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ppt/theme/themeOverride19.xml" ContentType="application/vnd.openxmlformats-officedocument.themeOverride+xml"/>
  <Override PartName="/ppt/theme/themeOverride2.xml" ContentType="application/vnd.openxmlformats-officedocument.themeOverride+xml"/>
  <Override PartName="/ppt/theme/themeOverride20.xml" ContentType="application/vnd.openxmlformats-officedocument.themeOverride+xml"/>
  <Override PartName="/ppt/theme/themeOverride21.xml" ContentType="application/vnd.openxmlformats-officedocument.themeOverride+xml"/>
  <Override PartName="/ppt/theme/themeOverride22.xml" ContentType="application/vnd.openxmlformats-officedocument.themeOverride+xml"/>
  <Override PartName="/ppt/theme/themeOverride23.xml" ContentType="application/vnd.openxmlformats-officedocument.themeOverride+xml"/>
  <Override PartName="/ppt/theme/themeOverride24.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47"/>
  </p:handoutMasterIdLst>
  <p:sldIdLst>
    <p:sldId id="256" r:id="rId3"/>
    <p:sldId id="292" r:id="rId5"/>
    <p:sldId id="257" r:id="rId6"/>
    <p:sldId id="258" r:id="rId7"/>
    <p:sldId id="271" r:id="rId8"/>
    <p:sldId id="293" r:id="rId9"/>
    <p:sldId id="294" r:id="rId10"/>
    <p:sldId id="272" r:id="rId11"/>
    <p:sldId id="263" r:id="rId12"/>
    <p:sldId id="275" r:id="rId13"/>
    <p:sldId id="264" r:id="rId14"/>
    <p:sldId id="295" r:id="rId15"/>
    <p:sldId id="296" r:id="rId16"/>
    <p:sldId id="279" r:id="rId17"/>
    <p:sldId id="265" r:id="rId18"/>
    <p:sldId id="278" r:id="rId19"/>
    <p:sldId id="266" r:id="rId20"/>
    <p:sldId id="297" r:id="rId21"/>
    <p:sldId id="298" r:id="rId22"/>
    <p:sldId id="267" r:id="rId23"/>
    <p:sldId id="299" r:id="rId24"/>
    <p:sldId id="300" r:id="rId25"/>
    <p:sldId id="301" r:id="rId26"/>
    <p:sldId id="303" r:id="rId27"/>
    <p:sldId id="304" r:id="rId28"/>
    <p:sldId id="305" r:id="rId29"/>
    <p:sldId id="306" r:id="rId30"/>
    <p:sldId id="307" r:id="rId31"/>
    <p:sldId id="308" r:id="rId32"/>
    <p:sldId id="309" r:id="rId33"/>
    <p:sldId id="268" r:id="rId34"/>
    <p:sldId id="269" r:id="rId35"/>
    <p:sldId id="270" r:id="rId36"/>
    <p:sldId id="274" r:id="rId37"/>
    <p:sldId id="276" r:id="rId38"/>
    <p:sldId id="310" r:id="rId39"/>
    <p:sldId id="277" r:id="rId40"/>
    <p:sldId id="282" r:id="rId41"/>
    <p:sldId id="287" r:id="rId42"/>
    <p:sldId id="288" r:id="rId43"/>
    <p:sldId id="289" r:id="rId44"/>
    <p:sldId id="283" r:id="rId45"/>
    <p:sldId id="311" r:id="rId46"/>
  </p:sldIdLst>
  <p:sldSz cx="9144000" cy="5141595"/>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A6EB"/>
    <a:srgbClr val="F33735"/>
    <a:srgbClr val="EBB690"/>
    <a:srgbClr val="2192BC"/>
    <a:srgbClr val="595959"/>
    <a:srgbClr val="A3A3A3"/>
    <a:srgbClr val="D20000"/>
    <a:srgbClr val="8F0000"/>
    <a:srgbClr val="640000"/>
    <a:srgbClr val="2E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autoAdjust="0"/>
    <p:restoredTop sz="94660" autoAdjust="0"/>
  </p:normalViewPr>
  <p:slideViewPr>
    <p:cSldViewPr showGuides="1">
      <p:cViewPr varScale="1">
        <p:scale>
          <a:sx n="145" d="100"/>
          <a:sy n="145" d="100"/>
        </p:scale>
        <p:origin x="-654" y="-84"/>
      </p:cViewPr>
      <p:guideLst>
        <p:guide orient="horz" pos="258"/>
        <p:guide pos="5759"/>
      </p:guideLst>
    </p:cSldViewPr>
  </p:slideViewPr>
  <p:outlineViewPr>
    <p:cViewPr>
      <p:scale>
        <a:sx n="33" d="100"/>
        <a:sy n="33" d="100"/>
      </p:scale>
      <p:origin x="0" y="0"/>
    </p:cViewPr>
  </p:outlineViewPr>
  <p:notesTextViewPr>
    <p:cViewPr>
      <p:scale>
        <a:sx n="1" d="1"/>
        <a:sy n="1" d="1"/>
      </p:scale>
      <p:origin x="0" y="168"/>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0" Type="http://schemas.openxmlformats.org/officeDocument/2006/relationships/tableStyles" Target="tableStyles.xml"/><Relationship Id="rId5" Type="http://schemas.openxmlformats.org/officeDocument/2006/relationships/slide" Target="slides/slide2.xml"/><Relationship Id="rId49" Type="http://schemas.openxmlformats.org/officeDocument/2006/relationships/viewProps" Target="viewProps.xml"/><Relationship Id="rId48" Type="http://schemas.openxmlformats.org/officeDocument/2006/relationships/presProps" Target="presProps.xml"/><Relationship Id="rId47" Type="http://schemas.openxmlformats.org/officeDocument/2006/relationships/handoutMaster" Target="handoutMasters/handoutMaster1.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AD0D155-6FFF-44D3-B00A-FBC2BAA1134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499BDE4-701F-4D16-9C33-9FA6D2A570CE}"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en-US" altLang="zh-CN" dirty="0"/>
          </a:p>
        </p:txBody>
      </p:sp>
      <p:sp>
        <p:nvSpPr>
          <p:cNvPr id="4" name="灯片编号占位符 3"/>
          <p:cNvSpPr>
            <a:spLocks noGrp="1"/>
          </p:cNvSpPr>
          <p:nvPr>
            <p:ph type="sldNum" sz="quarter" idx="10"/>
          </p:nvPr>
        </p:nvSpPr>
        <p:spPr/>
        <p:txBody>
          <a:bodyPr/>
          <a:lstStyle/>
          <a:p>
            <a:fld id="{7499BDE4-701F-4D16-9C33-9FA6D2A570CE}"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99BDE4-701F-4D16-9C33-9FA6D2A570C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99BDE4-701F-4D16-9C33-9FA6D2A570C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99BDE4-701F-4D16-9C33-9FA6D2A570CE}"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55655B-22E0-4F5D-A514-9BE064801694}"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Rot="1" noChangeAspect="1" noTextEdit="1"/>
          </p:cNvSpPr>
          <p:nvPr>
            <p:ph type="sldImg"/>
          </p:nvPr>
        </p:nvSpPr>
        <p:spPr bwMode="auto">
          <a:noFill/>
          <a:ln>
            <a:solidFill>
              <a:srgbClr val="000000"/>
            </a:solidFill>
            <a:miter lim="800000"/>
          </a:ln>
        </p:spPr>
      </p:sp>
      <p:sp>
        <p:nvSpPr>
          <p:cNvPr id="47106" name="Rectangle 3"/>
          <p:cNvSpPr>
            <a:spLocks noGrp="1"/>
          </p:cNvSpPr>
          <p:nvPr>
            <p:ph type="body" idx="1"/>
          </p:nvPr>
        </p:nvSpPr>
        <p:spPr bwMode="auto">
          <a:noFill/>
        </p:spPr>
        <p:txBody>
          <a:bodyPr/>
          <a:lstStyle/>
          <a:p>
            <a:endParaRPr lang="zh-CN"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幻灯片图像占位符 1"/>
          <p:cNvSpPr>
            <a:spLocks noGrp="1" noRot="1" noChangeAspect="1"/>
          </p:cNvSpPr>
          <p:nvPr>
            <p:ph type="sldImg"/>
          </p:nvPr>
        </p:nvSpPr>
        <p:spPr bwMode="auto">
          <a:noFill/>
          <a:ln>
            <a:solidFill>
              <a:srgbClr val="000000"/>
            </a:solidFill>
            <a:miter lim="800000"/>
          </a:ln>
        </p:spPr>
      </p:sp>
      <p:sp>
        <p:nvSpPr>
          <p:cNvPr id="63490" name="备注占位符 2"/>
          <p:cNvSpPr>
            <a:spLocks noGrp="1"/>
          </p:cNvSpPr>
          <p:nvPr>
            <p:ph type="body" idx="1"/>
          </p:nvPr>
        </p:nvSpPr>
        <p:spPr bwMode="auto">
          <a:noFill/>
        </p:spPr>
        <p:txBody>
          <a:bodyPr/>
          <a:lstStyle/>
          <a:p>
            <a:pPr eaLnBrk="1" hangingPunct="1"/>
            <a:endParaRPr lang="zh-CN" altLang="en-US" smtClean="0"/>
          </a:p>
        </p:txBody>
      </p:sp>
      <p:sp>
        <p:nvSpPr>
          <p:cNvPr id="4" name="灯片编号占位符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D5A07994-C8B3-4AE3-941A-33CBF2F8E062}"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55655B-22E0-4F5D-A514-9BE064801694}"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99BDE4-701F-4D16-9C33-9FA6D2A570CE}"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55655B-22E0-4F5D-A514-9BE064801694}"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99BDE4-701F-4D16-9C33-9FA6D2A570CE}"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幻灯片图像占位符 1"/>
          <p:cNvSpPr>
            <a:spLocks noGrp="1" noRot="1" noChangeAspect="1"/>
          </p:cNvSpPr>
          <p:nvPr>
            <p:ph type="sldImg"/>
          </p:nvPr>
        </p:nvSpPr>
        <p:spPr bwMode="auto">
          <a:noFill/>
          <a:ln>
            <a:solidFill>
              <a:srgbClr val="000000"/>
            </a:solidFill>
            <a:miter lim="800000"/>
          </a:ln>
        </p:spPr>
      </p:sp>
      <p:sp>
        <p:nvSpPr>
          <p:cNvPr id="67586" name="备注占位符 2"/>
          <p:cNvSpPr>
            <a:spLocks noGrp="1"/>
          </p:cNvSpPr>
          <p:nvPr>
            <p:ph type="body" idx="1"/>
          </p:nvPr>
        </p:nvSpPr>
        <p:spPr bwMode="auto">
          <a:noFill/>
        </p:spPr>
        <p:txBody>
          <a:bodyPr/>
          <a:lstStyle/>
          <a:p>
            <a:pPr eaLnBrk="1" hangingPunct="1"/>
            <a:endParaRPr lang="zh-CN" altLang="en-US" smtClean="0"/>
          </a:p>
        </p:txBody>
      </p:sp>
      <p:sp>
        <p:nvSpPr>
          <p:cNvPr id="4" name="灯片编号占位符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ADD224E8-BF94-4249-AE8D-F8185CBE0F04}"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99BDE4-701F-4D16-9C33-9FA6D2A570CE}"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238E41-6C6D-4B56-860F-2B48E1273617}"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55655B-22E0-4F5D-A514-9BE064801694}"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238E41-6C6D-4B56-860F-2B48E1273617}"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55655B-22E0-4F5D-A514-9BE064801694}"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幻灯片图像占位符 1"/>
          <p:cNvSpPr>
            <a:spLocks noGrp="1" noRot="1" noChangeAspect="1" noTextEdit="1"/>
          </p:cNvSpPr>
          <p:nvPr>
            <p:ph type="sldImg"/>
          </p:nvPr>
        </p:nvSpPr>
        <p:spPr bwMode="auto">
          <a:noFill/>
          <a:ln>
            <a:solidFill>
              <a:srgbClr val="000000"/>
            </a:solidFill>
            <a:miter lim="800000"/>
          </a:ln>
        </p:spPr>
      </p:sp>
      <p:sp>
        <p:nvSpPr>
          <p:cNvPr id="75778" name="备注占位符 2"/>
          <p:cNvSpPr>
            <a:spLocks noGrp="1"/>
          </p:cNvSpPr>
          <p:nvPr>
            <p:ph type="body" idx="1"/>
          </p:nvPr>
        </p:nvSpPr>
        <p:spPr bwMode="auto">
          <a:noFill/>
        </p:spPr>
        <p:txBody>
          <a:bodyPr/>
          <a:lstStyle/>
          <a:p>
            <a:pPr defTabSz="1087120">
              <a:spcBef>
                <a:spcPct val="0"/>
              </a:spcBef>
            </a:pPr>
            <a:endParaRPr lang="zh-CN" altLang="en-US" smtClean="0"/>
          </a:p>
        </p:txBody>
      </p:sp>
      <p:sp>
        <p:nvSpPr>
          <p:cNvPr id="75779" name="灯片编号占位符 3"/>
          <p:cNvSpPr txBox="1">
            <a:spLocks noGrp="1"/>
          </p:cNvSpPr>
          <p:nvPr/>
        </p:nvSpPr>
        <p:spPr bwMode="auto">
          <a:xfrm>
            <a:off x="3884613" y="8685213"/>
            <a:ext cx="2971800" cy="457200"/>
          </a:xfrm>
          <a:prstGeom prst="rect">
            <a:avLst/>
          </a:prstGeom>
          <a:noFill/>
          <a:ln w="9525">
            <a:noFill/>
            <a:miter lim="800000"/>
          </a:ln>
        </p:spPr>
        <p:txBody>
          <a:bodyPr anchor="b"/>
          <a:lstStyle/>
          <a:p>
            <a:pPr marL="0" marR="0" lvl="0" indent="0" algn="r" defTabSz="1087120" rtl="0" eaLnBrk="1" fontAlgn="auto" latinLnBrk="0" hangingPunct="1">
              <a:lnSpc>
                <a:spcPct val="100000"/>
              </a:lnSpc>
              <a:spcBef>
                <a:spcPts val="0"/>
              </a:spcBef>
              <a:spcAft>
                <a:spcPts val="0"/>
              </a:spcAft>
              <a:buClrTx/>
              <a:buSzTx/>
              <a:buFontTx/>
              <a:buNone/>
              <a:defRPr/>
            </a:pPr>
            <a:fld id="{B41B9E0F-BCBF-48C5-8644-FAE1BD631DA9}" type="slidenum">
              <a:rPr kumimoji="0" lang="zh-CN" altLang="en-US" sz="1200" b="0" i="0" u="none" strike="noStrike" kern="1200" cap="none" spc="0" normalizeH="0" baseline="0" noProof="0">
                <a:ln>
                  <a:noFill/>
                </a:ln>
                <a:solidFill>
                  <a:prstClr val="black"/>
                </a:solidFill>
                <a:effectLst/>
                <a:uLnTx/>
                <a:uFillTx/>
                <a:latin typeface="Calibri" panose="020F0502020204030204" charset="0"/>
                <a:ea typeface="宋体" panose="02010600030101010101" pitchFamily="2" charset="-122"/>
                <a:cs typeface="+mn-cs"/>
              </a:rPr>
            </a:fld>
            <a:endParaRPr kumimoji="0" lang="en-US" altLang="zh-CN" sz="1200" b="0" i="0" u="none" strike="noStrike" kern="1200" cap="none" spc="0" normalizeH="0" baseline="0" noProof="0">
              <a:ln>
                <a:noFill/>
              </a:ln>
              <a:solidFill>
                <a:prstClr val="black"/>
              </a:solidFill>
              <a:effectLst/>
              <a:uLnTx/>
              <a:uFillTx/>
              <a:latin typeface="Calibri" panose="020F0502020204030204" charset="0"/>
              <a:ea typeface="宋体" panose="02010600030101010101" pitchFamily="2" charset="-122"/>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幻灯片图像占位符 1"/>
          <p:cNvSpPr>
            <a:spLocks noGrp="1" noRot="1" noChangeAspect="1"/>
          </p:cNvSpPr>
          <p:nvPr>
            <p:ph type="sldImg"/>
          </p:nvPr>
        </p:nvSpPr>
        <p:spPr bwMode="auto">
          <a:noFill/>
          <a:ln>
            <a:solidFill>
              <a:srgbClr val="000000"/>
            </a:solidFill>
            <a:miter lim="800000"/>
          </a:ln>
        </p:spPr>
      </p:sp>
      <p:sp>
        <p:nvSpPr>
          <p:cNvPr id="53250" name="备注占位符 2"/>
          <p:cNvSpPr>
            <a:spLocks noGrp="1"/>
          </p:cNvSpPr>
          <p:nvPr>
            <p:ph type="body" idx="1"/>
          </p:nvPr>
        </p:nvSpPr>
        <p:spPr bwMode="auto">
          <a:noFill/>
        </p:spPr>
        <p:txBody>
          <a:bodyPr/>
          <a:lstStyle/>
          <a:p>
            <a:pPr eaLnBrk="1" hangingPunct="1"/>
            <a:endParaRPr lang="zh-CN" altLang="en-US" smtClean="0"/>
          </a:p>
        </p:txBody>
      </p:sp>
      <p:sp>
        <p:nvSpPr>
          <p:cNvPr id="4" name="灯片编号占位符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B819D885-E8DE-47BF-8BF1-5E92609D2FB5}"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55655B-22E0-4F5D-A514-9BE064801694}"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99BDE4-701F-4D16-9C33-9FA6D2A570CE}"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74456-EB52-4577-819A-4B7EA6F602C1}"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179876-21DC-41E8-8E63-89BCD04AD88F}"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99BDE4-701F-4D16-9C33-9FA6D2A570CE}"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55655B-22E0-4F5D-A514-9BE064801694}"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238E41-6C6D-4B56-860F-2B48E1273617}"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55655B-22E0-4F5D-A514-9BE064801694}"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55655B-22E0-4F5D-A514-9BE064801694}"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55655B-22E0-4F5D-A514-9BE064801694}"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99BDE4-701F-4D16-9C33-9FA6D2A570CE}"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55655B-22E0-4F5D-A514-9BE064801694}" type="slidenum">
              <a:rPr lang="zh-CN" altLang="en-US" smtClean="0"/>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55655B-22E0-4F5D-A514-9BE064801694}" type="slidenum">
              <a:rPr lang="zh-CN" altLang="en-US" smtClean="0"/>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55655B-22E0-4F5D-A514-9BE064801694}" type="slidenum">
              <a:rPr lang="zh-CN" altLang="en-US" smtClean="0"/>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55655B-22E0-4F5D-A514-9BE064801694}" type="slidenum">
              <a:rPr lang="zh-CN" altLang="en-US" smtClean="0"/>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55655B-22E0-4F5D-A514-9BE064801694}" type="slidenum">
              <a:rPr lang="zh-CN" altLang="en-US" smtClean="0"/>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55655B-22E0-4F5D-A514-9BE064801694}" type="slidenum">
              <a:rPr lang="zh-CN" altLang="en-US" smtClean="0"/>
            </a:fld>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en-US" altLang="zh-CN" smtClean="0"/>
          </a:p>
          <a:p>
            <a:endParaRPr lang="zh-CN" altLang="en-US"/>
          </a:p>
        </p:txBody>
      </p:sp>
      <p:sp>
        <p:nvSpPr>
          <p:cNvPr id="4" name="灯片编号占位符 3"/>
          <p:cNvSpPr>
            <a:spLocks noGrp="1"/>
          </p:cNvSpPr>
          <p:nvPr>
            <p:ph type="sldNum" sz="quarter" idx="10"/>
          </p:nvPr>
        </p:nvSpPr>
        <p:spPr/>
        <p:txBody>
          <a:bodyPr/>
          <a:lstStyle/>
          <a:p>
            <a:fld id="{7499BDE4-701F-4D16-9C33-9FA6D2A570CE}"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326"/>
            <a:ext cx="7772400" cy="1102179"/>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2913751"/>
            <a:ext cx="6400800" cy="1314044"/>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4841D870-8283-4DD2-9937-AECF23EF6CE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A0DCBA0-A312-46AB-8163-AF5776386EF4}"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841D870-8283-4DD2-9937-AECF23EF6CE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A0DCBA0-A312-46AB-8163-AF5776386EF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4156"/>
            <a:ext cx="7772400" cy="1021241"/>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179363"/>
            <a:ext cx="7772400" cy="1124793"/>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4841D870-8283-4DD2-9937-AECF23EF6CE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A0DCBA0-A312-46AB-8163-AF5776386EF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1199780"/>
            <a:ext cx="4038600" cy="33934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1199780"/>
            <a:ext cx="4038600" cy="33934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4841D870-8283-4DD2-9937-AECF23EF6CE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A0DCBA0-A312-46AB-8163-AF5776386EF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150980"/>
            <a:ext cx="4040188" cy="47967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1630653"/>
            <a:ext cx="4040188" cy="296255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6" y="1150980"/>
            <a:ext cx="4041775" cy="47967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6" y="1630653"/>
            <a:ext cx="4041775" cy="296255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4841D870-8283-4DD2-9937-AECF23EF6CEF}"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A0DCBA0-A312-46AB-8163-AF5776386EF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4841D870-8283-4DD2-9937-AECF23EF6CEF}"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A0DCBA0-A312-46AB-8163-AF5776386EF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841D870-8283-4DD2-9937-AECF23EF6CEF}"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A0DCBA0-A312-46AB-8163-AF5776386EF4}"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24"/>
            <a:ext cx="3008313" cy="871269"/>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04725"/>
            <a:ext cx="5111750" cy="438848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1" y="1075993"/>
            <a:ext cx="3008313" cy="35172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4841D870-8283-4DD2-9937-AECF23EF6CE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A0DCBA0-A312-46AB-8163-AF5776386EF4}"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7" name="Freeform 7"/>
          <p:cNvSpPr/>
          <p:nvPr userDrawn="1"/>
        </p:nvSpPr>
        <p:spPr bwMode="auto">
          <a:xfrm rot="11100084">
            <a:off x="2255372" y="1510940"/>
            <a:ext cx="1112633" cy="1019561"/>
          </a:xfrm>
          <a:prstGeom prst="ellipse">
            <a:avLst/>
          </a:prstGeom>
          <a:solidFill>
            <a:srgbClr val="F33735"/>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p>
        </p:txBody>
      </p:sp>
      <p:sp>
        <p:nvSpPr>
          <p:cNvPr id="38" name="Freeform 8"/>
          <p:cNvSpPr/>
          <p:nvPr userDrawn="1"/>
        </p:nvSpPr>
        <p:spPr bwMode="auto">
          <a:xfrm rot="11100084">
            <a:off x="2435961" y="2445154"/>
            <a:ext cx="600234" cy="615077"/>
          </a:xfrm>
          <a:prstGeom prst="ellipse">
            <a:avLst/>
          </a:prstGeom>
          <a:solidFill>
            <a:schemeClr val="accent5">
              <a:lumMod val="60000"/>
              <a:lumOff val="40000"/>
            </a:schemeClr>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p>
        </p:txBody>
      </p:sp>
      <p:sp>
        <p:nvSpPr>
          <p:cNvPr id="39" name="Oval 9"/>
          <p:cNvSpPr>
            <a:spLocks noChangeArrowheads="1"/>
          </p:cNvSpPr>
          <p:nvPr userDrawn="1"/>
        </p:nvSpPr>
        <p:spPr bwMode="auto">
          <a:xfrm rot="11100084">
            <a:off x="2079046" y="2568996"/>
            <a:ext cx="506964" cy="507925"/>
          </a:xfrm>
          <a:prstGeom prst="ellipse">
            <a:avLst/>
          </a:prstGeom>
          <a:solidFill>
            <a:schemeClr val="accent5">
              <a:lumMod val="60000"/>
              <a:lumOff val="40000"/>
            </a:schemeClr>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p>
        </p:txBody>
      </p:sp>
      <p:sp>
        <p:nvSpPr>
          <p:cNvPr id="40" name="Oval 10"/>
          <p:cNvSpPr>
            <a:spLocks noChangeArrowheads="1"/>
          </p:cNvSpPr>
          <p:nvPr userDrawn="1"/>
        </p:nvSpPr>
        <p:spPr bwMode="auto">
          <a:xfrm rot="11100084">
            <a:off x="1479171" y="2639668"/>
            <a:ext cx="576113" cy="574257"/>
          </a:xfrm>
          <a:prstGeom prst="ellipse">
            <a:avLst/>
          </a:prstGeom>
          <a:solidFill>
            <a:srgbClr val="F33735"/>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p>
        </p:txBody>
      </p:sp>
      <p:sp>
        <p:nvSpPr>
          <p:cNvPr id="41" name="Oval 11"/>
          <p:cNvSpPr>
            <a:spLocks noChangeArrowheads="1"/>
          </p:cNvSpPr>
          <p:nvPr userDrawn="1"/>
        </p:nvSpPr>
        <p:spPr bwMode="auto">
          <a:xfrm rot="11100084">
            <a:off x="2282222" y="3546519"/>
            <a:ext cx="413762" cy="412834"/>
          </a:xfrm>
          <a:prstGeom prst="ellipse">
            <a:avLst/>
          </a:prstGeom>
          <a:solidFill>
            <a:srgbClr val="EBB690"/>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p>
        </p:txBody>
      </p:sp>
      <p:sp>
        <p:nvSpPr>
          <p:cNvPr id="42" name="Oval 12"/>
          <p:cNvSpPr>
            <a:spLocks noChangeArrowheads="1"/>
          </p:cNvSpPr>
          <p:nvPr userDrawn="1"/>
        </p:nvSpPr>
        <p:spPr bwMode="auto">
          <a:xfrm rot="11100084">
            <a:off x="1772572" y="3983014"/>
            <a:ext cx="256050" cy="256050"/>
          </a:xfrm>
          <a:prstGeom prst="ellipse">
            <a:avLst/>
          </a:prstGeom>
          <a:solidFill>
            <a:srgbClr val="EBB690"/>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p>
        </p:txBody>
      </p:sp>
      <p:sp>
        <p:nvSpPr>
          <p:cNvPr id="43" name="Oval 13"/>
          <p:cNvSpPr>
            <a:spLocks noChangeArrowheads="1"/>
          </p:cNvSpPr>
          <p:nvPr userDrawn="1"/>
        </p:nvSpPr>
        <p:spPr bwMode="auto">
          <a:xfrm rot="11100084">
            <a:off x="1495404" y="4307334"/>
            <a:ext cx="86278" cy="87205"/>
          </a:xfrm>
          <a:prstGeom prst="ellipse">
            <a:avLst/>
          </a:prstGeom>
          <a:solidFill>
            <a:srgbClr val="EBB690"/>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p>
        </p:txBody>
      </p:sp>
      <p:sp>
        <p:nvSpPr>
          <p:cNvPr id="44" name="Oval 14"/>
          <p:cNvSpPr>
            <a:spLocks noChangeArrowheads="1"/>
          </p:cNvSpPr>
          <p:nvPr userDrawn="1"/>
        </p:nvSpPr>
        <p:spPr bwMode="auto">
          <a:xfrm rot="11100084">
            <a:off x="2442598" y="3431683"/>
            <a:ext cx="85350" cy="85350"/>
          </a:xfrm>
          <a:prstGeom prst="ellipse">
            <a:avLst/>
          </a:prstGeom>
          <a:solidFill>
            <a:srgbClr val="2EA6EB">
              <a:alpha val="70000"/>
            </a:srgbClr>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p>
        </p:txBody>
      </p:sp>
      <p:sp>
        <p:nvSpPr>
          <p:cNvPr id="45" name="Oval 15"/>
          <p:cNvSpPr>
            <a:spLocks noChangeArrowheads="1"/>
          </p:cNvSpPr>
          <p:nvPr userDrawn="1"/>
        </p:nvSpPr>
        <p:spPr bwMode="auto">
          <a:xfrm rot="11100084">
            <a:off x="1919791" y="3232359"/>
            <a:ext cx="87205" cy="88133"/>
          </a:xfrm>
          <a:prstGeom prst="ellipse">
            <a:avLst/>
          </a:prstGeom>
          <a:solidFill>
            <a:srgbClr val="2EA6EB"/>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p>
        </p:txBody>
      </p:sp>
      <p:sp>
        <p:nvSpPr>
          <p:cNvPr id="46" name="Freeform 16"/>
          <p:cNvSpPr/>
          <p:nvPr userDrawn="1"/>
        </p:nvSpPr>
        <p:spPr bwMode="auto">
          <a:xfrm rot="11100084">
            <a:off x="1955775" y="3468303"/>
            <a:ext cx="376653" cy="377581"/>
          </a:xfrm>
          <a:prstGeom prst="ellipse">
            <a:avLst/>
          </a:prstGeom>
          <a:solidFill>
            <a:schemeClr val="accent5">
              <a:lumMod val="60000"/>
              <a:lumOff val="40000"/>
            </a:schemeClr>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p>
        </p:txBody>
      </p:sp>
      <p:sp>
        <p:nvSpPr>
          <p:cNvPr id="47" name="Oval 17"/>
          <p:cNvSpPr>
            <a:spLocks noChangeArrowheads="1"/>
          </p:cNvSpPr>
          <p:nvPr userDrawn="1"/>
        </p:nvSpPr>
        <p:spPr bwMode="auto">
          <a:xfrm rot="11100084">
            <a:off x="2430093" y="3227326"/>
            <a:ext cx="141013" cy="143796"/>
          </a:xfrm>
          <a:prstGeom prst="ellipse">
            <a:avLst/>
          </a:prstGeom>
          <a:solidFill>
            <a:schemeClr val="accent5">
              <a:lumMod val="60000"/>
              <a:lumOff val="40000"/>
            </a:schemeClr>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p>
        </p:txBody>
      </p:sp>
      <p:sp>
        <p:nvSpPr>
          <p:cNvPr id="48" name="Oval 18"/>
          <p:cNvSpPr>
            <a:spLocks noChangeArrowheads="1"/>
          </p:cNvSpPr>
          <p:nvPr userDrawn="1"/>
        </p:nvSpPr>
        <p:spPr bwMode="auto">
          <a:xfrm rot="11100084">
            <a:off x="1654415" y="4599832"/>
            <a:ext cx="142869" cy="142868"/>
          </a:xfrm>
          <a:prstGeom prst="ellipse">
            <a:avLst/>
          </a:prstGeom>
          <a:solidFill>
            <a:srgbClr val="2EA6EB"/>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p>
        </p:txBody>
      </p:sp>
      <p:sp>
        <p:nvSpPr>
          <p:cNvPr id="49" name="Oval 19"/>
          <p:cNvSpPr>
            <a:spLocks noChangeArrowheads="1"/>
          </p:cNvSpPr>
          <p:nvPr userDrawn="1"/>
        </p:nvSpPr>
        <p:spPr bwMode="auto">
          <a:xfrm rot="11100084">
            <a:off x="1445386" y="3576433"/>
            <a:ext cx="312641" cy="312641"/>
          </a:xfrm>
          <a:prstGeom prst="ellipse">
            <a:avLst/>
          </a:prstGeom>
          <a:solidFill>
            <a:srgbClr val="EBB690"/>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p>
        </p:txBody>
      </p:sp>
      <p:sp>
        <p:nvSpPr>
          <p:cNvPr id="50" name="Oval 20"/>
          <p:cNvSpPr>
            <a:spLocks noChangeArrowheads="1"/>
          </p:cNvSpPr>
          <p:nvPr userDrawn="1"/>
        </p:nvSpPr>
        <p:spPr bwMode="auto">
          <a:xfrm rot="11100084">
            <a:off x="1489869" y="3067204"/>
            <a:ext cx="312641" cy="314496"/>
          </a:xfrm>
          <a:prstGeom prst="ellipse">
            <a:avLst/>
          </a:prstGeom>
          <a:solidFill>
            <a:schemeClr val="accent5">
              <a:lumMod val="60000"/>
              <a:lumOff val="40000"/>
            </a:schemeClr>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p>
        </p:txBody>
      </p:sp>
      <p:sp>
        <p:nvSpPr>
          <p:cNvPr id="51" name="Oval 21"/>
          <p:cNvSpPr>
            <a:spLocks noChangeArrowheads="1"/>
          </p:cNvSpPr>
          <p:nvPr userDrawn="1"/>
        </p:nvSpPr>
        <p:spPr bwMode="auto">
          <a:xfrm rot="11100084">
            <a:off x="1151287" y="3507470"/>
            <a:ext cx="141013" cy="141013"/>
          </a:xfrm>
          <a:prstGeom prst="ellipse">
            <a:avLst/>
          </a:prstGeom>
          <a:solidFill>
            <a:srgbClr val="EBB690"/>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p>
        </p:txBody>
      </p:sp>
      <p:sp>
        <p:nvSpPr>
          <p:cNvPr id="52" name="Freeform 22"/>
          <p:cNvSpPr/>
          <p:nvPr userDrawn="1"/>
        </p:nvSpPr>
        <p:spPr bwMode="auto">
          <a:xfrm rot="11100084">
            <a:off x="758384" y="1860694"/>
            <a:ext cx="622297" cy="600233"/>
          </a:xfrm>
          <a:prstGeom prst="ellipse">
            <a:avLst/>
          </a:prstGeom>
          <a:solidFill>
            <a:schemeClr val="accent5">
              <a:lumMod val="60000"/>
              <a:lumOff val="40000"/>
            </a:schemeClr>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p>
        </p:txBody>
      </p:sp>
      <p:sp>
        <p:nvSpPr>
          <p:cNvPr id="53" name="Freeform 23"/>
          <p:cNvSpPr/>
          <p:nvPr userDrawn="1"/>
        </p:nvSpPr>
        <p:spPr bwMode="auto">
          <a:xfrm rot="11100084">
            <a:off x="400163" y="828295"/>
            <a:ext cx="864017" cy="894319"/>
          </a:xfrm>
          <a:prstGeom prst="ellipse">
            <a:avLst/>
          </a:prstGeom>
          <a:solidFill>
            <a:schemeClr val="accent5">
              <a:lumMod val="60000"/>
              <a:lumOff val="40000"/>
            </a:schemeClr>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p>
        </p:txBody>
      </p:sp>
      <p:sp>
        <p:nvSpPr>
          <p:cNvPr id="54" name="Freeform 24"/>
          <p:cNvSpPr/>
          <p:nvPr userDrawn="1"/>
        </p:nvSpPr>
        <p:spPr bwMode="auto">
          <a:xfrm rot="11100084">
            <a:off x="1130945" y="2553327"/>
            <a:ext cx="415618" cy="355316"/>
          </a:xfrm>
          <a:prstGeom prst="ellipse">
            <a:avLst/>
          </a:prstGeom>
          <a:solidFill>
            <a:schemeClr val="accent5">
              <a:lumMod val="60000"/>
              <a:lumOff val="40000"/>
            </a:schemeClr>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p>
        </p:txBody>
      </p:sp>
      <p:sp>
        <p:nvSpPr>
          <p:cNvPr id="55" name="Freeform 25"/>
          <p:cNvSpPr/>
          <p:nvPr userDrawn="1"/>
        </p:nvSpPr>
        <p:spPr bwMode="auto">
          <a:xfrm rot="11100084">
            <a:off x="731764" y="357717"/>
            <a:ext cx="622297" cy="581208"/>
          </a:xfrm>
          <a:prstGeom prst="ellipse">
            <a:avLst/>
          </a:prstGeom>
          <a:solidFill>
            <a:schemeClr val="accent5">
              <a:lumMod val="60000"/>
              <a:lumOff val="40000"/>
            </a:schemeClr>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p>
        </p:txBody>
      </p:sp>
      <p:sp>
        <p:nvSpPr>
          <p:cNvPr id="56" name="Freeform 26"/>
          <p:cNvSpPr/>
          <p:nvPr userDrawn="1"/>
        </p:nvSpPr>
        <p:spPr bwMode="auto">
          <a:xfrm rot="11100084">
            <a:off x="2961940" y="1150330"/>
            <a:ext cx="781730" cy="753306"/>
          </a:xfrm>
          <a:prstGeom prst="ellipse">
            <a:avLst/>
          </a:prstGeom>
          <a:solidFill>
            <a:schemeClr val="accent4">
              <a:alpha val="70000"/>
            </a:schemeClr>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p>
        </p:txBody>
      </p:sp>
      <p:sp>
        <p:nvSpPr>
          <p:cNvPr id="57" name="Freeform 27"/>
          <p:cNvSpPr/>
          <p:nvPr userDrawn="1"/>
        </p:nvSpPr>
        <p:spPr bwMode="auto">
          <a:xfrm rot="11100084">
            <a:off x="1893359" y="231518"/>
            <a:ext cx="1229226" cy="1173323"/>
          </a:xfrm>
          <a:prstGeom prst="ellipse">
            <a:avLst/>
          </a:prstGeom>
          <a:solidFill>
            <a:srgbClr val="F33735"/>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p>
        </p:txBody>
      </p:sp>
      <p:sp>
        <p:nvSpPr>
          <p:cNvPr id="58" name="Freeform 28"/>
          <p:cNvSpPr/>
          <p:nvPr userDrawn="1"/>
        </p:nvSpPr>
        <p:spPr bwMode="auto">
          <a:xfrm rot="11100084">
            <a:off x="1128539" y="1043704"/>
            <a:ext cx="874838" cy="872054"/>
          </a:xfrm>
          <a:prstGeom prst="ellipse">
            <a:avLst/>
          </a:prstGeom>
          <a:solidFill>
            <a:srgbClr val="F33735"/>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p>
        </p:txBody>
      </p:sp>
      <p:sp>
        <p:nvSpPr>
          <p:cNvPr id="59" name="Oval 30"/>
          <p:cNvSpPr>
            <a:spLocks noChangeArrowheads="1"/>
          </p:cNvSpPr>
          <p:nvPr userDrawn="1"/>
        </p:nvSpPr>
        <p:spPr bwMode="auto">
          <a:xfrm rot="11100084">
            <a:off x="1011360" y="2831294"/>
            <a:ext cx="493546" cy="496329"/>
          </a:xfrm>
          <a:prstGeom prst="ellipse">
            <a:avLst/>
          </a:prstGeom>
          <a:solidFill>
            <a:srgbClr val="F33735"/>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p>
        </p:txBody>
      </p:sp>
      <p:sp>
        <p:nvSpPr>
          <p:cNvPr id="60" name="Oval 11"/>
          <p:cNvSpPr>
            <a:spLocks noChangeArrowheads="1"/>
          </p:cNvSpPr>
          <p:nvPr userDrawn="1"/>
        </p:nvSpPr>
        <p:spPr bwMode="auto">
          <a:xfrm rot="11100084">
            <a:off x="1774051" y="1977709"/>
            <a:ext cx="557332" cy="556080"/>
          </a:xfrm>
          <a:prstGeom prst="ellipse">
            <a:avLst/>
          </a:prstGeom>
          <a:solidFill>
            <a:schemeClr val="accent4">
              <a:alpha val="70000"/>
            </a:schemeClr>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p>
        </p:txBody>
      </p:sp>
      <p:sp>
        <p:nvSpPr>
          <p:cNvPr id="61" name="Oval 11"/>
          <p:cNvSpPr>
            <a:spLocks noChangeArrowheads="1"/>
          </p:cNvSpPr>
          <p:nvPr userDrawn="1"/>
        </p:nvSpPr>
        <p:spPr bwMode="auto">
          <a:xfrm rot="11100084">
            <a:off x="1671608" y="3298515"/>
            <a:ext cx="249471" cy="248912"/>
          </a:xfrm>
          <a:prstGeom prst="ellipse">
            <a:avLst/>
          </a:prstGeom>
          <a:solidFill>
            <a:schemeClr val="accent5">
              <a:lumMod val="60000"/>
              <a:lumOff val="40000"/>
            </a:schemeClr>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p>
        </p:txBody>
      </p:sp>
      <p:sp>
        <p:nvSpPr>
          <p:cNvPr id="62" name="Freeform 26"/>
          <p:cNvSpPr/>
          <p:nvPr userDrawn="1"/>
        </p:nvSpPr>
        <p:spPr bwMode="auto">
          <a:xfrm rot="11100084">
            <a:off x="2948519" y="1148089"/>
            <a:ext cx="781730" cy="753306"/>
          </a:xfrm>
          <a:prstGeom prst="ellipse">
            <a:avLst/>
          </a:prstGeom>
          <a:solidFill>
            <a:srgbClr val="EBB690"/>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p>
        </p:txBody>
      </p:sp>
      <p:sp>
        <p:nvSpPr>
          <p:cNvPr id="63" name="Oval 11"/>
          <p:cNvSpPr>
            <a:spLocks noChangeArrowheads="1"/>
          </p:cNvSpPr>
          <p:nvPr userDrawn="1"/>
        </p:nvSpPr>
        <p:spPr bwMode="auto">
          <a:xfrm rot="11100084">
            <a:off x="1760630" y="1975468"/>
            <a:ext cx="557332" cy="556080"/>
          </a:xfrm>
          <a:prstGeom prst="ellipse">
            <a:avLst/>
          </a:prstGeom>
          <a:solidFill>
            <a:srgbClr val="EBB690"/>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p>
        </p:txBody>
      </p:sp>
      <p:sp>
        <p:nvSpPr>
          <p:cNvPr id="64" name="椭圆 63"/>
          <p:cNvSpPr/>
          <p:nvPr userDrawn="1"/>
        </p:nvSpPr>
        <p:spPr>
          <a:xfrm>
            <a:off x="2461703" y="1678914"/>
            <a:ext cx="736910" cy="736907"/>
          </a:xfrm>
          <a:prstGeom prst="ellipse">
            <a:avLst/>
          </a:prstGeom>
          <a:solidFill>
            <a:srgbClr val="F8F8F8"/>
          </a:solidFill>
          <a:ln>
            <a:noFill/>
          </a:ln>
          <a:effectLst>
            <a:outerShdw blurRad="190500" dist="1905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2EA6EB"/>
              </a:solidFill>
              <a:latin typeface="Impact" panose="020B0806030902050204" pitchFamily="34" charset="0"/>
              <a:ea typeface="华文细黑" panose="02010600040101010101" pitchFamily="2" charset="-122"/>
            </a:endParaRPr>
          </a:p>
        </p:txBody>
      </p:sp>
      <p:sp>
        <p:nvSpPr>
          <p:cNvPr id="66" name="文本占位符 65"/>
          <p:cNvSpPr>
            <a:spLocks noGrp="1"/>
          </p:cNvSpPr>
          <p:nvPr>
            <p:ph type="body" sz="quarter" idx="10" hasCustomPrompt="1"/>
          </p:nvPr>
        </p:nvSpPr>
        <p:spPr>
          <a:xfrm>
            <a:off x="2367988" y="1608287"/>
            <a:ext cx="914400" cy="914400"/>
          </a:xfrm>
          <a:effectLst>
            <a:outerShdw blurRad="190500" dist="190500" dir="5400000" algn="ctr" rotWithShape="0">
              <a:srgbClr val="000000">
                <a:alpha val="43137"/>
              </a:srgbClr>
            </a:outerShdw>
          </a:effectLst>
        </p:spPr>
        <p:txBody>
          <a:bodyPr anchor="ctr">
            <a:normAutofit/>
          </a:bodyPr>
          <a:lstStyle>
            <a:lvl1pPr marL="0" indent="0" algn="ctr">
              <a:buNone/>
              <a:defRPr sz="4000">
                <a:solidFill>
                  <a:schemeClr val="accent1"/>
                </a:solidFill>
                <a:latin typeface="Impact" panose="020B0806030902050204" pitchFamily="34" charset="0"/>
              </a:defRPr>
            </a:lvl1pPr>
          </a:lstStyle>
          <a:p>
            <a:pPr lvl="0"/>
            <a:r>
              <a:rPr lang="en-US" altLang="zh-CN" dirty="0" smtClean="0"/>
              <a:t>01</a:t>
            </a:r>
            <a:endParaRPr lang="zh-CN" altLang="en-US" dirty="0"/>
          </a:p>
        </p:txBody>
      </p:sp>
      <p:sp>
        <p:nvSpPr>
          <p:cNvPr id="67" name="文本占位符 65"/>
          <p:cNvSpPr>
            <a:spLocks noGrp="1"/>
          </p:cNvSpPr>
          <p:nvPr>
            <p:ph type="body" sz="quarter" idx="11" hasCustomPrompt="1"/>
          </p:nvPr>
        </p:nvSpPr>
        <p:spPr>
          <a:xfrm>
            <a:off x="3865797" y="1727098"/>
            <a:ext cx="4162587" cy="784233"/>
          </a:xfrm>
        </p:spPr>
        <p:txBody>
          <a:bodyPr anchor="ctr">
            <a:normAutofit/>
          </a:bodyPr>
          <a:lstStyle>
            <a:lvl1pPr marL="0" indent="0" algn="ctr">
              <a:buNone/>
              <a:defRPr sz="4000">
                <a:solidFill>
                  <a:schemeClr val="accent1"/>
                </a:solidFill>
                <a:latin typeface="Impact" panose="020B0806030902050204" pitchFamily="34" charset="0"/>
              </a:defRPr>
            </a:lvl1pPr>
          </a:lstStyle>
          <a:p>
            <a:pPr lvl="0"/>
            <a:r>
              <a:rPr lang="zh-CN" altLang="en-US" dirty="0" smtClean="0"/>
              <a:t>工作回顾</a:t>
            </a:r>
            <a:endParaRPr lang="zh-CN" altLang="en-US" dirty="0" smtClean="0"/>
          </a:p>
        </p:txBody>
      </p:sp>
      <p:sp>
        <p:nvSpPr>
          <p:cNvPr id="68" name="文本占位符 65"/>
          <p:cNvSpPr>
            <a:spLocks noGrp="1"/>
          </p:cNvSpPr>
          <p:nvPr>
            <p:ph type="body" sz="quarter" idx="12" hasCustomPrompt="1"/>
          </p:nvPr>
        </p:nvSpPr>
        <p:spPr>
          <a:xfrm>
            <a:off x="4355976" y="2618433"/>
            <a:ext cx="3129010" cy="361136"/>
          </a:xfrm>
        </p:spPr>
        <p:txBody>
          <a:bodyPr anchor="ctr">
            <a:noAutofit/>
          </a:bodyPr>
          <a:lstStyle>
            <a:lvl1pPr marL="0" indent="0" algn="ctr">
              <a:buNone/>
              <a:defRPr sz="1800">
                <a:solidFill>
                  <a:schemeClr val="tx1">
                    <a:lumMod val="65000"/>
                    <a:lumOff val="35000"/>
                  </a:schemeClr>
                </a:solidFill>
                <a:latin typeface="Impact" panose="020B0806030902050204" pitchFamily="34" charset="0"/>
              </a:defRPr>
            </a:lvl1pPr>
          </a:lstStyle>
          <a:p>
            <a:pPr lvl="0"/>
            <a:r>
              <a:rPr lang="zh-CN" altLang="en-US" dirty="0" smtClean="0"/>
              <a:t>（近年来工作情况）</a:t>
            </a:r>
            <a:endParaRPr lang="zh-CN" altLang="en-US" dirty="0" smtClean="0"/>
          </a:p>
        </p:txBody>
      </p:sp>
    </p:spTree>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fill="hold" grpId="0" nodeType="withEffect" p14:presetBounceEnd="50000">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14:bounceEnd="50000">
                                          <p:cBhvr additive="base">
                                            <p:cTn id="7" dur="2000" fill="hold"/>
                                            <p:tgtEl>
                                              <p:spTgt spid="37"/>
                                            </p:tgtEl>
                                            <p:attrNameLst>
                                              <p:attrName>ppt_x</p:attrName>
                                            </p:attrNameLst>
                                          </p:cBhvr>
                                          <p:tavLst>
                                            <p:tav tm="0">
                                              <p:val>
                                                <p:strVal val="#ppt_x"/>
                                              </p:val>
                                            </p:tav>
                                            <p:tav tm="100000">
                                              <p:val>
                                                <p:strVal val="#ppt_x"/>
                                              </p:val>
                                            </p:tav>
                                          </p:tavLst>
                                        </p:anim>
                                        <p:anim calcmode="lin" valueType="num" p14:bounceEnd="50000">
                                          <p:cBhvr additive="base">
                                            <p:cTn id="8" dur="2000" fill="hold"/>
                                            <p:tgtEl>
                                              <p:spTgt spid="37"/>
                                            </p:tgtEl>
                                            <p:attrNameLst>
                                              <p:attrName>ppt_y</p:attrName>
                                            </p:attrNameLst>
                                          </p:cBhvr>
                                          <p:tavLst>
                                            <p:tav tm="0">
                                              <p:val>
                                                <p:strVal val="1+#ppt_h/2"/>
                                              </p:val>
                                            </p:tav>
                                            <p:tav tm="100000">
                                              <p:val>
                                                <p:strVal val="#ppt_y"/>
                                              </p:val>
                                            </p:tav>
                                          </p:tavLst>
                                        </p:anim>
                                      </p:childTnLst>
                                    </p:cTn>
                                  </p:par>
                                  <p:par>
                                    <p:cTn id="9" presetID="2" presetClass="entr" presetSubtype="4" accel="50000" fill="hold" grpId="0" nodeType="withEffect" p14:presetBounceEnd="50000">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14:bounceEnd="50000">
                                          <p:cBhvr additive="base">
                                            <p:cTn id="11" dur="2000" fill="hold"/>
                                            <p:tgtEl>
                                              <p:spTgt spid="38"/>
                                            </p:tgtEl>
                                            <p:attrNameLst>
                                              <p:attrName>ppt_x</p:attrName>
                                            </p:attrNameLst>
                                          </p:cBhvr>
                                          <p:tavLst>
                                            <p:tav tm="0">
                                              <p:val>
                                                <p:strVal val="#ppt_x"/>
                                              </p:val>
                                            </p:tav>
                                            <p:tav tm="100000">
                                              <p:val>
                                                <p:strVal val="#ppt_x"/>
                                              </p:val>
                                            </p:tav>
                                          </p:tavLst>
                                        </p:anim>
                                        <p:anim calcmode="lin" valueType="num" p14:bounceEnd="50000">
                                          <p:cBhvr additive="base">
                                            <p:cTn id="12" dur="2000" fill="hold"/>
                                            <p:tgtEl>
                                              <p:spTgt spid="38"/>
                                            </p:tgtEl>
                                            <p:attrNameLst>
                                              <p:attrName>ppt_y</p:attrName>
                                            </p:attrNameLst>
                                          </p:cBhvr>
                                          <p:tavLst>
                                            <p:tav tm="0">
                                              <p:val>
                                                <p:strVal val="1+#ppt_h/2"/>
                                              </p:val>
                                            </p:tav>
                                            <p:tav tm="100000">
                                              <p:val>
                                                <p:strVal val="#ppt_y"/>
                                              </p:val>
                                            </p:tav>
                                          </p:tavLst>
                                        </p:anim>
                                      </p:childTnLst>
                                    </p:cTn>
                                  </p:par>
                                  <p:par>
                                    <p:cTn id="13" presetID="2" presetClass="entr" presetSubtype="4" accel="50000" fill="hold" grpId="0" nodeType="withEffect" p14:presetBounceEnd="50000">
                                      <p:stCondLst>
                                        <p:cond delay="0"/>
                                      </p:stCondLst>
                                      <p:childTnLst>
                                        <p:set>
                                          <p:cBhvr>
                                            <p:cTn id="14" dur="1" fill="hold">
                                              <p:stCondLst>
                                                <p:cond delay="0"/>
                                              </p:stCondLst>
                                            </p:cTn>
                                            <p:tgtEl>
                                              <p:spTgt spid="39"/>
                                            </p:tgtEl>
                                            <p:attrNameLst>
                                              <p:attrName>style.visibility</p:attrName>
                                            </p:attrNameLst>
                                          </p:cBhvr>
                                          <p:to>
                                            <p:strVal val="visible"/>
                                          </p:to>
                                        </p:set>
                                        <p:anim calcmode="lin" valueType="num" p14:bounceEnd="50000">
                                          <p:cBhvr additive="base">
                                            <p:cTn id="15" dur="2000" fill="hold"/>
                                            <p:tgtEl>
                                              <p:spTgt spid="39"/>
                                            </p:tgtEl>
                                            <p:attrNameLst>
                                              <p:attrName>ppt_x</p:attrName>
                                            </p:attrNameLst>
                                          </p:cBhvr>
                                          <p:tavLst>
                                            <p:tav tm="0">
                                              <p:val>
                                                <p:strVal val="#ppt_x"/>
                                              </p:val>
                                            </p:tav>
                                            <p:tav tm="100000">
                                              <p:val>
                                                <p:strVal val="#ppt_x"/>
                                              </p:val>
                                            </p:tav>
                                          </p:tavLst>
                                        </p:anim>
                                        <p:anim calcmode="lin" valueType="num" p14:bounceEnd="50000">
                                          <p:cBhvr additive="base">
                                            <p:cTn id="16" dur="2000" fill="hold"/>
                                            <p:tgtEl>
                                              <p:spTgt spid="39"/>
                                            </p:tgtEl>
                                            <p:attrNameLst>
                                              <p:attrName>ppt_y</p:attrName>
                                            </p:attrNameLst>
                                          </p:cBhvr>
                                          <p:tavLst>
                                            <p:tav tm="0">
                                              <p:val>
                                                <p:strVal val="1+#ppt_h/2"/>
                                              </p:val>
                                            </p:tav>
                                            <p:tav tm="100000">
                                              <p:val>
                                                <p:strVal val="#ppt_y"/>
                                              </p:val>
                                            </p:tav>
                                          </p:tavLst>
                                        </p:anim>
                                      </p:childTnLst>
                                    </p:cTn>
                                  </p:par>
                                  <p:par>
                                    <p:cTn id="17" presetID="2" presetClass="entr" presetSubtype="4" accel="50000" fill="hold" grpId="0" nodeType="withEffect" p14:presetBounceEnd="50000">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14:bounceEnd="50000">
                                          <p:cBhvr additive="base">
                                            <p:cTn id="19" dur="2000" fill="hold"/>
                                            <p:tgtEl>
                                              <p:spTgt spid="40"/>
                                            </p:tgtEl>
                                            <p:attrNameLst>
                                              <p:attrName>ppt_x</p:attrName>
                                            </p:attrNameLst>
                                          </p:cBhvr>
                                          <p:tavLst>
                                            <p:tav tm="0">
                                              <p:val>
                                                <p:strVal val="#ppt_x"/>
                                              </p:val>
                                            </p:tav>
                                            <p:tav tm="100000">
                                              <p:val>
                                                <p:strVal val="#ppt_x"/>
                                              </p:val>
                                            </p:tav>
                                          </p:tavLst>
                                        </p:anim>
                                        <p:anim calcmode="lin" valueType="num" p14:bounceEnd="50000">
                                          <p:cBhvr additive="base">
                                            <p:cTn id="20" dur="2000" fill="hold"/>
                                            <p:tgtEl>
                                              <p:spTgt spid="40"/>
                                            </p:tgtEl>
                                            <p:attrNameLst>
                                              <p:attrName>ppt_y</p:attrName>
                                            </p:attrNameLst>
                                          </p:cBhvr>
                                          <p:tavLst>
                                            <p:tav tm="0">
                                              <p:val>
                                                <p:strVal val="1+#ppt_h/2"/>
                                              </p:val>
                                            </p:tav>
                                            <p:tav tm="100000">
                                              <p:val>
                                                <p:strVal val="#ppt_y"/>
                                              </p:val>
                                            </p:tav>
                                          </p:tavLst>
                                        </p:anim>
                                      </p:childTnLst>
                                    </p:cTn>
                                  </p:par>
                                  <p:par>
                                    <p:cTn id="21" presetID="2" presetClass="entr" presetSubtype="4" accel="50000" fill="hold" grpId="0" nodeType="withEffect" p14:presetBounceEnd="50000">
                                      <p:stCondLst>
                                        <p:cond delay="0"/>
                                      </p:stCondLst>
                                      <p:childTnLst>
                                        <p:set>
                                          <p:cBhvr>
                                            <p:cTn id="22" dur="1" fill="hold">
                                              <p:stCondLst>
                                                <p:cond delay="0"/>
                                              </p:stCondLst>
                                            </p:cTn>
                                            <p:tgtEl>
                                              <p:spTgt spid="41"/>
                                            </p:tgtEl>
                                            <p:attrNameLst>
                                              <p:attrName>style.visibility</p:attrName>
                                            </p:attrNameLst>
                                          </p:cBhvr>
                                          <p:to>
                                            <p:strVal val="visible"/>
                                          </p:to>
                                        </p:set>
                                        <p:anim calcmode="lin" valueType="num" p14:bounceEnd="50000">
                                          <p:cBhvr additive="base">
                                            <p:cTn id="23" dur="2000" fill="hold"/>
                                            <p:tgtEl>
                                              <p:spTgt spid="41"/>
                                            </p:tgtEl>
                                            <p:attrNameLst>
                                              <p:attrName>ppt_x</p:attrName>
                                            </p:attrNameLst>
                                          </p:cBhvr>
                                          <p:tavLst>
                                            <p:tav tm="0">
                                              <p:val>
                                                <p:strVal val="#ppt_x"/>
                                              </p:val>
                                            </p:tav>
                                            <p:tav tm="100000">
                                              <p:val>
                                                <p:strVal val="#ppt_x"/>
                                              </p:val>
                                            </p:tav>
                                          </p:tavLst>
                                        </p:anim>
                                        <p:anim calcmode="lin" valueType="num" p14:bounceEnd="50000">
                                          <p:cBhvr additive="base">
                                            <p:cTn id="24" dur="2000" fill="hold"/>
                                            <p:tgtEl>
                                              <p:spTgt spid="41"/>
                                            </p:tgtEl>
                                            <p:attrNameLst>
                                              <p:attrName>ppt_y</p:attrName>
                                            </p:attrNameLst>
                                          </p:cBhvr>
                                          <p:tavLst>
                                            <p:tav tm="0">
                                              <p:val>
                                                <p:strVal val="1+#ppt_h/2"/>
                                              </p:val>
                                            </p:tav>
                                            <p:tav tm="100000">
                                              <p:val>
                                                <p:strVal val="#ppt_y"/>
                                              </p:val>
                                            </p:tav>
                                          </p:tavLst>
                                        </p:anim>
                                      </p:childTnLst>
                                    </p:cTn>
                                  </p:par>
                                  <p:par>
                                    <p:cTn id="25" presetID="2" presetClass="entr" presetSubtype="4" accel="50000" fill="hold" grpId="0" nodeType="withEffect" p14:presetBounceEnd="50000">
                                      <p:stCondLst>
                                        <p:cond delay="0"/>
                                      </p:stCondLst>
                                      <p:childTnLst>
                                        <p:set>
                                          <p:cBhvr>
                                            <p:cTn id="26" dur="1" fill="hold">
                                              <p:stCondLst>
                                                <p:cond delay="0"/>
                                              </p:stCondLst>
                                            </p:cTn>
                                            <p:tgtEl>
                                              <p:spTgt spid="42"/>
                                            </p:tgtEl>
                                            <p:attrNameLst>
                                              <p:attrName>style.visibility</p:attrName>
                                            </p:attrNameLst>
                                          </p:cBhvr>
                                          <p:to>
                                            <p:strVal val="visible"/>
                                          </p:to>
                                        </p:set>
                                        <p:anim calcmode="lin" valueType="num" p14:bounceEnd="50000">
                                          <p:cBhvr additive="base">
                                            <p:cTn id="27" dur="2000" fill="hold"/>
                                            <p:tgtEl>
                                              <p:spTgt spid="42"/>
                                            </p:tgtEl>
                                            <p:attrNameLst>
                                              <p:attrName>ppt_x</p:attrName>
                                            </p:attrNameLst>
                                          </p:cBhvr>
                                          <p:tavLst>
                                            <p:tav tm="0">
                                              <p:val>
                                                <p:strVal val="#ppt_x"/>
                                              </p:val>
                                            </p:tav>
                                            <p:tav tm="100000">
                                              <p:val>
                                                <p:strVal val="#ppt_x"/>
                                              </p:val>
                                            </p:tav>
                                          </p:tavLst>
                                        </p:anim>
                                        <p:anim calcmode="lin" valueType="num" p14:bounceEnd="50000">
                                          <p:cBhvr additive="base">
                                            <p:cTn id="28" dur="2000" fill="hold"/>
                                            <p:tgtEl>
                                              <p:spTgt spid="42"/>
                                            </p:tgtEl>
                                            <p:attrNameLst>
                                              <p:attrName>ppt_y</p:attrName>
                                            </p:attrNameLst>
                                          </p:cBhvr>
                                          <p:tavLst>
                                            <p:tav tm="0">
                                              <p:val>
                                                <p:strVal val="1+#ppt_h/2"/>
                                              </p:val>
                                            </p:tav>
                                            <p:tav tm="100000">
                                              <p:val>
                                                <p:strVal val="#ppt_y"/>
                                              </p:val>
                                            </p:tav>
                                          </p:tavLst>
                                        </p:anim>
                                      </p:childTnLst>
                                    </p:cTn>
                                  </p:par>
                                  <p:par>
                                    <p:cTn id="29" presetID="2" presetClass="entr" presetSubtype="4" accel="50000" fill="hold" grpId="0" nodeType="withEffect" p14:presetBounceEnd="50000">
                                      <p:stCondLst>
                                        <p:cond delay="0"/>
                                      </p:stCondLst>
                                      <p:childTnLst>
                                        <p:set>
                                          <p:cBhvr>
                                            <p:cTn id="30" dur="1" fill="hold">
                                              <p:stCondLst>
                                                <p:cond delay="0"/>
                                              </p:stCondLst>
                                            </p:cTn>
                                            <p:tgtEl>
                                              <p:spTgt spid="43"/>
                                            </p:tgtEl>
                                            <p:attrNameLst>
                                              <p:attrName>style.visibility</p:attrName>
                                            </p:attrNameLst>
                                          </p:cBhvr>
                                          <p:to>
                                            <p:strVal val="visible"/>
                                          </p:to>
                                        </p:set>
                                        <p:anim calcmode="lin" valueType="num" p14:bounceEnd="50000">
                                          <p:cBhvr additive="base">
                                            <p:cTn id="31" dur="2000" fill="hold"/>
                                            <p:tgtEl>
                                              <p:spTgt spid="43"/>
                                            </p:tgtEl>
                                            <p:attrNameLst>
                                              <p:attrName>ppt_x</p:attrName>
                                            </p:attrNameLst>
                                          </p:cBhvr>
                                          <p:tavLst>
                                            <p:tav tm="0">
                                              <p:val>
                                                <p:strVal val="#ppt_x"/>
                                              </p:val>
                                            </p:tav>
                                            <p:tav tm="100000">
                                              <p:val>
                                                <p:strVal val="#ppt_x"/>
                                              </p:val>
                                            </p:tav>
                                          </p:tavLst>
                                        </p:anim>
                                        <p:anim calcmode="lin" valueType="num" p14:bounceEnd="50000">
                                          <p:cBhvr additive="base">
                                            <p:cTn id="32" dur="2000" fill="hold"/>
                                            <p:tgtEl>
                                              <p:spTgt spid="43"/>
                                            </p:tgtEl>
                                            <p:attrNameLst>
                                              <p:attrName>ppt_y</p:attrName>
                                            </p:attrNameLst>
                                          </p:cBhvr>
                                          <p:tavLst>
                                            <p:tav tm="0">
                                              <p:val>
                                                <p:strVal val="1+#ppt_h/2"/>
                                              </p:val>
                                            </p:tav>
                                            <p:tav tm="100000">
                                              <p:val>
                                                <p:strVal val="#ppt_y"/>
                                              </p:val>
                                            </p:tav>
                                          </p:tavLst>
                                        </p:anim>
                                      </p:childTnLst>
                                    </p:cTn>
                                  </p:par>
                                  <p:par>
                                    <p:cTn id="33" presetID="2" presetClass="entr" presetSubtype="4" accel="50000" fill="hold" grpId="0" nodeType="withEffect" p14:presetBounceEnd="50000">
                                      <p:stCondLst>
                                        <p:cond delay="0"/>
                                      </p:stCondLst>
                                      <p:childTnLst>
                                        <p:set>
                                          <p:cBhvr>
                                            <p:cTn id="34" dur="1" fill="hold">
                                              <p:stCondLst>
                                                <p:cond delay="0"/>
                                              </p:stCondLst>
                                            </p:cTn>
                                            <p:tgtEl>
                                              <p:spTgt spid="44"/>
                                            </p:tgtEl>
                                            <p:attrNameLst>
                                              <p:attrName>style.visibility</p:attrName>
                                            </p:attrNameLst>
                                          </p:cBhvr>
                                          <p:to>
                                            <p:strVal val="visible"/>
                                          </p:to>
                                        </p:set>
                                        <p:anim calcmode="lin" valueType="num" p14:bounceEnd="50000">
                                          <p:cBhvr additive="base">
                                            <p:cTn id="35" dur="2000" fill="hold"/>
                                            <p:tgtEl>
                                              <p:spTgt spid="44"/>
                                            </p:tgtEl>
                                            <p:attrNameLst>
                                              <p:attrName>ppt_x</p:attrName>
                                            </p:attrNameLst>
                                          </p:cBhvr>
                                          <p:tavLst>
                                            <p:tav tm="0">
                                              <p:val>
                                                <p:strVal val="#ppt_x"/>
                                              </p:val>
                                            </p:tav>
                                            <p:tav tm="100000">
                                              <p:val>
                                                <p:strVal val="#ppt_x"/>
                                              </p:val>
                                            </p:tav>
                                          </p:tavLst>
                                        </p:anim>
                                        <p:anim calcmode="lin" valueType="num" p14:bounceEnd="50000">
                                          <p:cBhvr additive="base">
                                            <p:cTn id="36" dur="2000" fill="hold"/>
                                            <p:tgtEl>
                                              <p:spTgt spid="44"/>
                                            </p:tgtEl>
                                            <p:attrNameLst>
                                              <p:attrName>ppt_y</p:attrName>
                                            </p:attrNameLst>
                                          </p:cBhvr>
                                          <p:tavLst>
                                            <p:tav tm="0">
                                              <p:val>
                                                <p:strVal val="1+#ppt_h/2"/>
                                              </p:val>
                                            </p:tav>
                                            <p:tav tm="100000">
                                              <p:val>
                                                <p:strVal val="#ppt_y"/>
                                              </p:val>
                                            </p:tav>
                                          </p:tavLst>
                                        </p:anim>
                                      </p:childTnLst>
                                    </p:cTn>
                                  </p:par>
                                  <p:par>
                                    <p:cTn id="37" presetID="2" presetClass="entr" presetSubtype="4" accel="50000" fill="hold" grpId="0" nodeType="withEffect" p14:presetBounceEnd="50000">
                                      <p:stCondLst>
                                        <p:cond delay="0"/>
                                      </p:stCondLst>
                                      <p:childTnLst>
                                        <p:set>
                                          <p:cBhvr>
                                            <p:cTn id="38" dur="1" fill="hold">
                                              <p:stCondLst>
                                                <p:cond delay="0"/>
                                              </p:stCondLst>
                                            </p:cTn>
                                            <p:tgtEl>
                                              <p:spTgt spid="45"/>
                                            </p:tgtEl>
                                            <p:attrNameLst>
                                              <p:attrName>style.visibility</p:attrName>
                                            </p:attrNameLst>
                                          </p:cBhvr>
                                          <p:to>
                                            <p:strVal val="visible"/>
                                          </p:to>
                                        </p:set>
                                        <p:anim calcmode="lin" valueType="num" p14:bounceEnd="50000">
                                          <p:cBhvr additive="base">
                                            <p:cTn id="39" dur="2000" fill="hold"/>
                                            <p:tgtEl>
                                              <p:spTgt spid="45"/>
                                            </p:tgtEl>
                                            <p:attrNameLst>
                                              <p:attrName>ppt_x</p:attrName>
                                            </p:attrNameLst>
                                          </p:cBhvr>
                                          <p:tavLst>
                                            <p:tav tm="0">
                                              <p:val>
                                                <p:strVal val="#ppt_x"/>
                                              </p:val>
                                            </p:tav>
                                            <p:tav tm="100000">
                                              <p:val>
                                                <p:strVal val="#ppt_x"/>
                                              </p:val>
                                            </p:tav>
                                          </p:tavLst>
                                        </p:anim>
                                        <p:anim calcmode="lin" valueType="num" p14:bounceEnd="50000">
                                          <p:cBhvr additive="base">
                                            <p:cTn id="40" dur="2000" fill="hold"/>
                                            <p:tgtEl>
                                              <p:spTgt spid="45"/>
                                            </p:tgtEl>
                                            <p:attrNameLst>
                                              <p:attrName>ppt_y</p:attrName>
                                            </p:attrNameLst>
                                          </p:cBhvr>
                                          <p:tavLst>
                                            <p:tav tm="0">
                                              <p:val>
                                                <p:strVal val="1+#ppt_h/2"/>
                                              </p:val>
                                            </p:tav>
                                            <p:tav tm="100000">
                                              <p:val>
                                                <p:strVal val="#ppt_y"/>
                                              </p:val>
                                            </p:tav>
                                          </p:tavLst>
                                        </p:anim>
                                      </p:childTnLst>
                                    </p:cTn>
                                  </p:par>
                                  <p:par>
                                    <p:cTn id="41" presetID="2" presetClass="entr" presetSubtype="4" accel="50000" fill="hold" grpId="0" nodeType="withEffect" p14:presetBounceEnd="50000">
                                      <p:stCondLst>
                                        <p:cond delay="0"/>
                                      </p:stCondLst>
                                      <p:childTnLst>
                                        <p:set>
                                          <p:cBhvr>
                                            <p:cTn id="42" dur="1" fill="hold">
                                              <p:stCondLst>
                                                <p:cond delay="0"/>
                                              </p:stCondLst>
                                            </p:cTn>
                                            <p:tgtEl>
                                              <p:spTgt spid="46"/>
                                            </p:tgtEl>
                                            <p:attrNameLst>
                                              <p:attrName>style.visibility</p:attrName>
                                            </p:attrNameLst>
                                          </p:cBhvr>
                                          <p:to>
                                            <p:strVal val="visible"/>
                                          </p:to>
                                        </p:set>
                                        <p:anim calcmode="lin" valueType="num" p14:bounceEnd="50000">
                                          <p:cBhvr additive="base">
                                            <p:cTn id="43" dur="2000" fill="hold"/>
                                            <p:tgtEl>
                                              <p:spTgt spid="46"/>
                                            </p:tgtEl>
                                            <p:attrNameLst>
                                              <p:attrName>ppt_x</p:attrName>
                                            </p:attrNameLst>
                                          </p:cBhvr>
                                          <p:tavLst>
                                            <p:tav tm="0">
                                              <p:val>
                                                <p:strVal val="#ppt_x"/>
                                              </p:val>
                                            </p:tav>
                                            <p:tav tm="100000">
                                              <p:val>
                                                <p:strVal val="#ppt_x"/>
                                              </p:val>
                                            </p:tav>
                                          </p:tavLst>
                                        </p:anim>
                                        <p:anim calcmode="lin" valueType="num" p14:bounceEnd="50000">
                                          <p:cBhvr additive="base">
                                            <p:cTn id="44" dur="2000" fill="hold"/>
                                            <p:tgtEl>
                                              <p:spTgt spid="46"/>
                                            </p:tgtEl>
                                            <p:attrNameLst>
                                              <p:attrName>ppt_y</p:attrName>
                                            </p:attrNameLst>
                                          </p:cBhvr>
                                          <p:tavLst>
                                            <p:tav tm="0">
                                              <p:val>
                                                <p:strVal val="1+#ppt_h/2"/>
                                              </p:val>
                                            </p:tav>
                                            <p:tav tm="100000">
                                              <p:val>
                                                <p:strVal val="#ppt_y"/>
                                              </p:val>
                                            </p:tav>
                                          </p:tavLst>
                                        </p:anim>
                                      </p:childTnLst>
                                    </p:cTn>
                                  </p:par>
                                  <p:par>
                                    <p:cTn id="45" presetID="2" presetClass="entr" presetSubtype="4" accel="50000" fill="hold" grpId="0" nodeType="withEffect" p14:presetBounceEnd="50000">
                                      <p:stCondLst>
                                        <p:cond delay="0"/>
                                      </p:stCondLst>
                                      <p:childTnLst>
                                        <p:set>
                                          <p:cBhvr>
                                            <p:cTn id="46" dur="1" fill="hold">
                                              <p:stCondLst>
                                                <p:cond delay="0"/>
                                              </p:stCondLst>
                                            </p:cTn>
                                            <p:tgtEl>
                                              <p:spTgt spid="47"/>
                                            </p:tgtEl>
                                            <p:attrNameLst>
                                              <p:attrName>style.visibility</p:attrName>
                                            </p:attrNameLst>
                                          </p:cBhvr>
                                          <p:to>
                                            <p:strVal val="visible"/>
                                          </p:to>
                                        </p:set>
                                        <p:anim calcmode="lin" valueType="num" p14:bounceEnd="50000">
                                          <p:cBhvr additive="base">
                                            <p:cTn id="47" dur="2000" fill="hold"/>
                                            <p:tgtEl>
                                              <p:spTgt spid="47"/>
                                            </p:tgtEl>
                                            <p:attrNameLst>
                                              <p:attrName>ppt_x</p:attrName>
                                            </p:attrNameLst>
                                          </p:cBhvr>
                                          <p:tavLst>
                                            <p:tav tm="0">
                                              <p:val>
                                                <p:strVal val="#ppt_x"/>
                                              </p:val>
                                            </p:tav>
                                            <p:tav tm="100000">
                                              <p:val>
                                                <p:strVal val="#ppt_x"/>
                                              </p:val>
                                            </p:tav>
                                          </p:tavLst>
                                        </p:anim>
                                        <p:anim calcmode="lin" valueType="num" p14:bounceEnd="50000">
                                          <p:cBhvr additive="base">
                                            <p:cTn id="48" dur="2000" fill="hold"/>
                                            <p:tgtEl>
                                              <p:spTgt spid="47"/>
                                            </p:tgtEl>
                                            <p:attrNameLst>
                                              <p:attrName>ppt_y</p:attrName>
                                            </p:attrNameLst>
                                          </p:cBhvr>
                                          <p:tavLst>
                                            <p:tav tm="0">
                                              <p:val>
                                                <p:strVal val="1+#ppt_h/2"/>
                                              </p:val>
                                            </p:tav>
                                            <p:tav tm="100000">
                                              <p:val>
                                                <p:strVal val="#ppt_y"/>
                                              </p:val>
                                            </p:tav>
                                          </p:tavLst>
                                        </p:anim>
                                      </p:childTnLst>
                                    </p:cTn>
                                  </p:par>
                                  <p:par>
                                    <p:cTn id="49" presetID="2" presetClass="entr" presetSubtype="4" accel="50000" fill="hold" grpId="0" nodeType="withEffect" p14:presetBounceEnd="50000">
                                      <p:stCondLst>
                                        <p:cond delay="0"/>
                                      </p:stCondLst>
                                      <p:childTnLst>
                                        <p:set>
                                          <p:cBhvr>
                                            <p:cTn id="50" dur="1" fill="hold">
                                              <p:stCondLst>
                                                <p:cond delay="0"/>
                                              </p:stCondLst>
                                            </p:cTn>
                                            <p:tgtEl>
                                              <p:spTgt spid="48"/>
                                            </p:tgtEl>
                                            <p:attrNameLst>
                                              <p:attrName>style.visibility</p:attrName>
                                            </p:attrNameLst>
                                          </p:cBhvr>
                                          <p:to>
                                            <p:strVal val="visible"/>
                                          </p:to>
                                        </p:set>
                                        <p:anim calcmode="lin" valueType="num" p14:bounceEnd="50000">
                                          <p:cBhvr additive="base">
                                            <p:cTn id="51" dur="2000" fill="hold"/>
                                            <p:tgtEl>
                                              <p:spTgt spid="48"/>
                                            </p:tgtEl>
                                            <p:attrNameLst>
                                              <p:attrName>ppt_x</p:attrName>
                                            </p:attrNameLst>
                                          </p:cBhvr>
                                          <p:tavLst>
                                            <p:tav tm="0">
                                              <p:val>
                                                <p:strVal val="#ppt_x"/>
                                              </p:val>
                                            </p:tav>
                                            <p:tav tm="100000">
                                              <p:val>
                                                <p:strVal val="#ppt_x"/>
                                              </p:val>
                                            </p:tav>
                                          </p:tavLst>
                                        </p:anim>
                                        <p:anim calcmode="lin" valueType="num" p14:bounceEnd="50000">
                                          <p:cBhvr additive="base">
                                            <p:cTn id="52" dur="2000" fill="hold"/>
                                            <p:tgtEl>
                                              <p:spTgt spid="48"/>
                                            </p:tgtEl>
                                            <p:attrNameLst>
                                              <p:attrName>ppt_y</p:attrName>
                                            </p:attrNameLst>
                                          </p:cBhvr>
                                          <p:tavLst>
                                            <p:tav tm="0">
                                              <p:val>
                                                <p:strVal val="1+#ppt_h/2"/>
                                              </p:val>
                                            </p:tav>
                                            <p:tav tm="100000">
                                              <p:val>
                                                <p:strVal val="#ppt_y"/>
                                              </p:val>
                                            </p:tav>
                                          </p:tavLst>
                                        </p:anim>
                                      </p:childTnLst>
                                    </p:cTn>
                                  </p:par>
                                  <p:par>
                                    <p:cTn id="53" presetID="2" presetClass="entr" presetSubtype="4" accel="50000" fill="hold" grpId="0" nodeType="withEffect" p14:presetBounceEnd="50000">
                                      <p:stCondLst>
                                        <p:cond delay="0"/>
                                      </p:stCondLst>
                                      <p:childTnLst>
                                        <p:set>
                                          <p:cBhvr>
                                            <p:cTn id="54" dur="1" fill="hold">
                                              <p:stCondLst>
                                                <p:cond delay="0"/>
                                              </p:stCondLst>
                                            </p:cTn>
                                            <p:tgtEl>
                                              <p:spTgt spid="49"/>
                                            </p:tgtEl>
                                            <p:attrNameLst>
                                              <p:attrName>style.visibility</p:attrName>
                                            </p:attrNameLst>
                                          </p:cBhvr>
                                          <p:to>
                                            <p:strVal val="visible"/>
                                          </p:to>
                                        </p:set>
                                        <p:anim calcmode="lin" valueType="num" p14:bounceEnd="50000">
                                          <p:cBhvr additive="base">
                                            <p:cTn id="55" dur="2000" fill="hold"/>
                                            <p:tgtEl>
                                              <p:spTgt spid="49"/>
                                            </p:tgtEl>
                                            <p:attrNameLst>
                                              <p:attrName>ppt_x</p:attrName>
                                            </p:attrNameLst>
                                          </p:cBhvr>
                                          <p:tavLst>
                                            <p:tav tm="0">
                                              <p:val>
                                                <p:strVal val="#ppt_x"/>
                                              </p:val>
                                            </p:tav>
                                            <p:tav tm="100000">
                                              <p:val>
                                                <p:strVal val="#ppt_x"/>
                                              </p:val>
                                            </p:tav>
                                          </p:tavLst>
                                        </p:anim>
                                        <p:anim calcmode="lin" valueType="num" p14:bounceEnd="50000">
                                          <p:cBhvr additive="base">
                                            <p:cTn id="56" dur="2000" fill="hold"/>
                                            <p:tgtEl>
                                              <p:spTgt spid="49"/>
                                            </p:tgtEl>
                                            <p:attrNameLst>
                                              <p:attrName>ppt_y</p:attrName>
                                            </p:attrNameLst>
                                          </p:cBhvr>
                                          <p:tavLst>
                                            <p:tav tm="0">
                                              <p:val>
                                                <p:strVal val="1+#ppt_h/2"/>
                                              </p:val>
                                            </p:tav>
                                            <p:tav tm="100000">
                                              <p:val>
                                                <p:strVal val="#ppt_y"/>
                                              </p:val>
                                            </p:tav>
                                          </p:tavLst>
                                        </p:anim>
                                      </p:childTnLst>
                                    </p:cTn>
                                  </p:par>
                                  <p:par>
                                    <p:cTn id="57" presetID="2" presetClass="entr" presetSubtype="4" accel="50000" fill="hold" grpId="0" nodeType="withEffect" p14:presetBounceEnd="50000">
                                      <p:stCondLst>
                                        <p:cond delay="0"/>
                                      </p:stCondLst>
                                      <p:childTnLst>
                                        <p:set>
                                          <p:cBhvr>
                                            <p:cTn id="58" dur="1" fill="hold">
                                              <p:stCondLst>
                                                <p:cond delay="0"/>
                                              </p:stCondLst>
                                            </p:cTn>
                                            <p:tgtEl>
                                              <p:spTgt spid="50"/>
                                            </p:tgtEl>
                                            <p:attrNameLst>
                                              <p:attrName>style.visibility</p:attrName>
                                            </p:attrNameLst>
                                          </p:cBhvr>
                                          <p:to>
                                            <p:strVal val="visible"/>
                                          </p:to>
                                        </p:set>
                                        <p:anim calcmode="lin" valueType="num" p14:bounceEnd="50000">
                                          <p:cBhvr additive="base">
                                            <p:cTn id="59" dur="2000" fill="hold"/>
                                            <p:tgtEl>
                                              <p:spTgt spid="50"/>
                                            </p:tgtEl>
                                            <p:attrNameLst>
                                              <p:attrName>ppt_x</p:attrName>
                                            </p:attrNameLst>
                                          </p:cBhvr>
                                          <p:tavLst>
                                            <p:tav tm="0">
                                              <p:val>
                                                <p:strVal val="#ppt_x"/>
                                              </p:val>
                                            </p:tav>
                                            <p:tav tm="100000">
                                              <p:val>
                                                <p:strVal val="#ppt_x"/>
                                              </p:val>
                                            </p:tav>
                                          </p:tavLst>
                                        </p:anim>
                                        <p:anim calcmode="lin" valueType="num" p14:bounceEnd="50000">
                                          <p:cBhvr additive="base">
                                            <p:cTn id="60" dur="2000" fill="hold"/>
                                            <p:tgtEl>
                                              <p:spTgt spid="50"/>
                                            </p:tgtEl>
                                            <p:attrNameLst>
                                              <p:attrName>ppt_y</p:attrName>
                                            </p:attrNameLst>
                                          </p:cBhvr>
                                          <p:tavLst>
                                            <p:tav tm="0">
                                              <p:val>
                                                <p:strVal val="1+#ppt_h/2"/>
                                              </p:val>
                                            </p:tav>
                                            <p:tav tm="100000">
                                              <p:val>
                                                <p:strVal val="#ppt_y"/>
                                              </p:val>
                                            </p:tav>
                                          </p:tavLst>
                                        </p:anim>
                                      </p:childTnLst>
                                    </p:cTn>
                                  </p:par>
                                  <p:par>
                                    <p:cTn id="61" presetID="2" presetClass="entr" presetSubtype="4" accel="50000" fill="hold" grpId="0" nodeType="withEffect" p14:presetBounceEnd="50000">
                                      <p:stCondLst>
                                        <p:cond delay="0"/>
                                      </p:stCondLst>
                                      <p:childTnLst>
                                        <p:set>
                                          <p:cBhvr>
                                            <p:cTn id="62" dur="1" fill="hold">
                                              <p:stCondLst>
                                                <p:cond delay="0"/>
                                              </p:stCondLst>
                                            </p:cTn>
                                            <p:tgtEl>
                                              <p:spTgt spid="51"/>
                                            </p:tgtEl>
                                            <p:attrNameLst>
                                              <p:attrName>style.visibility</p:attrName>
                                            </p:attrNameLst>
                                          </p:cBhvr>
                                          <p:to>
                                            <p:strVal val="visible"/>
                                          </p:to>
                                        </p:set>
                                        <p:anim calcmode="lin" valueType="num" p14:bounceEnd="50000">
                                          <p:cBhvr additive="base">
                                            <p:cTn id="63" dur="2000" fill="hold"/>
                                            <p:tgtEl>
                                              <p:spTgt spid="51"/>
                                            </p:tgtEl>
                                            <p:attrNameLst>
                                              <p:attrName>ppt_x</p:attrName>
                                            </p:attrNameLst>
                                          </p:cBhvr>
                                          <p:tavLst>
                                            <p:tav tm="0">
                                              <p:val>
                                                <p:strVal val="#ppt_x"/>
                                              </p:val>
                                            </p:tav>
                                            <p:tav tm="100000">
                                              <p:val>
                                                <p:strVal val="#ppt_x"/>
                                              </p:val>
                                            </p:tav>
                                          </p:tavLst>
                                        </p:anim>
                                        <p:anim calcmode="lin" valueType="num" p14:bounceEnd="50000">
                                          <p:cBhvr additive="base">
                                            <p:cTn id="64" dur="2000" fill="hold"/>
                                            <p:tgtEl>
                                              <p:spTgt spid="51"/>
                                            </p:tgtEl>
                                            <p:attrNameLst>
                                              <p:attrName>ppt_y</p:attrName>
                                            </p:attrNameLst>
                                          </p:cBhvr>
                                          <p:tavLst>
                                            <p:tav tm="0">
                                              <p:val>
                                                <p:strVal val="1+#ppt_h/2"/>
                                              </p:val>
                                            </p:tav>
                                            <p:tav tm="100000">
                                              <p:val>
                                                <p:strVal val="#ppt_y"/>
                                              </p:val>
                                            </p:tav>
                                          </p:tavLst>
                                        </p:anim>
                                      </p:childTnLst>
                                    </p:cTn>
                                  </p:par>
                                  <p:par>
                                    <p:cTn id="65" presetID="2" presetClass="entr" presetSubtype="4" accel="50000" fill="hold" grpId="0" nodeType="withEffect" p14:presetBounceEnd="50000">
                                      <p:stCondLst>
                                        <p:cond delay="0"/>
                                      </p:stCondLst>
                                      <p:childTnLst>
                                        <p:set>
                                          <p:cBhvr>
                                            <p:cTn id="66" dur="1" fill="hold">
                                              <p:stCondLst>
                                                <p:cond delay="0"/>
                                              </p:stCondLst>
                                            </p:cTn>
                                            <p:tgtEl>
                                              <p:spTgt spid="52"/>
                                            </p:tgtEl>
                                            <p:attrNameLst>
                                              <p:attrName>style.visibility</p:attrName>
                                            </p:attrNameLst>
                                          </p:cBhvr>
                                          <p:to>
                                            <p:strVal val="visible"/>
                                          </p:to>
                                        </p:set>
                                        <p:anim calcmode="lin" valueType="num" p14:bounceEnd="50000">
                                          <p:cBhvr additive="base">
                                            <p:cTn id="67" dur="2000" fill="hold"/>
                                            <p:tgtEl>
                                              <p:spTgt spid="52"/>
                                            </p:tgtEl>
                                            <p:attrNameLst>
                                              <p:attrName>ppt_x</p:attrName>
                                            </p:attrNameLst>
                                          </p:cBhvr>
                                          <p:tavLst>
                                            <p:tav tm="0">
                                              <p:val>
                                                <p:strVal val="#ppt_x"/>
                                              </p:val>
                                            </p:tav>
                                            <p:tav tm="100000">
                                              <p:val>
                                                <p:strVal val="#ppt_x"/>
                                              </p:val>
                                            </p:tav>
                                          </p:tavLst>
                                        </p:anim>
                                        <p:anim calcmode="lin" valueType="num" p14:bounceEnd="50000">
                                          <p:cBhvr additive="base">
                                            <p:cTn id="68" dur="2000" fill="hold"/>
                                            <p:tgtEl>
                                              <p:spTgt spid="52"/>
                                            </p:tgtEl>
                                            <p:attrNameLst>
                                              <p:attrName>ppt_y</p:attrName>
                                            </p:attrNameLst>
                                          </p:cBhvr>
                                          <p:tavLst>
                                            <p:tav tm="0">
                                              <p:val>
                                                <p:strVal val="1+#ppt_h/2"/>
                                              </p:val>
                                            </p:tav>
                                            <p:tav tm="100000">
                                              <p:val>
                                                <p:strVal val="#ppt_y"/>
                                              </p:val>
                                            </p:tav>
                                          </p:tavLst>
                                        </p:anim>
                                      </p:childTnLst>
                                    </p:cTn>
                                  </p:par>
                                  <p:par>
                                    <p:cTn id="69" presetID="2" presetClass="entr" presetSubtype="4" accel="50000" fill="hold" grpId="0" nodeType="withEffect" p14:presetBounceEnd="50000">
                                      <p:stCondLst>
                                        <p:cond delay="0"/>
                                      </p:stCondLst>
                                      <p:childTnLst>
                                        <p:set>
                                          <p:cBhvr>
                                            <p:cTn id="70" dur="1" fill="hold">
                                              <p:stCondLst>
                                                <p:cond delay="0"/>
                                              </p:stCondLst>
                                            </p:cTn>
                                            <p:tgtEl>
                                              <p:spTgt spid="53"/>
                                            </p:tgtEl>
                                            <p:attrNameLst>
                                              <p:attrName>style.visibility</p:attrName>
                                            </p:attrNameLst>
                                          </p:cBhvr>
                                          <p:to>
                                            <p:strVal val="visible"/>
                                          </p:to>
                                        </p:set>
                                        <p:anim calcmode="lin" valueType="num" p14:bounceEnd="50000">
                                          <p:cBhvr additive="base">
                                            <p:cTn id="71" dur="2000" fill="hold"/>
                                            <p:tgtEl>
                                              <p:spTgt spid="53"/>
                                            </p:tgtEl>
                                            <p:attrNameLst>
                                              <p:attrName>ppt_x</p:attrName>
                                            </p:attrNameLst>
                                          </p:cBhvr>
                                          <p:tavLst>
                                            <p:tav tm="0">
                                              <p:val>
                                                <p:strVal val="#ppt_x"/>
                                              </p:val>
                                            </p:tav>
                                            <p:tav tm="100000">
                                              <p:val>
                                                <p:strVal val="#ppt_x"/>
                                              </p:val>
                                            </p:tav>
                                          </p:tavLst>
                                        </p:anim>
                                        <p:anim calcmode="lin" valueType="num" p14:bounceEnd="50000">
                                          <p:cBhvr additive="base">
                                            <p:cTn id="72" dur="2000" fill="hold"/>
                                            <p:tgtEl>
                                              <p:spTgt spid="53"/>
                                            </p:tgtEl>
                                            <p:attrNameLst>
                                              <p:attrName>ppt_y</p:attrName>
                                            </p:attrNameLst>
                                          </p:cBhvr>
                                          <p:tavLst>
                                            <p:tav tm="0">
                                              <p:val>
                                                <p:strVal val="1+#ppt_h/2"/>
                                              </p:val>
                                            </p:tav>
                                            <p:tav tm="100000">
                                              <p:val>
                                                <p:strVal val="#ppt_y"/>
                                              </p:val>
                                            </p:tav>
                                          </p:tavLst>
                                        </p:anim>
                                      </p:childTnLst>
                                    </p:cTn>
                                  </p:par>
                                  <p:par>
                                    <p:cTn id="73" presetID="2" presetClass="entr" presetSubtype="4" accel="50000" fill="hold" grpId="0" nodeType="withEffect" p14:presetBounceEnd="50000">
                                      <p:stCondLst>
                                        <p:cond delay="0"/>
                                      </p:stCondLst>
                                      <p:childTnLst>
                                        <p:set>
                                          <p:cBhvr>
                                            <p:cTn id="74" dur="1" fill="hold">
                                              <p:stCondLst>
                                                <p:cond delay="0"/>
                                              </p:stCondLst>
                                            </p:cTn>
                                            <p:tgtEl>
                                              <p:spTgt spid="54"/>
                                            </p:tgtEl>
                                            <p:attrNameLst>
                                              <p:attrName>style.visibility</p:attrName>
                                            </p:attrNameLst>
                                          </p:cBhvr>
                                          <p:to>
                                            <p:strVal val="visible"/>
                                          </p:to>
                                        </p:set>
                                        <p:anim calcmode="lin" valueType="num" p14:bounceEnd="50000">
                                          <p:cBhvr additive="base">
                                            <p:cTn id="75" dur="2000" fill="hold"/>
                                            <p:tgtEl>
                                              <p:spTgt spid="54"/>
                                            </p:tgtEl>
                                            <p:attrNameLst>
                                              <p:attrName>ppt_x</p:attrName>
                                            </p:attrNameLst>
                                          </p:cBhvr>
                                          <p:tavLst>
                                            <p:tav tm="0">
                                              <p:val>
                                                <p:strVal val="#ppt_x"/>
                                              </p:val>
                                            </p:tav>
                                            <p:tav tm="100000">
                                              <p:val>
                                                <p:strVal val="#ppt_x"/>
                                              </p:val>
                                            </p:tav>
                                          </p:tavLst>
                                        </p:anim>
                                        <p:anim calcmode="lin" valueType="num" p14:bounceEnd="50000">
                                          <p:cBhvr additive="base">
                                            <p:cTn id="76" dur="2000" fill="hold"/>
                                            <p:tgtEl>
                                              <p:spTgt spid="54"/>
                                            </p:tgtEl>
                                            <p:attrNameLst>
                                              <p:attrName>ppt_y</p:attrName>
                                            </p:attrNameLst>
                                          </p:cBhvr>
                                          <p:tavLst>
                                            <p:tav tm="0">
                                              <p:val>
                                                <p:strVal val="1+#ppt_h/2"/>
                                              </p:val>
                                            </p:tav>
                                            <p:tav tm="100000">
                                              <p:val>
                                                <p:strVal val="#ppt_y"/>
                                              </p:val>
                                            </p:tav>
                                          </p:tavLst>
                                        </p:anim>
                                      </p:childTnLst>
                                    </p:cTn>
                                  </p:par>
                                  <p:par>
                                    <p:cTn id="77" presetID="2" presetClass="entr" presetSubtype="4" accel="50000" fill="hold" grpId="0" nodeType="withEffect" p14:presetBounceEnd="50000">
                                      <p:stCondLst>
                                        <p:cond delay="0"/>
                                      </p:stCondLst>
                                      <p:childTnLst>
                                        <p:set>
                                          <p:cBhvr>
                                            <p:cTn id="78" dur="1" fill="hold">
                                              <p:stCondLst>
                                                <p:cond delay="0"/>
                                              </p:stCondLst>
                                            </p:cTn>
                                            <p:tgtEl>
                                              <p:spTgt spid="55"/>
                                            </p:tgtEl>
                                            <p:attrNameLst>
                                              <p:attrName>style.visibility</p:attrName>
                                            </p:attrNameLst>
                                          </p:cBhvr>
                                          <p:to>
                                            <p:strVal val="visible"/>
                                          </p:to>
                                        </p:set>
                                        <p:anim calcmode="lin" valueType="num" p14:bounceEnd="50000">
                                          <p:cBhvr additive="base">
                                            <p:cTn id="79" dur="2000" fill="hold"/>
                                            <p:tgtEl>
                                              <p:spTgt spid="55"/>
                                            </p:tgtEl>
                                            <p:attrNameLst>
                                              <p:attrName>ppt_x</p:attrName>
                                            </p:attrNameLst>
                                          </p:cBhvr>
                                          <p:tavLst>
                                            <p:tav tm="0">
                                              <p:val>
                                                <p:strVal val="#ppt_x"/>
                                              </p:val>
                                            </p:tav>
                                            <p:tav tm="100000">
                                              <p:val>
                                                <p:strVal val="#ppt_x"/>
                                              </p:val>
                                            </p:tav>
                                          </p:tavLst>
                                        </p:anim>
                                        <p:anim calcmode="lin" valueType="num" p14:bounceEnd="50000">
                                          <p:cBhvr additive="base">
                                            <p:cTn id="80" dur="2000" fill="hold"/>
                                            <p:tgtEl>
                                              <p:spTgt spid="55"/>
                                            </p:tgtEl>
                                            <p:attrNameLst>
                                              <p:attrName>ppt_y</p:attrName>
                                            </p:attrNameLst>
                                          </p:cBhvr>
                                          <p:tavLst>
                                            <p:tav tm="0">
                                              <p:val>
                                                <p:strVal val="1+#ppt_h/2"/>
                                              </p:val>
                                            </p:tav>
                                            <p:tav tm="100000">
                                              <p:val>
                                                <p:strVal val="#ppt_y"/>
                                              </p:val>
                                            </p:tav>
                                          </p:tavLst>
                                        </p:anim>
                                      </p:childTnLst>
                                    </p:cTn>
                                  </p:par>
                                  <p:par>
                                    <p:cTn id="81" presetID="2" presetClass="entr" presetSubtype="4" accel="50000" fill="hold" grpId="0" nodeType="withEffect" p14:presetBounceEnd="50000">
                                      <p:stCondLst>
                                        <p:cond delay="0"/>
                                      </p:stCondLst>
                                      <p:childTnLst>
                                        <p:set>
                                          <p:cBhvr>
                                            <p:cTn id="82" dur="1" fill="hold">
                                              <p:stCondLst>
                                                <p:cond delay="0"/>
                                              </p:stCondLst>
                                            </p:cTn>
                                            <p:tgtEl>
                                              <p:spTgt spid="56"/>
                                            </p:tgtEl>
                                            <p:attrNameLst>
                                              <p:attrName>style.visibility</p:attrName>
                                            </p:attrNameLst>
                                          </p:cBhvr>
                                          <p:to>
                                            <p:strVal val="visible"/>
                                          </p:to>
                                        </p:set>
                                        <p:anim calcmode="lin" valueType="num" p14:bounceEnd="50000">
                                          <p:cBhvr additive="base">
                                            <p:cTn id="83" dur="2000" fill="hold"/>
                                            <p:tgtEl>
                                              <p:spTgt spid="56"/>
                                            </p:tgtEl>
                                            <p:attrNameLst>
                                              <p:attrName>ppt_x</p:attrName>
                                            </p:attrNameLst>
                                          </p:cBhvr>
                                          <p:tavLst>
                                            <p:tav tm="0">
                                              <p:val>
                                                <p:strVal val="#ppt_x"/>
                                              </p:val>
                                            </p:tav>
                                            <p:tav tm="100000">
                                              <p:val>
                                                <p:strVal val="#ppt_x"/>
                                              </p:val>
                                            </p:tav>
                                          </p:tavLst>
                                        </p:anim>
                                        <p:anim calcmode="lin" valueType="num" p14:bounceEnd="50000">
                                          <p:cBhvr additive="base">
                                            <p:cTn id="84" dur="2000" fill="hold"/>
                                            <p:tgtEl>
                                              <p:spTgt spid="56"/>
                                            </p:tgtEl>
                                            <p:attrNameLst>
                                              <p:attrName>ppt_y</p:attrName>
                                            </p:attrNameLst>
                                          </p:cBhvr>
                                          <p:tavLst>
                                            <p:tav tm="0">
                                              <p:val>
                                                <p:strVal val="1+#ppt_h/2"/>
                                              </p:val>
                                            </p:tav>
                                            <p:tav tm="100000">
                                              <p:val>
                                                <p:strVal val="#ppt_y"/>
                                              </p:val>
                                            </p:tav>
                                          </p:tavLst>
                                        </p:anim>
                                      </p:childTnLst>
                                    </p:cTn>
                                  </p:par>
                                  <p:par>
                                    <p:cTn id="85" presetID="2" presetClass="entr" presetSubtype="4" accel="50000" fill="hold" grpId="0" nodeType="withEffect" p14:presetBounceEnd="50000">
                                      <p:stCondLst>
                                        <p:cond delay="0"/>
                                      </p:stCondLst>
                                      <p:childTnLst>
                                        <p:set>
                                          <p:cBhvr>
                                            <p:cTn id="86" dur="1" fill="hold">
                                              <p:stCondLst>
                                                <p:cond delay="0"/>
                                              </p:stCondLst>
                                            </p:cTn>
                                            <p:tgtEl>
                                              <p:spTgt spid="57"/>
                                            </p:tgtEl>
                                            <p:attrNameLst>
                                              <p:attrName>style.visibility</p:attrName>
                                            </p:attrNameLst>
                                          </p:cBhvr>
                                          <p:to>
                                            <p:strVal val="visible"/>
                                          </p:to>
                                        </p:set>
                                        <p:anim calcmode="lin" valueType="num" p14:bounceEnd="50000">
                                          <p:cBhvr additive="base">
                                            <p:cTn id="87" dur="2000" fill="hold"/>
                                            <p:tgtEl>
                                              <p:spTgt spid="57"/>
                                            </p:tgtEl>
                                            <p:attrNameLst>
                                              <p:attrName>ppt_x</p:attrName>
                                            </p:attrNameLst>
                                          </p:cBhvr>
                                          <p:tavLst>
                                            <p:tav tm="0">
                                              <p:val>
                                                <p:strVal val="#ppt_x"/>
                                              </p:val>
                                            </p:tav>
                                            <p:tav tm="100000">
                                              <p:val>
                                                <p:strVal val="#ppt_x"/>
                                              </p:val>
                                            </p:tav>
                                          </p:tavLst>
                                        </p:anim>
                                        <p:anim calcmode="lin" valueType="num" p14:bounceEnd="50000">
                                          <p:cBhvr additive="base">
                                            <p:cTn id="88" dur="2000" fill="hold"/>
                                            <p:tgtEl>
                                              <p:spTgt spid="57"/>
                                            </p:tgtEl>
                                            <p:attrNameLst>
                                              <p:attrName>ppt_y</p:attrName>
                                            </p:attrNameLst>
                                          </p:cBhvr>
                                          <p:tavLst>
                                            <p:tav tm="0">
                                              <p:val>
                                                <p:strVal val="1+#ppt_h/2"/>
                                              </p:val>
                                            </p:tav>
                                            <p:tav tm="100000">
                                              <p:val>
                                                <p:strVal val="#ppt_y"/>
                                              </p:val>
                                            </p:tav>
                                          </p:tavLst>
                                        </p:anim>
                                      </p:childTnLst>
                                    </p:cTn>
                                  </p:par>
                                  <p:par>
                                    <p:cTn id="89" presetID="2" presetClass="entr" presetSubtype="4" accel="50000" fill="hold" grpId="0" nodeType="withEffect" p14:presetBounceEnd="50000">
                                      <p:stCondLst>
                                        <p:cond delay="0"/>
                                      </p:stCondLst>
                                      <p:childTnLst>
                                        <p:set>
                                          <p:cBhvr>
                                            <p:cTn id="90" dur="1" fill="hold">
                                              <p:stCondLst>
                                                <p:cond delay="0"/>
                                              </p:stCondLst>
                                            </p:cTn>
                                            <p:tgtEl>
                                              <p:spTgt spid="58"/>
                                            </p:tgtEl>
                                            <p:attrNameLst>
                                              <p:attrName>style.visibility</p:attrName>
                                            </p:attrNameLst>
                                          </p:cBhvr>
                                          <p:to>
                                            <p:strVal val="visible"/>
                                          </p:to>
                                        </p:set>
                                        <p:anim calcmode="lin" valueType="num" p14:bounceEnd="50000">
                                          <p:cBhvr additive="base">
                                            <p:cTn id="91" dur="2000" fill="hold"/>
                                            <p:tgtEl>
                                              <p:spTgt spid="58"/>
                                            </p:tgtEl>
                                            <p:attrNameLst>
                                              <p:attrName>ppt_x</p:attrName>
                                            </p:attrNameLst>
                                          </p:cBhvr>
                                          <p:tavLst>
                                            <p:tav tm="0">
                                              <p:val>
                                                <p:strVal val="#ppt_x"/>
                                              </p:val>
                                            </p:tav>
                                            <p:tav tm="100000">
                                              <p:val>
                                                <p:strVal val="#ppt_x"/>
                                              </p:val>
                                            </p:tav>
                                          </p:tavLst>
                                        </p:anim>
                                        <p:anim calcmode="lin" valueType="num" p14:bounceEnd="50000">
                                          <p:cBhvr additive="base">
                                            <p:cTn id="92" dur="2000" fill="hold"/>
                                            <p:tgtEl>
                                              <p:spTgt spid="58"/>
                                            </p:tgtEl>
                                            <p:attrNameLst>
                                              <p:attrName>ppt_y</p:attrName>
                                            </p:attrNameLst>
                                          </p:cBhvr>
                                          <p:tavLst>
                                            <p:tav tm="0">
                                              <p:val>
                                                <p:strVal val="1+#ppt_h/2"/>
                                              </p:val>
                                            </p:tav>
                                            <p:tav tm="100000">
                                              <p:val>
                                                <p:strVal val="#ppt_y"/>
                                              </p:val>
                                            </p:tav>
                                          </p:tavLst>
                                        </p:anim>
                                      </p:childTnLst>
                                    </p:cTn>
                                  </p:par>
                                  <p:par>
                                    <p:cTn id="93" presetID="2" presetClass="entr" presetSubtype="4" accel="50000" fill="hold" grpId="0" nodeType="withEffect" p14:presetBounceEnd="50000">
                                      <p:stCondLst>
                                        <p:cond delay="0"/>
                                      </p:stCondLst>
                                      <p:childTnLst>
                                        <p:set>
                                          <p:cBhvr>
                                            <p:cTn id="94" dur="1" fill="hold">
                                              <p:stCondLst>
                                                <p:cond delay="0"/>
                                              </p:stCondLst>
                                            </p:cTn>
                                            <p:tgtEl>
                                              <p:spTgt spid="59"/>
                                            </p:tgtEl>
                                            <p:attrNameLst>
                                              <p:attrName>style.visibility</p:attrName>
                                            </p:attrNameLst>
                                          </p:cBhvr>
                                          <p:to>
                                            <p:strVal val="visible"/>
                                          </p:to>
                                        </p:set>
                                        <p:anim calcmode="lin" valueType="num" p14:bounceEnd="50000">
                                          <p:cBhvr additive="base">
                                            <p:cTn id="95" dur="2000" fill="hold"/>
                                            <p:tgtEl>
                                              <p:spTgt spid="59"/>
                                            </p:tgtEl>
                                            <p:attrNameLst>
                                              <p:attrName>ppt_x</p:attrName>
                                            </p:attrNameLst>
                                          </p:cBhvr>
                                          <p:tavLst>
                                            <p:tav tm="0">
                                              <p:val>
                                                <p:strVal val="#ppt_x"/>
                                              </p:val>
                                            </p:tav>
                                            <p:tav tm="100000">
                                              <p:val>
                                                <p:strVal val="#ppt_x"/>
                                              </p:val>
                                            </p:tav>
                                          </p:tavLst>
                                        </p:anim>
                                        <p:anim calcmode="lin" valueType="num" p14:bounceEnd="50000">
                                          <p:cBhvr additive="base">
                                            <p:cTn id="96" dur="2000" fill="hold"/>
                                            <p:tgtEl>
                                              <p:spTgt spid="59"/>
                                            </p:tgtEl>
                                            <p:attrNameLst>
                                              <p:attrName>ppt_y</p:attrName>
                                            </p:attrNameLst>
                                          </p:cBhvr>
                                          <p:tavLst>
                                            <p:tav tm="0">
                                              <p:val>
                                                <p:strVal val="1+#ppt_h/2"/>
                                              </p:val>
                                            </p:tav>
                                            <p:tav tm="100000">
                                              <p:val>
                                                <p:strVal val="#ppt_y"/>
                                              </p:val>
                                            </p:tav>
                                          </p:tavLst>
                                        </p:anim>
                                      </p:childTnLst>
                                    </p:cTn>
                                  </p:par>
                                  <p:par>
                                    <p:cTn id="97" presetID="2" presetClass="entr" presetSubtype="4" accel="50000" fill="hold" grpId="0" nodeType="withEffect" p14:presetBounceEnd="50000">
                                      <p:stCondLst>
                                        <p:cond delay="0"/>
                                      </p:stCondLst>
                                      <p:childTnLst>
                                        <p:set>
                                          <p:cBhvr>
                                            <p:cTn id="98" dur="1" fill="hold">
                                              <p:stCondLst>
                                                <p:cond delay="0"/>
                                              </p:stCondLst>
                                            </p:cTn>
                                            <p:tgtEl>
                                              <p:spTgt spid="60"/>
                                            </p:tgtEl>
                                            <p:attrNameLst>
                                              <p:attrName>style.visibility</p:attrName>
                                            </p:attrNameLst>
                                          </p:cBhvr>
                                          <p:to>
                                            <p:strVal val="visible"/>
                                          </p:to>
                                        </p:set>
                                        <p:anim calcmode="lin" valueType="num" p14:bounceEnd="50000">
                                          <p:cBhvr additive="base">
                                            <p:cTn id="99" dur="2000" fill="hold"/>
                                            <p:tgtEl>
                                              <p:spTgt spid="60"/>
                                            </p:tgtEl>
                                            <p:attrNameLst>
                                              <p:attrName>ppt_x</p:attrName>
                                            </p:attrNameLst>
                                          </p:cBhvr>
                                          <p:tavLst>
                                            <p:tav tm="0">
                                              <p:val>
                                                <p:strVal val="#ppt_x"/>
                                              </p:val>
                                            </p:tav>
                                            <p:tav tm="100000">
                                              <p:val>
                                                <p:strVal val="#ppt_x"/>
                                              </p:val>
                                            </p:tav>
                                          </p:tavLst>
                                        </p:anim>
                                        <p:anim calcmode="lin" valueType="num" p14:bounceEnd="50000">
                                          <p:cBhvr additive="base">
                                            <p:cTn id="100" dur="2000" fill="hold"/>
                                            <p:tgtEl>
                                              <p:spTgt spid="60"/>
                                            </p:tgtEl>
                                            <p:attrNameLst>
                                              <p:attrName>ppt_y</p:attrName>
                                            </p:attrNameLst>
                                          </p:cBhvr>
                                          <p:tavLst>
                                            <p:tav tm="0">
                                              <p:val>
                                                <p:strVal val="1+#ppt_h/2"/>
                                              </p:val>
                                            </p:tav>
                                            <p:tav tm="100000">
                                              <p:val>
                                                <p:strVal val="#ppt_y"/>
                                              </p:val>
                                            </p:tav>
                                          </p:tavLst>
                                        </p:anim>
                                      </p:childTnLst>
                                    </p:cTn>
                                  </p:par>
                                  <p:par>
                                    <p:cTn id="101" presetID="2" presetClass="entr" presetSubtype="4" accel="50000" fill="hold" grpId="0" nodeType="withEffect" p14:presetBounceEnd="50000">
                                      <p:stCondLst>
                                        <p:cond delay="0"/>
                                      </p:stCondLst>
                                      <p:childTnLst>
                                        <p:set>
                                          <p:cBhvr>
                                            <p:cTn id="102" dur="1" fill="hold">
                                              <p:stCondLst>
                                                <p:cond delay="0"/>
                                              </p:stCondLst>
                                            </p:cTn>
                                            <p:tgtEl>
                                              <p:spTgt spid="61"/>
                                            </p:tgtEl>
                                            <p:attrNameLst>
                                              <p:attrName>style.visibility</p:attrName>
                                            </p:attrNameLst>
                                          </p:cBhvr>
                                          <p:to>
                                            <p:strVal val="visible"/>
                                          </p:to>
                                        </p:set>
                                        <p:anim calcmode="lin" valueType="num" p14:bounceEnd="50000">
                                          <p:cBhvr additive="base">
                                            <p:cTn id="103" dur="2000" fill="hold"/>
                                            <p:tgtEl>
                                              <p:spTgt spid="61"/>
                                            </p:tgtEl>
                                            <p:attrNameLst>
                                              <p:attrName>ppt_x</p:attrName>
                                            </p:attrNameLst>
                                          </p:cBhvr>
                                          <p:tavLst>
                                            <p:tav tm="0">
                                              <p:val>
                                                <p:strVal val="#ppt_x"/>
                                              </p:val>
                                            </p:tav>
                                            <p:tav tm="100000">
                                              <p:val>
                                                <p:strVal val="#ppt_x"/>
                                              </p:val>
                                            </p:tav>
                                          </p:tavLst>
                                        </p:anim>
                                        <p:anim calcmode="lin" valueType="num" p14:bounceEnd="50000">
                                          <p:cBhvr additive="base">
                                            <p:cTn id="104" dur="2000" fill="hold"/>
                                            <p:tgtEl>
                                              <p:spTgt spid="61"/>
                                            </p:tgtEl>
                                            <p:attrNameLst>
                                              <p:attrName>ppt_y</p:attrName>
                                            </p:attrNameLst>
                                          </p:cBhvr>
                                          <p:tavLst>
                                            <p:tav tm="0">
                                              <p:val>
                                                <p:strVal val="1+#ppt_h/2"/>
                                              </p:val>
                                            </p:tav>
                                            <p:tav tm="100000">
                                              <p:val>
                                                <p:strVal val="#ppt_y"/>
                                              </p:val>
                                            </p:tav>
                                          </p:tavLst>
                                        </p:anim>
                                      </p:childTnLst>
                                    </p:cTn>
                                  </p:par>
                                  <p:par>
                                    <p:cTn id="105" presetID="2" presetClass="entr" presetSubtype="4" accel="50000" fill="hold" grpId="0" nodeType="withEffect" p14:presetBounceEnd="50000">
                                      <p:stCondLst>
                                        <p:cond delay="0"/>
                                      </p:stCondLst>
                                      <p:childTnLst>
                                        <p:set>
                                          <p:cBhvr>
                                            <p:cTn id="106" dur="1" fill="hold">
                                              <p:stCondLst>
                                                <p:cond delay="0"/>
                                              </p:stCondLst>
                                            </p:cTn>
                                            <p:tgtEl>
                                              <p:spTgt spid="62"/>
                                            </p:tgtEl>
                                            <p:attrNameLst>
                                              <p:attrName>style.visibility</p:attrName>
                                            </p:attrNameLst>
                                          </p:cBhvr>
                                          <p:to>
                                            <p:strVal val="visible"/>
                                          </p:to>
                                        </p:set>
                                        <p:anim calcmode="lin" valueType="num" p14:bounceEnd="50000">
                                          <p:cBhvr additive="base">
                                            <p:cTn id="107" dur="2000" fill="hold"/>
                                            <p:tgtEl>
                                              <p:spTgt spid="62"/>
                                            </p:tgtEl>
                                            <p:attrNameLst>
                                              <p:attrName>ppt_x</p:attrName>
                                            </p:attrNameLst>
                                          </p:cBhvr>
                                          <p:tavLst>
                                            <p:tav tm="0">
                                              <p:val>
                                                <p:strVal val="#ppt_x"/>
                                              </p:val>
                                            </p:tav>
                                            <p:tav tm="100000">
                                              <p:val>
                                                <p:strVal val="#ppt_x"/>
                                              </p:val>
                                            </p:tav>
                                          </p:tavLst>
                                        </p:anim>
                                        <p:anim calcmode="lin" valueType="num" p14:bounceEnd="50000">
                                          <p:cBhvr additive="base">
                                            <p:cTn id="108" dur="2000" fill="hold"/>
                                            <p:tgtEl>
                                              <p:spTgt spid="62"/>
                                            </p:tgtEl>
                                            <p:attrNameLst>
                                              <p:attrName>ppt_y</p:attrName>
                                            </p:attrNameLst>
                                          </p:cBhvr>
                                          <p:tavLst>
                                            <p:tav tm="0">
                                              <p:val>
                                                <p:strVal val="1+#ppt_h/2"/>
                                              </p:val>
                                            </p:tav>
                                            <p:tav tm="100000">
                                              <p:val>
                                                <p:strVal val="#ppt_y"/>
                                              </p:val>
                                            </p:tav>
                                          </p:tavLst>
                                        </p:anim>
                                      </p:childTnLst>
                                    </p:cTn>
                                  </p:par>
                                  <p:par>
                                    <p:cTn id="109" presetID="2" presetClass="entr" presetSubtype="4" accel="50000" fill="hold" grpId="0" nodeType="withEffect" p14:presetBounceEnd="50000">
                                      <p:stCondLst>
                                        <p:cond delay="0"/>
                                      </p:stCondLst>
                                      <p:childTnLst>
                                        <p:set>
                                          <p:cBhvr>
                                            <p:cTn id="110" dur="1" fill="hold">
                                              <p:stCondLst>
                                                <p:cond delay="0"/>
                                              </p:stCondLst>
                                            </p:cTn>
                                            <p:tgtEl>
                                              <p:spTgt spid="63"/>
                                            </p:tgtEl>
                                            <p:attrNameLst>
                                              <p:attrName>style.visibility</p:attrName>
                                            </p:attrNameLst>
                                          </p:cBhvr>
                                          <p:to>
                                            <p:strVal val="visible"/>
                                          </p:to>
                                        </p:set>
                                        <p:anim calcmode="lin" valueType="num" p14:bounceEnd="50000">
                                          <p:cBhvr additive="base">
                                            <p:cTn id="111" dur="2000" fill="hold"/>
                                            <p:tgtEl>
                                              <p:spTgt spid="63"/>
                                            </p:tgtEl>
                                            <p:attrNameLst>
                                              <p:attrName>ppt_x</p:attrName>
                                            </p:attrNameLst>
                                          </p:cBhvr>
                                          <p:tavLst>
                                            <p:tav tm="0">
                                              <p:val>
                                                <p:strVal val="#ppt_x"/>
                                              </p:val>
                                            </p:tav>
                                            <p:tav tm="100000">
                                              <p:val>
                                                <p:strVal val="#ppt_x"/>
                                              </p:val>
                                            </p:tav>
                                          </p:tavLst>
                                        </p:anim>
                                        <p:anim calcmode="lin" valueType="num" p14:bounceEnd="50000">
                                          <p:cBhvr additive="base">
                                            <p:cTn id="112" dur="2000" fill="hold"/>
                                            <p:tgtEl>
                                              <p:spTgt spid="63"/>
                                            </p:tgtEl>
                                            <p:attrNameLst>
                                              <p:attrName>ppt_y</p:attrName>
                                            </p:attrNameLst>
                                          </p:cBhvr>
                                          <p:tavLst>
                                            <p:tav tm="0">
                                              <p:val>
                                                <p:strVal val="1+#ppt_h/2"/>
                                              </p:val>
                                            </p:tav>
                                            <p:tav tm="100000">
                                              <p:val>
                                                <p:strVal val="#ppt_y"/>
                                              </p:val>
                                            </p:tav>
                                          </p:tavLst>
                                        </p:anim>
                                      </p:childTnLst>
                                    </p:cTn>
                                  </p:par>
                                </p:childTnLst>
                              </p:cTn>
                            </p:par>
                            <p:par>
                              <p:cTn id="113" fill="hold">
                                <p:stCondLst>
                                  <p:cond delay="2000"/>
                                </p:stCondLst>
                                <p:childTnLst>
                                  <p:par>
                                    <p:cTn id="114" presetID="53" presetClass="entr" presetSubtype="16" fill="hold" grpId="0" nodeType="afterEffect">
                                      <p:stCondLst>
                                        <p:cond delay="0"/>
                                      </p:stCondLst>
                                      <p:childTnLst>
                                        <p:set>
                                          <p:cBhvr>
                                            <p:cTn id="115" dur="1" fill="hold">
                                              <p:stCondLst>
                                                <p:cond delay="0"/>
                                              </p:stCondLst>
                                            </p:cTn>
                                            <p:tgtEl>
                                              <p:spTgt spid="64"/>
                                            </p:tgtEl>
                                            <p:attrNameLst>
                                              <p:attrName>style.visibility</p:attrName>
                                            </p:attrNameLst>
                                          </p:cBhvr>
                                          <p:to>
                                            <p:strVal val="visible"/>
                                          </p:to>
                                        </p:set>
                                        <p:anim calcmode="lin" valueType="num">
                                          <p:cBhvr>
                                            <p:cTn id="116" dur="500" fill="hold"/>
                                            <p:tgtEl>
                                              <p:spTgt spid="64"/>
                                            </p:tgtEl>
                                            <p:attrNameLst>
                                              <p:attrName>ppt_w</p:attrName>
                                            </p:attrNameLst>
                                          </p:cBhvr>
                                          <p:tavLst>
                                            <p:tav tm="0">
                                              <p:val>
                                                <p:fltVal val="0"/>
                                              </p:val>
                                            </p:tav>
                                            <p:tav tm="100000">
                                              <p:val>
                                                <p:strVal val="#ppt_w"/>
                                              </p:val>
                                            </p:tav>
                                          </p:tavLst>
                                        </p:anim>
                                        <p:anim calcmode="lin" valueType="num">
                                          <p:cBhvr>
                                            <p:cTn id="117" dur="500" fill="hold"/>
                                            <p:tgtEl>
                                              <p:spTgt spid="64"/>
                                            </p:tgtEl>
                                            <p:attrNameLst>
                                              <p:attrName>ppt_h</p:attrName>
                                            </p:attrNameLst>
                                          </p:cBhvr>
                                          <p:tavLst>
                                            <p:tav tm="0">
                                              <p:val>
                                                <p:fltVal val="0"/>
                                              </p:val>
                                            </p:tav>
                                            <p:tav tm="100000">
                                              <p:val>
                                                <p:strVal val="#ppt_h"/>
                                              </p:val>
                                            </p:tav>
                                          </p:tavLst>
                                        </p:anim>
                                        <p:animEffect transition="in" filter="fade">
                                          <p:cBhvr>
                                            <p:cTn id="118" dur="500"/>
                                            <p:tgtEl>
                                              <p:spTgt spid="64"/>
                                            </p:tgtEl>
                                          </p:cBhvr>
                                        </p:animEffect>
                                      </p:childTnLst>
                                    </p:cTn>
                                  </p:par>
                                </p:childTnLst>
                              </p:cTn>
                            </p:par>
                            <p:par>
                              <p:cTn id="119" fill="hold">
                                <p:stCondLst>
                                  <p:cond delay="2500"/>
                                </p:stCondLst>
                                <p:childTnLst>
                                  <p:par>
                                    <p:cTn id="120" presetID="14" presetClass="entr" presetSubtype="10" fill="hold" grpId="0" nodeType="afterEffect">
                                      <p:stCondLst>
                                        <p:cond delay="0"/>
                                      </p:stCondLst>
                                      <p:childTnLst>
                                        <p:set>
                                          <p:cBhvr>
                                            <p:cTn id="121" dur="1" fill="hold">
                                              <p:stCondLst>
                                                <p:cond delay="0"/>
                                              </p:stCondLst>
                                            </p:cTn>
                                            <p:tgtEl>
                                              <p:spTgt spid="66">
                                                <p:txEl>
                                                  <p:pRg st="0" end="0"/>
                                                </p:txEl>
                                              </p:spTgt>
                                            </p:tgtEl>
                                            <p:attrNameLst>
                                              <p:attrName>style.visibility</p:attrName>
                                            </p:attrNameLst>
                                          </p:cBhvr>
                                          <p:to>
                                            <p:strVal val="visible"/>
                                          </p:to>
                                        </p:set>
                                        <p:animEffect transition="in" filter="randombar(horizontal)">
                                          <p:cBhvr>
                                            <p:cTn id="122" dur="500"/>
                                            <p:tgtEl>
                                              <p:spTgt spid="66">
                                                <p:txEl>
                                                  <p:pRg st="0" end="0"/>
                                                </p:txEl>
                                              </p:spTgt>
                                            </p:tgtEl>
                                          </p:cBhvr>
                                        </p:animEffect>
                                      </p:childTnLst>
                                    </p:cTn>
                                  </p:par>
                                </p:childTnLst>
                              </p:cTn>
                            </p:par>
                            <p:par>
                              <p:cTn id="123" fill="hold">
                                <p:stCondLst>
                                  <p:cond delay="3000"/>
                                </p:stCondLst>
                                <p:childTnLst>
                                  <p:par>
                                    <p:cTn id="124" presetID="50" presetClass="entr" presetSubtype="0" decel="100000" fill="hold" grpId="0" nodeType="afterEffect">
                                      <p:stCondLst>
                                        <p:cond delay="0"/>
                                      </p:stCondLst>
                                      <p:childTnLst>
                                        <p:set>
                                          <p:cBhvr>
                                            <p:cTn id="125" dur="1" fill="hold">
                                              <p:stCondLst>
                                                <p:cond delay="0"/>
                                              </p:stCondLst>
                                            </p:cTn>
                                            <p:tgtEl>
                                              <p:spTgt spid="67">
                                                <p:txEl>
                                                  <p:pRg st="0" end="0"/>
                                                </p:txEl>
                                              </p:spTgt>
                                            </p:tgtEl>
                                            <p:attrNameLst>
                                              <p:attrName>style.visibility</p:attrName>
                                            </p:attrNameLst>
                                          </p:cBhvr>
                                          <p:to>
                                            <p:strVal val="visible"/>
                                          </p:to>
                                        </p:set>
                                        <p:anim calcmode="lin" valueType="num">
                                          <p:cBhvr>
                                            <p:cTn id="126" dur="1000" fill="hold"/>
                                            <p:tgtEl>
                                              <p:spTgt spid="67">
                                                <p:txEl>
                                                  <p:pRg st="0" end="0"/>
                                                </p:txEl>
                                              </p:spTgt>
                                            </p:tgtEl>
                                            <p:attrNameLst>
                                              <p:attrName>ppt_w</p:attrName>
                                            </p:attrNameLst>
                                          </p:cBhvr>
                                          <p:tavLst>
                                            <p:tav tm="0">
                                              <p:val>
                                                <p:strVal val="#ppt_w+.3"/>
                                              </p:val>
                                            </p:tav>
                                            <p:tav tm="100000">
                                              <p:val>
                                                <p:strVal val="#ppt_w"/>
                                              </p:val>
                                            </p:tav>
                                          </p:tavLst>
                                        </p:anim>
                                        <p:anim calcmode="lin" valueType="num">
                                          <p:cBhvr>
                                            <p:cTn id="127" dur="1000" fill="hold"/>
                                            <p:tgtEl>
                                              <p:spTgt spid="67">
                                                <p:txEl>
                                                  <p:pRg st="0" end="0"/>
                                                </p:txEl>
                                              </p:spTgt>
                                            </p:tgtEl>
                                            <p:attrNameLst>
                                              <p:attrName>ppt_h</p:attrName>
                                            </p:attrNameLst>
                                          </p:cBhvr>
                                          <p:tavLst>
                                            <p:tav tm="0">
                                              <p:val>
                                                <p:strVal val="#ppt_h"/>
                                              </p:val>
                                            </p:tav>
                                            <p:tav tm="100000">
                                              <p:val>
                                                <p:strVal val="#ppt_h"/>
                                              </p:val>
                                            </p:tav>
                                          </p:tavLst>
                                        </p:anim>
                                        <p:animEffect transition="in" filter="fade">
                                          <p:cBhvr>
                                            <p:cTn id="128" dur="1000"/>
                                            <p:tgtEl>
                                              <p:spTgt spid="67">
                                                <p:txEl>
                                                  <p:pRg st="0" end="0"/>
                                                </p:txEl>
                                              </p:spTgt>
                                            </p:tgtEl>
                                          </p:cBhvr>
                                        </p:animEffect>
                                      </p:childTnLst>
                                    </p:cTn>
                                  </p:par>
                                </p:childTnLst>
                              </p:cTn>
                            </p:par>
                            <p:par>
                              <p:cTn id="129" fill="hold">
                                <p:stCondLst>
                                  <p:cond delay="4000"/>
                                </p:stCondLst>
                                <p:childTnLst>
                                  <p:par>
                                    <p:cTn id="130" presetID="14" presetClass="entr" presetSubtype="10" fill="hold" grpId="0" nodeType="afterEffect">
                                      <p:stCondLst>
                                        <p:cond delay="0"/>
                                      </p:stCondLst>
                                      <p:childTnLst>
                                        <p:set>
                                          <p:cBhvr>
                                            <p:cTn id="131" dur="1" fill="hold">
                                              <p:stCondLst>
                                                <p:cond delay="0"/>
                                              </p:stCondLst>
                                            </p:cTn>
                                            <p:tgtEl>
                                              <p:spTgt spid="68">
                                                <p:txEl>
                                                  <p:pRg st="0" end="0"/>
                                                </p:txEl>
                                              </p:spTgt>
                                            </p:tgtEl>
                                            <p:attrNameLst>
                                              <p:attrName>style.visibility</p:attrName>
                                            </p:attrNameLst>
                                          </p:cBhvr>
                                          <p:to>
                                            <p:strVal val="visible"/>
                                          </p:to>
                                        </p:set>
                                        <p:animEffect transition="in" filter="randombar(horizontal)">
                                          <p:cBhvr>
                                            <p:cTn id="132" dur="500"/>
                                            <p:tgtEl>
                                              <p:spTgt spid="6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6" grpId="0" build="p">
            <p:tmplLst>
              <p:tmpl lvl="1">
                <p:tnLst>
                  <p:par>
                    <p:cTn presetID="14" presetClass="entr" presetSubtype="10" fill="hold" nodeType="afterEffect">
                      <p:stCondLst>
                        <p:cond delay="0"/>
                      </p:stCondLst>
                      <p:childTnLst>
                        <p:set>
                          <p:cBhvr>
                            <p:cTn dur="1" fill="hold">
                              <p:stCondLst>
                                <p:cond delay="0"/>
                              </p:stCondLst>
                            </p:cTn>
                            <p:tgtEl>
                              <p:spTgt spid="66"/>
                            </p:tgtEl>
                            <p:attrNameLst>
                              <p:attrName>style.visibility</p:attrName>
                            </p:attrNameLst>
                          </p:cBhvr>
                          <p:to>
                            <p:strVal val="visible"/>
                          </p:to>
                        </p:set>
                        <p:animEffect transition="in" filter="randombar(horizontal)">
                          <p:cBhvr>
                            <p:cTn dur="500"/>
                            <p:tgtEl>
                              <p:spTgt spid="66"/>
                            </p:tgtEl>
                          </p:cBhvr>
                        </p:animEffect>
                      </p:childTnLst>
                    </p:cTn>
                  </p:par>
                </p:tnLst>
              </p:tmpl>
            </p:tmplLst>
          </p:bldP>
          <p:bldP spid="67" grpId="0" build="p">
            <p:tmplLst>
              <p:tmpl lvl="1">
                <p:tnLst>
                  <p:par>
                    <p:cTn presetID="50" presetClass="entr" presetSubtype="0" decel="100000" fill="hold" nodeType="afterEffect">
                      <p:stCondLst>
                        <p:cond delay="0"/>
                      </p:stCondLst>
                      <p:childTnLst>
                        <p:set>
                          <p:cBhvr>
                            <p:cTn dur="1" fill="hold">
                              <p:stCondLst>
                                <p:cond delay="0"/>
                              </p:stCondLst>
                            </p:cTn>
                            <p:tgtEl>
                              <p:spTgt spid="67"/>
                            </p:tgtEl>
                            <p:attrNameLst>
                              <p:attrName>style.visibility</p:attrName>
                            </p:attrNameLst>
                          </p:cBhvr>
                          <p:to>
                            <p:strVal val="visible"/>
                          </p:to>
                        </p:set>
                        <p:anim calcmode="lin" valueType="num">
                          <p:cBhvr>
                            <p:cTn dur="1000" fill="hold"/>
                            <p:tgtEl>
                              <p:spTgt spid="67"/>
                            </p:tgtEl>
                            <p:attrNameLst>
                              <p:attrName>ppt_w</p:attrName>
                            </p:attrNameLst>
                          </p:cBhvr>
                          <p:tavLst>
                            <p:tav tm="0">
                              <p:val>
                                <p:strVal val="#ppt_w+.3"/>
                              </p:val>
                            </p:tav>
                            <p:tav tm="100000">
                              <p:val>
                                <p:strVal val="#ppt_w"/>
                              </p:val>
                            </p:tav>
                          </p:tavLst>
                        </p:anim>
                        <p:anim calcmode="lin" valueType="num">
                          <p:cBhvr>
                            <p:cTn dur="1000" fill="hold"/>
                            <p:tgtEl>
                              <p:spTgt spid="67"/>
                            </p:tgtEl>
                            <p:attrNameLst>
                              <p:attrName>ppt_h</p:attrName>
                            </p:attrNameLst>
                          </p:cBhvr>
                          <p:tavLst>
                            <p:tav tm="0">
                              <p:val>
                                <p:strVal val="#ppt_h"/>
                              </p:val>
                            </p:tav>
                            <p:tav tm="100000">
                              <p:val>
                                <p:strVal val="#ppt_h"/>
                              </p:val>
                            </p:tav>
                          </p:tavLst>
                        </p:anim>
                        <p:animEffect transition="in" filter="fade">
                          <p:cBhvr>
                            <p:cTn dur="1000"/>
                            <p:tgtEl>
                              <p:spTgt spid="67"/>
                            </p:tgtEl>
                          </p:cBhvr>
                        </p:animEffect>
                      </p:childTnLst>
                    </p:cTn>
                  </p:par>
                </p:tnLst>
              </p:tmpl>
            </p:tmplLst>
          </p:bldP>
          <p:bldP spid="68" grpId="0" build="p">
            <p:tmplLst>
              <p:tmpl lvl="1">
                <p:tnLst>
                  <p:par>
                    <p:cTn presetID="14" presetClass="entr" presetSubtype="10" fill="hold" nodeType="afterEffect">
                      <p:stCondLst>
                        <p:cond delay="0"/>
                      </p:stCondLst>
                      <p:childTnLst>
                        <p:set>
                          <p:cBhvr>
                            <p:cTn dur="1" fill="hold">
                              <p:stCondLst>
                                <p:cond delay="0"/>
                              </p:stCondLst>
                            </p:cTn>
                            <p:tgtEl>
                              <p:spTgt spid="68"/>
                            </p:tgtEl>
                            <p:attrNameLst>
                              <p:attrName>style.visibility</p:attrName>
                            </p:attrNameLst>
                          </p:cBhvr>
                          <p:to>
                            <p:strVal val="visible"/>
                          </p:to>
                        </p:set>
                        <p:animEffect transition="in" filter="randombar(horizontal)">
                          <p:cBhvr>
                            <p:cTn dur="500"/>
                            <p:tgtEl>
                              <p:spTgt spid="68"/>
                            </p:tgtEl>
                          </p:cBhvr>
                        </p:animEffect>
                      </p:childTnLst>
                    </p:cTn>
                  </p:par>
                </p:tnLst>
              </p:tmpl>
            </p:tmplLst>
          </p:bldP>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2000" fill="hold"/>
                                            <p:tgtEl>
                                              <p:spTgt spid="37"/>
                                            </p:tgtEl>
                                            <p:attrNameLst>
                                              <p:attrName>ppt_x</p:attrName>
                                            </p:attrNameLst>
                                          </p:cBhvr>
                                          <p:tavLst>
                                            <p:tav tm="0">
                                              <p:val>
                                                <p:strVal val="#ppt_x"/>
                                              </p:val>
                                            </p:tav>
                                            <p:tav tm="100000">
                                              <p:val>
                                                <p:strVal val="#ppt_x"/>
                                              </p:val>
                                            </p:tav>
                                          </p:tavLst>
                                        </p:anim>
                                        <p:anim calcmode="lin" valueType="num">
                                          <p:cBhvr additive="base">
                                            <p:cTn id="8" dur="2000" fill="hold"/>
                                            <p:tgtEl>
                                              <p:spTgt spid="37"/>
                                            </p:tgtEl>
                                            <p:attrNameLst>
                                              <p:attrName>ppt_y</p:attrName>
                                            </p:attrNameLst>
                                          </p:cBhvr>
                                          <p:tavLst>
                                            <p:tav tm="0">
                                              <p:val>
                                                <p:strVal val="1+#ppt_h/2"/>
                                              </p:val>
                                            </p:tav>
                                            <p:tav tm="100000">
                                              <p:val>
                                                <p:strVal val="#ppt_y"/>
                                              </p:val>
                                            </p:tav>
                                          </p:tavLst>
                                        </p:anim>
                                      </p:childTnLst>
                                    </p:cTn>
                                  </p:par>
                                  <p:par>
                                    <p:cTn id="9" presetID="2" presetClass="entr" presetSubtype="4" accel="50000" fill="hold" grpId="0" nodeType="with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2000" fill="hold"/>
                                            <p:tgtEl>
                                              <p:spTgt spid="38"/>
                                            </p:tgtEl>
                                            <p:attrNameLst>
                                              <p:attrName>ppt_x</p:attrName>
                                            </p:attrNameLst>
                                          </p:cBhvr>
                                          <p:tavLst>
                                            <p:tav tm="0">
                                              <p:val>
                                                <p:strVal val="#ppt_x"/>
                                              </p:val>
                                            </p:tav>
                                            <p:tav tm="100000">
                                              <p:val>
                                                <p:strVal val="#ppt_x"/>
                                              </p:val>
                                            </p:tav>
                                          </p:tavLst>
                                        </p:anim>
                                        <p:anim calcmode="lin" valueType="num">
                                          <p:cBhvr additive="base">
                                            <p:cTn id="12" dur="2000" fill="hold"/>
                                            <p:tgtEl>
                                              <p:spTgt spid="38"/>
                                            </p:tgtEl>
                                            <p:attrNameLst>
                                              <p:attrName>ppt_y</p:attrName>
                                            </p:attrNameLst>
                                          </p:cBhvr>
                                          <p:tavLst>
                                            <p:tav tm="0">
                                              <p:val>
                                                <p:strVal val="1+#ppt_h/2"/>
                                              </p:val>
                                            </p:tav>
                                            <p:tav tm="100000">
                                              <p:val>
                                                <p:strVal val="#ppt_y"/>
                                              </p:val>
                                            </p:tav>
                                          </p:tavLst>
                                        </p:anim>
                                      </p:childTnLst>
                                    </p:cTn>
                                  </p:par>
                                  <p:par>
                                    <p:cTn id="13" presetID="2" presetClass="entr" presetSubtype="4" accel="50000" fill="hold" grpId="0" nodeType="withEffect">
                                      <p:stCondLst>
                                        <p:cond delay="0"/>
                                      </p:stCondLst>
                                      <p:childTnLst>
                                        <p:set>
                                          <p:cBhvr>
                                            <p:cTn id="14" dur="1" fill="hold">
                                              <p:stCondLst>
                                                <p:cond delay="0"/>
                                              </p:stCondLst>
                                            </p:cTn>
                                            <p:tgtEl>
                                              <p:spTgt spid="39"/>
                                            </p:tgtEl>
                                            <p:attrNameLst>
                                              <p:attrName>style.visibility</p:attrName>
                                            </p:attrNameLst>
                                          </p:cBhvr>
                                          <p:to>
                                            <p:strVal val="visible"/>
                                          </p:to>
                                        </p:set>
                                        <p:anim calcmode="lin" valueType="num">
                                          <p:cBhvr additive="base">
                                            <p:cTn id="15" dur="2000" fill="hold"/>
                                            <p:tgtEl>
                                              <p:spTgt spid="39"/>
                                            </p:tgtEl>
                                            <p:attrNameLst>
                                              <p:attrName>ppt_x</p:attrName>
                                            </p:attrNameLst>
                                          </p:cBhvr>
                                          <p:tavLst>
                                            <p:tav tm="0">
                                              <p:val>
                                                <p:strVal val="#ppt_x"/>
                                              </p:val>
                                            </p:tav>
                                            <p:tav tm="100000">
                                              <p:val>
                                                <p:strVal val="#ppt_x"/>
                                              </p:val>
                                            </p:tav>
                                          </p:tavLst>
                                        </p:anim>
                                        <p:anim calcmode="lin" valueType="num">
                                          <p:cBhvr additive="base">
                                            <p:cTn id="16" dur="2000" fill="hold"/>
                                            <p:tgtEl>
                                              <p:spTgt spid="39"/>
                                            </p:tgtEl>
                                            <p:attrNameLst>
                                              <p:attrName>ppt_y</p:attrName>
                                            </p:attrNameLst>
                                          </p:cBhvr>
                                          <p:tavLst>
                                            <p:tav tm="0">
                                              <p:val>
                                                <p:strVal val="1+#ppt_h/2"/>
                                              </p:val>
                                            </p:tav>
                                            <p:tav tm="100000">
                                              <p:val>
                                                <p:strVal val="#ppt_y"/>
                                              </p:val>
                                            </p:tav>
                                          </p:tavLst>
                                        </p:anim>
                                      </p:childTnLst>
                                    </p:cTn>
                                  </p:par>
                                  <p:par>
                                    <p:cTn id="17" presetID="2" presetClass="entr" presetSubtype="4" accel="50000"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additive="base">
                                            <p:cTn id="19" dur="2000" fill="hold"/>
                                            <p:tgtEl>
                                              <p:spTgt spid="40"/>
                                            </p:tgtEl>
                                            <p:attrNameLst>
                                              <p:attrName>ppt_x</p:attrName>
                                            </p:attrNameLst>
                                          </p:cBhvr>
                                          <p:tavLst>
                                            <p:tav tm="0">
                                              <p:val>
                                                <p:strVal val="#ppt_x"/>
                                              </p:val>
                                            </p:tav>
                                            <p:tav tm="100000">
                                              <p:val>
                                                <p:strVal val="#ppt_x"/>
                                              </p:val>
                                            </p:tav>
                                          </p:tavLst>
                                        </p:anim>
                                        <p:anim calcmode="lin" valueType="num">
                                          <p:cBhvr additive="base">
                                            <p:cTn id="20" dur="2000" fill="hold"/>
                                            <p:tgtEl>
                                              <p:spTgt spid="40"/>
                                            </p:tgtEl>
                                            <p:attrNameLst>
                                              <p:attrName>ppt_y</p:attrName>
                                            </p:attrNameLst>
                                          </p:cBhvr>
                                          <p:tavLst>
                                            <p:tav tm="0">
                                              <p:val>
                                                <p:strVal val="1+#ppt_h/2"/>
                                              </p:val>
                                            </p:tav>
                                            <p:tav tm="100000">
                                              <p:val>
                                                <p:strVal val="#ppt_y"/>
                                              </p:val>
                                            </p:tav>
                                          </p:tavLst>
                                        </p:anim>
                                      </p:childTnLst>
                                    </p:cTn>
                                  </p:par>
                                  <p:par>
                                    <p:cTn id="21" presetID="2" presetClass="entr" presetSubtype="4" accel="50000" fill="hold" grpId="0" nodeType="withEffect">
                                      <p:stCondLst>
                                        <p:cond delay="0"/>
                                      </p:stCondLst>
                                      <p:childTnLst>
                                        <p:set>
                                          <p:cBhvr>
                                            <p:cTn id="22" dur="1" fill="hold">
                                              <p:stCondLst>
                                                <p:cond delay="0"/>
                                              </p:stCondLst>
                                            </p:cTn>
                                            <p:tgtEl>
                                              <p:spTgt spid="41"/>
                                            </p:tgtEl>
                                            <p:attrNameLst>
                                              <p:attrName>style.visibility</p:attrName>
                                            </p:attrNameLst>
                                          </p:cBhvr>
                                          <p:to>
                                            <p:strVal val="visible"/>
                                          </p:to>
                                        </p:set>
                                        <p:anim calcmode="lin" valueType="num">
                                          <p:cBhvr additive="base">
                                            <p:cTn id="23" dur="2000" fill="hold"/>
                                            <p:tgtEl>
                                              <p:spTgt spid="41"/>
                                            </p:tgtEl>
                                            <p:attrNameLst>
                                              <p:attrName>ppt_x</p:attrName>
                                            </p:attrNameLst>
                                          </p:cBhvr>
                                          <p:tavLst>
                                            <p:tav tm="0">
                                              <p:val>
                                                <p:strVal val="#ppt_x"/>
                                              </p:val>
                                            </p:tav>
                                            <p:tav tm="100000">
                                              <p:val>
                                                <p:strVal val="#ppt_x"/>
                                              </p:val>
                                            </p:tav>
                                          </p:tavLst>
                                        </p:anim>
                                        <p:anim calcmode="lin" valueType="num">
                                          <p:cBhvr additive="base">
                                            <p:cTn id="24" dur="2000" fill="hold"/>
                                            <p:tgtEl>
                                              <p:spTgt spid="41"/>
                                            </p:tgtEl>
                                            <p:attrNameLst>
                                              <p:attrName>ppt_y</p:attrName>
                                            </p:attrNameLst>
                                          </p:cBhvr>
                                          <p:tavLst>
                                            <p:tav tm="0">
                                              <p:val>
                                                <p:strVal val="1+#ppt_h/2"/>
                                              </p:val>
                                            </p:tav>
                                            <p:tav tm="100000">
                                              <p:val>
                                                <p:strVal val="#ppt_y"/>
                                              </p:val>
                                            </p:tav>
                                          </p:tavLst>
                                        </p:anim>
                                      </p:childTnLst>
                                    </p:cTn>
                                  </p:par>
                                  <p:par>
                                    <p:cTn id="25" presetID="2" presetClass="entr" presetSubtype="4" accel="50000" fill="hold" grpId="0" nodeType="withEffect">
                                      <p:stCondLst>
                                        <p:cond delay="0"/>
                                      </p:stCondLst>
                                      <p:childTnLst>
                                        <p:set>
                                          <p:cBhvr>
                                            <p:cTn id="26" dur="1" fill="hold">
                                              <p:stCondLst>
                                                <p:cond delay="0"/>
                                              </p:stCondLst>
                                            </p:cTn>
                                            <p:tgtEl>
                                              <p:spTgt spid="42"/>
                                            </p:tgtEl>
                                            <p:attrNameLst>
                                              <p:attrName>style.visibility</p:attrName>
                                            </p:attrNameLst>
                                          </p:cBhvr>
                                          <p:to>
                                            <p:strVal val="visible"/>
                                          </p:to>
                                        </p:set>
                                        <p:anim calcmode="lin" valueType="num">
                                          <p:cBhvr additive="base">
                                            <p:cTn id="27" dur="2000" fill="hold"/>
                                            <p:tgtEl>
                                              <p:spTgt spid="42"/>
                                            </p:tgtEl>
                                            <p:attrNameLst>
                                              <p:attrName>ppt_x</p:attrName>
                                            </p:attrNameLst>
                                          </p:cBhvr>
                                          <p:tavLst>
                                            <p:tav tm="0">
                                              <p:val>
                                                <p:strVal val="#ppt_x"/>
                                              </p:val>
                                            </p:tav>
                                            <p:tav tm="100000">
                                              <p:val>
                                                <p:strVal val="#ppt_x"/>
                                              </p:val>
                                            </p:tav>
                                          </p:tavLst>
                                        </p:anim>
                                        <p:anim calcmode="lin" valueType="num">
                                          <p:cBhvr additive="base">
                                            <p:cTn id="28" dur="2000" fill="hold"/>
                                            <p:tgtEl>
                                              <p:spTgt spid="42"/>
                                            </p:tgtEl>
                                            <p:attrNameLst>
                                              <p:attrName>ppt_y</p:attrName>
                                            </p:attrNameLst>
                                          </p:cBhvr>
                                          <p:tavLst>
                                            <p:tav tm="0">
                                              <p:val>
                                                <p:strVal val="1+#ppt_h/2"/>
                                              </p:val>
                                            </p:tav>
                                            <p:tav tm="100000">
                                              <p:val>
                                                <p:strVal val="#ppt_y"/>
                                              </p:val>
                                            </p:tav>
                                          </p:tavLst>
                                        </p:anim>
                                      </p:childTnLst>
                                    </p:cTn>
                                  </p:par>
                                  <p:par>
                                    <p:cTn id="29" presetID="2" presetClass="entr" presetSubtype="4" accel="50000" fill="hold" grpId="0" nodeType="withEffect">
                                      <p:stCondLst>
                                        <p:cond delay="0"/>
                                      </p:stCondLst>
                                      <p:childTnLst>
                                        <p:set>
                                          <p:cBhvr>
                                            <p:cTn id="30" dur="1" fill="hold">
                                              <p:stCondLst>
                                                <p:cond delay="0"/>
                                              </p:stCondLst>
                                            </p:cTn>
                                            <p:tgtEl>
                                              <p:spTgt spid="43"/>
                                            </p:tgtEl>
                                            <p:attrNameLst>
                                              <p:attrName>style.visibility</p:attrName>
                                            </p:attrNameLst>
                                          </p:cBhvr>
                                          <p:to>
                                            <p:strVal val="visible"/>
                                          </p:to>
                                        </p:set>
                                        <p:anim calcmode="lin" valueType="num">
                                          <p:cBhvr additive="base">
                                            <p:cTn id="31" dur="2000" fill="hold"/>
                                            <p:tgtEl>
                                              <p:spTgt spid="43"/>
                                            </p:tgtEl>
                                            <p:attrNameLst>
                                              <p:attrName>ppt_x</p:attrName>
                                            </p:attrNameLst>
                                          </p:cBhvr>
                                          <p:tavLst>
                                            <p:tav tm="0">
                                              <p:val>
                                                <p:strVal val="#ppt_x"/>
                                              </p:val>
                                            </p:tav>
                                            <p:tav tm="100000">
                                              <p:val>
                                                <p:strVal val="#ppt_x"/>
                                              </p:val>
                                            </p:tav>
                                          </p:tavLst>
                                        </p:anim>
                                        <p:anim calcmode="lin" valueType="num">
                                          <p:cBhvr additive="base">
                                            <p:cTn id="32" dur="2000" fill="hold"/>
                                            <p:tgtEl>
                                              <p:spTgt spid="43"/>
                                            </p:tgtEl>
                                            <p:attrNameLst>
                                              <p:attrName>ppt_y</p:attrName>
                                            </p:attrNameLst>
                                          </p:cBhvr>
                                          <p:tavLst>
                                            <p:tav tm="0">
                                              <p:val>
                                                <p:strVal val="1+#ppt_h/2"/>
                                              </p:val>
                                            </p:tav>
                                            <p:tav tm="100000">
                                              <p:val>
                                                <p:strVal val="#ppt_y"/>
                                              </p:val>
                                            </p:tav>
                                          </p:tavLst>
                                        </p:anim>
                                      </p:childTnLst>
                                    </p:cTn>
                                  </p:par>
                                  <p:par>
                                    <p:cTn id="33" presetID="2" presetClass="entr" presetSubtype="4" accel="50000" fill="hold" grpId="0" nodeType="withEffect">
                                      <p:stCondLst>
                                        <p:cond delay="0"/>
                                      </p:stCondLst>
                                      <p:childTnLst>
                                        <p:set>
                                          <p:cBhvr>
                                            <p:cTn id="34" dur="1" fill="hold">
                                              <p:stCondLst>
                                                <p:cond delay="0"/>
                                              </p:stCondLst>
                                            </p:cTn>
                                            <p:tgtEl>
                                              <p:spTgt spid="44"/>
                                            </p:tgtEl>
                                            <p:attrNameLst>
                                              <p:attrName>style.visibility</p:attrName>
                                            </p:attrNameLst>
                                          </p:cBhvr>
                                          <p:to>
                                            <p:strVal val="visible"/>
                                          </p:to>
                                        </p:set>
                                        <p:anim calcmode="lin" valueType="num">
                                          <p:cBhvr additive="base">
                                            <p:cTn id="35" dur="2000" fill="hold"/>
                                            <p:tgtEl>
                                              <p:spTgt spid="44"/>
                                            </p:tgtEl>
                                            <p:attrNameLst>
                                              <p:attrName>ppt_x</p:attrName>
                                            </p:attrNameLst>
                                          </p:cBhvr>
                                          <p:tavLst>
                                            <p:tav tm="0">
                                              <p:val>
                                                <p:strVal val="#ppt_x"/>
                                              </p:val>
                                            </p:tav>
                                            <p:tav tm="100000">
                                              <p:val>
                                                <p:strVal val="#ppt_x"/>
                                              </p:val>
                                            </p:tav>
                                          </p:tavLst>
                                        </p:anim>
                                        <p:anim calcmode="lin" valueType="num">
                                          <p:cBhvr additive="base">
                                            <p:cTn id="36" dur="2000" fill="hold"/>
                                            <p:tgtEl>
                                              <p:spTgt spid="44"/>
                                            </p:tgtEl>
                                            <p:attrNameLst>
                                              <p:attrName>ppt_y</p:attrName>
                                            </p:attrNameLst>
                                          </p:cBhvr>
                                          <p:tavLst>
                                            <p:tav tm="0">
                                              <p:val>
                                                <p:strVal val="1+#ppt_h/2"/>
                                              </p:val>
                                            </p:tav>
                                            <p:tav tm="100000">
                                              <p:val>
                                                <p:strVal val="#ppt_y"/>
                                              </p:val>
                                            </p:tav>
                                          </p:tavLst>
                                        </p:anim>
                                      </p:childTnLst>
                                    </p:cTn>
                                  </p:par>
                                  <p:par>
                                    <p:cTn id="37" presetID="2" presetClass="entr" presetSubtype="4" accel="50000" fill="hold" grpId="0" nodeType="withEffect">
                                      <p:stCondLst>
                                        <p:cond delay="0"/>
                                      </p:stCondLst>
                                      <p:childTnLst>
                                        <p:set>
                                          <p:cBhvr>
                                            <p:cTn id="38" dur="1" fill="hold">
                                              <p:stCondLst>
                                                <p:cond delay="0"/>
                                              </p:stCondLst>
                                            </p:cTn>
                                            <p:tgtEl>
                                              <p:spTgt spid="45"/>
                                            </p:tgtEl>
                                            <p:attrNameLst>
                                              <p:attrName>style.visibility</p:attrName>
                                            </p:attrNameLst>
                                          </p:cBhvr>
                                          <p:to>
                                            <p:strVal val="visible"/>
                                          </p:to>
                                        </p:set>
                                        <p:anim calcmode="lin" valueType="num">
                                          <p:cBhvr additive="base">
                                            <p:cTn id="39" dur="2000" fill="hold"/>
                                            <p:tgtEl>
                                              <p:spTgt spid="45"/>
                                            </p:tgtEl>
                                            <p:attrNameLst>
                                              <p:attrName>ppt_x</p:attrName>
                                            </p:attrNameLst>
                                          </p:cBhvr>
                                          <p:tavLst>
                                            <p:tav tm="0">
                                              <p:val>
                                                <p:strVal val="#ppt_x"/>
                                              </p:val>
                                            </p:tav>
                                            <p:tav tm="100000">
                                              <p:val>
                                                <p:strVal val="#ppt_x"/>
                                              </p:val>
                                            </p:tav>
                                          </p:tavLst>
                                        </p:anim>
                                        <p:anim calcmode="lin" valueType="num">
                                          <p:cBhvr additive="base">
                                            <p:cTn id="40" dur="2000" fill="hold"/>
                                            <p:tgtEl>
                                              <p:spTgt spid="45"/>
                                            </p:tgtEl>
                                            <p:attrNameLst>
                                              <p:attrName>ppt_y</p:attrName>
                                            </p:attrNameLst>
                                          </p:cBhvr>
                                          <p:tavLst>
                                            <p:tav tm="0">
                                              <p:val>
                                                <p:strVal val="1+#ppt_h/2"/>
                                              </p:val>
                                            </p:tav>
                                            <p:tav tm="100000">
                                              <p:val>
                                                <p:strVal val="#ppt_y"/>
                                              </p:val>
                                            </p:tav>
                                          </p:tavLst>
                                        </p:anim>
                                      </p:childTnLst>
                                    </p:cTn>
                                  </p:par>
                                  <p:par>
                                    <p:cTn id="41" presetID="2" presetClass="entr" presetSubtype="4" accel="50000" fill="hold" grpId="0" nodeType="withEffect">
                                      <p:stCondLst>
                                        <p:cond delay="0"/>
                                      </p:stCondLst>
                                      <p:childTnLst>
                                        <p:set>
                                          <p:cBhvr>
                                            <p:cTn id="42" dur="1" fill="hold">
                                              <p:stCondLst>
                                                <p:cond delay="0"/>
                                              </p:stCondLst>
                                            </p:cTn>
                                            <p:tgtEl>
                                              <p:spTgt spid="46"/>
                                            </p:tgtEl>
                                            <p:attrNameLst>
                                              <p:attrName>style.visibility</p:attrName>
                                            </p:attrNameLst>
                                          </p:cBhvr>
                                          <p:to>
                                            <p:strVal val="visible"/>
                                          </p:to>
                                        </p:set>
                                        <p:anim calcmode="lin" valueType="num">
                                          <p:cBhvr additive="base">
                                            <p:cTn id="43" dur="2000" fill="hold"/>
                                            <p:tgtEl>
                                              <p:spTgt spid="46"/>
                                            </p:tgtEl>
                                            <p:attrNameLst>
                                              <p:attrName>ppt_x</p:attrName>
                                            </p:attrNameLst>
                                          </p:cBhvr>
                                          <p:tavLst>
                                            <p:tav tm="0">
                                              <p:val>
                                                <p:strVal val="#ppt_x"/>
                                              </p:val>
                                            </p:tav>
                                            <p:tav tm="100000">
                                              <p:val>
                                                <p:strVal val="#ppt_x"/>
                                              </p:val>
                                            </p:tav>
                                          </p:tavLst>
                                        </p:anim>
                                        <p:anim calcmode="lin" valueType="num">
                                          <p:cBhvr additive="base">
                                            <p:cTn id="44" dur="2000" fill="hold"/>
                                            <p:tgtEl>
                                              <p:spTgt spid="46"/>
                                            </p:tgtEl>
                                            <p:attrNameLst>
                                              <p:attrName>ppt_y</p:attrName>
                                            </p:attrNameLst>
                                          </p:cBhvr>
                                          <p:tavLst>
                                            <p:tav tm="0">
                                              <p:val>
                                                <p:strVal val="1+#ppt_h/2"/>
                                              </p:val>
                                            </p:tav>
                                            <p:tav tm="100000">
                                              <p:val>
                                                <p:strVal val="#ppt_y"/>
                                              </p:val>
                                            </p:tav>
                                          </p:tavLst>
                                        </p:anim>
                                      </p:childTnLst>
                                    </p:cTn>
                                  </p:par>
                                  <p:par>
                                    <p:cTn id="45" presetID="2" presetClass="entr" presetSubtype="4" accel="50000" fill="hold" grpId="0" nodeType="withEffect">
                                      <p:stCondLst>
                                        <p:cond delay="0"/>
                                      </p:stCondLst>
                                      <p:childTnLst>
                                        <p:set>
                                          <p:cBhvr>
                                            <p:cTn id="46" dur="1" fill="hold">
                                              <p:stCondLst>
                                                <p:cond delay="0"/>
                                              </p:stCondLst>
                                            </p:cTn>
                                            <p:tgtEl>
                                              <p:spTgt spid="47"/>
                                            </p:tgtEl>
                                            <p:attrNameLst>
                                              <p:attrName>style.visibility</p:attrName>
                                            </p:attrNameLst>
                                          </p:cBhvr>
                                          <p:to>
                                            <p:strVal val="visible"/>
                                          </p:to>
                                        </p:set>
                                        <p:anim calcmode="lin" valueType="num">
                                          <p:cBhvr additive="base">
                                            <p:cTn id="47" dur="2000" fill="hold"/>
                                            <p:tgtEl>
                                              <p:spTgt spid="47"/>
                                            </p:tgtEl>
                                            <p:attrNameLst>
                                              <p:attrName>ppt_x</p:attrName>
                                            </p:attrNameLst>
                                          </p:cBhvr>
                                          <p:tavLst>
                                            <p:tav tm="0">
                                              <p:val>
                                                <p:strVal val="#ppt_x"/>
                                              </p:val>
                                            </p:tav>
                                            <p:tav tm="100000">
                                              <p:val>
                                                <p:strVal val="#ppt_x"/>
                                              </p:val>
                                            </p:tav>
                                          </p:tavLst>
                                        </p:anim>
                                        <p:anim calcmode="lin" valueType="num">
                                          <p:cBhvr additive="base">
                                            <p:cTn id="48" dur="2000" fill="hold"/>
                                            <p:tgtEl>
                                              <p:spTgt spid="47"/>
                                            </p:tgtEl>
                                            <p:attrNameLst>
                                              <p:attrName>ppt_y</p:attrName>
                                            </p:attrNameLst>
                                          </p:cBhvr>
                                          <p:tavLst>
                                            <p:tav tm="0">
                                              <p:val>
                                                <p:strVal val="1+#ppt_h/2"/>
                                              </p:val>
                                            </p:tav>
                                            <p:tav tm="100000">
                                              <p:val>
                                                <p:strVal val="#ppt_y"/>
                                              </p:val>
                                            </p:tav>
                                          </p:tavLst>
                                        </p:anim>
                                      </p:childTnLst>
                                    </p:cTn>
                                  </p:par>
                                  <p:par>
                                    <p:cTn id="49" presetID="2" presetClass="entr" presetSubtype="4" accel="50000" fill="hold" grpId="0" nodeType="withEffect">
                                      <p:stCondLst>
                                        <p:cond delay="0"/>
                                      </p:stCondLst>
                                      <p:childTnLst>
                                        <p:set>
                                          <p:cBhvr>
                                            <p:cTn id="50" dur="1" fill="hold">
                                              <p:stCondLst>
                                                <p:cond delay="0"/>
                                              </p:stCondLst>
                                            </p:cTn>
                                            <p:tgtEl>
                                              <p:spTgt spid="48"/>
                                            </p:tgtEl>
                                            <p:attrNameLst>
                                              <p:attrName>style.visibility</p:attrName>
                                            </p:attrNameLst>
                                          </p:cBhvr>
                                          <p:to>
                                            <p:strVal val="visible"/>
                                          </p:to>
                                        </p:set>
                                        <p:anim calcmode="lin" valueType="num">
                                          <p:cBhvr additive="base">
                                            <p:cTn id="51" dur="2000" fill="hold"/>
                                            <p:tgtEl>
                                              <p:spTgt spid="48"/>
                                            </p:tgtEl>
                                            <p:attrNameLst>
                                              <p:attrName>ppt_x</p:attrName>
                                            </p:attrNameLst>
                                          </p:cBhvr>
                                          <p:tavLst>
                                            <p:tav tm="0">
                                              <p:val>
                                                <p:strVal val="#ppt_x"/>
                                              </p:val>
                                            </p:tav>
                                            <p:tav tm="100000">
                                              <p:val>
                                                <p:strVal val="#ppt_x"/>
                                              </p:val>
                                            </p:tav>
                                          </p:tavLst>
                                        </p:anim>
                                        <p:anim calcmode="lin" valueType="num">
                                          <p:cBhvr additive="base">
                                            <p:cTn id="52" dur="2000" fill="hold"/>
                                            <p:tgtEl>
                                              <p:spTgt spid="48"/>
                                            </p:tgtEl>
                                            <p:attrNameLst>
                                              <p:attrName>ppt_y</p:attrName>
                                            </p:attrNameLst>
                                          </p:cBhvr>
                                          <p:tavLst>
                                            <p:tav tm="0">
                                              <p:val>
                                                <p:strVal val="1+#ppt_h/2"/>
                                              </p:val>
                                            </p:tav>
                                            <p:tav tm="100000">
                                              <p:val>
                                                <p:strVal val="#ppt_y"/>
                                              </p:val>
                                            </p:tav>
                                          </p:tavLst>
                                        </p:anim>
                                      </p:childTnLst>
                                    </p:cTn>
                                  </p:par>
                                  <p:par>
                                    <p:cTn id="53" presetID="2" presetClass="entr" presetSubtype="4" accel="50000" fill="hold" grpId="0" nodeType="withEffect">
                                      <p:stCondLst>
                                        <p:cond delay="0"/>
                                      </p:stCondLst>
                                      <p:childTnLst>
                                        <p:set>
                                          <p:cBhvr>
                                            <p:cTn id="54" dur="1" fill="hold">
                                              <p:stCondLst>
                                                <p:cond delay="0"/>
                                              </p:stCondLst>
                                            </p:cTn>
                                            <p:tgtEl>
                                              <p:spTgt spid="49"/>
                                            </p:tgtEl>
                                            <p:attrNameLst>
                                              <p:attrName>style.visibility</p:attrName>
                                            </p:attrNameLst>
                                          </p:cBhvr>
                                          <p:to>
                                            <p:strVal val="visible"/>
                                          </p:to>
                                        </p:set>
                                        <p:anim calcmode="lin" valueType="num">
                                          <p:cBhvr additive="base">
                                            <p:cTn id="55" dur="2000" fill="hold"/>
                                            <p:tgtEl>
                                              <p:spTgt spid="49"/>
                                            </p:tgtEl>
                                            <p:attrNameLst>
                                              <p:attrName>ppt_x</p:attrName>
                                            </p:attrNameLst>
                                          </p:cBhvr>
                                          <p:tavLst>
                                            <p:tav tm="0">
                                              <p:val>
                                                <p:strVal val="#ppt_x"/>
                                              </p:val>
                                            </p:tav>
                                            <p:tav tm="100000">
                                              <p:val>
                                                <p:strVal val="#ppt_x"/>
                                              </p:val>
                                            </p:tav>
                                          </p:tavLst>
                                        </p:anim>
                                        <p:anim calcmode="lin" valueType="num">
                                          <p:cBhvr additive="base">
                                            <p:cTn id="56" dur="2000" fill="hold"/>
                                            <p:tgtEl>
                                              <p:spTgt spid="49"/>
                                            </p:tgtEl>
                                            <p:attrNameLst>
                                              <p:attrName>ppt_y</p:attrName>
                                            </p:attrNameLst>
                                          </p:cBhvr>
                                          <p:tavLst>
                                            <p:tav tm="0">
                                              <p:val>
                                                <p:strVal val="1+#ppt_h/2"/>
                                              </p:val>
                                            </p:tav>
                                            <p:tav tm="100000">
                                              <p:val>
                                                <p:strVal val="#ppt_y"/>
                                              </p:val>
                                            </p:tav>
                                          </p:tavLst>
                                        </p:anim>
                                      </p:childTnLst>
                                    </p:cTn>
                                  </p:par>
                                  <p:par>
                                    <p:cTn id="57" presetID="2" presetClass="entr" presetSubtype="4" accel="50000" fill="hold" grpId="0" nodeType="withEffect">
                                      <p:stCondLst>
                                        <p:cond delay="0"/>
                                      </p:stCondLst>
                                      <p:childTnLst>
                                        <p:set>
                                          <p:cBhvr>
                                            <p:cTn id="58" dur="1" fill="hold">
                                              <p:stCondLst>
                                                <p:cond delay="0"/>
                                              </p:stCondLst>
                                            </p:cTn>
                                            <p:tgtEl>
                                              <p:spTgt spid="50"/>
                                            </p:tgtEl>
                                            <p:attrNameLst>
                                              <p:attrName>style.visibility</p:attrName>
                                            </p:attrNameLst>
                                          </p:cBhvr>
                                          <p:to>
                                            <p:strVal val="visible"/>
                                          </p:to>
                                        </p:set>
                                        <p:anim calcmode="lin" valueType="num">
                                          <p:cBhvr additive="base">
                                            <p:cTn id="59" dur="2000" fill="hold"/>
                                            <p:tgtEl>
                                              <p:spTgt spid="50"/>
                                            </p:tgtEl>
                                            <p:attrNameLst>
                                              <p:attrName>ppt_x</p:attrName>
                                            </p:attrNameLst>
                                          </p:cBhvr>
                                          <p:tavLst>
                                            <p:tav tm="0">
                                              <p:val>
                                                <p:strVal val="#ppt_x"/>
                                              </p:val>
                                            </p:tav>
                                            <p:tav tm="100000">
                                              <p:val>
                                                <p:strVal val="#ppt_x"/>
                                              </p:val>
                                            </p:tav>
                                          </p:tavLst>
                                        </p:anim>
                                        <p:anim calcmode="lin" valueType="num">
                                          <p:cBhvr additive="base">
                                            <p:cTn id="60" dur="2000" fill="hold"/>
                                            <p:tgtEl>
                                              <p:spTgt spid="50"/>
                                            </p:tgtEl>
                                            <p:attrNameLst>
                                              <p:attrName>ppt_y</p:attrName>
                                            </p:attrNameLst>
                                          </p:cBhvr>
                                          <p:tavLst>
                                            <p:tav tm="0">
                                              <p:val>
                                                <p:strVal val="1+#ppt_h/2"/>
                                              </p:val>
                                            </p:tav>
                                            <p:tav tm="100000">
                                              <p:val>
                                                <p:strVal val="#ppt_y"/>
                                              </p:val>
                                            </p:tav>
                                          </p:tavLst>
                                        </p:anim>
                                      </p:childTnLst>
                                    </p:cTn>
                                  </p:par>
                                  <p:par>
                                    <p:cTn id="61" presetID="2" presetClass="entr" presetSubtype="4" accel="50000" fill="hold" grpId="0" nodeType="withEffect">
                                      <p:stCondLst>
                                        <p:cond delay="0"/>
                                      </p:stCondLst>
                                      <p:childTnLst>
                                        <p:set>
                                          <p:cBhvr>
                                            <p:cTn id="62" dur="1" fill="hold">
                                              <p:stCondLst>
                                                <p:cond delay="0"/>
                                              </p:stCondLst>
                                            </p:cTn>
                                            <p:tgtEl>
                                              <p:spTgt spid="51"/>
                                            </p:tgtEl>
                                            <p:attrNameLst>
                                              <p:attrName>style.visibility</p:attrName>
                                            </p:attrNameLst>
                                          </p:cBhvr>
                                          <p:to>
                                            <p:strVal val="visible"/>
                                          </p:to>
                                        </p:set>
                                        <p:anim calcmode="lin" valueType="num">
                                          <p:cBhvr additive="base">
                                            <p:cTn id="63" dur="2000" fill="hold"/>
                                            <p:tgtEl>
                                              <p:spTgt spid="51"/>
                                            </p:tgtEl>
                                            <p:attrNameLst>
                                              <p:attrName>ppt_x</p:attrName>
                                            </p:attrNameLst>
                                          </p:cBhvr>
                                          <p:tavLst>
                                            <p:tav tm="0">
                                              <p:val>
                                                <p:strVal val="#ppt_x"/>
                                              </p:val>
                                            </p:tav>
                                            <p:tav tm="100000">
                                              <p:val>
                                                <p:strVal val="#ppt_x"/>
                                              </p:val>
                                            </p:tav>
                                          </p:tavLst>
                                        </p:anim>
                                        <p:anim calcmode="lin" valueType="num">
                                          <p:cBhvr additive="base">
                                            <p:cTn id="64" dur="2000" fill="hold"/>
                                            <p:tgtEl>
                                              <p:spTgt spid="51"/>
                                            </p:tgtEl>
                                            <p:attrNameLst>
                                              <p:attrName>ppt_y</p:attrName>
                                            </p:attrNameLst>
                                          </p:cBhvr>
                                          <p:tavLst>
                                            <p:tav tm="0">
                                              <p:val>
                                                <p:strVal val="1+#ppt_h/2"/>
                                              </p:val>
                                            </p:tav>
                                            <p:tav tm="100000">
                                              <p:val>
                                                <p:strVal val="#ppt_y"/>
                                              </p:val>
                                            </p:tav>
                                          </p:tavLst>
                                        </p:anim>
                                      </p:childTnLst>
                                    </p:cTn>
                                  </p:par>
                                  <p:par>
                                    <p:cTn id="65" presetID="2" presetClass="entr" presetSubtype="4" accel="50000" fill="hold" grpId="0" nodeType="withEffect">
                                      <p:stCondLst>
                                        <p:cond delay="0"/>
                                      </p:stCondLst>
                                      <p:childTnLst>
                                        <p:set>
                                          <p:cBhvr>
                                            <p:cTn id="66" dur="1" fill="hold">
                                              <p:stCondLst>
                                                <p:cond delay="0"/>
                                              </p:stCondLst>
                                            </p:cTn>
                                            <p:tgtEl>
                                              <p:spTgt spid="52"/>
                                            </p:tgtEl>
                                            <p:attrNameLst>
                                              <p:attrName>style.visibility</p:attrName>
                                            </p:attrNameLst>
                                          </p:cBhvr>
                                          <p:to>
                                            <p:strVal val="visible"/>
                                          </p:to>
                                        </p:set>
                                        <p:anim calcmode="lin" valueType="num">
                                          <p:cBhvr additive="base">
                                            <p:cTn id="67" dur="2000" fill="hold"/>
                                            <p:tgtEl>
                                              <p:spTgt spid="52"/>
                                            </p:tgtEl>
                                            <p:attrNameLst>
                                              <p:attrName>ppt_x</p:attrName>
                                            </p:attrNameLst>
                                          </p:cBhvr>
                                          <p:tavLst>
                                            <p:tav tm="0">
                                              <p:val>
                                                <p:strVal val="#ppt_x"/>
                                              </p:val>
                                            </p:tav>
                                            <p:tav tm="100000">
                                              <p:val>
                                                <p:strVal val="#ppt_x"/>
                                              </p:val>
                                            </p:tav>
                                          </p:tavLst>
                                        </p:anim>
                                        <p:anim calcmode="lin" valueType="num">
                                          <p:cBhvr additive="base">
                                            <p:cTn id="68" dur="2000" fill="hold"/>
                                            <p:tgtEl>
                                              <p:spTgt spid="52"/>
                                            </p:tgtEl>
                                            <p:attrNameLst>
                                              <p:attrName>ppt_y</p:attrName>
                                            </p:attrNameLst>
                                          </p:cBhvr>
                                          <p:tavLst>
                                            <p:tav tm="0">
                                              <p:val>
                                                <p:strVal val="1+#ppt_h/2"/>
                                              </p:val>
                                            </p:tav>
                                            <p:tav tm="100000">
                                              <p:val>
                                                <p:strVal val="#ppt_y"/>
                                              </p:val>
                                            </p:tav>
                                          </p:tavLst>
                                        </p:anim>
                                      </p:childTnLst>
                                    </p:cTn>
                                  </p:par>
                                  <p:par>
                                    <p:cTn id="69" presetID="2" presetClass="entr" presetSubtype="4" accel="50000" fill="hold" grpId="0" nodeType="withEffect">
                                      <p:stCondLst>
                                        <p:cond delay="0"/>
                                      </p:stCondLst>
                                      <p:childTnLst>
                                        <p:set>
                                          <p:cBhvr>
                                            <p:cTn id="70" dur="1" fill="hold">
                                              <p:stCondLst>
                                                <p:cond delay="0"/>
                                              </p:stCondLst>
                                            </p:cTn>
                                            <p:tgtEl>
                                              <p:spTgt spid="53"/>
                                            </p:tgtEl>
                                            <p:attrNameLst>
                                              <p:attrName>style.visibility</p:attrName>
                                            </p:attrNameLst>
                                          </p:cBhvr>
                                          <p:to>
                                            <p:strVal val="visible"/>
                                          </p:to>
                                        </p:set>
                                        <p:anim calcmode="lin" valueType="num">
                                          <p:cBhvr additive="base">
                                            <p:cTn id="71" dur="2000" fill="hold"/>
                                            <p:tgtEl>
                                              <p:spTgt spid="53"/>
                                            </p:tgtEl>
                                            <p:attrNameLst>
                                              <p:attrName>ppt_x</p:attrName>
                                            </p:attrNameLst>
                                          </p:cBhvr>
                                          <p:tavLst>
                                            <p:tav tm="0">
                                              <p:val>
                                                <p:strVal val="#ppt_x"/>
                                              </p:val>
                                            </p:tav>
                                            <p:tav tm="100000">
                                              <p:val>
                                                <p:strVal val="#ppt_x"/>
                                              </p:val>
                                            </p:tav>
                                          </p:tavLst>
                                        </p:anim>
                                        <p:anim calcmode="lin" valueType="num">
                                          <p:cBhvr additive="base">
                                            <p:cTn id="72" dur="2000" fill="hold"/>
                                            <p:tgtEl>
                                              <p:spTgt spid="53"/>
                                            </p:tgtEl>
                                            <p:attrNameLst>
                                              <p:attrName>ppt_y</p:attrName>
                                            </p:attrNameLst>
                                          </p:cBhvr>
                                          <p:tavLst>
                                            <p:tav tm="0">
                                              <p:val>
                                                <p:strVal val="1+#ppt_h/2"/>
                                              </p:val>
                                            </p:tav>
                                            <p:tav tm="100000">
                                              <p:val>
                                                <p:strVal val="#ppt_y"/>
                                              </p:val>
                                            </p:tav>
                                          </p:tavLst>
                                        </p:anim>
                                      </p:childTnLst>
                                    </p:cTn>
                                  </p:par>
                                  <p:par>
                                    <p:cTn id="73" presetID="2" presetClass="entr" presetSubtype="4" accel="50000" fill="hold" grpId="0" nodeType="withEffect">
                                      <p:stCondLst>
                                        <p:cond delay="0"/>
                                      </p:stCondLst>
                                      <p:childTnLst>
                                        <p:set>
                                          <p:cBhvr>
                                            <p:cTn id="74" dur="1" fill="hold">
                                              <p:stCondLst>
                                                <p:cond delay="0"/>
                                              </p:stCondLst>
                                            </p:cTn>
                                            <p:tgtEl>
                                              <p:spTgt spid="54"/>
                                            </p:tgtEl>
                                            <p:attrNameLst>
                                              <p:attrName>style.visibility</p:attrName>
                                            </p:attrNameLst>
                                          </p:cBhvr>
                                          <p:to>
                                            <p:strVal val="visible"/>
                                          </p:to>
                                        </p:set>
                                        <p:anim calcmode="lin" valueType="num">
                                          <p:cBhvr additive="base">
                                            <p:cTn id="75" dur="2000" fill="hold"/>
                                            <p:tgtEl>
                                              <p:spTgt spid="54"/>
                                            </p:tgtEl>
                                            <p:attrNameLst>
                                              <p:attrName>ppt_x</p:attrName>
                                            </p:attrNameLst>
                                          </p:cBhvr>
                                          <p:tavLst>
                                            <p:tav tm="0">
                                              <p:val>
                                                <p:strVal val="#ppt_x"/>
                                              </p:val>
                                            </p:tav>
                                            <p:tav tm="100000">
                                              <p:val>
                                                <p:strVal val="#ppt_x"/>
                                              </p:val>
                                            </p:tav>
                                          </p:tavLst>
                                        </p:anim>
                                        <p:anim calcmode="lin" valueType="num">
                                          <p:cBhvr additive="base">
                                            <p:cTn id="76" dur="2000" fill="hold"/>
                                            <p:tgtEl>
                                              <p:spTgt spid="54"/>
                                            </p:tgtEl>
                                            <p:attrNameLst>
                                              <p:attrName>ppt_y</p:attrName>
                                            </p:attrNameLst>
                                          </p:cBhvr>
                                          <p:tavLst>
                                            <p:tav tm="0">
                                              <p:val>
                                                <p:strVal val="1+#ppt_h/2"/>
                                              </p:val>
                                            </p:tav>
                                            <p:tav tm="100000">
                                              <p:val>
                                                <p:strVal val="#ppt_y"/>
                                              </p:val>
                                            </p:tav>
                                          </p:tavLst>
                                        </p:anim>
                                      </p:childTnLst>
                                    </p:cTn>
                                  </p:par>
                                  <p:par>
                                    <p:cTn id="77" presetID="2" presetClass="entr" presetSubtype="4" accel="50000" fill="hold" grpId="0" nodeType="withEffect">
                                      <p:stCondLst>
                                        <p:cond delay="0"/>
                                      </p:stCondLst>
                                      <p:childTnLst>
                                        <p:set>
                                          <p:cBhvr>
                                            <p:cTn id="78" dur="1" fill="hold">
                                              <p:stCondLst>
                                                <p:cond delay="0"/>
                                              </p:stCondLst>
                                            </p:cTn>
                                            <p:tgtEl>
                                              <p:spTgt spid="55"/>
                                            </p:tgtEl>
                                            <p:attrNameLst>
                                              <p:attrName>style.visibility</p:attrName>
                                            </p:attrNameLst>
                                          </p:cBhvr>
                                          <p:to>
                                            <p:strVal val="visible"/>
                                          </p:to>
                                        </p:set>
                                        <p:anim calcmode="lin" valueType="num">
                                          <p:cBhvr additive="base">
                                            <p:cTn id="79" dur="2000" fill="hold"/>
                                            <p:tgtEl>
                                              <p:spTgt spid="55"/>
                                            </p:tgtEl>
                                            <p:attrNameLst>
                                              <p:attrName>ppt_x</p:attrName>
                                            </p:attrNameLst>
                                          </p:cBhvr>
                                          <p:tavLst>
                                            <p:tav tm="0">
                                              <p:val>
                                                <p:strVal val="#ppt_x"/>
                                              </p:val>
                                            </p:tav>
                                            <p:tav tm="100000">
                                              <p:val>
                                                <p:strVal val="#ppt_x"/>
                                              </p:val>
                                            </p:tav>
                                          </p:tavLst>
                                        </p:anim>
                                        <p:anim calcmode="lin" valueType="num">
                                          <p:cBhvr additive="base">
                                            <p:cTn id="80" dur="2000" fill="hold"/>
                                            <p:tgtEl>
                                              <p:spTgt spid="55"/>
                                            </p:tgtEl>
                                            <p:attrNameLst>
                                              <p:attrName>ppt_y</p:attrName>
                                            </p:attrNameLst>
                                          </p:cBhvr>
                                          <p:tavLst>
                                            <p:tav tm="0">
                                              <p:val>
                                                <p:strVal val="1+#ppt_h/2"/>
                                              </p:val>
                                            </p:tav>
                                            <p:tav tm="100000">
                                              <p:val>
                                                <p:strVal val="#ppt_y"/>
                                              </p:val>
                                            </p:tav>
                                          </p:tavLst>
                                        </p:anim>
                                      </p:childTnLst>
                                    </p:cTn>
                                  </p:par>
                                  <p:par>
                                    <p:cTn id="81" presetID="2" presetClass="entr" presetSubtype="4" accel="50000" fill="hold" grpId="0" nodeType="withEffect">
                                      <p:stCondLst>
                                        <p:cond delay="0"/>
                                      </p:stCondLst>
                                      <p:childTnLst>
                                        <p:set>
                                          <p:cBhvr>
                                            <p:cTn id="82" dur="1" fill="hold">
                                              <p:stCondLst>
                                                <p:cond delay="0"/>
                                              </p:stCondLst>
                                            </p:cTn>
                                            <p:tgtEl>
                                              <p:spTgt spid="56"/>
                                            </p:tgtEl>
                                            <p:attrNameLst>
                                              <p:attrName>style.visibility</p:attrName>
                                            </p:attrNameLst>
                                          </p:cBhvr>
                                          <p:to>
                                            <p:strVal val="visible"/>
                                          </p:to>
                                        </p:set>
                                        <p:anim calcmode="lin" valueType="num">
                                          <p:cBhvr additive="base">
                                            <p:cTn id="83" dur="2000" fill="hold"/>
                                            <p:tgtEl>
                                              <p:spTgt spid="56"/>
                                            </p:tgtEl>
                                            <p:attrNameLst>
                                              <p:attrName>ppt_x</p:attrName>
                                            </p:attrNameLst>
                                          </p:cBhvr>
                                          <p:tavLst>
                                            <p:tav tm="0">
                                              <p:val>
                                                <p:strVal val="#ppt_x"/>
                                              </p:val>
                                            </p:tav>
                                            <p:tav tm="100000">
                                              <p:val>
                                                <p:strVal val="#ppt_x"/>
                                              </p:val>
                                            </p:tav>
                                          </p:tavLst>
                                        </p:anim>
                                        <p:anim calcmode="lin" valueType="num">
                                          <p:cBhvr additive="base">
                                            <p:cTn id="84" dur="2000" fill="hold"/>
                                            <p:tgtEl>
                                              <p:spTgt spid="56"/>
                                            </p:tgtEl>
                                            <p:attrNameLst>
                                              <p:attrName>ppt_y</p:attrName>
                                            </p:attrNameLst>
                                          </p:cBhvr>
                                          <p:tavLst>
                                            <p:tav tm="0">
                                              <p:val>
                                                <p:strVal val="1+#ppt_h/2"/>
                                              </p:val>
                                            </p:tav>
                                            <p:tav tm="100000">
                                              <p:val>
                                                <p:strVal val="#ppt_y"/>
                                              </p:val>
                                            </p:tav>
                                          </p:tavLst>
                                        </p:anim>
                                      </p:childTnLst>
                                    </p:cTn>
                                  </p:par>
                                  <p:par>
                                    <p:cTn id="85" presetID="2" presetClass="entr" presetSubtype="4" accel="50000" fill="hold" grpId="0" nodeType="withEffect">
                                      <p:stCondLst>
                                        <p:cond delay="0"/>
                                      </p:stCondLst>
                                      <p:childTnLst>
                                        <p:set>
                                          <p:cBhvr>
                                            <p:cTn id="86" dur="1" fill="hold">
                                              <p:stCondLst>
                                                <p:cond delay="0"/>
                                              </p:stCondLst>
                                            </p:cTn>
                                            <p:tgtEl>
                                              <p:spTgt spid="57"/>
                                            </p:tgtEl>
                                            <p:attrNameLst>
                                              <p:attrName>style.visibility</p:attrName>
                                            </p:attrNameLst>
                                          </p:cBhvr>
                                          <p:to>
                                            <p:strVal val="visible"/>
                                          </p:to>
                                        </p:set>
                                        <p:anim calcmode="lin" valueType="num">
                                          <p:cBhvr additive="base">
                                            <p:cTn id="87" dur="2000" fill="hold"/>
                                            <p:tgtEl>
                                              <p:spTgt spid="57"/>
                                            </p:tgtEl>
                                            <p:attrNameLst>
                                              <p:attrName>ppt_x</p:attrName>
                                            </p:attrNameLst>
                                          </p:cBhvr>
                                          <p:tavLst>
                                            <p:tav tm="0">
                                              <p:val>
                                                <p:strVal val="#ppt_x"/>
                                              </p:val>
                                            </p:tav>
                                            <p:tav tm="100000">
                                              <p:val>
                                                <p:strVal val="#ppt_x"/>
                                              </p:val>
                                            </p:tav>
                                          </p:tavLst>
                                        </p:anim>
                                        <p:anim calcmode="lin" valueType="num">
                                          <p:cBhvr additive="base">
                                            <p:cTn id="88" dur="2000" fill="hold"/>
                                            <p:tgtEl>
                                              <p:spTgt spid="57"/>
                                            </p:tgtEl>
                                            <p:attrNameLst>
                                              <p:attrName>ppt_y</p:attrName>
                                            </p:attrNameLst>
                                          </p:cBhvr>
                                          <p:tavLst>
                                            <p:tav tm="0">
                                              <p:val>
                                                <p:strVal val="1+#ppt_h/2"/>
                                              </p:val>
                                            </p:tav>
                                            <p:tav tm="100000">
                                              <p:val>
                                                <p:strVal val="#ppt_y"/>
                                              </p:val>
                                            </p:tav>
                                          </p:tavLst>
                                        </p:anim>
                                      </p:childTnLst>
                                    </p:cTn>
                                  </p:par>
                                  <p:par>
                                    <p:cTn id="89" presetID="2" presetClass="entr" presetSubtype="4" accel="50000" fill="hold" grpId="0" nodeType="withEffect">
                                      <p:stCondLst>
                                        <p:cond delay="0"/>
                                      </p:stCondLst>
                                      <p:childTnLst>
                                        <p:set>
                                          <p:cBhvr>
                                            <p:cTn id="90" dur="1" fill="hold">
                                              <p:stCondLst>
                                                <p:cond delay="0"/>
                                              </p:stCondLst>
                                            </p:cTn>
                                            <p:tgtEl>
                                              <p:spTgt spid="58"/>
                                            </p:tgtEl>
                                            <p:attrNameLst>
                                              <p:attrName>style.visibility</p:attrName>
                                            </p:attrNameLst>
                                          </p:cBhvr>
                                          <p:to>
                                            <p:strVal val="visible"/>
                                          </p:to>
                                        </p:set>
                                        <p:anim calcmode="lin" valueType="num">
                                          <p:cBhvr additive="base">
                                            <p:cTn id="91" dur="2000" fill="hold"/>
                                            <p:tgtEl>
                                              <p:spTgt spid="58"/>
                                            </p:tgtEl>
                                            <p:attrNameLst>
                                              <p:attrName>ppt_x</p:attrName>
                                            </p:attrNameLst>
                                          </p:cBhvr>
                                          <p:tavLst>
                                            <p:tav tm="0">
                                              <p:val>
                                                <p:strVal val="#ppt_x"/>
                                              </p:val>
                                            </p:tav>
                                            <p:tav tm="100000">
                                              <p:val>
                                                <p:strVal val="#ppt_x"/>
                                              </p:val>
                                            </p:tav>
                                          </p:tavLst>
                                        </p:anim>
                                        <p:anim calcmode="lin" valueType="num">
                                          <p:cBhvr additive="base">
                                            <p:cTn id="92" dur="2000" fill="hold"/>
                                            <p:tgtEl>
                                              <p:spTgt spid="58"/>
                                            </p:tgtEl>
                                            <p:attrNameLst>
                                              <p:attrName>ppt_y</p:attrName>
                                            </p:attrNameLst>
                                          </p:cBhvr>
                                          <p:tavLst>
                                            <p:tav tm="0">
                                              <p:val>
                                                <p:strVal val="1+#ppt_h/2"/>
                                              </p:val>
                                            </p:tav>
                                            <p:tav tm="100000">
                                              <p:val>
                                                <p:strVal val="#ppt_y"/>
                                              </p:val>
                                            </p:tav>
                                          </p:tavLst>
                                        </p:anim>
                                      </p:childTnLst>
                                    </p:cTn>
                                  </p:par>
                                  <p:par>
                                    <p:cTn id="93" presetID="2" presetClass="entr" presetSubtype="4" accel="50000" fill="hold" grpId="0" nodeType="withEffect">
                                      <p:stCondLst>
                                        <p:cond delay="0"/>
                                      </p:stCondLst>
                                      <p:childTnLst>
                                        <p:set>
                                          <p:cBhvr>
                                            <p:cTn id="94" dur="1" fill="hold">
                                              <p:stCondLst>
                                                <p:cond delay="0"/>
                                              </p:stCondLst>
                                            </p:cTn>
                                            <p:tgtEl>
                                              <p:spTgt spid="59"/>
                                            </p:tgtEl>
                                            <p:attrNameLst>
                                              <p:attrName>style.visibility</p:attrName>
                                            </p:attrNameLst>
                                          </p:cBhvr>
                                          <p:to>
                                            <p:strVal val="visible"/>
                                          </p:to>
                                        </p:set>
                                        <p:anim calcmode="lin" valueType="num">
                                          <p:cBhvr additive="base">
                                            <p:cTn id="95" dur="2000" fill="hold"/>
                                            <p:tgtEl>
                                              <p:spTgt spid="59"/>
                                            </p:tgtEl>
                                            <p:attrNameLst>
                                              <p:attrName>ppt_x</p:attrName>
                                            </p:attrNameLst>
                                          </p:cBhvr>
                                          <p:tavLst>
                                            <p:tav tm="0">
                                              <p:val>
                                                <p:strVal val="#ppt_x"/>
                                              </p:val>
                                            </p:tav>
                                            <p:tav tm="100000">
                                              <p:val>
                                                <p:strVal val="#ppt_x"/>
                                              </p:val>
                                            </p:tav>
                                          </p:tavLst>
                                        </p:anim>
                                        <p:anim calcmode="lin" valueType="num">
                                          <p:cBhvr additive="base">
                                            <p:cTn id="96" dur="2000" fill="hold"/>
                                            <p:tgtEl>
                                              <p:spTgt spid="59"/>
                                            </p:tgtEl>
                                            <p:attrNameLst>
                                              <p:attrName>ppt_y</p:attrName>
                                            </p:attrNameLst>
                                          </p:cBhvr>
                                          <p:tavLst>
                                            <p:tav tm="0">
                                              <p:val>
                                                <p:strVal val="1+#ppt_h/2"/>
                                              </p:val>
                                            </p:tav>
                                            <p:tav tm="100000">
                                              <p:val>
                                                <p:strVal val="#ppt_y"/>
                                              </p:val>
                                            </p:tav>
                                          </p:tavLst>
                                        </p:anim>
                                      </p:childTnLst>
                                    </p:cTn>
                                  </p:par>
                                  <p:par>
                                    <p:cTn id="97" presetID="2" presetClass="entr" presetSubtype="4" accel="50000" fill="hold" grpId="0" nodeType="withEffect">
                                      <p:stCondLst>
                                        <p:cond delay="0"/>
                                      </p:stCondLst>
                                      <p:childTnLst>
                                        <p:set>
                                          <p:cBhvr>
                                            <p:cTn id="98" dur="1" fill="hold">
                                              <p:stCondLst>
                                                <p:cond delay="0"/>
                                              </p:stCondLst>
                                            </p:cTn>
                                            <p:tgtEl>
                                              <p:spTgt spid="60"/>
                                            </p:tgtEl>
                                            <p:attrNameLst>
                                              <p:attrName>style.visibility</p:attrName>
                                            </p:attrNameLst>
                                          </p:cBhvr>
                                          <p:to>
                                            <p:strVal val="visible"/>
                                          </p:to>
                                        </p:set>
                                        <p:anim calcmode="lin" valueType="num">
                                          <p:cBhvr additive="base">
                                            <p:cTn id="99" dur="2000" fill="hold"/>
                                            <p:tgtEl>
                                              <p:spTgt spid="60"/>
                                            </p:tgtEl>
                                            <p:attrNameLst>
                                              <p:attrName>ppt_x</p:attrName>
                                            </p:attrNameLst>
                                          </p:cBhvr>
                                          <p:tavLst>
                                            <p:tav tm="0">
                                              <p:val>
                                                <p:strVal val="#ppt_x"/>
                                              </p:val>
                                            </p:tav>
                                            <p:tav tm="100000">
                                              <p:val>
                                                <p:strVal val="#ppt_x"/>
                                              </p:val>
                                            </p:tav>
                                          </p:tavLst>
                                        </p:anim>
                                        <p:anim calcmode="lin" valueType="num">
                                          <p:cBhvr additive="base">
                                            <p:cTn id="100" dur="2000" fill="hold"/>
                                            <p:tgtEl>
                                              <p:spTgt spid="60"/>
                                            </p:tgtEl>
                                            <p:attrNameLst>
                                              <p:attrName>ppt_y</p:attrName>
                                            </p:attrNameLst>
                                          </p:cBhvr>
                                          <p:tavLst>
                                            <p:tav tm="0">
                                              <p:val>
                                                <p:strVal val="1+#ppt_h/2"/>
                                              </p:val>
                                            </p:tav>
                                            <p:tav tm="100000">
                                              <p:val>
                                                <p:strVal val="#ppt_y"/>
                                              </p:val>
                                            </p:tav>
                                          </p:tavLst>
                                        </p:anim>
                                      </p:childTnLst>
                                    </p:cTn>
                                  </p:par>
                                  <p:par>
                                    <p:cTn id="101" presetID="2" presetClass="entr" presetSubtype="4" accel="50000" fill="hold" grpId="0" nodeType="withEffect">
                                      <p:stCondLst>
                                        <p:cond delay="0"/>
                                      </p:stCondLst>
                                      <p:childTnLst>
                                        <p:set>
                                          <p:cBhvr>
                                            <p:cTn id="102" dur="1" fill="hold">
                                              <p:stCondLst>
                                                <p:cond delay="0"/>
                                              </p:stCondLst>
                                            </p:cTn>
                                            <p:tgtEl>
                                              <p:spTgt spid="61"/>
                                            </p:tgtEl>
                                            <p:attrNameLst>
                                              <p:attrName>style.visibility</p:attrName>
                                            </p:attrNameLst>
                                          </p:cBhvr>
                                          <p:to>
                                            <p:strVal val="visible"/>
                                          </p:to>
                                        </p:set>
                                        <p:anim calcmode="lin" valueType="num">
                                          <p:cBhvr additive="base">
                                            <p:cTn id="103" dur="2000" fill="hold"/>
                                            <p:tgtEl>
                                              <p:spTgt spid="61"/>
                                            </p:tgtEl>
                                            <p:attrNameLst>
                                              <p:attrName>ppt_x</p:attrName>
                                            </p:attrNameLst>
                                          </p:cBhvr>
                                          <p:tavLst>
                                            <p:tav tm="0">
                                              <p:val>
                                                <p:strVal val="#ppt_x"/>
                                              </p:val>
                                            </p:tav>
                                            <p:tav tm="100000">
                                              <p:val>
                                                <p:strVal val="#ppt_x"/>
                                              </p:val>
                                            </p:tav>
                                          </p:tavLst>
                                        </p:anim>
                                        <p:anim calcmode="lin" valueType="num">
                                          <p:cBhvr additive="base">
                                            <p:cTn id="104" dur="2000" fill="hold"/>
                                            <p:tgtEl>
                                              <p:spTgt spid="61"/>
                                            </p:tgtEl>
                                            <p:attrNameLst>
                                              <p:attrName>ppt_y</p:attrName>
                                            </p:attrNameLst>
                                          </p:cBhvr>
                                          <p:tavLst>
                                            <p:tav tm="0">
                                              <p:val>
                                                <p:strVal val="1+#ppt_h/2"/>
                                              </p:val>
                                            </p:tav>
                                            <p:tav tm="100000">
                                              <p:val>
                                                <p:strVal val="#ppt_y"/>
                                              </p:val>
                                            </p:tav>
                                          </p:tavLst>
                                        </p:anim>
                                      </p:childTnLst>
                                    </p:cTn>
                                  </p:par>
                                  <p:par>
                                    <p:cTn id="105" presetID="2" presetClass="entr" presetSubtype="4" accel="50000" fill="hold" grpId="0" nodeType="withEffect">
                                      <p:stCondLst>
                                        <p:cond delay="0"/>
                                      </p:stCondLst>
                                      <p:childTnLst>
                                        <p:set>
                                          <p:cBhvr>
                                            <p:cTn id="106" dur="1" fill="hold">
                                              <p:stCondLst>
                                                <p:cond delay="0"/>
                                              </p:stCondLst>
                                            </p:cTn>
                                            <p:tgtEl>
                                              <p:spTgt spid="62"/>
                                            </p:tgtEl>
                                            <p:attrNameLst>
                                              <p:attrName>style.visibility</p:attrName>
                                            </p:attrNameLst>
                                          </p:cBhvr>
                                          <p:to>
                                            <p:strVal val="visible"/>
                                          </p:to>
                                        </p:set>
                                        <p:anim calcmode="lin" valueType="num">
                                          <p:cBhvr additive="base">
                                            <p:cTn id="107" dur="2000" fill="hold"/>
                                            <p:tgtEl>
                                              <p:spTgt spid="62"/>
                                            </p:tgtEl>
                                            <p:attrNameLst>
                                              <p:attrName>ppt_x</p:attrName>
                                            </p:attrNameLst>
                                          </p:cBhvr>
                                          <p:tavLst>
                                            <p:tav tm="0">
                                              <p:val>
                                                <p:strVal val="#ppt_x"/>
                                              </p:val>
                                            </p:tav>
                                            <p:tav tm="100000">
                                              <p:val>
                                                <p:strVal val="#ppt_x"/>
                                              </p:val>
                                            </p:tav>
                                          </p:tavLst>
                                        </p:anim>
                                        <p:anim calcmode="lin" valueType="num">
                                          <p:cBhvr additive="base">
                                            <p:cTn id="108" dur="2000" fill="hold"/>
                                            <p:tgtEl>
                                              <p:spTgt spid="62"/>
                                            </p:tgtEl>
                                            <p:attrNameLst>
                                              <p:attrName>ppt_y</p:attrName>
                                            </p:attrNameLst>
                                          </p:cBhvr>
                                          <p:tavLst>
                                            <p:tav tm="0">
                                              <p:val>
                                                <p:strVal val="1+#ppt_h/2"/>
                                              </p:val>
                                            </p:tav>
                                            <p:tav tm="100000">
                                              <p:val>
                                                <p:strVal val="#ppt_y"/>
                                              </p:val>
                                            </p:tav>
                                          </p:tavLst>
                                        </p:anim>
                                      </p:childTnLst>
                                    </p:cTn>
                                  </p:par>
                                  <p:par>
                                    <p:cTn id="109" presetID="2" presetClass="entr" presetSubtype="4" accel="50000" fill="hold" grpId="0" nodeType="withEffect">
                                      <p:stCondLst>
                                        <p:cond delay="0"/>
                                      </p:stCondLst>
                                      <p:childTnLst>
                                        <p:set>
                                          <p:cBhvr>
                                            <p:cTn id="110" dur="1" fill="hold">
                                              <p:stCondLst>
                                                <p:cond delay="0"/>
                                              </p:stCondLst>
                                            </p:cTn>
                                            <p:tgtEl>
                                              <p:spTgt spid="63"/>
                                            </p:tgtEl>
                                            <p:attrNameLst>
                                              <p:attrName>style.visibility</p:attrName>
                                            </p:attrNameLst>
                                          </p:cBhvr>
                                          <p:to>
                                            <p:strVal val="visible"/>
                                          </p:to>
                                        </p:set>
                                        <p:anim calcmode="lin" valueType="num">
                                          <p:cBhvr additive="base">
                                            <p:cTn id="111" dur="2000" fill="hold"/>
                                            <p:tgtEl>
                                              <p:spTgt spid="63"/>
                                            </p:tgtEl>
                                            <p:attrNameLst>
                                              <p:attrName>ppt_x</p:attrName>
                                            </p:attrNameLst>
                                          </p:cBhvr>
                                          <p:tavLst>
                                            <p:tav tm="0">
                                              <p:val>
                                                <p:strVal val="#ppt_x"/>
                                              </p:val>
                                            </p:tav>
                                            <p:tav tm="100000">
                                              <p:val>
                                                <p:strVal val="#ppt_x"/>
                                              </p:val>
                                            </p:tav>
                                          </p:tavLst>
                                        </p:anim>
                                        <p:anim calcmode="lin" valueType="num">
                                          <p:cBhvr additive="base">
                                            <p:cTn id="112" dur="2000" fill="hold"/>
                                            <p:tgtEl>
                                              <p:spTgt spid="63"/>
                                            </p:tgtEl>
                                            <p:attrNameLst>
                                              <p:attrName>ppt_y</p:attrName>
                                            </p:attrNameLst>
                                          </p:cBhvr>
                                          <p:tavLst>
                                            <p:tav tm="0">
                                              <p:val>
                                                <p:strVal val="1+#ppt_h/2"/>
                                              </p:val>
                                            </p:tav>
                                            <p:tav tm="100000">
                                              <p:val>
                                                <p:strVal val="#ppt_y"/>
                                              </p:val>
                                            </p:tav>
                                          </p:tavLst>
                                        </p:anim>
                                      </p:childTnLst>
                                    </p:cTn>
                                  </p:par>
                                </p:childTnLst>
                              </p:cTn>
                            </p:par>
                            <p:par>
                              <p:cTn id="113" fill="hold">
                                <p:stCondLst>
                                  <p:cond delay="2000"/>
                                </p:stCondLst>
                                <p:childTnLst>
                                  <p:par>
                                    <p:cTn id="114" presetID="53" presetClass="entr" presetSubtype="16" fill="hold" grpId="0" nodeType="afterEffect">
                                      <p:stCondLst>
                                        <p:cond delay="0"/>
                                      </p:stCondLst>
                                      <p:childTnLst>
                                        <p:set>
                                          <p:cBhvr>
                                            <p:cTn id="115" dur="1" fill="hold">
                                              <p:stCondLst>
                                                <p:cond delay="0"/>
                                              </p:stCondLst>
                                            </p:cTn>
                                            <p:tgtEl>
                                              <p:spTgt spid="64"/>
                                            </p:tgtEl>
                                            <p:attrNameLst>
                                              <p:attrName>style.visibility</p:attrName>
                                            </p:attrNameLst>
                                          </p:cBhvr>
                                          <p:to>
                                            <p:strVal val="visible"/>
                                          </p:to>
                                        </p:set>
                                        <p:anim calcmode="lin" valueType="num">
                                          <p:cBhvr>
                                            <p:cTn id="116" dur="500" fill="hold"/>
                                            <p:tgtEl>
                                              <p:spTgt spid="64"/>
                                            </p:tgtEl>
                                            <p:attrNameLst>
                                              <p:attrName>ppt_w</p:attrName>
                                            </p:attrNameLst>
                                          </p:cBhvr>
                                          <p:tavLst>
                                            <p:tav tm="0">
                                              <p:val>
                                                <p:fltVal val="0"/>
                                              </p:val>
                                            </p:tav>
                                            <p:tav tm="100000">
                                              <p:val>
                                                <p:strVal val="#ppt_w"/>
                                              </p:val>
                                            </p:tav>
                                          </p:tavLst>
                                        </p:anim>
                                        <p:anim calcmode="lin" valueType="num">
                                          <p:cBhvr>
                                            <p:cTn id="117" dur="500" fill="hold"/>
                                            <p:tgtEl>
                                              <p:spTgt spid="64"/>
                                            </p:tgtEl>
                                            <p:attrNameLst>
                                              <p:attrName>ppt_h</p:attrName>
                                            </p:attrNameLst>
                                          </p:cBhvr>
                                          <p:tavLst>
                                            <p:tav tm="0">
                                              <p:val>
                                                <p:fltVal val="0"/>
                                              </p:val>
                                            </p:tav>
                                            <p:tav tm="100000">
                                              <p:val>
                                                <p:strVal val="#ppt_h"/>
                                              </p:val>
                                            </p:tav>
                                          </p:tavLst>
                                        </p:anim>
                                        <p:animEffect transition="in" filter="fade">
                                          <p:cBhvr>
                                            <p:cTn id="118" dur="500"/>
                                            <p:tgtEl>
                                              <p:spTgt spid="64"/>
                                            </p:tgtEl>
                                          </p:cBhvr>
                                        </p:animEffect>
                                      </p:childTnLst>
                                    </p:cTn>
                                  </p:par>
                                </p:childTnLst>
                              </p:cTn>
                            </p:par>
                            <p:par>
                              <p:cTn id="119" fill="hold">
                                <p:stCondLst>
                                  <p:cond delay="2500"/>
                                </p:stCondLst>
                                <p:childTnLst>
                                  <p:par>
                                    <p:cTn id="120" presetID="14" presetClass="entr" presetSubtype="10" fill="hold" grpId="0" nodeType="afterEffect">
                                      <p:stCondLst>
                                        <p:cond delay="0"/>
                                      </p:stCondLst>
                                      <p:childTnLst>
                                        <p:set>
                                          <p:cBhvr>
                                            <p:cTn id="121" dur="1" fill="hold">
                                              <p:stCondLst>
                                                <p:cond delay="0"/>
                                              </p:stCondLst>
                                            </p:cTn>
                                            <p:tgtEl>
                                              <p:spTgt spid="66">
                                                <p:txEl>
                                                  <p:pRg st="0" end="0"/>
                                                </p:txEl>
                                              </p:spTgt>
                                            </p:tgtEl>
                                            <p:attrNameLst>
                                              <p:attrName>style.visibility</p:attrName>
                                            </p:attrNameLst>
                                          </p:cBhvr>
                                          <p:to>
                                            <p:strVal val="visible"/>
                                          </p:to>
                                        </p:set>
                                        <p:animEffect transition="in" filter="randombar(horizontal)">
                                          <p:cBhvr>
                                            <p:cTn id="122" dur="500"/>
                                            <p:tgtEl>
                                              <p:spTgt spid="66">
                                                <p:txEl>
                                                  <p:pRg st="0" end="0"/>
                                                </p:txEl>
                                              </p:spTgt>
                                            </p:tgtEl>
                                          </p:cBhvr>
                                        </p:animEffect>
                                      </p:childTnLst>
                                    </p:cTn>
                                  </p:par>
                                </p:childTnLst>
                              </p:cTn>
                            </p:par>
                            <p:par>
                              <p:cTn id="123" fill="hold">
                                <p:stCondLst>
                                  <p:cond delay="3000"/>
                                </p:stCondLst>
                                <p:childTnLst>
                                  <p:par>
                                    <p:cTn id="124" presetID="50" presetClass="entr" presetSubtype="0" decel="100000" fill="hold" grpId="0" nodeType="afterEffect">
                                      <p:stCondLst>
                                        <p:cond delay="0"/>
                                      </p:stCondLst>
                                      <p:childTnLst>
                                        <p:set>
                                          <p:cBhvr>
                                            <p:cTn id="125" dur="1" fill="hold">
                                              <p:stCondLst>
                                                <p:cond delay="0"/>
                                              </p:stCondLst>
                                            </p:cTn>
                                            <p:tgtEl>
                                              <p:spTgt spid="67">
                                                <p:txEl>
                                                  <p:pRg st="0" end="0"/>
                                                </p:txEl>
                                              </p:spTgt>
                                            </p:tgtEl>
                                            <p:attrNameLst>
                                              <p:attrName>style.visibility</p:attrName>
                                            </p:attrNameLst>
                                          </p:cBhvr>
                                          <p:to>
                                            <p:strVal val="visible"/>
                                          </p:to>
                                        </p:set>
                                        <p:anim calcmode="lin" valueType="num">
                                          <p:cBhvr>
                                            <p:cTn id="126" dur="1000" fill="hold"/>
                                            <p:tgtEl>
                                              <p:spTgt spid="67">
                                                <p:txEl>
                                                  <p:pRg st="0" end="0"/>
                                                </p:txEl>
                                              </p:spTgt>
                                            </p:tgtEl>
                                            <p:attrNameLst>
                                              <p:attrName>ppt_w</p:attrName>
                                            </p:attrNameLst>
                                          </p:cBhvr>
                                          <p:tavLst>
                                            <p:tav tm="0">
                                              <p:val>
                                                <p:strVal val="#ppt_w+.3"/>
                                              </p:val>
                                            </p:tav>
                                            <p:tav tm="100000">
                                              <p:val>
                                                <p:strVal val="#ppt_w"/>
                                              </p:val>
                                            </p:tav>
                                          </p:tavLst>
                                        </p:anim>
                                        <p:anim calcmode="lin" valueType="num">
                                          <p:cBhvr>
                                            <p:cTn id="127" dur="1000" fill="hold"/>
                                            <p:tgtEl>
                                              <p:spTgt spid="67">
                                                <p:txEl>
                                                  <p:pRg st="0" end="0"/>
                                                </p:txEl>
                                              </p:spTgt>
                                            </p:tgtEl>
                                            <p:attrNameLst>
                                              <p:attrName>ppt_h</p:attrName>
                                            </p:attrNameLst>
                                          </p:cBhvr>
                                          <p:tavLst>
                                            <p:tav tm="0">
                                              <p:val>
                                                <p:strVal val="#ppt_h"/>
                                              </p:val>
                                            </p:tav>
                                            <p:tav tm="100000">
                                              <p:val>
                                                <p:strVal val="#ppt_h"/>
                                              </p:val>
                                            </p:tav>
                                          </p:tavLst>
                                        </p:anim>
                                        <p:animEffect transition="in" filter="fade">
                                          <p:cBhvr>
                                            <p:cTn id="128" dur="1000"/>
                                            <p:tgtEl>
                                              <p:spTgt spid="67">
                                                <p:txEl>
                                                  <p:pRg st="0" end="0"/>
                                                </p:txEl>
                                              </p:spTgt>
                                            </p:tgtEl>
                                          </p:cBhvr>
                                        </p:animEffect>
                                      </p:childTnLst>
                                    </p:cTn>
                                  </p:par>
                                </p:childTnLst>
                              </p:cTn>
                            </p:par>
                            <p:par>
                              <p:cTn id="129" fill="hold">
                                <p:stCondLst>
                                  <p:cond delay="4000"/>
                                </p:stCondLst>
                                <p:childTnLst>
                                  <p:par>
                                    <p:cTn id="130" presetID="14" presetClass="entr" presetSubtype="10" fill="hold" grpId="0" nodeType="afterEffect">
                                      <p:stCondLst>
                                        <p:cond delay="0"/>
                                      </p:stCondLst>
                                      <p:childTnLst>
                                        <p:set>
                                          <p:cBhvr>
                                            <p:cTn id="131" dur="1" fill="hold">
                                              <p:stCondLst>
                                                <p:cond delay="0"/>
                                              </p:stCondLst>
                                            </p:cTn>
                                            <p:tgtEl>
                                              <p:spTgt spid="68">
                                                <p:txEl>
                                                  <p:pRg st="0" end="0"/>
                                                </p:txEl>
                                              </p:spTgt>
                                            </p:tgtEl>
                                            <p:attrNameLst>
                                              <p:attrName>style.visibility</p:attrName>
                                            </p:attrNameLst>
                                          </p:cBhvr>
                                          <p:to>
                                            <p:strVal val="visible"/>
                                          </p:to>
                                        </p:set>
                                        <p:animEffect transition="in" filter="randombar(horizontal)">
                                          <p:cBhvr>
                                            <p:cTn id="132" dur="500"/>
                                            <p:tgtEl>
                                              <p:spTgt spid="6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6" grpId="0" build="p">
            <p:tmplLst>
              <p:tmpl lvl="1">
                <p:tnLst>
                  <p:par>
                    <p:cTn presetID="14" presetClass="entr" presetSubtype="10" fill="hold" nodeType="afterEffect">
                      <p:stCondLst>
                        <p:cond delay="0"/>
                      </p:stCondLst>
                      <p:childTnLst>
                        <p:set>
                          <p:cBhvr>
                            <p:cTn dur="1" fill="hold">
                              <p:stCondLst>
                                <p:cond delay="0"/>
                              </p:stCondLst>
                            </p:cTn>
                            <p:tgtEl>
                              <p:spTgt spid="66"/>
                            </p:tgtEl>
                            <p:attrNameLst>
                              <p:attrName>style.visibility</p:attrName>
                            </p:attrNameLst>
                          </p:cBhvr>
                          <p:to>
                            <p:strVal val="visible"/>
                          </p:to>
                        </p:set>
                        <p:animEffect transition="in" filter="randombar(horizontal)">
                          <p:cBhvr>
                            <p:cTn dur="500"/>
                            <p:tgtEl>
                              <p:spTgt spid="66"/>
                            </p:tgtEl>
                          </p:cBhvr>
                        </p:animEffect>
                      </p:childTnLst>
                    </p:cTn>
                  </p:par>
                </p:tnLst>
              </p:tmpl>
            </p:tmplLst>
          </p:bldP>
          <p:bldP spid="67" grpId="0" build="p">
            <p:tmplLst>
              <p:tmpl lvl="1">
                <p:tnLst>
                  <p:par>
                    <p:cTn presetID="50" presetClass="entr" presetSubtype="0" decel="100000" fill="hold" nodeType="afterEffect">
                      <p:stCondLst>
                        <p:cond delay="0"/>
                      </p:stCondLst>
                      <p:childTnLst>
                        <p:set>
                          <p:cBhvr>
                            <p:cTn dur="1" fill="hold">
                              <p:stCondLst>
                                <p:cond delay="0"/>
                              </p:stCondLst>
                            </p:cTn>
                            <p:tgtEl>
                              <p:spTgt spid="67"/>
                            </p:tgtEl>
                            <p:attrNameLst>
                              <p:attrName>style.visibility</p:attrName>
                            </p:attrNameLst>
                          </p:cBhvr>
                          <p:to>
                            <p:strVal val="visible"/>
                          </p:to>
                        </p:set>
                        <p:anim calcmode="lin" valueType="num">
                          <p:cBhvr>
                            <p:cTn dur="1000" fill="hold"/>
                            <p:tgtEl>
                              <p:spTgt spid="67"/>
                            </p:tgtEl>
                            <p:attrNameLst>
                              <p:attrName>ppt_w</p:attrName>
                            </p:attrNameLst>
                          </p:cBhvr>
                          <p:tavLst>
                            <p:tav tm="0">
                              <p:val>
                                <p:strVal val="#ppt_w+.3"/>
                              </p:val>
                            </p:tav>
                            <p:tav tm="100000">
                              <p:val>
                                <p:strVal val="#ppt_w"/>
                              </p:val>
                            </p:tav>
                          </p:tavLst>
                        </p:anim>
                        <p:anim calcmode="lin" valueType="num">
                          <p:cBhvr>
                            <p:cTn dur="1000" fill="hold"/>
                            <p:tgtEl>
                              <p:spTgt spid="67"/>
                            </p:tgtEl>
                            <p:attrNameLst>
                              <p:attrName>ppt_h</p:attrName>
                            </p:attrNameLst>
                          </p:cBhvr>
                          <p:tavLst>
                            <p:tav tm="0">
                              <p:val>
                                <p:strVal val="#ppt_h"/>
                              </p:val>
                            </p:tav>
                            <p:tav tm="100000">
                              <p:val>
                                <p:strVal val="#ppt_h"/>
                              </p:val>
                            </p:tav>
                          </p:tavLst>
                        </p:anim>
                        <p:animEffect transition="in" filter="fade">
                          <p:cBhvr>
                            <p:cTn dur="1000"/>
                            <p:tgtEl>
                              <p:spTgt spid="67"/>
                            </p:tgtEl>
                          </p:cBhvr>
                        </p:animEffect>
                      </p:childTnLst>
                    </p:cTn>
                  </p:par>
                </p:tnLst>
              </p:tmpl>
            </p:tmplLst>
          </p:bldP>
          <p:bldP spid="68" grpId="0" build="p">
            <p:tmplLst>
              <p:tmpl lvl="1">
                <p:tnLst>
                  <p:par>
                    <p:cTn presetID="14" presetClass="entr" presetSubtype="10" fill="hold" nodeType="afterEffect">
                      <p:stCondLst>
                        <p:cond delay="0"/>
                      </p:stCondLst>
                      <p:childTnLst>
                        <p:set>
                          <p:cBhvr>
                            <p:cTn dur="1" fill="hold">
                              <p:stCondLst>
                                <p:cond delay="0"/>
                              </p:stCondLst>
                            </p:cTn>
                            <p:tgtEl>
                              <p:spTgt spid="68"/>
                            </p:tgtEl>
                            <p:attrNameLst>
                              <p:attrName>style.visibility</p:attrName>
                            </p:attrNameLst>
                          </p:cBhvr>
                          <p:to>
                            <p:strVal val="visible"/>
                          </p:to>
                        </p:set>
                        <p:animEffect transition="in" filter="randombar(horizontal)">
                          <p:cBhvr>
                            <p:cTn dur="500"/>
                            <p:tgtEl>
                              <p:spTgt spid="68"/>
                            </p:tgtEl>
                          </p:cBhvr>
                        </p:animEffect>
                      </p:childTnLst>
                    </p:cTn>
                  </p:par>
                </p:tnLst>
              </p:tmpl>
            </p:tmplLst>
          </p:bldP>
        </p:bldLst>
      </p:timing>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grpSp>
        <p:nvGrpSpPr>
          <p:cNvPr id="7" name="组合 6"/>
          <p:cNvGrpSpPr/>
          <p:nvPr userDrawn="1"/>
        </p:nvGrpSpPr>
        <p:grpSpPr>
          <a:xfrm rot="12433696">
            <a:off x="123180" y="78240"/>
            <a:ext cx="501852" cy="659989"/>
            <a:chOff x="1078816" y="964066"/>
            <a:chExt cx="2222812" cy="2923236"/>
          </a:xfrm>
          <a:effectLst>
            <a:outerShdw blurRad="279400" dist="279400" dir="5400000" algn="ctr" rotWithShape="0">
              <a:srgbClr val="000000">
                <a:alpha val="43137"/>
              </a:srgbClr>
            </a:outerShdw>
          </a:effectLst>
        </p:grpSpPr>
        <p:sp>
          <p:nvSpPr>
            <p:cNvPr id="8" name="Freeform 7"/>
            <p:cNvSpPr/>
            <p:nvPr/>
          </p:nvSpPr>
          <p:spPr bwMode="auto">
            <a:xfrm>
              <a:off x="1078816" y="2540257"/>
              <a:ext cx="696716" cy="1019561"/>
            </a:xfrm>
            <a:custGeom>
              <a:avLst/>
              <a:gdLst>
                <a:gd name="T0" fmla="*/ 94 w 375"/>
                <a:gd name="T1" fmla="*/ 0 h 549"/>
                <a:gd name="T2" fmla="*/ 11 w 375"/>
                <a:gd name="T3" fmla="*/ 12 h 549"/>
                <a:gd name="T4" fmla="*/ 0 w 375"/>
                <a:gd name="T5" fmla="*/ 127 h 549"/>
                <a:gd name="T6" fmla="*/ 174 w 375"/>
                <a:gd name="T7" fmla="*/ 549 h 549"/>
                <a:gd name="T8" fmla="*/ 375 w 375"/>
                <a:gd name="T9" fmla="*/ 280 h 549"/>
                <a:gd name="T10" fmla="*/ 94 w 375"/>
                <a:gd name="T11" fmla="*/ 0 h 549"/>
              </a:gdLst>
              <a:ahLst/>
              <a:cxnLst>
                <a:cxn ang="0">
                  <a:pos x="T0" y="T1"/>
                </a:cxn>
                <a:cxn ang="0">
                  <a:pos x="T2" y="T3"/>
                </a:cxn>
                <a:cxn ang="0">
                  <a:pos x="T4" y="T5"/>
                </a:cxn>
                <a:cxn ang="0">
                  <a:pos x="T6" y="T7"/>
                </a:cxn>
                <a:cxn ang="0">
                  <a:pos x="T8" y="T9"/>
                </a:cxn>
                <a:cxn ang="0">
                  <a:pos x="T10" y="T11"/>
                </a:cxn>
              </a:cxnLst>
              <a:rect l="0" t="0" r="r" b="b"/>
              <a:pathLst>
                <a:path w="375" h="549">
                  <a:moveTo>
                    <a:pt x="94" y="0"/>
                  </a:moveTo>
                  <a:cubicBezTo>
                    <a:pt x="65" y="0"/>
                    <a:pt x="37" y="4"/>
                    <a:pt x="11" y="12"/>
                  </a:cubicBezTo>
                  <a:cubicBezTo>
                    <a:pt x="3" y="49"/>
                    <a:pt x="0" y="87"/>
                    <a:pt x="0" y="127"/>
                  </a:cubicBezTo>
                  <a:cubicBezTo>
                    <a:pt x="0" y="291"/>
                    <a:pt x="66" y="441"/>
                    <a:pt x="174" y="549"/>
                  </a:cubicBezTo>
                  <a:cubicBezTo>
                    <a:pt x="290" y="514"/>
                    <a:pt x="375" y="407"/>
                    <a:pt x="375" y="280"/>
                  </a:cubicBezTo>
                  <a:cubicBezTo>
                    <a:pt x="375" y="125"/>
                    <a:pt x="249" y="0"/>
                    <a:pt x="94" y="0"/>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9" name="Freeform 8"/>
            <p:cNvSpPr/>
            <p:nvPr/>
          </p:nvSpPr>
          <p:spPr bwMode="auto">
            <a:xfrm>
              <a:off x="1088093" y="2231327"/>
              <a:ext cx="600234" cy="615077"/>
            </a:xfrm>
            <a:custGeom>
              <a:avLst/>
              <a:gdLst>
                <a:gd name="T0" fmla="*/ 158 w 323"/>
                <a:gd name="T1" fmla="*/ 0 h 331"/>
                <a:gd name="T2" fmla="*/ 51 w 323"/>
                <a:gd name="T3" fmla="*/ 38 h 331"/>
                <a:gd name="T4" fmla="*/ 0 w 323"/>
                <a:gd name="T5" fmla="*/ 216 h 331"/>
                <a:gd name="T6" fmla="*/ 158 w 323"/>
                <a:gd name="T7" fmla="*/ 331 h 331"/>
                <a:gd name="T8" fmla="*/ 323 w 323"/>
                <a:gd name="T9" fmla="*/ 166 h 331"/>
                <a:gd name="T10" fmla="*/ 158 w 323"/>
                <a:gd name="T11" fmla="*/ 0 h 331"/>
              </a:gdLst>
              <a:ahLst/>
              <a:cxnLst>
                <a:cxn ang="0">
                  <a:pos x="T0" y="T1"/>
                </a:cxn>
                <a:cxn ang="0">
                  <a:pos x="T2" y="T3"/>
                </a:cxn>
                <a:cxn ang="0">
                  <a:pos x="T4" y="T5"/>
                </a:cxn>
                <a:cxn ang="0">
                  <a:pos x="T6" y="T7"/>
                </a:cxn>
                <a:cxn ang="0">
                  <a:pos x="T8" y="T9"/>
                </a:cxn>
                <a:cxn ang="0">
                  <a:pos x="T10" y="T11"/>
                </a:cxn>
              </a:cxnLst>
              <a:rect l="0" t="0" r="r" b="b"/>
              <a:pathLst>
                <a:path w="323" h="331">
                  <a:moveTo>
                    <a:pt x="158" y="0"/>
                  </a:moveTo>
                  <a:cubicBezTo>
                    <a:pt x="117" y="0"/>
                    <a:pt x="80" y="14"/>
                    <a:pt x="51" y="38"/>
                  </a:cubicBezTo>
                  <a:cubicBezTo>
                    <a:pt x="25" y="94"/>
                    <a:pt x="8" y="153"/>
                    <a:pt x="0" y="216"/>
                  </a:cubicBezTo>
                  <a:cubicBezTo>
                    <a:pt x="21" y="283"/>
                    <a:pt x="84" y="331"/>
                    <a:pt x="158" y="331"/>
                  </a:cubicBezTo>
                  <a:cubicBezTo>
                    <a:pt x="249" y="331"/>
                    <a:pt x="323" y="257"/>
                    <a:pt x="323" y="166"/>
                  </a:cubicBezTo>
                  <a:cubicBezTo>
                    <a:pt x="323" y="74"/>
                    <a:pt x="249" y="0"/>
                    <a:pt x="158" y="0"/>
                  </a:cubicBezTo>
                  <a:close/>
                </a:path>
              </a:pathLst>
            </a:custGeom>
            <a:solidFill>
              <a:srgbClr val="2EA6EB">
                <a:alpha val="89804"/>
              </a:srgbClr>
            </a:solidFill>
            <a:ln>
              <a:noFill/>
            </a:ln>
          </p:spPr>
          <p:txBody>
            <a:bodyPr vert="horz" wrap="square" lIns="91440" tIns="45720" rIns="91440" bIns="45720" numCol="1" anchor="t" anchorCtr="0" compatLnSpc="1"/>
            <a:lstStyle/>
            <a:p>
              <a:endParaRPr lang="zh-CN" altLang="en-US"/>
            </a:p>
          </p:txBody>
        </p:sp>
        <p:sp>
          <p:nvSpPr>
            <p:cNvPr id="10" name="Oval 9"/>
            <p:cNvSpPr>
              <a:spLocks noChangeArrowheads="1"/>
            </p:cNvSpPr>
            <p:nvPr/>
          </p:nvSpPr>
          <p:spPr bwMode="auto">
            <a:xfrm>
              <a:off x="1530616" y="2179723"/>
              <a:ext cx="506964" cy="507925"/>
            </a:xfrm>
            <a:prstGeom prst="ellipse">
              <a:avLst/>
            </a:prstGeom>
            <a:solidFill>
              <a:schemeClr val="accent5">
                <a:alpha val="70000"/>
              </a:schemeClr>
            </a:solidFill>
            <a:ln>
              <a:noFill/>
            </a:ln>
          </p:spPr>
          <p:txBody>
            <a:bodyPr vert="horz" wrap="square" lIns="91440" tIns="45720" rIns="91440" bIns="45720" numCol="1" anchor="t" anchorCtr="0" compatLnSpc="1"/>
            <a:lstStyle/>
            <a:p>
              <a:endParaRPr lang="zh-CN" altLang="en-US"/>
            </a:p>
          </p:txBody>
        </p:sp>
        <p:sp>
          <p:nvSpPr>
            <p:cNvPr id="11" name="Oval 10"/>
            <p:cNvSpPr>
              <a:spLocks noChangeArrowheads="1"/>
            </p:cNvSpPr>
            <p:nvPr/>
          </p:nvSpPr>
          <p:spPr bwMode="auto">
            <a:xfrm>
              <a:off x="2050137" y="1993832"/>
              <a:ext cx="576113" cy="574257"/>
            </a:xfrm>
            <a:prstGeom prst="ellipse">
              <a:avLst/>
            </a:prstGeom>
            <a:solidFill>
              <a:schemeClr val="accent2"/>
            </a:solidFill>
            <a:ln>
              <a:noFill/>
            </a:ln>
          </p:spPr>
          <p:txBody>
            <a:bodyPr vert="horz" wrap="square" lIns="91440" tIns="45720" rIns="91440" bIns="45720" numCol="1" anchor="t" anchorCtr="0" compatLnSpc="1"/>
            <a:lstStyle/>
            <a:p>
              <a:endParaRPr lang="zh-CN" altLang="en-US"/>
            </a:p>
          </p:txBody>
        </p:sp>
        <p:sp>
          <p:nvSpPr>
            <p:cNvPr id="12" name="Oval 11"/>
            <p:cNvSpPr>
              <a:spLocks noChangeArrowheads="1"/>
            </p:cNvSpPr>
            <p:nvPr/>
          </p:nvSpPr>
          <p:spPr bwMode="auto">
            <a:xfrm>
              <a:off x="1688327" y="1950229"/>
              <a:ext cx="413762" cy="412834"/>
            </a:xfrm>
            <a:prstGeom prst="ellipse">
              <a:avLst/>
            </a:prstGeom>
            <a:solidFill>
              <a:schemeClr val="accent4">
                <a:alpha val="70000"/>
              </a:schemeClr>
            </a:solidFill>
            <a:ln>
              <a:noFill/>
            </a:ln>
          </p:spPr>
          <p:txBody>
            <a:bodyPr vert="horz" wrap="square" lIns="91440" tIns="45720" rIns="91440" bIns="45720" numCol="1" anchor="t" anchorCtr="0" compatLnSpc="1"/>
            <a:lstStyle/>
            <a:p>
              <a:endParaRPr lang="zh-CN" altLang="en-US"/>
            </a:p>
          </p:txBody>
        </p:sp>
        <p:sp>
          <p:nvSpPr>
            <p:cNvPr id="13" name="Oval 12"/>
            <p:cNvSpPr>
              <a:spLocks noChangeArrowheads="1"/>
            </p:cNvSpPr>
            <p:nvPr/>
          </p:nvSpPr>
          <p:spPr bwMode="auto">
            <a:xfrm>
              <a:off x="1955510" y="1555021"/>
              <a:ext cx="256050" cy="256050"/>
            </a:xfrm>
            <a:prstGeom prst="ellipse">
              <a:avLst/>
            </a:prstGeom>
            <a:solidFill>
              <a:schemeClr val="accent4">
                <a:alpha val="70000"/>
              </a:schemeClr>
            </a:solidFill>
            <a:ln>
              <a:noFill/>
            </a:ln>
          </p:spPr>
          <p:txBody>
            <a:bodyPr vert="horz" wrap="square" lIns="91440" tIns="45720" rIns="91440" bIns="45720" numCol="1" anchor="t" anchorCtr="0" compatLnSpc="1"/>
            <a:lstStyle/>
            <a:p>
              <a:endParaRPr lang="zh-CN" altLang="en-US"/>
            </a:p>
          </p:txBody>
        </p:sp>
        <p:sp>
          <p:nvSpPr>
            <p:cNvPr id="14" name="Oval 13"/>
            <p:cNvSpPr>
              <a:spLocks noChangeArrowheads="1"/>
            </p:cNvSpPr>
            <p:nvPr/>
          </p:nvSpPr>
          <p:spPr bwMode="auto">
            <a:xfrm>
              <a:off x="2389682" y="1158887"/>
              <a:ext cx="86278" cy="87205"/>
            </a:xfrm>
            <a:prstGeom prst="ellipse">
              <a:avLst/>
            </a:prstGeom>
            <a:solidFill>
              <a:schemeClr val="accent4">
                <a:alpha val="70000"/>
              </a:schemeClr>
            </a:solidFill>
            <a:ln>
              <a:noFill/>
            </a:ln>
          </p:spPr>
          <p:txBody>
            <a:bodyPr vert="horz" wrap="square" lIns="91440" tIns="45720" rIns="91440" bIns="45720" numCol="1" anchor="t" anchorCtr="0" compatLnSpc="1"/>
            <a:lstStyle/>
            <a:p>
              <a:endParaRPr lang="zh-CN" altLang="en-US"/>
            </a:p>
          </p:txBody>
        </p:sp>
        <p:sp>
          <p:nvSpPr>
            <p:cNvPr id="15" name="Oval 14"/>
            <p:cNvSpPr>
              <a:spLocks noChangeArrowheads="1"/>
            </p:cNvSpPr>
            <p:nvPr/>
          </p:nvSpPr>
          <p:spPr bwMode="auto">
            <a:xfrm>
              <a:off x="1532470" y="1755408"/>
              <a:ext cx="85350" cy="85350"/>
            </a:xfrm>
            <a:prstGeom prst="ellipse">
              <a:avLst/>
            </a:prstGeom>
            <a:solidFill>
              <a:srgbClr val="2EA6EB">
                <a:alpha val="89804"/>
              </a:srgbClr>
            </a:solidFill>
            <a:ln>
              <a:noFill/>
            </a:ln>
          </p:spPr>
          <p:txBody>
            <a:bodyPr vert="horz" wrap="square" lIns="91440" tIns="45720" rIns="91440" bIns="45720" numCol="1" anchor="t" anchorCtr="0" compatLnSpc="1"/>
            <a:lstStyle/>
            <a:p>
              <a:endParaRPr lang="zh-CN" altLang="en-US"/>
            </a:p>
          </p:txBody>
        </p:sp>
        <p:sp>
          <p:nvSpPr>
            <p:cNvPr id="16" name="Oval 15"/>
            <p:cNvSpPr>
              <a:spLocks noChangeArrowheads="1"/>
            </p:cNvSpPr>
            <p:nvPr/>
          </p:nvSpPr>
          <p:spPr bwMode="auto">
            <a:xfrm>
              <a:off x="2068691" y="1905698"/>
              <a:ext cx="87205" cy="88133"/>
            </a:xfrm>
            <a:prstGeom prst="ellipse">
              <a:avLst/>
            </a:prstGeom>
            <a:solidFill>
              <a:srgbClr val="2EA6EB">
                <a:alpha val="80000"/>
              </a:srgbClr>
            </a:solidFill>
            <a:ln>
              <a:noFill/>
            </a:ln>
          </p:spPr>
          <p:txBody>
            <a:bodyPr vert="horz" wrap="square" lIns="91440" tIns="45720" rIns="91440" bIns="45720" numCol="1" anchor="t" anchorCtr="0" compatLnSpc="1"/>
            <a:lstStyle/>
            <a:p>
              <a:endParaRPr lang="zh-CN" altLang="en-US"/>
            </a:p>
          </p:txBody>
        </p:sp>
        <p:sp>
          <p:nvSpPr>
            <p:cNvPr id="17" name="Freeform 16"/>
            <p:cNvSpPr/>
            <p:nvPr/>
          </p:nvSpPr>
          <p:spPr bwMode="auto">
            <a:xfrm>
              <a:off x="1673483" y="1653359"/>
              <a:ext cx="376653" cy="377581"/>
            </a:xfrm>
            <a:custGeom>
              <a:avLst/>
              <a:gdLst>
                <a:gd name="T0" fmla="*/ 201 w 203"/>
                <a:gd name="T1" fmla="*/ 98 h 203"/>
                <a:gd name="T2" fmla="*/ 105 w 203"/>
                <a:gd name="T3" fmla="*/ 201 h 203"/>
                <a:gd name="T4" fmla="*/ 1 w 203"/>
                <a:gd name="T5" fmla="*/ 105 h 203"/>
                <a:gd name="T6" fmla="*/ 98 w 203"/>
                <a:gd name="T7" fmla="*/ 1 h 203"/>
                <a:gd name="T8" fmla="*/ 201 w 203"/>
                <a:gd name="T9" fmla="*/ 98 h 203"/>
              </a:gdLst>
              <a:ahLst/>
              <a:cxnLst>
                <a:cxn ang="0">
                  <a:pos x="T0" y="T1"/>
                </a:cxn>
                <a:cxn ang="0">
                  <a:pos x="T2" y="T3"/>
                </a:cxn>
                <a:cxn ang="0">
                  <a:pos x="T4" y="T5"/>
                </a:cxn>
                <a:cxn ang="0">
                  <a:pos x="T6" y="T7"/>
                </a:cxn>
                <a:cxn ang="0">
                  <a:pos x="T8" y="T9"/>
                </a:cxn>
              </a:cxnLst>
              <a:rect l="0" t="0" r="r" b="b"/>
              <a:pathLst>
                <a:path w="203" h="203">
                  <a:moveTo>
                    <a:pt x="201" y="98"/>
                  </a:moveTo>
                  <a:cubicBezTo>
                    <a:pt x="203" y="153"/>
                    <a:pt x="160" y="200"/>
                    <a:pt x="105" y="201"/>
                  </a:cubicBezTo>
                  <a:cubicBezTo>
                    <a:pt x="49" y="203"/>
                    <a:pt x="3" y="160"/>
                    <a:pt x="1" y="105"/>
                  </a:cubicBezTo>
                  <a:cubicBezTo>
                    <a:pt x="0" y="49"/>
                    <a:pt x="43" y="3"/>
                    <a:pt x="98" y="1"/>
                  </a:cubicBezTo>
                  <a:cubicBezTo>
                    <a:pt x="153" y="0"/>
                    <a:pt x="200" y="43"/>
                    <a:pt x="201" y="98"/>
                  </a:cubicBezTo>
                  <a:close/>
                </a:path>
              </a:pathLst>
            </a:custGeom>
            <a:solidFill>
              <a:srgbClr val="2EA6EB">
                <a:alpha val="89804"/>
              </a:srgbClr>
            </a:solidFill>
            <a:ln>
              <a:noFill/>
            </a:ln>
          </p:spPr>
          <p:txBody>
            <a:bodyPr vert="horz" wrap="square" lIns="91440" tIns="45720" rIns="91440" bIns="45720" numCol="1" anchor="t" anchorCtr="0" compatLnSpc="1"/>
            <a:lstStyle/>
            <a:p>
              <a:endParaRPr lang="zh-CN" altLang="en-US"/>
            </a:p>
          </p:txBody>
        </p:sp>
        <p:sp>
          <p:nvSpPr>
            <p:cNvPr id="18" name="Oval 17"/>
            <p:cNvSpPr>
              <a:spLocks noChangeArrowheads="1"/>
            </p:cNvSpPr>
            <p:nvPr/>
          </p:nvSpPr>
          <p:spPr bwMode="auto">
            <a:xfrm>
              <a:off x="1504639" y="1901988"/>
              <a:ext cx="141013" cy="143796"/>
            </a:xfrm>
            <a:prstGeom prst="ellipse">
              <a:avLst/>
            </a:prstGeom>
            <a:solidFill>
              <a:srgbClr val="2EA6EB">
                <a:alpha val="89804"/>
              </a:srgbClr>
            </a:solidFill>
            <a:ln>
              <a:noFill/>
            </a:ln>
          </p:spPr>
          <p:txBody>
            <a:bodyPr vert="horz" wrap="square" lIns="91440" tIns="45720" rIns="91440" bIns="45720" numCol="1" anchor="t" anchorCtr="0" compatLnSpc="1"/>
            <a:lstStyle/>
            <a:p>
              <a:endParaRPr lang="zh-CN" altLang="en-US"/>
            </a:p>
          </p:txBody>
        </p:sp>
        <p:sp>
          <p:nvSpPr>
            <p:cNvPr id="19" name="Oval 18"/>
            <p:cNvSpPr>
              <a:spLocks noChangeArrowheads="1"/>
            </p:cNvSpPr>
            <p:nvPr/>
          </p:nvSpPr>
          <p:spPr bwMode="auto">
            <a:xfrm>
              <a:off x="2167029" y="964066"/>
              <a:ext cx="142869" cy="142868"/>
            </a:xfrm>
            <a:prstGeom prst="ellipse">
              <a:avLst/>
            </a:prstGeom>
            <a:solidFill>
              <a:schemeClr val="accent2"/>
            </a:solidFill>
            <a:ln>
              <a:noFill/>
            </a:ln>
          </p:spPr>
          <p:txBody>
            <a:bodyPr vert="horz" wrap="square" lIns="91440" tIns="45720" rIns="91440" bIns="45720" numCol="1" anchor="t" anchorCtr="0" compatLnSpc="1"/>
            <a:lstStyle/>
            <a:p>
              <a:endParaRPr lang="zh-CN" altLang="en-US"/>
            </a:p>
          </p:txBody>
        </p:sp>
        <p:sp>
          <p:nvSpPr>
            <p:cNvPr id="20" name="Oval 19"/>
            <p:cNvSpPr>
              <a:spLocks noChangeArrowheads="1"/>
            </p:cNvSpPr>
            <p:nvPr/>
          </p:nvSpPr>
          <p:spPr bwMode="auto">
            <a:xfrm>
              <a:off x="2276500" y="1307321"/>
              <a:ext cx="312641" cy="312641"/>
            </a:xfrm>
            <a:prstGeom prst="ellipse">
              <a:avLst/>
            </a:prstGeom>
            <a:solidFill>
              <a:schemeClr val="accent2"/>
            </a:solidFill>
            <a:ln>
              <a:noFill/>
            </a:ln>
          </p:spPr>
          <p:txBody>
            <a:bodyPr vert="horz" wrap="square" lIns="91440" tIns="45720" rIns="91440" bIns="45720" numCol="1" anchor="t" anchorCtr="0" compatLnSpc="1"/>
            <a:lstStyle/>
            <a:p>
              <a:endParaRPr lang="zh-CN" altLang="en-US"/>
            </a:p>
          </p:txBody>
        </p:sp>
        <p:sp>
          <p:nvSpPr>
            <p:cNvPr id="21" name="Oval 20"/>
            <p:cNvSpPr>
              <a:spLocks noChangeArrowheads="1"/>
            </p:cNvSpPr>
            <p:nvPr/>
          </p:nvSpPr>
          <p:spPr bwMode="auto">
            <a:xfrm>
              <a:off x="2276500" y="1816638"/>
              <a:ext cx="312641" cy="314496"/>
            </a:xfrm>
            <a:prstGeom prst="ellipse">
              <a:avLst/>
            </a:prstGeom>
            <a:solidFill>
              <a:schemeClr val="accent3">
                <a:alpha val="70000"/>
              </a:schemeClr>
            </a:solidFill>
            <a:ln>
              <a:noFill/>
            </a:ln>
          </p:spPr>
          <p:txBody>
            <a:bodyPr vert="horz" wrap="square" lIns="91440" tIns="45720" rIns="91440" bIns="45720" numCol="1" anchor="t" anchorCtr="0" compatLnSpc="1"/>
            <a:lstStyle/>
            <a:p>
              <a:endParaRPr lang="zh-CN" altLang="en-US"/>
            </a:p>
          </p:txBody>
        </p:sp>
        <p:sp>
          <p:nvSpPr>
            <p:cNvPr id="22" name="Oval 21"/>
            <p:cNvSpPr>
              <a:spLocks noChangeArrowheads="1"/>
            </p:cNvSpPr>
            <p:nvPr/>
          </p:nvSpPr>
          <p:spPr bwMode="auto">
            <a:xfrm>
              <a:off x="2754274" y="1514202"/>
              <a:ext cx="141013" cy="141013"/>
            </a:xfrm>
            <a:prstGeom prst="ellipse">
              <a:avLst/>
            </a:prstGeom>
            <a:solidFill>
              <a:schemeClr val="accent6">
                <a:alpha val="70000"/>
              </a:schemeClr>
            </a:solidFill>
            <a:ln>
              <a:noFill/>
            </a:ln>
          </p:spPr>
          <p:txBody>
            <a:bodyPr vert="horz" wrap="square" lIns="91440" tIns="45720" rIns="91440" bIns="45720" numCol="1" anchor="t" anchorCtr="0" compatLnSpc="1"/>
            <a:lstStyle/>
            <a:p>
              <a:endParaRPr lang="zh-CN" altLang="en-US"/>
            </a:p>
          </p:txBody>
        </p:sp>
        <p:sp>
          <p:nvSpPr>
            <p:cNvPr id="23" name="Freeform 22"/>
            <p:cNvSpPr/>
            <p:nvPr/>
          </p:nvSpPr>
          <p:spPr bwMode="auto">
            <a:xfrm>
              <a:off x="2947240" y="2064338"/>
              <a:ext cx="348822" cy="600233"/>
            </a:xfrm>
            <a:custGeom>
              <a:avLst/>
              <a:gdLst>
                <a:gd name="T0" fmla="*/ 0 w 188"/>
                <a:gd name="T1" fmla="*/ 132 h 323"/>
                <a:gd name="T2" fmla="*/ 188 w 188"/>
                <a:gd name="T3" fmla="*/ 323 h 323"/>
                <a:gd name="T4" fmla="*/ 53 w 188"/>
                <a:gd name="T5" fmla="*/ 0 h 323"/>
                <a:gd name="T6" fmla="*/ 0 w 188"/>
                <a:gd name="T7" fmla="*/ 132 h 323"/>
              </a:gdLst>
              <a:ahLst/>
              <a:cxnLst>
                <a:cxn ang="0">
                  <a:pos x="T0" y="T1"/>
                </a:cxn>
                <a:cxn ang="0">
                  <a:pos x="T2" y="T3"/>
                </a:cxn>
                <a:cxn ang="0">
                  <a:pos x="T4" y="T5"/>
                </a:cxn>
                <a:cxn ang="0">
                  <a:pos x="T6" y="T7"/>
                </a:cxn>
              </a:cxnLst>
              <a:rect l="0" t="0" r="r" b="b"/>
              <a:pathLst>
                <a:path w="188" h="323">
                  <a:moveTo>
                    <a:pt x="0" y="132"/>
                  </a:moveTo>
                  <a:cubicBezTo>
                    <a:pt x="0" y="237"/>
                    <a:pt x="84" y="321"/>
                    <a:pt x="188" y="323"/>
                  </a:cubicBezTo>
                  <a:cubicBezTo>
                    <a:pt x="176" y="201"/>
                    <a:pt x="127" y="89"/>
                    <a:pt x="53" y="0"/>
                  </a:cubicBezTo>
                  <a:cubicBezTo>
                    <a:pt x="20" y="34"/>
                    <a:pt x="0" y="81"/>
                    <a:pt x="0" y="132"/>
                  </a:cubicBezTo>
                  <a:close/>
                </a:path>
              </a:pathLst>
            </a:custGeom>
            <a:solidFill>
              <a:srgbClr val="00A0E9">
                <a:alpha val="70000"/>
              </a:srgbClr>
            </a:solidFill>
            <a:ln>
              <a:noFill/>
            </a:ln>
          </p:spPr>
          <p:txBody>
            <a:bodyPr vert="horz" wrap="square" lIns="91440" tIns="45720" rIns="91440" bIns="45720" numCol="1" anchor="t" anchorCtr="0" compatLnSpc="1"/>
            <a:lstStyle/>
            <a:p>
              <a:endParaRPr lang="zh-CN" altLang="en-US"/>
            </a:p>
          </p:txBody>
        </p:sp>
        <p:sp>
          <p:nvSpPr>
            <p:cNvPr id="24" name="Freeform 23"/>
            <p:cNvSpPr/>
            <p:nvPr/>
          </p:nvSpPr>
          <p:spPr bwMode="auto">
            <a:xfrm>
              <a:off x="2563165" y="2261014"/>
              <a:ext cx="738463" cy="894319"/>
            </a:xfrm>
            <a:custGeom>
              <a:avLst/>
              <a:gdLst>
                <a:gd name="T0" fmla="*/ 0 w 398"/>
                <a:gd name="T1" fmla="*/ 241 h 481"/>
                <a:gd name="T2" fmla="*/ 241 w 398"/>
                <a:gd name="T3" fmla="*/ 481 h 481"/>
                <a:gd name="T4" fmla="*/ 375 w 398"/>
                <a:gd name="T5" fmla="*/ 440 h 481"/>
                <a:gd name="T6" fmla="*/ 398 w 398"/>
                <a:gd name="T7" fmla="*/ 277 h 481"/>
                <a:gd name="T8" fmla="*/ 342 w 398"/>
                <a:gd name="T9" fmla="*/ 22 h 481"/>
                <a:gd name="T10" fmla="*/ 241 w 398"/>
                <a:gd name="T11" fmla="*/ 0 h 481"/>
                <a:gd name="T12" fmla="*/ 0 w 398"/>
                <a:gd name="T13" fmla="*/ 241 h 481"/>
              </a:gdLst>
              <a:ahLst/>
              <a:cxnLst>
                <a:cxn ang="0">
                  <a:pos x="T0" y="T1"/>
                </a:cxn>
                <a:cxn ang="0">
                  <a:pos x="T2" y="T3"/>
                </a:cxn>
                <a:cxn ang="0">
                  <a:pos x="T4" y="T5"/>
                </a:cxn>
                <a:cxn ang="0">
                  <a:pos x="T6" y="T7"/>
                </a:cxn>
                <a:cxn ang="0">
                  <a:pos x="T8" y="T9"/>
                </a:cxn>
                <a:cxn ang="0">
                  <a:pos x="T10" y="T11"/>
                </a:cxn>
                <a:cxn ang="0">
                  <a:pos x="T12" y="T13"/>
                </a:cxn>
              </a:cxnLst>
              <a:rect l="0" t="0" r="r" b="b"/>
              <a:pathLst>
                <a:path w="398" h="481">
                  <a:moveTo>
                    <a:pt x="0" y="241"/>
                  </a:moveTo>
                  <a:cubicBezTo>
                    <a:pt x="0" y="374"/>
                    <a:pt x="108" y="481"/>
                    <a:pt x="241" y="481"/>
                  </a:cubicBezTo>
                  <a:cubicBezTo>
                    <a:pt x="291" y="481"/>
                    <a:pt x="337" y="466"/>
                    <a:pt x="375" y="440"/>
                  </a:cubicBezTo>
                  <a:cubicBezTo>
                    <a:pt x="390" y="388"/>
                    <a:pt x="398" y="333"/>
                    <a:pt x="398" y="277"/>
                  </a:cubicBezTo>
                  <a:cubicBezTo>
                    <a:pt x="398" y="186"/>
                    <a:pt x="378" y="100"/>
                    <a:pt x="342" y="22"/>
                  </a:cubicBezTo>
                  <a:cubicBezTo>
                    <a:pt x="311" y="8"/>
                    <a:pt x="277" y="0"/>
                    <a:pt x="241" y="0"/>
                  </a:cubicBezTo>
                  <a:cubicBezTo>
                    <a:pt x="108" y="0"/>
                    <a:pt x="0" y="108"/>
                    <a:pt x="0" y="241"/>
                  </a:cubicBezTo>
                  <a:close/>
                </a:path>
              </a:pathLst>
            </a:custGeom>
            <a:solidFill>
              <a:srgbClr val="2EA6EB">
                <a:alpha val="89804"/>
              </a:srgbClr>
            </a:solidFill>
            <a:ln>
              <a:noFill/>
            </a:ln>
          </p:spPr>
          <p:txBody>
            <a:bodyPr vert="horz" wrap="square" lIns="91440" tIns="45720" rIns="91440" bIns="45720" numCol="1" anchor="t" anchorCtr="0" compatLnSpc="1"/>
            <a:lstStyle/>
            <a:p>
              <a:endParaRPr lang="zh-CN" altLang="en-US"/>
            </a:p>
          </p:txBody>
        </p:sp>
        <p:sp>
          <p:nvSpPr>
            <p:cNvPr id="25" name="Freeform 24"/>
            <p:cNvSpPr/>
            <p:nvPr/>
          </p:nvSpPr>
          <p:spPr bwMode="auto">
            <a:xfrm>
              <a:off x="2574297" y="2261014"/>
              <a:ext cx="415618" cy="355316"/>
            </a:xfrm>
            <a:custGeom>
              <a:avLst/>
              <a:gdLst>
                <a:gd name="T0" fmla="*/ 0 w 224"/>
                <a:gd name="T1" fmla="*/ 188 h 191"/>
                <a:gd name="T2" fmla="*/ 33 w 224"/>
                <a:gd name="T3" fmla="*/ 191 h 191"/>
                <a:gd name="T4" fmla="*/ 224 w 224"/>
                <a:gd name="T5" fmla="*/ 0 h 191"/>
                <a:gd name="T6" fmla="*/ 0 w 224"/>
                <a:gd name="T7" fmla="*/ 188 h 191"/>
              </a:gdLst>
              <a:ahLst/>
              <a:cxnLst>
                <a:cxn ang="0">
                  <a:pos x="T0" y="T1"/>
                </a:cxn>
                <a:cxn ang="0">
                  <a:pos x="T2" y="T3"/>
                </a:cxn>
                <a:cxn ang="0">
                  <a:pos x="T4" y="T5"/>
                </a:cxn>
                <a:cxn ang="0">
                  <a:pos x="T6" y="T7"/>
                </a:cxn>
              </a:cxnLst>
              <a:rect l="0" t="0" r="r" b="b"/>
              <a:pathLst>
                <a:path w="224" h="191">
                  <a:moveTo>
                    <a:pt x="0" y="188"/>
                  </a:moveTo>
                  <a:cubicBezTo>
                    <a:pt x="11" y="190"/>
                    <a:pt x="22" y="191"/>
                    <a:pt x="33" y="191"/>
                  </a:cubicBezTo>
                  <a:cubicBezTo>
                    <a:pt x="138" y="191"/>
                    <a:pt x="224" y="106"/>
                    <a:pt x="224" y="0"/>
                  </a:cubicBezTo>
                  <a:cubicBezTo>
                    <a:pt x="114" y="5"/>
                    <a:pt x="23" y="84"/>
                    <a:pt x="0" y="188"/>
                  </a:cubicBezTo>
                  <a:close/>
                </a:path>
              </a:pathLst>
            </a:custGeom>
            <a:solidFill>
              <a:srgbClr val="00A0E9">
                <a:alpha val="70000"/>
              </a:srgbClr>
            </a:solidFill>
            <a:ln>
              <a:noFill/>
            </a:ln>
          </p:spPr>
          <p:txBody>
            <a:bodyPr vert="horz" wrap="square" lIns="91440" tIns="45720" rIns="91440" bIns="45720" numCol="1" anchor="t" anchorCtr="0" compatLnSpc="1"/>
            <a:lstStyle/>
            <a:p>
              <a:endParaRPr lang="zh-CN" altLang="en-US"/>
            </a:p>
          </p:txBody>
        </p:sp>
        <p:sp>
          <p:nvSpPr>
            <p:cNvPr id="26" name="Freeform 25"/>
            <p:cNvSpPr/>
            <p:nvPr/>
          </p:nvSpPr>
          <p:spPr bwMode="auto">
            <a:xfrm>
              <a:off x="2840364" y="3083913"/>
              <a:ext cx="420165" cy="581208"/>
            </a:xfrm>
            <a:custGeom>
              <a:avLst/>
              <a:gdLst>
                <a:gd name="T0" fmla="*/ 224 w 224"/>
                <a:gd name="T1" fmla="*/ 0 h 310"/>
                <a:gd name="T2" fmla="*/ 0 w 224"/>
                <a:gd name="T3" fmla="*/ 240 h 310"/>
                <a:gd name="T4" fmla="*/ 11 w 224"/>
                <a:gd name="T5" fmla="*/ 310 h 310"/>
                <a:gd name="T6" fmla="*/ 224 w 224"/>
                <a:gd name="T7" fmla="*/ 0 h 310"/>
              </a:gdLst>
              <a:ahLst/>
              <a:cxnLst>
                <a:cxn ang="0">
                  <a:pos x="T0" y="T1"/>
                </a:cxn>
                <a:cxn ang="0">
                  <a:pos x="T2" y="T3"/>
                </a:cxn>
                <a:cxn ang="0">
                  <a:pos x="T4" y="T5"/>
                </a:cxn>
                <a:cxn ang="0">
                  <a:pos x="T6" y="T7"/>
                </a:cxn>
              </a:cxnLst>
              <a:rect l="0" t="0" r="r" b="b"/>
              <a:pathLst>
                <a:path w="224" h="310">
                  <a:moveTo>
                    <a:pt x="224" y="0"/>
                  </a:moveTo>
                  <a:cubicBezTo>
                    <a:pt x="99" y="9"/>
                    <a:pt x="0" y="113"/>
                    <a:pt x="0" y="240"/>
                  </a:cubicBezTo>
                  <a:cubicBezTo>
                    <a:pt x="0" y="265"/>
                    <a:pt x="4" y="288"/>
                    <a:pt x="11" y="310"/>
                  </a:cubicBezTo>
                  <a:cubicBezTo>
                    <a:pt x="112" y="233"/>
                    <a:pt x="187" y="125"/>
                    <a:pt x="224" y="0"/>
                  </a:cubicBezTo>
                  <a:close/>
                </a:path>
              </a:pathLst>
            </a:custGeom>
            <a:solidFill>
              <a:srgbClr val="00A0E9">
                <a:alpha val="70000"/>
              </a:srgbClr>
            </a:solidFill>
            <a:ln>
              <a:noFill/>
            </a:ln>
          </p:spPr>
          <p:txBody>
            <a:bodyPr vert="horz" wrap="square" lIns="91440" tIns="45720" rIns="91440" bIns="45720" numCol="1" anchor="t" anchorCtr="0" compatLnSpc="1"/>
            <a:lstStyle/>
            <a:p>
              <a:endParaRPr lang="zh-CN" altLang="en-US"/>
            </a:p>
          </p:txBody>
        </p:sp>
        <p:sp>
          <p:nvSpPr>
            <p:cNvPr id="27" name="Freeform 26"/>
            <p:cNvSpPr/>
            <p:nvPr/>
          </p:nvSpPr>
          <p:spPr bwMode="auto">
            <a:xfrm>
              <a:off x="1104792" y="3017103"/>
              <a:ext cx="615077" cy="753306"/>
            </a:xfrm>
            <a:custGeom>
              <a:avLst/>
              <a:gdLst>
                <a:gd name="T0" fmla="*/ 22 w 331"/>
                <a:gd name="T1" fmla="*/ 0 h 405"/>
                <a:gd name="T2" fmla="*/ 0 w 331"/>
                <a:gd name="T3" fmla="*/ 0 h 405"/>
                <a:gd name="T4" fmla="*/ 316 w 331"/>
                <a:gd name="T5" fmla="*/ 405 h 405"/>
                <a:gd name="T6" fmla="*/ 331 w 331"/>
                <a:gd name="T7" fmla="*/ 309 h 405"/>
                <a:gd name="T8" fmla="*/ 22 w 331"/>
                <a:gd name="T9" fmla="*/ 0 h 405"/>
              </a:gdLst>
              <a:ahLst/>
              <a:cxnLst>
                <a:cxn ang="0">
                  <a:pos x="T0" y="T1"/>
                </a:cxn>
                <a:cxn ang="0">
                  <a:pos x="T2" y="T3"/>
                </a:cxn>
                <a:cxn ang="0">
                  <a:pos x="T4" y="T5"/>
                </a:cxn>
                <a:cxn ang="0">
                  <a:pos x="T6" y="T7"/>
                </a:cxn>
                <a:cxn ang="0">
                  <a:pos x="T8" y="T9"/>
                </a:cxn>
              </a:cxnLst>
              <a:rect l="0" t="0" r="r" b="b"/>
              <a:pathLst>
                <a:path w="331" h="405">
                  <a:moveTo>
                    <a:pt x="22" y="0"/>
                  </a:moveTo>
                  <a:cubicBezTo>
                    <a:pt x="14" y="0"/>
                    <a:pt x="7" y="0"/>
                    <a:pt x="0" y="0"/>
                  </a:cubicBezTo>
                  <a:cubicBezTo>
                    <a:pt x="40" y="178"/>
                    <a:pt x="158" y="325"/>
                    <a:pt x="316" y="405"/>
                  </a:cubicBezTo>
                  <a:cubicBezTo>
                    <a:pt x="326" y="375"/>
                    <a:pt x="331" y="343"/>
                    <a:pt x="331" y="309"/>
                  </a:cubicBezTo>
                  <a:cubicBezTo>
                    <a:pt x="331" y="138"/>
                    <a:pt x="193" y="0"/>
                    <a:pt x="22" y="0"/>
                  </a:cubicBezTo>
                  <a:close/>
                </a:path>
              </a:pathLst>
            </a:custGeom>
            <a:solidFill>
              <a:schemeClr val="accent4">
                <a:alpha val="70000"/>
              </a:schemeClr>
            </a:solidFill>
            <a:ln>
              <a:noFill/>
            </a:ln>
          </p:spPr>
          <p:txBody>
            <a:bodyPr vert="horz" wrap="square" lIns="91440" tIns="45720" rIns="91440" bIns="45720" numCol="1" anchor="t" anchorCtr="0" compatLnSpc="1"/>
            <a:lstStyle/>
            <a:p>
              <a:endParaRPr lang="zh-CN" altLang="en-US"/>
            </a:p>
          </p:txBody>
        </p:sp>
        <p:sp>
          <p:nvSpPr>
            <p:cNvPr id="28" name="Freeform 27"/>
            <p:cNvSpPr/>
            <p:nvPr/>
          </p:nvSpPr>
          <p:spPr bwMode="auto">
            <a:xfrm>
              <a:off x="1406301" y="2974428"/>
              <a:ext cx="1229226" cy="912874"/>
            </a:xfrm>
            <a:custGeom>
              <a:avLst/>
              <a:gdLst>
                <a:gd name="T0" fmla="*/ 331 w 662"/>
                <a:gd name="T1" fmla="*/ 0 h 491"/>
                <a:gd name="T2" fmla="*/ 0 w 662"/>
                <a:gd name="T3" fmla="*/ 317 h 491"/>
                <a:gd name="T4" fmla="*/ 422 w 662"/>
                <a:gd name="T5" fmla="*/ 491 h 491"/>
                <a:gd name="T6" fmla="*/ 639 w 662"/>
                <a:gd name="T7" fmla="*/ 451 h 491"/>
                <a:gd name="T8" fmla="*/ 662 w 662"/>
                <a:gd name="T9" fmla="*/ 331 h 491"/>
                <a:gd name="T10" fmla="*/ 331 w 662"/>
                <a:gd name="T11" fmla="*/ 0 h 491"/>
              </a:gdLst>
              <a:ahLst/>
              <a:cxnLst>
                <a:cxn ang="0">
                  <a:pos x="T0" y="T1"/>
                </a:cxn>
                <a:cxn ang="0">
                  <a:pos x="T2" y="T3"/>
                </a:cxn>
                <a:cxn ang="0">
                  <a:pos x="T4" y="T5"/>
                </a:cxn>
                <a:cxn ang="0">
                  <a:pos x="T6" y="T7"/>
                </a:cxn>
                <a:cxn ang="0">
                  <a:pos x="T8" y="T9"/>
                </a:cxn>
                <a:cxn ang="0">
                  <a:pos x="T10" y="T11"/>
                </a:cxn>
              </a:cxnLst>
              <a:rect l="0" t="0" r="r" b="b"/>
              <a:pathLst>
                <a:path w="662" h="491">
                  <a:moveTo>
                    <a:pt x="331" y="0"/>
                  </a:moveTo>
                  <a:cubicBezTo>
                    <a:pt x="153" y="0"/>
                    <a:pt x="7" y="141"/>
                    <a:pt x="0" y="317"/>
                  </a:cubicBezTo>
                  <a:cubicBezTo>
                    <a:pt x="108" y="425"/>
                    <a:pt x="258" y="491"/>
                    <a:pt x="422" y="491"/>
                  </a:cubicBezTo>
                  <a:cubicBezTo>
                    <a:pt x="499" y="491"/>
                    <a:pt x="572" y="477"/>
                    <a:pt x="639" y="451"/>
                  </a:cubicBezTo>
                  <a:cubicBezTo>
                    <a:pt x="654" y="414"/>
                    <a:pt x="662" y="373"/>
                    <a:pt x="662" y="331"/>
                  </a:cubicBezTo>
                  <a:cubicBezTo>
                    <a:pt x="662" y="148"/>
                    <a:pt x="514" y="0"/>
                    <a:pt x="331" y="0"/>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29" name="Freeform 28"/>
            <p:cNvSpPr/>
            <p:nvPr/>
          </p:nvSpPr>
          <p:spPr bwMode="auto">
            <a:xfrm>
              <a:off x="2335874" y="2933609"/>
              <a:ext cx="874838" cy="872054"/>
            </a:xfrm>
            <a:custGeom>
              <a:avLst/>
              <a:gdLst>
                <a:gd name="T0" fmla="*/ 471 w 471"/>
                <a:gd name="T1" fmla="*/ 153 h 469"/>
                <a:gd name="T2" fmla="*/ 244 w 471"/>
                <a:gd name="T3" fmla="*/ 0 h 469"/>
                <a:gd name="T4" fmla="*/ 0 w 471"/>
                <a:gd name="T5" fmla="*/ 244 h 469"/>
                <a:gd name="T6" fmla="*/ 149 w 471"/>
                <a:gd name="T7" fmla="*/ 469 h 469"/>
                <a:gd name="T8" fmla="*/ 471 w 471"/>
                <a:gd name="T9" fmla="*/ 153 h 469"/>
              </a:gdLst>
              <a:ahLst/>
              <a:cxnLst>
                <a:cxn ang="0">
                  <a:pos x="T0" y="T1"/>
                </a:cxn>
                <a:cxn ang="0">
                  <a:pos x="T2" y="T3"/>
                </a:cxn>
                <a:cxn ang="0">
                  <a:pos x="T4" y="T5"/>
                </a:cxn>
                <a:cxn ang="0">
                  <a:pos x="T6" y="T7"/>
                </a:cxn>
                <a:cxn ang="0">
                  <a:pos x="T8" y="T9"/>
                </a:cxn>
              </a:cxnLst>
              <a:rect l="0" t="0" r="r" b="b"/>
              <a:pathLst>
                <a:path w="471" h="469">
                  <a:moveTo>
                    <a:pt x="471" y="153"/>
                  </a:moveTo>
                  <a:cubicBezTo>
                    <a:pt x="435" y="63"/>
                    <a:pt x="347" y="0"/>
                    <a:pt x="244" y="0"/>
                  </a:cubicBezTo>
                  <a:cubicBezTo>
                    <a:pt x="109" y="0"/>
                    <a:pt x="0" y="109"/>
                    <a:pt x="0" y="244"/>
                  </a:cubicBezTo>
                  <a:cubicBezTo>
                    <a:pt x="0" y="345"/>
                    <a:pt x="61" y="432"/>
                    <a:pt x="149" y="469"/>
                  </a:cubicBezTo>
                  <a:cubicBezTo>
                    <a:pt x="293" y="410"/>
                    <a:pt x="409" y="296"/>
                    <a:pt x="471" y="153"/>
                  </a:cubicBezTo>
                  <a:close/>
                </a:path>
              </a:pathLst>
            </a:custGeom>
            <a:solidFill>
              <a:srgbClr val="2EA6EB">
                <a:alpha val="89804"/>
              </a:srgbClr>
            </a:solidFill>
            <a:ln>
              <a:noFill/>
            </a:ln>
          </p:spPr>
          <p:txBody>
            <a:bodyPr vert="horz" wrap="square" lIns="91440" tIns="45720" rIns="91440" bIns="45720" numCol="1" anchor="t" anchorCtr="0" compatLnSpc="1"/>
            <a:lstStyle/>
            <a:p>
              <a:endParaRPr lang="zh-CN" altLang="en-US"/>
            </a:p>
          </p:txBody>
        </p:sp>
        <p:sp>
          <p:nvSpPr>
            <p:cNvPr id="30" name="Oval 30"/>
            <p:cNvSpPr>
              <a:spLocks noChangeArrowheads="1"/>
            </p:cNvSpPr>
            <p:nvPr/>
          </p:nvSpPr>
          <p:spPr bwMode="auto">
            <a:xfrm>
              <a:off x="2540899" y="1675625"/>
              <a:ext cx="493546" cy="496329"/>
            </a:xfrm>
            <a:prstGeom prst="ellipse">
              <a:avLst/>
            </a:prstGeom>
            <a:solidFill>
              <a:schemeClr val="accent2"/>
            </a:solidFill>
            <a:ln>
              <a:noFill/>
            </a:ln>
          </p:spPr>
          <p:txBody>
            <a:bodyPr vert="horz" wrap="square" lIns="91440" tIns="45720" rIns="91440" bIns="45720" numCol="1" anchor="t" anchorCtr="0" compatLnSpc="1"/>
            <a:lstStyle/>
            <a:p>
              <a:endParaRPr lang="zh-CN" altLang="en-US"/>
            </a:p>
          </p:txBody>
        </p:sp>
        <p:sp>
          <p:nvSpPr>
            <p:cNvPr id="31" name="Oval 11"/>
            <p:cNvSpPr>
              <a:spLocks noChangeArrowheads="1"/>
            </p:cNvSpPr>
            <p:nvPr/>
          </p:nvSpPr>
          <p:spPr bwMode="auto">
            <a:xfrm>
              <a:off x="1833627" y="2696302"/>
              <a:ext cx="557332" cy="556080"/>
            </a:xfrm>
            <a:prstGeom prst="ellipse">
              <a:avLst/>
            </a:prstGeom>
            <a:solidFill>
              <a:schemeClr val="accent4">
                <a:alpha val="70000"/>
              </a:schemeClr>
            </a:solidFill>
            <a:ln>
              <a:noFill/>
            </a:ln>
          </p:spPr>
          <p:txBody>
            <a:bodyPr vert="horz" wrap="square" lIns="91440" tIns="45720" rIns="91440" bIns="45720" numCol="1" anchor="t" anchorCtr="0" compatLnSpc="1"/>
            <a:lstStyle/>
            <a:p>
              <a:endParaRPr lang="zh-CN" altLang="en-US"/>
            </a:p>
          </p:txBody>
        </p:sp>
        <p:sp>
          <p:nvSpPr>
            <p:cNvPr id="32" name="Oval 11"/>
            <p:cNvSpPr>
              <a:spLocks noChangeArrowheads="1"/>
            </p:cNvSpPr>
            <p:nvPr/>
          </p:nvSpPr>
          <p:spPr bwMode="auto">
            <a:xfrm>
              <a:off x="2226489" y="2491874"/>
              <a:ext cx="249471" cy="248912"/>
            </a:xfrm>
            <a:prstGeom prst="ellipse">
              <a:avLst/>
            </a:prstGeom>
            <a:solidFill>
              <a:srgbClr val="2EA6EB">
                <a:alpha val="89804"/>
              </a:srgbClr>
            </a:solidFill>
            <a:ln>
              <a:noFill/>
            </a:ln>
          </p:spPr>
          <p:txBody>
            <a:bodyPr vert="horz" wrap="square" lIns="91440" tIns="45720" rIns="91440" bIns="45720" numCol="1" anchor="t" anchorCtr="0" compatLnSpc="1"/>
            <a:lstStyle/>
            <a:p>
              <a:endParaRPr lang="zh-CN" altLang="en-US"/>
            </a:p>
          </p:txBody>
        </p:sp>
      </p:grpSp>
      <p:sp>
        <p:nvSpPr>
          <p:cNvPr id="34" name="文本占位符 33"/>
          <p:cNvSpPr>
            <a:spLocks noGrp="1"/>
          </p:cNvSpPr>
          <p:nvPr>
            <p:ph type="body" sz="quarter" idx="10" hasCustomPrompt="1"/>
          </p:nvPr>
        </p:nvSpPr>
        <p:spPr>
          <a:xfrm>
            <a:off x="808969" y="178547"/>
            <a:ext cx="2826928" cy="343046"/>
          </a:xfrm>
        </p:spPr>
        <p:txBody>
          <a:bodyPr anchor="ctr">
            <a:normAutofit/>
          </a:bodyPr>
          <a:lstStyle>
            <a:lvl1pPr marL="0" indent="0">
              <a:buNone/>
              <a:defRPr sz="1600" b="0">
                <a:latin typeface="微软雅黑" panose="020B0503020204020204" pitchFamily="34" charset="-122"/>
                <a:ea typeface="微软雅黑" panose="020B0503020204020204" pitchFamily="34" charset="-122"/>
              </a:defRPr>
            </a:lvl1pPr>
          </a:lstStyle>
          <a:p>
            <a:pPr lvl="0"/>
            <a:r>
              <a:rPr lang="zh-CN" altLang="en-US" dirty="0" smtClean="0"/>
              <a:t>点击输入标题内容</a:t>
            </a:r>
            <a:endParaRPr lang="zh-CN" altLang="en-US" dirty="0"/>
          </a:p>
        </p:txBody>
      </p:sp>
      <p:sp>
        <p:nvSpPr>
          <p:cNvPr id="35" name="Oval 10"/>
          <p:cNvSpPr>
            <a:spLocks noChangeArrowheads="1"/>
          </p:cNvSpPr>
          <p:nvPr userDrawn="1"/>
        </p:nvSpPr>
        <p:spPr bwMode="auto">
          <a:xfrm rot="11100084">
            <a:off x="8804893" y="4019720"/>
            <a:ext cx="576113" cy="574257"/>
          </a:xfrm>
          <a:prstGeom prst="ellipse">
            <a:avLst/>
          </a:prstGeom>
          <a:solidFill>
            <a:srgbClr val="F33735"/>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p>
        </p:txBody>
      </p:sp>
      <p:sp>
        <p:nvSpPr>
          <p:cNvPr id="36" name="Oval 14"/>
          <p:cNvSpPr>
            <a:spLocks noChangeArrowheads="1"/>
          </p:cNvSpPr>
          <p:nvPr userDrawn="1"/>
        </p:nvSpPr>
        <p:spPr bwMode="auto">
          <a:xfrm rot="11100084">
            <a:off x="9238428" y="4712012"/>
            <a:ext cx="85350" cy="85350"/>
          </a:xfrm>
          <a:prstGeom prst="ellipse">
            <a:avLst/>
          </a:prstGeom>
          <a:solidFill>
            <a:srgbClr val="2EA6EB">
              <a:alpha val="70000"/>
            </a:srgbClr>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p>
        </p:txBody>
      </p:sp>
      <p:sp>
        <p:nvSpPr>
          <p:cNvPr id="37" name="Oval 15"/>
          <p:cNvSpPr>
            <a:spLocks noChangeArrowheads="1"/>
          </p:cNvSpPr>
          <p:nvPr userDrawn="1"/>
        </p:nvSpPr>
        <p:spPr bwMode="auto">
          <a:xfrm rot="11100084">
            <a:off x="8715621" y="4512688"/>
            <a:ext cx="87205" cy="88133"/>
          </a:xfrm>
          <a:prstGeom prst="ellipse">
            <a:avLst/>
          </a:prstGeom>
          <a:solidFill>
            <a:srgbClr val="2EA6EB"/>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p>
        </p:txBody>
      </p:sp>
      <p:sp>
        <p:nvSpPr>
          <p:cNvPr id="38" name="Freeform 16"/>
          <p:cNvSpPr/>
          <p:nvPr userDrawn="1"/>
        </p:nvSpPr>
        <p:spPr bwMode="auto">
          <a:xfrm rot="11100084">
            <a:off x="8751605" y="4748632"/>
            <a:ext cx="376653" cy="377581"/>
          </a:xfrm>
          <a:prstGeom prst="ellipse">
            <a:avLst/>
          </a:prstGeom>
          <a:solidFill>
            <a:schemeClr val="accent5">
              <a:lumMod val="60000"/>
              <a:lumOff val="40000"/>
            </a:schemeClr>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p>
        </p:txBody>
      </p:sp>
      <p:sp>
        <p:nvSpPr>
          <p:cNvPr id="39" name="Oval 17"/>
          <p:cNvSpPr>
            <a:spLocks noChangeArrowheads="1"/>
          </p:cNvSpPr>
          <p:nvPr userDrawn="1"/>
        </p:nvSpPr>
        <p:spPr bwMode="auto">
          <a:xfrm rot="11100084">
            <a:off x="9225923" y="4507655"/>
            <a:ext cx="141013" cy="143796"/>
          </a:xfrm>
          <a:prstGeom prst="ellipse">
            <a:avLst/>
          </a:prstGeom>
          <a:solidFill>
            <a:schemeClr val="accent5">
              <a:lumMod val="60000"/>
              <a:lumOff val="40000"/>
            </a:schemeClr>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p>
        </p:txBody>
      </p:sp>
      <p:sp>
        <p:nvSpPr>
          <p:cNvPr id="40" name="Oval 19"/>
          <p:cNvSpPr>
            <a:spLocks noChangeArrowheads="1"/>
          </p:cNvSpPr>
          <p:nvPr userDrawn="1"/>
        </p:nvSpPr>
        <p:spPr bwMode="auto">
          <a:xfrm rot="11100084">
            <a:off x="8241216" y="4856762"/>
            <a:ext cx="312641" cy="312641"/>
          </a:xfrm>
          <a:prstGeom prst="ellipse">
            <a:avLst/>
          </a:prstGeom>
          <a:solidFill>
            <a:srgbClr val="EBB690"/>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p>
        </p:txBody>
      </p:sp>
      <p:sp>
        <p:nvSpPr>
          <p:cNvPr id="41" name="Oval 20"/>
          <p:cNvSpPr>
            <a:spLocks noChangeArrowheads="1"/>
          </p:cNvSpPr>
          <p:nvPr userDrawn="1"/>
        </p:nvSpPr>
        <p:spPr bwMode="auto">
          <a:xfrm rot="11100084">
            <a:off x="8285699" y="4347533"/>
            <a:ext cx="312641" cy="314496"/>
          </a:xfrm>
          <a:prstGeom prst="ellipse">
            <a:avLst/>
          </a:prstGeom>
          <a:solidFill>
            <a:schemeClr val="accent5">
              <a:lumMod val="60000"/>
              <a:lumOff val="40000"/>
            </a:schemeClr>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p>
        </p:txBody>
      </p:sp>
      <p:sp>
        <p:nvSpPr>
          <p:cNvPr id="42" name="Oval 21"/>
          <p:cNvSpPr>
            <a:spLocks noChangeArrowheads="1"/>
          </p:cNvSpPr>
          <p:nvPr userDrawn="1"/>
        </p:nvSpPr>
        <p:spPr bwMode="auto">
          <a:xfrm rot="11100084">
            <a:off x="7947117" y="4787799"/>
            <a:ext cx="141013" cy="141013"/>
          </a:xfrm>
          <a:prstGeom prst="ellipse">
            <a:avLst/>
          </a:prstGeom>
          <a:solidFill>
            <a:srgbClr val="EBB690"/>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p>
        </p:txBody>
      </p:sp>
      <p:sp>
        <p:nvSpPr>
          <p:cNvPr id="43" name="Oval 30"/>
          <p:cNvSpPr>
            <a:spLocks noChangeArrowheads="1"/>
          </p:cNvSpPr>
          <p:nvPr userDrawn="1"/>
        </p:nvSpPr>
        <p:spPr bwMode="auto">
          <a:xfrm rot="11100084">
            <a:off x="7626112" y="4893748"/>
            <a:ext cx="493546" cy="496329"/>
          </a:xfrm>
          <a:prstGeom prst="ellipse">
            <a:avLst/>
          </a:prstGeom>
          <a:solidFill>
            <a:srgbClr val="F33735"/>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p>
        </p:txBody>
      </p:sp>
      <p:sp>
        <p:nvSpPr>
          <p:cNvPr id="44" name="Oval 11"/>
          <p:cNvSpPr>
            <a:spLocks noChangeArrowheads="1"/>
          </p:cNvSpPr>
          <p:nvPr userDrawn="1"/>
        </p:nvSpPr>
        <p:spPr bwMode="auto">
          <a:xfrm rot="11100084">
            <a:off x="8467438" y="4578844"/>
            <a:ext cx="249471" cy="248912"/>
          </a:xfrm>
          <a:prstGeom prst="ellipse">
            <a:avLst/>
          </a:prstGeom>
          <a:solidFill>
            <a:schemeClr val="accent5">
              <a:lumMod val="60000"/>
              <a:lumOff val="40000"/>
            </a:schemeClr>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4">
                                                <p:txEl>
                                                  <p:pRg st="0" end="0"/>
                                                </p:txEl>
                                              </p:spTgt>
                                            </p:tgtEl>
                                            <p:attrNameLst>
                                              <p:attrName>style.visibility</p:attrName>
                                            </p:attrNameLst>
                                          </p:cBhvr>
                                          <p:to>
                                            <p:strVal val="visible"/>
                                          </p:to>
                                        </p:set>
                                        <p:animEffect transition="in" filter="wipe(left)">
                                          <p:cBhvr>
                                            <p:cTn id="13" dur="500"/>
                                            <p:tgtEl>
                                              <p:spTgt spid="34">
                                                <p:txEl>
                                                  <p:pRg st="0" end="0"/>
                                                </p:txEl>
                                              </p:spTgt>
                                            </p:tgtEl>
                                          </p:cBhvr>
                                        </p:animEffect>
                                      </p:childTnLst>
                                    </p:cTn>
                                  </p:par>
                                  <p:par>
                                    <p:cTn id="14" presetID="2" presetClass="entr" presetSubtype="4" accel="50000" fill="hold" grpId="0" nodeType="withEffect" p14:presetBounceEnd="50000">
                                      <p:stCondLst>
                                        <p:cond delay="0"/>
                                      </p:stCondLst>
                                      <p:childTnLst>
                                        <p:set>
                                          <p:cBhvr>
                                            <p:cTn id="15" dur="1" fill="hold">
                                              <p:stCondLst>
                                                <p:cond delay="0"/>
                                              </p:stCondLst>
                                            </p:cTn>
                                            <p:tgtEl>
                                              <p:spTgt spid="35"/>
                                            </p:tgtEl>
                                            <p:attrNameLst>
                                              <p:attrName>style.visibility</p:attrName>
                                            </p:attrNameLst>
                                          </p:cBhvr>
                                          <p:to>
                                            <p:strVal val="visible"/>
                                          </p:to>
                                        </p:set>
                                        <p:anim calcmode="lin" valueType="num" p14:bounceEnd="50000">
                                          <p:cBhvr additive="base">
                                            <p:cTn id="16" dur="1250" fill="hold"/>
                                            <p:tgtEl>
                                              <p:spTgt spid="35"/>
                                            </p:tgtEl>
                                            <p:attrNameLst>
                                              <p:attrName>ppt_x</p:attrName>
                                            </p:attrNameLst>
                                          </p:cBhvr>
                                          <p:tavLst>
                                            <p:tav tm="0">
                                              <p:val>
                                                <p:strVal val="#ppt_x"/>
                                              </p:val>
                                            </p:tav>
                                            <p:tav tm="100000">
                                              <p:val>
                                                <p:strVal val="#ppt_x"/>
                                              </p:val>
                                            </p:tav>
                                          </p:tavLst>
                                        </p:anim>
                                        <p:anim calcmode="lin" valueType="num" p14:bounceEnd="50000">
                                          <p:cBhvr additive="base">
                                            <p:cTn id="17" dur="1250" fill="hold"/>
                                            <p:tgtEl>
                                              <p:spTgt spid="35"/>
                                            </p:tgtEl>
                                            <p:attrNameLst>
                                              <p:attrName>ppt_y</p:attrName>
                                            </p:attrNameLst>
                                          </p:cBhvr>
                                          <p:tavLst>
                                            <p:tav tm="0">
                                              <p:val>
                                                <p:strVal val="1+#ppt_h/2"/>
                                              </p:val>
                                            </p:tav>
                                            <p:tav tm="100000">
                                              <p:val>
                                                <p:strVal val="#ppt_y"/>
                                              </p:val>
                                            </p:tav>
                                          </p:tavLst>
                                        </p:anim>
                                      </p:childTnLst>
                                    </p:cTn>
                                  </p:par>
                                  <p:par>
                                    <p:cTn id="18" presetID="2" presetClass="entr" presetSubtype="4" accel="50000" fill="hold" grpId="0" nodeType="withEffect" p14:presetBounceEnd="50000">
                                      <p:stCondLst>
                                        <p:cond delay="0"/>
                                      </p:stCondLst>
                                      <p:childTnLst>
                                        <p:set>
                                          <p:cBhvr>
                                            <p:cTn id="19" dur="1" fill="hold">
                                              <p:stCondLst>
                                                <p:cond delay="0"/>
                                              </p:stCondLst>
                                            </p:cTn>
                                            <p:tgtEl>
                                              <p:spTgt spid="36"/>
                                            </p:tgtEl>
                                            <p:attrNameLst>
                                              <p:attrName>style.visibility</p:attrName>
                                            </p:attrNameLst>
                                          </p:cBhvr>
                                          <p:to>
                                            <p:strVal val="visible"/>
                                          </p:to>
                                        </p:set>
                                        <p:anim calcmode="lin" valueType="num" p14:bounceEnd="50000">
                                          <p:cBhvr additive="base">
                                            <p:cTn id="20" dur="1250" fill="hold"/>
                                            <p:tgtEl>
                                              <p:spTgt spid="36"/>
                                            </p:tgtEl>
                                            <p:attrNameLst>
                                              <p:attrName>ppt_x</p:attrName>
                                            </p:attrNameLst>
                                          </p:cBhvr>
                                          <p:tavLst>
                                            <p:tav tm="0">
                                              <p:val>
                                                <p:strVal val="#ppt_x"/>
                                              </p:val>
                                            </p:tav>
                                            <p:tav tm="100000">
                                              <p:val>
                                                <p:strVal val="#ppt_x"/>
                                              </p:val>
                                            </p:tav>
                                          </p:tavLst>
                                        </p:anim>
                                        <p:anim calcmode="lin" valueType="num" p14:bounceEnd="50000">
                                          <p:cBhvr additive="base">
                                            <p:cTn id="21" dur="1250" fill="hold"/>
                                            <p:tgtEl>
                                              <p:spTgt spid="36"/>
                                            </p:tgtEl>
                                            <p:attrNameLst>
                                              <p:attrName>ppt_y</p:attrName>
                                            </p:attrNameLst>
                                          </p:cBhvr>
                                          <p:tavLst>
                                            <p:tav tm="0">
                                              <p:val>
                                                <p:strVal val="1+#ppt_h/2"/>
                                              </p:val>
                                            </p:tav>
                                            <p:tav tm="100000">
                                              <p:val>
                                                <p:strVal val="#ppt_y"/>
                                              </p:val>
                                            </p:tav>
                                          </p:tavLst>
                                        </p:anim>
                                      </p:childTnLst>
                                    </p:cTn>
                                  </p:par>
                                  <p:par>
                                    <p:cTn id="22" presetID="2" presetClass="entr" presetSubtype="4" accel="50000" fill="hold" grpId="0" nodeType="withEffect" p14:presetBounceEnd="50000">
                                      <p:stCondLst>
                                        <p:cond delay="0"/>
                                      </p:stCondLst>
                                      <p:childTnLst>
                                        <p:set>
                                          <p:cBhvr>
                                            <p:cTn id="23" dur="1" fill="hold">
                                              <p:stCondLst>
                                                <p:cond delay="0"/>
                                              </p:stCondLst>
                                            </p:cTn>
                                            <p:tgtEl>
                                              <p:spTgt spid="37"/>
                                            </p:tgtEl>
                                            <p:attrNameLst>
                                              <p:attrName>style.visibility</p:attrName>
                                            </p:attrNameLst>
                                          </p:cBhvr>
                                          <p:to>
                                            <p:strVal val="visible"/>
                                          </p:to>
                                        </p:set>
                                        <p:anim calcmode="lin" valueType="num" p14:bounceEnd="50000">
                                          <p:cBhvr additive="base">
                                            <p:cTn id="24" dur="1250" fill="hold"/>
                                            <p:tgtEl>
                                              <p:spTgt spid="37"/>
                                            </p:tgtEl>
                                            <p:attrNameLst>
                                              <p:attrName>ppt_x</p:attrName>
                                            </p:attrNameLst>
                                          </p:cBhvr>
                                          <p:tavLst>
                                            <p:tav tm="0">
                                              <p:val>
                                                <p:strVal val="#ppt_x"/>
                                              </p:val>
                                            </p:tav>
                                            <p:tav tm="100000">
                                              <p:val>
                                                <p:strVal val="#ppt_x"/>
                                              </p:val>
                                            </p:tav>
                                          </p:tavLst>
                                        </p:anim>
                                        <p:anim calcmode="lin" valueType="num" p14:bounceEnd="50000">
                                          <p:cBhvr additive="base">
                                            <p:cTn id="25" dur="1250" fill="hold"/>
                                            <p:tgtEl>
                                              <p:spTgt spid="37"/>
                                            </p:tgtEl>
                                            <p:attrNameLst>
                                              <p:attrName>ppt_y</p:attrName>
                                            </p:attrNameLst>
                                          </p:cBhvr>
                                          <p:tavLst>
                                            <p:tav tm="0">
                                              <p:val>
                                                <p:strVal val="1+#ppt_h/2"/>
                                              </p:val>
                                            </p:tav>
                                            <p:tav tm="100000">
                                              <p:val>
                                                <p:strVal val="#ppt_y"/>
                                              </p:val>
                                            </p:tav>
                                          </p:tavLst>
                                        </p:anim>
                                      </p:childTnLst>
                                    </p:cTn>
                                  </p:par>
                                  <p:par>
                                    <p:cTn id="26" presetID="2" presetClass="entr" presetSubtype="4" accel="50000" fill="hold" grpId="0" nodeType="withEffect" p14:presetBounceEnd="50000">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14:bounceEnd="50000">
                                          <p:cBhvr additive="base">
                                            <p:cTn id="28" dur="1250" fill="hold"/>
                                            <p:tgtEl>
                                              <p:spTgt spid="38"/>
                                            </p:tgtEl>
                                            <p:attrNameLst>
                                              <p:attrName>ppt_x</p:attrName>
                                            </p:attrNameLst>
                                          </p:cBhvr>
                                          <p:tavLst>
                                            <p:tav tm="0">
                                              <p:val>
                                                <p:strVal val="#ppt_x"/>
                                              </p:val>
                                            </p:tav>
                                            <p:tav tm="100000">
                                              <p:val>
                                                <p:strVal val="#ppt_x"/>
                                              </p:val>
                                            </p:tav>
                                          </p:tavLst>
                                        </p:anim>
                                        <p:anim calcmode="lin" valueType="num" p14:bounceEnd="50000">
                                          <p:cBhvr additive="base">
                                            <p:cTn id="29" dur="1250" fill="hold"/>
                                            <p:tgtEl>
                                              <p:spTgt spid="38"/>
                                            </p:tgtEl>
                                            <p:attrNameLst>
                                              <p:attrName>ppt_y</p:attrName>
                                            </p:attrNameLst>
                                          </p:cBhvr>
                                          <p:tavLst>
                                            <p:tav tm="0">
                                              <p:val>
                                                <p:strVal val="1+#ppt_h/2"/>
                                              </p:val>
                                            </p:tav>
                                            <p:tav tm="100000">
                                              <p:val>
                                                <p:strVal val="#ppt_y"/>
                                              </p:val>
                                            </p:tav>
                                          </p:tavLst>
                                        </p:anim>
                                      </p:childTnLst>
                                    </p:cTn>
                                  </p:par>
                                  <p:par>
                                    <p:cTn id="30" presetID="2" presetClass="entr" presetSubtype="4" accel="50000" fill="hold" grpId="0" nodeType="withEffect" p14:presetBounceEnd="50000">
                                      <p:stCondLst>
                                        <p:cond delay="0"/>
                                      </p:stCondLst>
                                      <p:childTnLst>
                                        <p:set>
                                          <p:cBhvr>
                                            <p:cTn id="31" dur="1" fill="hold">
                                              <p:stCondLst>
                                                <p:cond delay="0"/>
                                              </p:stCondLst>
                                            </p:cTn>
                                            <p:tgtEl>
                                              <p:spTgt spid="39"/>
                                            </p:tgtEl>
                                            <p:attrNameLst>
                                              <p:attrName>style.visibility</p:attrName>
                                            </p:attrNameLst>
                                          </p:cBhvr>
                                          <p:to>
                                            <p:strVal val="visible"/>
                                          </p:to>
                                        </p:set>
                                        <p:anim calcmode="lin" valueType="num" p14:bounceEnd="50000">
                                          <p:cBhvr additive="base">
                                            <p:cTn id="32" dur="1250" fill="hold"/>
                                            <p:tgtEl>
                                              <p:spTgt spid="39"/>
                                            </p:tgtEl>
                                            <p:attrNameLst>
                                              <p:attrName>ppt_x</p:attrName>
                                            </p:attrNameLst>
                                          </p:cBhvr>
                                          <p:tavLst>
                                            <p:tav tm="0">
                                              <p:val>
                                                <p:strVal val="#ppt_x"/>
                                              </p:val>
                                            </p:tav>
                                            <p:tav tm="100000">
                                              <p:val>
                                                <p:strVal val="#ppt_x"/>
                                              </p:val>
                                            </p:tav>
                                          </p:tavLst>
                                        </p:anim>
                                        <p:anim calcmode="lin" valueType="num" p14:bounceEnd="50000">
                                          <p:cBhvr additive="base">
                                            <p:cTn id="33" dur="1250" fill="hold"/>
                                            <p:tgtEl>
                                              <p:spTgt spid="39"/>
                                            </p:tgtEl>
                                            <p:attrNameLst>
                                              <p:attrName>ppt_y</p:attrName>
                                            </p:attrNameLst>
                                          </p:cBhvr>
                                          <p:tavLst>
                                            <p:tav tm="0">
                                              <p:val>
                                                <p:strVal val="1+#ppt_h/2"/>
                                              </p:val>
                                            </p:tav>
                                            <p:tav tm="100000">
                                              <p:val>
                                                <p:strVal val="#ppt_y"/>
                                              </p:val>
                                            </p:tav>
                                          </p:tavLst>
                                        </p:anim>
                                      </p:childTnLst>
                                    </p:cTn>
                                  </p:par>
                                  <p:par>
                                    <p:cTn id="34" presetID="2" presetClass="entr" presetSubtype="4" accel="50000" fill="hold" grpId="0" nodeType="withEffect" p14:presetBounceEnd="50000">
                                      <p:stCondLst>
                                        <p:cond delay="0"/>
                                      </p:stCondLst>
                                      <p:childTnLst>
                                        <p:set>
                                          <p:cBhvr>
                                            <p:cTn id="35" dur="1" fill="hold">
                                              <p:stCondLst>
                                                <p:cond delay="0"/>
                                              </p:stCondLst>
                                            </p:cTn>
                                            <p:tgtEl>
                                              <p:spTgt spid="40"/>
                                            </p:tgtEl>
                                            <p:attrNameLst>
                                              <p:attrName>style.visibility</p:attrName>
                                            </p:attrNameLst>
                                          </p:cBhvr>
                                          <p:to>
                                            <p:strVal val="visible"/>
                                          </p:to>
                                        </p:set>
                                        <p:anim calcmode="lin" valueType="num" p14:bounceEnd="50000">
                                          <p:cBhvr additive="base">
                                            <p:cTn id="36" dur="1250" fill="hold"/>
                                            <p:tgtEl>
                                              <p:spTgt spid="40"/>
                                            </p:tgtEl>
                                            <p:attrNameLst>
                                              <p:attrName>ppt_x</p:attrName>
                                            </p:attrNameLst>
                                          </p:cBhvr>
                                          <p:tavLst>
                                            <p:tav tm="0">
                                              <p:val>
                                                <p:strVal val="#ppt_x"/>
                                              </p:val>
                                            </p:tav>
                                            <p:tav tm="100000">
                                              <p:val>
                                                <p:strVal val="#ppt_x"/>
                                              </p:val>
                                            </p:tav>
                                          </p:tavLst>
                                        </p:anim>
                                        <p:anim calcmode="lin" valueType="num" p14:bounceEnd="50000">
                                          <p:cBhvr additive="base">
                                            <p:cTn id="37" dur="1250" fill="hold"/>
                                            <p:tgtEl>
                                              <p:spTgt spid="40"/>
                                            </p:tgtEl>
                                            <p:attrNameLst>
                                              <p:attrName>ppt_y</p:attrName>
                                            </p:attrNameLst>
                                          </p:cBhvr>
                                          <p:tavLst>
                                            <p:tav tm="0">
                                              <p:val>
                                                <p:strVal val="1+#ppt_h/2"/>
                                              </p:val>
                                            </p:tav>
                                            <p:tav tm="100000">
                                              <p:val>
                                                <p:strVal val="#ppt_y"/>
                                              </p:val>
                                            </p:tav>
                                          </p:tavLst>
                                        </p:anim>
                                      </p:childTnLst>
                                    </p:cTn>
                                  </p:par>
                                  <p:par>
                                    <p:cTn id="38" presetID="2" presetClass="entr" presetSubtype="4" accel="50000" fill="hold" grpId="0" nodeType="withEffect" p14:presetBounceEnd="50000">
                                      <p:stCondLst>
                                        <p:cond delay="0"/>
                                      </p:stCondLst>
                                      <p:childTnLst>
                                        <p:set>
                                          <p:cBhvr>
                                            <p:cTn id="39" dur="1" fill="hold">
                                              <p:stCondLst>
                                                <p:cond delay="0"/>
                                              </p:stCondLst>
                                            </p:cTn>
                                            <p:tgtEl>
                                              <p:spTgt spid="41"/>
                                            </p:tgtEl>
                                            <p:attrNameLst>
                                              <p:attrName>style.visibility</p:attrName>
                                            </p:attrNameLst>
                                          </p:cBhvr>
                                          <p:to>
                                            <p:strVal val="visible"/>
                                          </p:to>
                                        </p:set>
                                        <p:anim calcmode="lin" valueType="num" p14:bounceEnd="50000">
                                          <p:cBhvr additive="base">
                                            <p:cTn id="40" dur="1250" fill="hold"/>
                                            <p:tgtEl>
                                              <p:spTgt spid="41"/>
                                            </p:tgtEl>
                                            <p:attrNameLst>
                                              <p:attrName>ppt_x</p:attrName>
                                            </p:attrNameLst>
                                          </p:cBhvr>
                                          <p:tavLst>
                                            <p:tav tm="0">
                                              <p:val>
                                                <p:strVal val="#ppt_x"/>
                                              </p:val>
                                            </p:tav>
                                            <p:tav tm="100000">
                                              <p:val>
                                                <p:strVal val="#ppt_x"/>
                                              </p:val>
                                            </p:tav>
                                          </p:tavLst>
                                        </p:anim>
                                        <p:anim calcmode="lin" valueType="num" p14:bounceEnd="50000">
                                          <p:cBhvr additive="base">
                                            <p:cTn id="41" dur="1250" fill="hold"/>
                                            <p:tgtEl>
                                              <p:spTgt spid="41"/>
                                            </p:tgtEl>
                                            <p:attrNameLst>
                                              <p:attrName>ppt_y</p:attrName>
                                            </p:attrNameLst>
                                          </p:cBhvr>
                                          <p:tavLst>
                                            <p:tav tm="0">
                                              <p:val>
                                                <p:strVal val="1+#ppt_h/2"/>
                                              </p:val>
                                            </p:tav>
                                            <p:tav tm="100000">
                                              <p:val>
                                                <p:strVal val="#ppt_y"/>
                                              </p:val>
                                            </p:tav>
                                          </p:tavLst>
                                        </p:anim>
                                      </p:childTnLst>
                                    </p:cTn>
                                  </p:par>
                                  <p:par>
                                    <p:cTn id="42" presetID="2" presetClass="entr" presetSubtype="4" accel="50000" fill="hold" grpId="0" nodeType="withEffect" p14:presetBounceEnd="50000">
                                      <p:stCondLst>
                                        <p:cond delay="0"/>
                                      </p:stCondLst>
                                      <p:childTnLst>
                                        <p:set>
                                          <p:cBhvr>
                                            <p:cTn id="43" dur="1" fill="hold">
                                              <p:stCondLst>
                                                <p:cond delay="0"/>
                                              </p:stCondLst>
                                            </p:cTn>
                                            <p:tgtEl>
                                              <p:spTgt spid="42"/>
                                            </p:tgtEl>
                                            <p:attrNameLst>
                                              <p:attrName>style.visibility</p:attrName>
                                            </p:attrNameLst>
                                          </p:cBhvr>
                                          <p:to>
                                            <p:strVal val="visible"/>
                                          </p:to>
                                        </p:set>
                                        <p:anim calcmode="lin" valueType="num" p14:bounceEnd="50000">
                                          <p:cBhvr additive="base">
                                            <p:cTn id="44" dur="1250" fill="hold"/>
                                            <p:tgtEl>
                                              <p:spTgt spid="42"/>
                                            </p:tgtEl>
                                            <p:attrNameLst>
                                              <p:attrName>ppt_x</p:attrName>
                                            </p:attrNameLst>
                                          </p:cBhvr>
                                          <p:tavLst>
                                            <p:tav tm="0">
                                              <p:val>
                                                <p:strVal val="#ppt_x"/>
                                              </p:val>
                                            </p:tav>
                                            <p:tav tm="100000">
                                              <p:val>
                                                <p:strVal val="#ppt_x"/>
                                              </p:val>
                                            </p:tav>
                                          </p:tavLst>
                                        </p:anim>
                                        <p:anim calcmode="lin" valueType="num" p14:bounceEnd="50000">
                                          <p:cBhvr additive="base">
                                            <p:cTn id="45" dur="1250" fill="hold"/>
                                            <p:tgtEl>
                                              <p:spTgt spid="42"/>
                                            </p:tgtEl>
                                            <p:attrNameLst>
                                              <p:attrName>ppt_y</p:attrName>
                                            </p:attrNameLst>
                                          </p:cBhvr>
                                          <p:tavLst>
                                            <p:tav tm="0">
                                              <p:val>
                                                <p:strVal val="1+#ppt_h/2"/>
                                              </p:val>
                                            </p:tav>
                                            <p:tav tm="100000">
                                              <p:val>
                                                <p:strVal val="#ppt_y"/>
                                              </p:val>
                                            </p:tav>
                                          </p:tavLst>
                                        </p:anim>
                                      </p:childTnLst>
                                    </p:cTn>
                                  </p:par>
                                  <p:par>
                                    <p:cTn id="46" presetID="2" presetClass="entr" presetSubtype="4" accel="50000" fill="hold" grpId="0" nodeType="withEffect" p14:presetBounceEnd="50000">
                                      <p:stCondLst>
                                        <p:cond delay="0"/>
                                      </p:stCondLst>
                                      <p:childTnLst>
                                        <p:set>
                                          <p:cBhvr>
                                            <p:cTn id="47" dur="1" fill="hold">
                                              <p:stCondLst>
                                                <p:cond delay="0"/>
                                              </p:stCondLst>
                                            </p:cTn>
                                            <p:tgtEl>
                                              <p:spTgt spid="43"/>
                                            </p:tgtEl>
                                            <p:attrNameLst>
                                              <p:attrName>style.visibility</p:attrName>
                                            </p:attrNameLst>
                                          </p:cBhvr>
                                          <p:to>
                                            <p:strVal val="visible"/>
                                          </p:to>
                                        </p:set>
                                        <p:anim calcmode="lin" valueType="num" p14:bounceEnd="50000">
                                          <p:cBhvr additive="base">
                                            <p:cTn id="48" dur="1250" fill="hold"/>
                                            <p:tgtEl>
                                              <p:spTgt spid="43"/>
                                            </p:tgtEl>
                                            <p:attrNameLst>
                                              <p:attrName>ppt_x</p:attrName>
                                            </p:attrNameLst>
                                          </p:cBhvr>
                                          <p:tavLst>
                                            <p:tav tm="0">
                                              <p:val>
                                                <p:strVal val="#ppt_x"/>
                                              </p:val>
                                            </p:tav>
                                            <p:tav tm="100000">
                                              <p:val>
                                                <p:strVal val="#ppt_x"/>
                                              </p:val>
                                            </p:tav>
                                          </p:tavLst>
                                        </p:anim>
                                        <p:anim calcmode="lin" valueType="num" p14:bounceEnd="50000">
                                          <p:cBhvr additive="base">
                                            <p:cTn id="49" dur="1250" fill="hold"/>
                                            <p:tgtEl>
                                              <p:spTgt spid="43"/>
                                            </p:tgtEl>
                                            <p:attrNameLst>
                                              <p:attrName>ppt_y</p:attrName>
                                            </p:attrNameLst>
                                          </p:cBhvr>
                                          <p:tavLst>
                                            <p:tav tm="0">
                                              <p:val>
                                                <p:strVal val="1+#ppt_h/2"/>
                                              </p:val>
                                            </p:tav>
                                            <p:tav tm="100000">
                                              <p:val>
                                                <p:strVal val="#ppt_y"/>
                                              </p:val>
                                            </p:tav>
                                          </p:tavLst>
                                        </p:anim>
                                      </p:childTnLst>
                                    </p:cTn>
                                  </p:par>
                                  <p:par>
                                    <p:cTn id="50" presetID="2" presetClass="entr" presetSubtype="4" accel="50000" fill="hold" grpId="0" nodeType="withEffect" p14:presetBounceEnd="50000">
                                      <p:stCondLst>
                                        <p:cond delay="0"/>
                                      </p:stCondLst>
                                      <p:childTnLst>
                                        <p:set>
                                          <p:cBhvr>
                                            <p:cTn id="51" dur="1" fill="hold">
                                              <p:stCondLst>
                                                <p:cond delay="0"/>
                                              </p:stCondLst>
                                            </p:cTn>
                                            <p:tgtEl>
                                              <p:spTgt spid="44"/>
                                            </p:tgtEl>
                                            <p:attrNameLst>
                                              <p:attrName>style.visibility</p:attrName>
                                            </p:attrNameLst>
                                          </p:cBhvr>
                                          <p:to>
                                            <p:strVal val="visible"/>
                                          </p:to>
                                        </p:set>
                                        <p:anim calcmode="lin" valueType="num" p14:bounceEnd="50000">
                                          <p:cBhvr additive="base">
                                            <p:cTn id="52" dur="1250" fill="hold"/>
                                            <p:tgtEl>
                                              <p:spTgt spid="44"/>
                                            </p:tgtEl>
                                            <p:attrNameLst>
                                              <p:attrName>ppt_x</p:attrName>
                                            </p:attrNameLst>
                                          </p:cBhvr>
                                          <p:tavLst>
                                            <p:tav tm="0">
                                              <p:val>
                                                <p:strVal val="#ppt_x"/>
                                              </p:val>
                                            </p:tav>
                                            <p:tav tm="100000">
                                              <p:val>
                                                <p:strVal val="#ppt_x"/>
                                              </p:val>
                                            </p:tav>
                                          </p:tavLst>
                                        </p:anim>
                                        <p:anim calcmode="lin" valueType="num" p14:bounceEnd="50000">
                                          <p:cBhvr additive="base">
                                            <p:cTn id="53" dur="125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build="p">
            <p:tmplLst>
              <p:tmpl lvl="1">
                <p:tnLst>
                  <p:par>
                    <p:cTn presetID="22" presetClass="entr" presetSubtype="8" fill="hold" nodeType="afterEffect">
                      <p:stCondLst>
                        <p:cond delay="0"/>
                      </p:stCondLst>
                      <p:childTnLst>
                        <p:set>
                          <p:cBhvr>
                            <p:cTn dur="1" fill="hold">
                              <p:stCondLst>
                                <p:cond delay="0"/>
                              </p:stCondLst>
                            </p:cTn>
                            <p:tgtEl>
                              <p:spTgt spid="34"/>
                            </p:tgtEl>
                            <p:attrNameLst>
                              <p:attrName>style.visibility</p:attrName>
                            </p:attrNameLst>
                          </p:cBhvr>
                          <p:to>
                            <p:strVal val="visible"/>
                          </p:to>
                        </p:set>
                        <p:animEffect transition="in" filter="wipe(left)">
                          <p:cBhvr>
                            <p:cTn dur="500"/>
                            <p:tgtEl>
                              <p:spTgt spid="34"/>
                            </p:tgtEl>
                          </p:cBhvr>
                        </p:animEffect>
                      </p:childTnLst>
                    </p:cTn>
                  </p:par>
                </p:tnLst>
              </p:tmpl>
            </p:tmplLst>
          </p:bldP>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4">
                                                <p:txEl>
                                                  <p:pRg st="0" end="0"/>
                                                </p:txEl>
                                              </p:spTgt>
                                            </p:tgtEl>
                                            <p:attrNameLst>
                                              <p:attrName>style.visibility</p:attrName>
                                            </p:attrNameLst>
                                          </p:cBhvr>
                                          <p:to>
                                            <p:strVal val="visible"/>
                                          </p:to>
                                        </p:set>
                                        <p:animEffect transition="in" filter="wipe(left)">
                                          <p:cBhvr>
                                            <p:cTn id="13" dur="500"/>
                                            <p:tgtEl>
                                              <p:spTgt spid="34">
                                                <p:txEl>
                                                  <p:pRg st="0" end="0"/>
                                                </p:txEl>
                                              </p:spTgt>
                                            </p:tgtEl>
                                          </p:cBhvr>
                                        </p:animEffect>
                                      </p:childTnLst>
                                    </p:cTn>
                                  </p:par>
                                  <p:par>
                                    <p:cTn id="14" presetID="2" presetClass="entr" presetSubtype="4" accel="50000"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anim calcmode="lin" valueType="num">
                                          <p:cBhvr additive="base">
                                            <p:cTn id="16" dur="1250" fill="hold"/>
                                            <p:tgtEl>
                                              <p:spTgt spid="35"/>
                                            </p:tgtEl>
                                            <p:attrNameLst>
                                              <p:attrName>ppt_x</p:attrName>
                                            </p:attrNameLst>
                                          </p:cBhvr>
                                          <p:tavLst>
                                            <p:tav tm="0">
                                              <p:val>
                                                <p:strVal val="#ppt_x"/>
                                              </p:val>
                                            </p:tav>
                                            <p:tav tm="100000">
                                              <p:val>
                                                <p:strVal val="#ppt_x"/>
                                              </p:val>
                                            </p:tav>
                                          </p:tavLst>
                                        </p:anim>
                                        <p:anim calcmode="lin" valueType="num">
                                          <p:cBhvr additive="base">
                                            <p:cTn id="17" dur="1250" fill="hold"/>
                                            <p:tgtEl>
                                              <p:spTgt spid="35"/>
                                            </p:tgtEl>
                                            <p:attrNameLst>
                                              <p:attrName>ppt_y</p:attrName>
                                            </p:attrNameLst>
                                          </p:cBhvr>
                                          <p:tavLst>
                                            <p:tav tm="0">
                                              <p:val>
                                                <p:strVal val="1+#ppt_h/2"/>
                                              </p:val>
                                            </p:tav>
                                            <p:tav tm="100000">
                                              <p:val>
                                                <p:strVal val="#ppt_y"/>
                                              </p:val>
                                            </p:tav>
                                          </p:tavLst>
                                        </p:anim>
                                      </p:childTnLst>
                                    </p:cTn>
                                  </p:par>
                                  <p:par>
                                    <p:cTn id="18" presetID="2" presetClass="entr" presetSubtype="4" accel="5000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 calcmode="lin" valueType="num">
                                          <p:cBhvr additive="base">
                                            <p:cTn id="20" dur="1250" fill="hold"/>
                                            <p:tgtEl>
                                              <p:spTgt spid="36"/>
                                            </p:tgtEl>
                                            <p:attrNameLst>
                                              <p:attrName>ppt_x</p:attrName>
                                            </p:attrNameLst>
                                          </p:cBhvr>
                                          <p:tavLst>
                                            <p:tav tm="0">
                                              <p:val>
                                                <p:strVal val="#ppt_x"/>
                                              </p:val>
                                            </p:tav>
                                            <p:tav tm="100000">
                                              <p:val>
                                                <p:strVal val="#ppt_x"/>
                                              </p:val>
                                            </p:tav>
                                          </p:tavLst>
                                        </p:anim>
                                        <p:anim calcmode="lin" valueType="num">
                                          <p:cBhvr additive="base">
                                            <p:cTn id="21" dur="1250" fill="hold"/>
                                            <p:tgtEl>
                                              <p:spTgt spid="36"/>
                                            </p:tgtEl>
                                            <p:attrNameLst>
                                              <p:attrName>ppt_y</p:attrName>
                                            </p:attrNameLst>
                                          </p:cBhvr>
                                          <p:tavLst>
                                            <p:tav tm="0">
                                              <p:val>
                                                <p:strVal val="1+#ppt_h/2"/>
                                              </p:val>
                                            </p:tav>
                                            <p:tav tm="100000">
                                              <p:val>
                                                <p:strVal val="#ppt_y"/>
                                              </p:val>
                                            </p:tav>
                                          </p:tavLst>
                                        </p:anim>
                                      </p:childTnLst>
                                    </p:cTn>
                                  </p:par>
                                  <p:par>
                                    <p:cTn id="22" presetID="2" presetClass="entr" presetSubtype="4" accel="50000" fill="hold" grpId="0" nodeType="withEffect">
                                      <p:stCondLst>
                                        <p:cond delay="0"/>
                                      </p:stCondLst>
                                      <p:childTnLst>
                                        <p:set>
                                          <p:cBhvr>
                                            <p:cTn id="23" dur="1" fill="hold">
                                              <p:stCondLst>
                                                <p:cond delay="0"/>
                                              </p:stCondLst>
                                            </p:cTn>
                                            <p:tgtEl>
                                              <p:spTgt spid="37"/>
                                            </p:tgtEl>
                                            <p:attrNameLst>
                                              <p:attrName>style.visibility</p:attrName>
                                            </p:attrNameLst>
                                          </p:cBhvr>
                                          <p:to>
                                            <p:strVal val="visible"/>
                                          </p:to>
                                        </p:set>
                                        <p:anim calcmode="lin" valueType="num">
                                          <p:cBhvr additive="base">
                                            <p:cTn id="24" dur="1250" fill="hold"/>
                                            <p:tgtEl>
                                              <p:spTgt spid="37"/>
                                            </p:tgtEl>
                                            <p:attrNameLst>
                                              <p:attrName>ppt_x</p:attrName>
                                            </p:attrNameLst>
                                          </p:cBhvr>
                                          <p:tavLst>
                                            <p:tav tm="0">
                                              <p:val>
                                                <p:strVal val="#ppt_x"/>
                                              </p:val>
                                            </p:tav>
                                            <p:tav tm="100000">
                                              <p:val>
                                                <p:strVal val="#ppt_x"/>
                                              </p:val>
                                            </p:tav>
                                          </p:tavLst>
                                        </p:anim>
                                        <p:anim calcmode="lin" valueType="num">
                                          <p:cBhvr additive="base">
                                            <p:cTn id="25" dur="1250" fill="hold"/>
                                            <p:tgtEl>
                                              <p:spTgt spid="37"/>
                                            </p:tgtEl>
                                            <p:attrNameLst>
                                              <p:attrName>ppt_y</p:attrName>
                                            </p:attrNameLst>
                                          </p:cBhvr>
                                          <p:tavLst>
                                            <p:tav tm="0">
                                              <p:val>
                                                <p:strVal val="1+#ppt_h/2"/>
                                              </p:val>
                                            </p:tav>
                                            <p:tav tm="100000">
                                              <p:val>
                                                <p:strVal val="#ppt_y"/>
                                              </p:val>
                                            </p:tav>
                                          </p:tavLst>
                                        </p:anim>
                                      </p:childTnLst>
                                    </p:cTn>
                                  </p:par>
                                  <p:par>
                                    <p:cTn id="26" presetID="2" presetClass="entr" presetSubtype="4" accel="50000" fill="hold" grpId="0" nodeType="withEffect">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cBhvr additive="base">
                                            <p:cTn id="28" dur="1250" fill="hold"/>
                                            <p:tgtEl>
                                              <p:spTgt spid="38"/>
                                            </p:tgtEl>
                                            <p:attrNameLst>
                                              <p:attrName>ppt_x</p:attrName>
                                            </p:attrNameLst>
                                          </p:cBhvr>
                                          <p:tavLst>
                                            <p:tav tm="0">
                                              <p:val>
                                                <p:strVal val="#ppt_x"/>
                                              </p:val>
                                            </p:tav>
                                            <p:tav tm="100000">
                                              <p:val>
                                                <p:strVal val="#ppt_x"/>
                                              </p:val>
                                            </p:tav>
                                          </p:tavLst>
                                        </p:anim>
                                        <p:anim calcmode="lin" valueType="num">
                                          <p:cBhvr additive="base">
                                            <p:cTn id="29" dur="1250" fill="hold"/>
                                            <p:tgtEl>
                                              <p:spTgt spid="38"/>
                                            </p:tgtEl>
                                            <p:attrNameLst>
                                              <p:attrName>ppt_y</p:attrName>
                                            </p:attrNameLst>
                                          </p:cBhvr>
                                          <p:tavLst>
                                            <p:tav tm="0">
                                              <p:val>
                                                <p:strVal val="1+#ppt_h/2"/>
                                              </p:val>
                                            </p:tav>
                                            <p:tav tm="100000">
                                              <p:val>
                                                <p:strVal val="#ppt_y"/>
                                              </p:val>
                                            </p:tav>
                                          </p:tavLst>
                                        </p:anim>
                                      </p:childTnLst>
                                    </p:cTn>
                                  </p:par>
                                  <p:par>
                                    <p:cTn id="30" presetID="2" presetClass="entr" presetSubtype="4" accel="50000" fill="hold" grpId="0" nodeType="withEffect">
                                      <p:stCondLst>
                                        <p:cond delay="0"/>
                                      </p:stCondLst>
                                      <p:childTnLst>
                                        <p:set>
                                          <p:cBhvr>
                                            <p:cTn id="31" dur="1" fill="hold">
                                              <p:stCondLst>
                                                <p:cond delay="0"/>
                                              </p:stCondLst>
                                            </p:cTn>
                                            <p:tgtEl>
                                              <p:spTgt spid="39"/>
                                            </p:tgtEl>
                                            <p:attrNameLst>
                                              <p:attrName>style.visibility</p:attrName>
                                            </p:attrNameLst>
                                          </p:cBhvr>
                                          <p:to>
                                            <p:strVal val="visible"/>
                                          </p:to>
                                        </p:set>
                                        <p:anim calcmode="lin" valueType="num">
                                          <p:cBhvr additive="base">
                                            <p:cTn id="32" dur="1250" fill="hold"/>
                                            <p:tgtEl>
                                              <p:spTgt spid="39"/>
                                            </p:tgtEl>
                                            <p:attrNameLst>
                                              <p:attrName>ppt_x</p:attrName>
                                            </p:attrNameLst>
                                          </p:cBhvr>
                                          <p:tavLst>
                                            <p:tav tm="0">
                                              <p:val>
                                                <p:strVal val="#ppt_x"/>
                                              </p:val>
                                            </p:tav>
                                            <p:tav tm="100000">
                                              <p:val>
                                                <p:strVal val="#ppt_x"/>
                                              </p:val>
                                            </p:tav>
                                          </p:tavLst>
                                        </p:anim>
                                        <p:anim calcmode="lin" valueType="num">
                                          <p:cBhvr additive="base">
                                            <p:cTn id="33" dur="1250" fill="hold"/>
                                            <p:tgtEl>
                                              <p:spTgt spid="39"/>
                                            </p:tgtEl>
                                            <p:attrNameLst>
                                              <p:attrName>ppt_y</p:attrName>
                                            </p:attrNameLst>
                                          </p:cBhvr>
                                          <p:tavLst>
                                            <p:tav tm="0">
                                              <p:val>
                                                <p:strVal val="1+#ppt_h/2"/>
                                              </p:val>
                                            </p:tav>
                                            <p:tav tm="100000">
                                              <p:val>
                                                <p:strVal val="#ppt_y"/>
                                              </p:val>
                                            </p:tav>
                                          </p:tavLst>
                                        </p:anim>
                                      </p:childTnLst>
                                    </p:cTn>
                                  </p:par>
                                  <p:par>
                                    <p:cTn id="34" presetID="2" presetClass="entr" presetSubtype="4" accel="50000" fill="hold" grpId="0" nodeType="withEffect">
                                      <p:stCondLst>
                                        <p:cond delay="0"/>
                                      </p:stCondLst>
                                      <p:childTnLst>
                                        <p:set>
                                          <p:cBhvr>
                                            <p:cTn id="35" dur="1" fill="hold">
                                              <p:stCondLst>
                                                <p:cond delay="0"/>
                                              </p:stCondLst>
                                            </p:cTn>
                                            <p:tgtEl>
                                              <p:spTgt spid="40"/>
                                            </p:tgtEl>
                                            <p:attrNameLst>
                                              <p:attrName>style.visibility</p:attrName>
                                            </p:attrNameLst>
                                          </p:cBhvr>
                                          <p:to>
                                            <p:strVal val="visible"/>
                                          </p:to>
                                        </p:set>
                                        <p:anim calcmode="lin" valueType="num">
                                          <p:cBhvr additive="base">
                                            <p:cTn id="36" dur="1250" fill="hold"/>
                                            <p:tgtEl>
                                              <p:spTgt spid="40"/>
                                            </p:tgtEl>
                                            <p:attrNameLst>
                                              <p:attrName>ppt_x</p:attrName>
                                            </p:attrNameLst>
                                          </p:cBhvr>
                                          <p:tavLst>
                                            <p:tav tm="0">
                                              <p:val>
                                                <p:strVal val="#ppt_x"/>
                                              </p:val>
                                            </p:tav>
                                            <p:tav tm="100000">
                                              <p:val>
                                                <p:strVal val="#ppt_x"/>
                                              </p:val>
                                            </p:tav>
                                          </p:tavLst>
                                        </p:anim>
                                        <p:anim calcmode="lin" valueType="num">
                                          <p:cBhvr additive="base">
                                            <p:cTn id="37" dur="1250" fill="hold"/>
                                            <p:tgtEl>
                                              <p:spTgt spid="40"/>
                                            </p:tgtEl>
                                            <p:attrNameLst>
                                              <p:attrName>ppt_y</p:attrName>
                                            </p:attrNameLst>
                                          </p:cBhvr>
                                          <p:tavLst>
                                            <p:tav tm="0">
                                              <p:val>
                                                <p:strVal val="1+#ppt_h/2"/>
                                              </p:val>
                                            </p:tav>
                                            <p:tav tm="100000">
                                              <p:val>
                                                <p:strVal val="#ppt_y"/>
                                              </p:val>
                                            </p:tav>
                                          </p:tavLst>
                                        </p:anim>
                                      </p:childTnLst>
                                    </p:cTn>
                                  </p:par>
                                  <p:par>
                                    <p:cTn id="38" presetID="2" presetClass="entr" presetSubtype="4" accel="50000" fill="hold" grpId="0" nodeType="withEffect">
                                      <p:stCondLst>
                                        <p:cond delay="0"/>
                                      </p:stCondLst>
                                      <p:childTnLst>
                                        <p:set>
                                          <p:cBhvr>
                                            <p:cTn id="39" dur="1" fill="hold">
                                              <p:stCondLst>
                                                <p:cond delay="0"/>
                                              </p:stCondLst>
                                            </p:cTn>
                                            <p:tgtEl>
                                              <p:spTgt spid="41"/>
                                            </p:tgtEl>
                                            <p:attrNameLst>
                                              <p:attrName>style.visibility</p:attrName>
                                            </p:attrNameLst>
                                          </p:cBhvr>
                                          <p:to>
                                            <p:strVal val="visible"/>
                                          </p:to>
                                        </p:set>
                                        <p:anim calcmode="lin" valueType="num">
                                          <p:cBhvr additive="base">
                                            <p:cTn id="40" dur="1250" fill="hold"/>
                                            <p:tgtEl>
                                              <p:spTgt spid="41"/>
                                            </p:tgtEl>
                                            <p:attrNameLst>
                                              <p:attrName>ppt_x</p:attrName>
                                            </p:attrNameLst>
                                          </p:cBhvr>
                                          <p:tavLst>
                                            <p:tav tm="0">
                                              <p:val>
                                                <p:strVal val="#ppt_x"/>
                                              </p:val>
                                            </p:tav>
                                            <p:tav tm="100000">
                                              <p:val>
                                                <p:strVal val="#ppt_x"/>
                                              </p:val>
                                            </p:tav>
                                          </p:tavLst>
                                        </p:anim>
                                        <p:anim calcmode="lin" valueType="num">
                                          <p:cBhvr additive="base">
                                            <p:cTn id="41" dur="1250" fill="hold"/>
                                            <p:tgtEl>
                                              <p:spTgt spid="41"/>
                                            </p:tgtEl>
                                            <p:attrNameLst>
                                              <p:attrName>ppt_y</p:attrName>
                                            </p:attrNameLst>
                                          </p:cBhvr>
                                          <p:tavLst>
                                            <p:tav tm="0">
                                              <p:val>
                                                <p:strVal val="1+#ppt_h/2"/>
                                              </p:val>
                                            </p:tav>
                                            <p:tav tm="100000">
                                              <p:val>
                                                <p:strVal val="#ppt_y"/>
                                              </p:val>
                                            </p:tav>
                                          </p:tavLst>
                                        </p:anim>
                                      </p:childTnLst>
                                    </p:cTn>
                                  </p:par>
                                  <p:par>
                                    <p:cTn id="42" presetID="2" presetClass="entr" presetSubtype="4" accel="50000" fill="hold" grpId="0" nodeType="withEffect">
                                      <p:stCondLst>
                                        <p:cond delay="0"/>
                                      </p:stCondLst>
                                      <p:childTnLst>
                                        <p:set>
                                          <p:cBhvr>
                                            <p:cTn id="43" dur="1" fill="hold">
                                              <p:stCondLst>
                                                <p:cond delay="0"/>
                                              </p:stCondLst>
                                            </p:cTn>
                                            <p:tgtEl>
                                              <p:spTgt spid="42"/>
                                            </p:tgtEl>
                                            <p:attrNameLst>
                                              <p:attrName>style.visibility</p:attrName>
                                            </p:attrNameLst>
                                          </p:cBhvr>
                                          <p:to>
                                            <p:strVal val="visible"/>
                                          </p:to>
                                        </p:set>
                                        <p:anim calcmode="lin" valueType="num">
                                          <p:cBhvr additive="base">
                                            <p:cTn id="44" dur="1250" fill="hold"/>
                                            <p:tgtEl>
                                              <p:spTgt spid="42"/>
                                            </p:tgtEl>
                                            <p:attrNameLst>
                                              <p:attrName>ppt_x</p:attrName>
                                            </p:attrNameLst>
                                          </p:cBhvr>
                                          <p:tavLst>
                                            <p:tav tm="0">
                                              <p:val>
                                                <p:strVal val="#ppt_x"/>
                                              </p:val>
                                            </p:tav>
                                            <p:tav tm="100000">
                                              <p:val>
                                                <p:strVal val="#ppt_x"/>
                                              </p:val>
                                            </p:tav>
                                          </p:tavLst>
                                        </p:anim>
                                        <p:anim calcmode="lin" valueType="num">
                                          <p:cBhvr additive="base">
                                            <p:cTn id="45" dur="1250" fill="hold"/>
                                            <p:tgtEl>
                                              <p:spTgt spid="42"/>
                                            </p:tgtEl>
                                            <p:attrNameLst>
                                              <p:attrName>ppt_y</p:attrName>
                                            </p:attrNameLst>
                                          </p:cBhvr>
                                          <p:tavLst>
                                            <p:tav tm="0">
                                              <p:val>
                                                <p:strVal val="1+#ppt_h/2"/>
                                              </p:val>
                                            </p:tav>
                                            <p:tav tm="100000">
                                              <p:val>
                                                <p:strVal val="#ppt_y"/>
                                              </p:val>
                                            </p:tav>
                                          </p:tavLst>
                                        </p:anim>
                                      </p:childTnLst>
                                    </p:cTn>
                                  </p:par>
                                  <p:par>
                                    <p:cTn id="46" presetID="2" presetClass="entr" presetSubtype="4" accel="50000" fill="hold" grpId="0" nodeType="withEffect">
                                      <p:stCondLst>
                                        <p:cond delay="0"/>
                                      </p:stCondLst>
                                      <p:childTnLst>
                                        <p:set>
                                          <p:cBhvr>
                                            <p:cTn id="47" dur="1" fill="hold">
                                              <p:stCondLst>
                                                <p:cond delay="0"/>
                                              </p:stCondLst>
                                            </p:cTn>
                                            <p:tgtEl>
                                              <p:spTgt spid="43"/>
                                            </p:tgtEl>
                                            <p:attrNameLst>
                                              <p:attrName>style.visibility</p:attrName>
                                            </p:attrNameLst>
                                          </p:cBhvr>
                                          <p:to>
                                            <p:strVal val="visible"/>
                                          </p:to>
                                        </p:set>
                                        <p:anim calcmode="lin" valueType="num">
                                          <p:cBhvr additive="base">
                                            <p:cTn id="48" dur="1250" fill="hold"/>
                                            <p:tgtEl>
                                              <p:spTgt spid="43"/>
                                            </p:tgtEl>
                                            <p:attrNameLst>
                                              <p:attrName>ppt_x</p:attrName>
                                            </p:attrNameLst>
                                          </p:cBhvr>
                                          <p:tavLst>
                                            <p:tav tm="0">
                                              <p:val>
                                                <p:strVal val="#ppt_x"/>
                                              </p:val>
                                            </p:tav>
                                            <p:tav tm="100000">
                                              <p:val>
                                                <p:strVal val="#ppt_x"/>
                                              </p:val>
                                            </p:tav>
                                          </p:tavLst>
                                        </p:anim>
                                        <p:anim calcmode="lin" valueType="num">
                                          <p:cBhvr additive="base">
                                            <p:cTn id="49" dur="1250" fill="hold"/>
                                            <p:tgtEl>
                                              <p:spTgt spid="43"/>
                                            </p:tgtEl>
                                            <p:attrNameLst>
                                              <p:attrName>ppt_y</p:attrName>
                                            </p:attrNameLst>
                                          </p:cBhvr>
                                          <p:tavLst>
                                            <p:tav tm="0">
                                              <p:val>
                                                <p:strVal val="1+#ppt_h/2"/>
                                              </p:val>
                                            </p:tav>
                                            <p:tav tm="100000">
                                              <p:val>
                                                <p:strVal val="#ppt_y"/>
                                              </p:val>
                                            </p:tav>
                                          </p:tavLst>
                                        </p:anim>
                                      </p:childTnLst>
                                    </p:cTn>
                                  </p:par>
                                  <p:par>
                                    <p:cTn id="50" presetID="2" presetClass="entr" presetSubtype="4" accel="50000" fill="hold" grpId="0" nodeType="withEffect">
                                      <p:stCondLst>
                                        <p:cond delay="0"/>
                                      </p:stCondLst>
                                      <p:childTnLst>
                                        <p:set>
                                          <p:cBhvr>
                                            <p:cTn id="51" dur="1" fill="hold">
                                              <p:stCondLst>
                                                <p:cond delay="0"/>
                                              </p:stCondLst>
                                            </p:cTn>
                                            <p:tgtEl>
                                              <p:spTgt spid="44"/>
                                            </p:tgtEl>
                                            <p:attrNameLst>
                                              <p:attrName>style.visibility</p:attrName>
                                            </p:attrNameLst>
                                          </p:cBhvr>
                                          <p:to>
                                            <p:strVal val="visible"/>
                                          </p:to>
                                        </p:set>
                                        <p:anim calcmode="lin" valueType="num">
                                          <p:cBhvr additive="base">
                                            <p:cTn id="52" dur="1250" fill="hold"/>
                                            <p:tgtEl>
                                              <p:spTgt spid="44"/>
                                            </p:tgtEl>
                                            <p:attrNameLst>
                                              <p:attrName>ppt_x</p:attrName>
                                            </p:attrNameLst>
                                          </p:cBhvr>
                                          <p:tavLst>
                                            <p:tav tm="0">
                                              <p:val>
                                                <p:strVal val="#ppt_x"/>
                                              </p:val>
                                            </p:tav>
                                            <p:tav tm="100000">
                                              <p:val>
                                                <p:strVal val="#ppt_x"/>
                                              </p:val>
                                            </p:tav>
                                          </p:tavLst>
                                        </p:anim>
                                        <p:anim calcmode="lin" valueType="num">
                                          <p:cBhvr additive="base">
                                            <p:cTn id="53" dur="125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build="p">
            <p:tmplLst>
              <p:tmpl lvl="1">
                <p:tnLst>
                  <p:par>
                    <p:cTn presetID="22" presetClass="entr" presetSubtype="8" fill="hold" nodeType="afterEffect">
                      <p:stCondLst>
                        <p:cond delay="0"/>
                      </p:stCondLst>
                      <p:childTnLst>
                        <p:set>
                          <p:cBhvr>
                            <p:cTn dur="1" fill="hold">
                              <p:stCondLst>
                                <p:cond delay="0"/>
                              </p:stCondLst>
                            </p:cTn>
                            <p:tgtEl>
                              <p:spTgt spid="34"/>
                            </p:tgtEl>
                            <p:attrNameLst>
                              <p:attrName>style.visibility</p:attrName>
                            </p:attrNameLst>
                          </p:cBhvr>
                          <p:to>
                            <p:strVal val="visible"/>
                          </p:to>
                        </p:set>
                        <p:animEffect transition="in" filter="wipe(left)">
                          <p:cBhvr>
                            <p:cTn dur="500"/>
                            <p:tgtEl>
                              <p:spTgt spid="34"/>
                            </p:tgtEl>
                          </p:cBhvr>
                        </p:animEffect>
                      </p:childTnLst>
                    </p:cTn>
                  </p:par>
                </p:tnLst>
              </p:tmpl>
            </p:tmplLst>
          </p:bldP>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Lst>
      </p:timing>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15"/>
            <a:ext cx="2057400" cy="4387290"/>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205915"/>
            <a:ext cx="6019800" cy="4387290"/>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841D870-8283-4DD2-9937-AECF23EF6CE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A0DCBA0-A312-46AB-8163-AF5776386EF4}"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标题幻灯片">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标题幻灯片">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screen"/>
          <a:stretch>
            <a:fillRect/>
          </a:stretch>
        </p:blipFill>
        <p:spPr>
          <a:xfrm>
            <a:off x="0" y="0"/>
            <a:ext cx="9144000" cy="5141913"/>
          </a:xfrm>
          <a:prstGeom prst="rect">
            <a:avLst/>
          </a:prstGeom>
        </p:spPr>
      </p:pic>
      <p:sp>
        <p:nvSpPr>
          <p:cNvPr id="7" name="等腰三角形 6"/>
          <p:cNvSpPr/>
          <p:nvPr userDrawn="1"/>
        </p:nvSpPr>
        <p:spPr>
          <a:xfrm rot="5400000">
            <a:off x="-73041" y="73041"/>
            <a:ext cx="506053" cy="359971"/>
          </a:xfrm>
          <a:prstGeom prst="triangle">
            <a:avLst/>
          </a:prstGeom>
          <a:solidFill>
            <a:srgbClr val="00206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8" name="等腰三角形 7"/>
          <p:cNvSpPr/>
          <p:nvPr userDrawn="1"/>
        </p:nvSpPr>
        <p:spPr>
          <a:xfrm rot="5400000">
            <a:off x="117494" y="352066"/>
            <a:ext cx="432956" cy="307975"/>
          </a:xfrm>
          <a:prstGeom prst="triangle">
            <a:avLst/>
          </a:prstGeom>
          <a:solidFill>
            <a:srgbClr val="00B0F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0" name="文本占位符 9"/>
          <p:cNvSpPr>
            <a:spLocks noGrp="1"/>
          </p:cNvSpPr>
          <p:nvPr>
            <p:ph type="body" sz="quarter" idx="10" hasCustomPrompt="1"/>
          </p:nvPr>
        </p:nvSpPr>
        <p:spPr>
          <a:xfrm>
            <a:off x="487961" y="161875"/>
            <a:ext cx="3228975" cy="428493"/>
          </a:xfrm>
        </p:spPr>
        <p:txBody>
          <a:bodyPr anchor="ctr">
            <a:normAutofit/>
          </a:bodyPr>
          <a:lstStyle>
            <a:lvl1pPr marL="0" indent="0">
              <a:buNone/>
              <a:defRPr sz="2000" b="0">
                <a:solidFill>
                  <a:schemeClr val="accent3">
                    <a:lumMod val="50000"/>
                  </a:schemeClr>
                </a:solidFill>
              </a:defRPr>
            </a:lvl1pPr>
          </a:lstStyle>
          <a:p>
            <a:pPr lvl="0"/>
            <a:r>
              <a:rPr lang="zh-CN" altLang="en-US" dirty="0" smtClean="0"/>
              <a:t>点击输入章节标题</a:t>
            </a:r>
            <a:endParaRPr lang="zh-CN" altLang="en-US" dirty="0"/>
          </a:p>
        </p:txBody>
      </p:sp>
    </p:spTree>
  </p:cSld>
  <p:clrMapOvr>
    <a:masterClrMapping/>
  </p:clrMapOvr>
  <p:transition spd="slow" advClick="0" advTm="0">
    <p:cove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仅标题">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screen"/>
          <a:stretch>
            <a:fillRect/>
          </a:stretch>
        </p:blipFill>
        <p:spPr>
          <a:xfrm>
            <a:off x="0" y="0"/>
            <a:ext cx="9144000" cy="5141913"/>
          </a:xfrm>
          <a:prstGeom prst="rect">
            <a:avLst/>
          </a:prstGeom>
        </p:spPr>
      </p:pic>
      <p:sp>
        <p:nvSpPr>
          <p:cNvPr id="7" name="等腰三角形 6"/>
          <p:cNvSpPr/>
          <p:nvPr userDrawn="1"/>
        </p:nvSpPr>
        <p:spPr>
          <a:xfrm rot="5400000">
            <a:off x="-73041" y="73041"/>
            <a:ext cx="506053" cy="359971"/>
          </a:xfrm>
          <a:prstGeom prst="triangle">
            <a:avLst/>
          </a:prstGeom>
          <a:solidFill>
            <a:srgbClr val="00206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8" name="等腰三角形 7"/>
          <p:cNvSpPr/>
          <p:nvPr userDrawn="1"/>
        </p:nvSpPr>
        <p:spPr>
          <a:xfrm rot="5400000">
            <a:off x="117494" y="352066"/>
            <a:ext cx="432956" cy="307975"/>
          </a:xfrm>
          <a:prstGeom prst="triangle">
            <a:avLst/>
          </a:prstGeom>
          <a:solidFill>
            <a:srgbClr val="00B0F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0" name="文本占位符 9"/>
          <p:cNvSpPr>
            <a:spLocks noGrp="1"/>
          </p:cNvSpPr>
          <p:nvPr>
            <p:ph type="body" sz="quarter" idx="10" hasCustomPrompt="1"/>
          </p:nvPr>
        </p:nvSpPr>
        <p:spPr>
          <a:xfrm>
            <a:off x="487961" y="161875"/>
            <a:ext cx="3228975" cy="428493"/>
          </a:xfrm>
        </p:spPr>
        <p:txBody>
          <a:bodyPr anchor="ctr">
            <a:normAutofit/>
          </a:bodyPr>
          <a:lstStyle>
            <a:lvl1pPr marL="0" indent="0">
              <a:buNone/>
              <a:defRPr sz="2000" b="0">
                <a:solidFill>
                  <a:schemeClr val="accent3">
                    <a:lumMod val="50000"/>
                  </a:schemeClr>
                </a:solidFill>
              </a:defRPr>
            </a:lvl1pPr>
          </a:lstStyle>
          <a:p>
            <a:pPr lvl="0"/>
            <a:r>
              <a:rPr lang="zh-CN" altLang="en-US" dirty="0" smtClean="0"/>
              <a:t>点击输入章节标题</a:t>
            </a:r>
            <a:endParaRPr lang="zh-CN" altLang="en-US" dirty="0"/>
          </a:p>
        </p:txBody>
      </p:sp>
    </p:spTree>
  </p:cSld>
  <p:clrMapOvr>
    <a:masterClrMapping/>
  </p:clrMapOvr>
  <p:transition spd="slow" advClick="0" advTm="0">
    <p:cove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3_仅标题">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screen"/>
          <a:stretch>
            <a:fillRect/>
          </a:stretch>
        </p:blipFill>
        <p:spPr>
          <a:xfrm>
            <a:off x="0" y="0"/>
            <a:ext cx="9144000" cy="5141913"/>
          </a:xfrm>
          <a:prstGeom prst="rect">
            <a:avLst/>
          </a:prstGeom>
        </p:spPr>
      </p:pic>
      <p:sp>
        <p:nvSpPr>
          <p:cNvPr id="7" name="等腰三角形 6"/>
          <p:cNvSpPr/>
          <p:nvPr userDrawn="1"/>
        </p:nvSpPr>
        <p:spPr>
          <a:xfrm rot="5400000">
            <a:off x="-73041" y="73041"/>
            <a:ext cx="506053" cy="359971"/>
          </a:xfrm>
          <a:prstGeom prst="triangle">
            <a:avLst/>
          </a:prstGeom>
          <a:solidFill>
            <a:srgbClr val="00206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8" name="等腰三角形 7"/>
          <p:cNvSpPr/>
          <p:nvPr userDrawn="1"/>
        </p:nvSpPr>
        <p:spPr>
          <a:xfrm rot="5400000">
            <a:off x="117494" y="352066"/>
            <a:ext cx="432956" cy="307975"/>
          </a:xfrm>
          <a:prstGeom prst="triangle">
            <a:avLst/>
          </a:prstGeom>
          <a:solidFill>
            <a:srgbClr val="00B0F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0" name="文本占位符 9"/>
          <p:cNvSpPr>
            <a:spLocks noGrp="1"/>
          </p:cNvSpPr>
          <p:nvPr>
            <p:ph type="body" sz="quarter" idx="10" hasCustomPrompt="1"/>
          </p:nvPr>
        </p:nvSpPr>
        <p:spPr>
          <a:xfrm>
            <a:off x="487961" y="161875"/>
            <a:ext cx="3228975" cy="428493"/>
          </a:xfrm>
        </p:spPr>
        <p:txBody>
          <a:bodyPr anchor="ctr">
            <a:normAutofit/>
          </a:bodyPr>
          <a:lstStyle>
            <a:lvl1pPr marL="0" indent="0">
              <a:buNone/>
              <a:defRPr sz="2000" b="0">
                <a:solidFill>
                  <a:schemeClr val="accent3">
                    <a:lumMod val="50000"/>
                  </a:schemeClr>
                </a:solidFill>
              </a:defRPr>
            </a:lvl1pPr>
          </a:lstStyle>
          <a:p>
            <a:pPr lvl="0"/>
            <a:r>
              <a:rPr lang="zh-CN" altLang="en-US" dirty="0" smtClean="0"/>
              <a:t>点击输入章节标题</a:t>
            </a:r>
            <a:endParaRPr lang="zh-CN" altLang="en-US" dirty="0"/>
          </a:p>
        </p:txBody>
      </p:sp>
    </p:spTree>
  </p:cSld>
  <p:clrMapOvr>
    <a:masterClrMapping/>
  </p:clrMapOvr>
  <p:transition spd="slow" advClick="0" advTm="0">
    <p:cove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4_仅标题">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screen"/>
          <a:stretch>
            <a:fillRect/>
          </a:stretch>
        </p:blipFill>
        <p:spPr>
          <a:xfrm>
            <a:off x="0" y="0"/>
            <a:ext cx="9144000" cy="5141913"/>
          </a:xfrm>
          <a:prstGeom prst="rect">
            <a:avLst/>
          </a:prstGeom>
        </p:spPr>
      </p:pic>
      <p:sp>
        <p:nvSpPr>
          <p:cNvPr id="7" name="等腰三角形 6"/>
          <p:cNvSpPr/>
          <p:nvPr userDrawn="1"/>
        </p:nvSpPr>
        <p:spPr>
          <a:xfrm rot="5400000">
            <a:off x="-73041" y="73041"/>
            <a:ext cx="506053" cy="359971"/>
          </a:xfrm>
          <a:prstGeom prst="triangle">
            <a:avLst/>
          </a:prstGeom>
          <a:solidFill>
            <a:srgbClr val="00206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8" name="等腰三角形 7"/>
          <p:cNvSpPr/>
          <p:nvPr userDrawn="1"/>
        </p:nvSpPr>
        <p:spPr>
          <a:xfrm rot="5400000">
            <a:off x="117494" y="352066"/>
            <a:ext cx="432956" cy="307975"/>
          </a:xfrm>
          <a:prstGeom prst="triangle">
            <a:avLst/>
          </a:prstGeom>
          <a:solidFill>
            <a:srgbClr val="00B0F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0" name="文本占位符 9"/>
          <p:cNvSpPr>
            <a:spLocks noGrp="1"/>
          </p:cNvSpPr>
          <p:nvPr>
            <p:ph type="body" sz="quarter" idx="10" hasCustomPrompt="1"/>
          </p:nvPr>
        </p:nvSpPr>
        <p:spPr>
          <a:xfrm>
            <a:off x="487961" y="161875"/>
            <a:ext cx="3228975" cy="428493"/>
          </a:xfrm>
        </p:spPr>
        <p:txBody>
          <a:bodyPr anchor="ctr">
            <a:normAutofit/>
          </a:bodyPr>
          <a:lstStyle>
            <a:lvl1pPr marL="0" indent="0">
              <a:buNone/>
              <a:defRPr sz="2000" b="0">
                <a:solidFill>
                  <a:schemeClr val="accent3">
                    <a:lumMod val="50000"/>
                  </a:schemeClr>
                </a:solidFill>
              </a:defRPr>
            </a:lvl1pPr>
          </a:lstStyle>
          <a:p>
            <a:pPr lvl="0"/>
            <a:r>
              <a:rPr lang="zh-CN" altLang="en-US" dirty="0" smtClean="0"/>
              <a:t>点击输入章节标题</a:t>
            </a:r>
            <a:endParaRPr lang="zh-CN" altLang="en-US" dirty="0"/>
          </a:p>
        </p:txBody>
      </p:sp>
    </p:spTree>
  </p:cSld>
  <p:clrMapOvr>
    <a:masterClrMapping/>
  </p:clrMapOvr>
  <p:transition spd="slow" advClick="0" advTm="0">
    <p:cove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5_仅标题">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screen"/>
          <a:stretch>
            <a:fillRect/>
          </a:stretch>
        </p:blipFill>
        <p:spPr>
          <a:xfrm>
            <a:off x="0" y="0"/>
            <a:ext cx="9144000" cy="5141913"/>
          </a:xfrm>
          <a:prstGeom prst="rect">
            <a:avLst/>
          </a:prstGeom>
        </p:spPr>
      </p:pic>
      <p:sp>
        <p:nvSpPr>
          <p:cNvPr id="7" name="等腰三角形 6"/>
          <p:cNvSpPr/>
          <p:nvPr userDrawn="1"/>
        </p:nvSpPr>
        <p:spPr>
          <a:xfrm rot="5400000">
            <a:off x="-73041" y="73041"/>
            <a:ext cx="506053" cy="359971"/>
          </a:xfrm>
          <a:prstGeom prst="triangle">
            <a:avLst/>
          </a:prstGeom>
          <a:solidFill>
            <a:srgbClr val="00206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8" name="等腰三角形 7"/>
          <p:cNvSpPr/>
          <p:nvPr userDrawn="1"/>
        </p:nvSpPr>
        <p:spPr>
          <a:xfrm rot="5400000">
            <a:off x="117494" y="352066"/>
            <a:ext cx="432956" cy="307975"/>
          </a:xfrm>
          <a:prstGeom prst="triangle">
            <a:avLst/>
          </a:prstGeom>
          <a:solidFill>
            <a:srgbClr val="00B0F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0" name="文本占位符 9"/>
          <p:cNvSpPr>
            <a:spLocks noGrp="1"/>
          </p:cNvSpPr>
          <p:nvPr>
            <p:ph type="body" sz="quarter" idx="10" hasCustomPrompt="1"/>
          </p:nvPr>
        </p:nvSpPr>
        <p:spPr>
          <a:xfrm>
            <a:off x="487961" y="161875"/>
            <a:ext cx="3228975" cy="428493"/>
          </a:xfrm>
        </p:spPr>
        <p:txBody>
          <a:bodyPr anchor="ctr">
            <a:normAutofit/>
          </a:bodyPr>
          <a:lstStyle>
            <a:lvl1pPr marL="0" indent="0">
              <a:buNone/>
              <a:defRPr sz="2000" b="0">
                <a:solidFill>
                  <a:schemeClr val="accent3">
                    <a:lumMod val="50000"/>
                  </a:schemeClr>
                </a:solidFill>
              </a:defRPr>
            </a:lvl1pPr>
          </a:lstStyle>
          <a:p>
            <a:pPr lvl="0"/>
            <a:r>
              <a:rPr lang="zh-CN" altLang="en-US" dirty="0" smtClean="0"/>
              <a:t>点击输入章节标题</a:t>
            </a:r>
            <a:endParaRPr lang="zh-CN" altLang="en-US" dirty="0"/>
          </a:p>
        </p:txBody>
      </p:sp>
    </p:spTree>
  </p:cSld>
  <p:clrMapOvr>
    <a:masterClrMapping/>
  </p:clrMapOvr>
  <p:transition spd="slow" advClick="0" advTm="0">
    <p:cove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6_仅标题">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screen"/>
          <a:stretch>
            <a:fillRect/>
          </a:stretch>
        </p:blipFill>
        <p:spPr>
          <a:xfrm>
            <a:off x="0" y="0"/>
            <a:ext cx="9144000" cy="5141913"/>
          </a:xfrm>
          <a:prstGeom prst="rect">
            <a:avLst/>
          </a:prstGeom>
        </p:spPr>
      </p:pic>
      <p:sp>
        <p:nvSpPr>
          <p:cNvPr id="7" name="等腰三角形 6"/>
          <p:cNvSpPr/>
          <p:nvPr userDrawn="1"/>
        </p:nvSpPr>
        <p:spPr>
          <a:xfrm rot="5400000">
            <a:off x="-73041" y="73041"/>
            <a:ext cx="506053" cy="359971"/>
          </a:xfrm>
          <a:prstGeom prst="triangle">
            <a:avLst/>
          </a:prstGeom>
          <a:solidFill>
            <a:srgbClr val="00206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8" name="等腰三角形 7"/>
          <p:cNvSpPr/>
          <p:nvPr userDrawn="1"/>
        </p:nvSpPr>
        <p:spPr>
          <a:xfrm rot="5400000">
            <a:off x="117494" y="352066"/>
            <a:ext cx="432956" cy="307975"/>
          </a:xfrm>
          <a:prstGeom prst="triangle">
            <a:avLst/>
          </a:prstGeom>
          <a:solidFill>
            <a:srgbClr val="00B0F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0" name="文本占位符 9"/>
          <p:cNvSpPr>
            <a:spLocks noGrp="1"/>
          </p:cNvSpPr>
          <p:nvPr>
            <p:ph type="body" sz="quarter" idx="10" hasCustomPrompt="1"/>
          </p:nvPr>
        </p:nvSpPr>
        <p:spPr>
          <a:xfrm>
            <a:off x="487961" y="161875"/>
            <a:ext cx="3228975" cy="428493"/>
          </a:xfrm>
        </p:spPr>
        <p:txBody>
          <a:bodyPr anchor="ctr">
            <a:normAutofit/>
          </a:bodyPr>
          <a:lstStyle>
            <a:lvl1pPr marL="0" indent="0">
              <a:buNone/>
              <a:defRPr sz="2000" b="0">
                <a:solidFill>
                  <a:schemeClr val="accent3">
                    <a:lumMod val="50000"/>
                  </a:schemeClr>
                </a:solidFill>
              </a:defRPr>
            </a:lvl1pPr>
          </a:lstStyle>
          <a:p>
            <a:pPr lvl="0"/>
            <a:r>
              <a:rPr lang="zh-CN" altLang="en-US" dirty="0" smtClean="0"/>
              <a:t>点击输入章节标题</a:t>
            </a:r>
            <a:endParaRPr lang="zh-CN" altLang="en-US" dirty="0"/>
          </a:p>
        </p:txBody>
      </p:sp>
    </p:spTree>
  </p:cSld>
  <p:clrMapOvr>
    <a:masterClrMapping/>
  </p:clrMapOvr>
  <p:transition spd="slow" advClick="0" advTm="0">
    <p:cove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7_仅标题">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screen"/>
          <a:stretch>
            <a:fillRect/>
          </a:stretch>
        </p:blipFill>
        <p:spPr>
          <a:xfrm>
            <a:off x="0" y="0"/>
            <a:ext cx="9144000" cy="5141913"/>
          </a:xfrm>
          <a:prstGeom prst="rect">
            <a:avLst/>
          </a:prstGeom>
        </p:spPr>
      </p:pic>
      <p:sp>
        <p:nvSpPr>
          <p:cNvPr id="7" name="等腰三角形 6"/>
          <p:cNvSpPr/>
          <p:nvPr userDrawn="1"/>
        </p:nvSpPr>
        <p:spPr>
          <a:xfrm rot="5400000">
            <a:off x="-73041" y="73041"/>
            <a:ext cx="506053" cy="359971"/>
          </a:xfrm>
          <a:prstGeom prst="triangle">
            <a:avLst/>
          </a:prstGeom>
          <a:solidFill>
            <a:srgbClr val="00206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8" name="等腰三角形 7"/>
          <p:cNvSpPr/>
          <p:nvPr userDrawn="1"/>
        </p:nvSpPr>
        <p:spPr>
          <a:xfrm rot="5400000">
            <a:off x="117494" y="352066"/>
            <a:ext cx="432956" cy="307975"/>
          </a:xfrm>
          <a:prstGeom prst="triangle">
            <a:avLst/>
          </a:prstGeom>
          <a:solidFill>
            <a:srgbClr val="00B0F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0" name="文本占位符 9"/>
          <p:cNvSpPr>
            <a:spLocks noGrp="1"/>
          </p:cNvSpPr>
          <p:nvPr>
            <p:ph type="body" sz="quarter" idx="10" hasCustomPrompt="1"/>
          </p:nvPr>
        </p:nvSpPr>
        <p:spPr>
          <a:xfrm>
            <a:off x="487961" y="161875"/>
            <a:ext cx="3228975" cy="428493"/>
          </a:xfrm>
        </p:spPr>
        <p:txBody>
          <a:bodyPr anchor="ctr">
            <a:normAutofit/>
          </a:bodyPr>
          <a:lstStyle>
            <a:lvl1pPr marL="0" indent="0">
              <a:buNone/>
              <a:defRPr sz="2000" b="0">
                <a:solidFill>
                  <a:schemeClr val="accent3">
                    <a:lumMod val="50000"/>
                  </a:schemeClr>
                </a:solidFill>
              </a:defRPr>
            </a:lvl1pPr>
          </a:lstStyle>
          <a:p>
            <a:pPr lvl="0"/>
            <a:r>
              <a:rPr lang="zh-CN" altLang="en-US" dirty="0" smtClean="0"/>
              <a:t>点击输入章节标题</a:t>
            </a:r>
            <a:endParaRPr lang="zh-CN" altLang="en-US" dirty="0"/>
          </a:p>
        </p:txBody>
      </p:sp>
    </p:spTree>
  </p:cSld>
  <p:clrMapOvr>
    <a:masterClrMapping/>
  </p:clrMapOvr>
  <p:transition spd="slow" advClick="0" advTm="0">
    <p:cove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8_仅标题">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screen"/>
          <a:stretch>
            <a:fillRect/>
          </a:stretch>
        </p:blipFill>
        <p:spPr>
          <a:xfrm>
            <a:off x="0" y="0"/>
            <a:ext cx="9144000" cy="5141913"/>
          </a:xfrm>
          <a:prstGeom prst="rect">
            <a:avLst/>
          </a:prstGeom>
        </p:spPr>
      </p:pic>
      <p:sp>
        <p:nvSpPr>
          <p:cNvPr id="7" name="等腰三角形 6"/>
          <p:cNvSpPr/>
          <p:nvPr userDrawn="1"/>
        </p:nvSpPr>
        <p:spPr>
          <a:xfrm rot="5400000">
            <a:off x="-73041" y="73041"/>
            <a:ext cx="506053" cy="359971"/>
          </a:xfrm>
          <a:prstGeom prst="triangle">
            <a:avLst/>
          </a:prstGeom>
          <a:solidFill>
            <a:srgbClr val="00206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8" name="等腰三角形 7"/>
          <p:cNvSpPr/>
          <p:nvPr userDrawn="1"/>
        </p:nvSpPr>
        <p:spPr>
          <a:xfrm rot="5400000">
            <a:off x="117494" y="352066"/>
            <a:ext cx="432956" cy="307975"/>
          </a:xfrm>
          <a:prstGeom prst="triangle">
            <a:avLst/>
          </a:prstGeom>
          <a:solidFill>
            <a:srgbClr val="00B0F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0" name="文本占位符 9"/>
          <p:cNvSpPr>
            <a:spLocks noGrp="1"/>
          </p:cNvSpPr>
          <p:nvPr>
            <p:ph type="body" sz="quarter" idx="10" hasCustomPrompt="1"/>
          </p:nvPr>
        </p:nvSpPr>
        <p:spPr>
          <a:xfrm>
            <a:off x="487961" y="161875"/>
            <a:ext cx="3228975" cy="428493"/>
          </a:xfrm>
        </p:spPr>
        <p:txBody>
          <a:bodyPr anchor="ctr">
            <a:normAutofit/>
          </a:bodyPr>
          <a:lstStyle>
            <a:lvl1pPr marL="0" indent="0">
              <a:buNone/>
              <a:defRPr sz="2000" b="0">
                <a:solidFill>
                  <a:schemeClr val="accent3">
                    <a:lumMod val="50000"/>
                  </a:schemeClr>
                </a:solidFill>
              </a:defRPr>
            </a:lvl1pPr>
          </a:lstStyle>
          <a:p>
            <a:pPr lvl="0"/>
            <a:r>
              <a:rPr lang="zh-CN" altLang="en-US" dirty="0" smtClean="0"/>
              <a:t>点击输入章节标题</a:t>
            </a:r>
            <a:endParaRPr lang="zh-CN" altLang="en-US" dirty="0"/>
          </a:p>
        </p:txBody>
      </p:sp>
    </p:spTree>
  </p:cSld>
  <p:clrMapOvr>
    <a:masterClrMapping/>
  </p:clrMapOvr>
  <p:transition spd="slow" advClick="0" advTm="0">
    <p:cove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9_仅标题">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screen"/>
          <a:stretch>
            <a:fillRect/>
          </a:stretch>
        </p:blipFill>
        <p:spPr>
          <a:xfrm>
            <a:off x="0" y="0"/>
            <a:ext cx="9144000" cy="5141913"/>
          </a:xfrm>
          <a:prstGeom prst="rect">
            <a:avLst/>
          </a:prstGeom>
        </p:spPr>
      </p:pic>
      <p:sp>
        <p:nvSpPr>
          <p:cNvPr id="7" name="等腰三角形 6"/>
          <p:cNvSpPr/>
          <p:nvPr userDrawn="1"/>
        </p:nvSpPr>
        <p:spPr>
          <a:xfrm rot="5400000">
            <a:off x="-73041" y="73041"/>
            <a:ext cx="506053" cy="359971"/>
          </a:xfrm>
          <a:prstGeom prst="triangle">
            <a:avLst/>
          </a:prstGeom>
          <a:solidFill>
            <a:srgbClr val="00206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8" name="等腰三角形 7"/>
          <p:cNvSpPr/>
          <p:nvPr userDrawn="1"/>
        </p:nvSpPr>
        <p:spPr>
          <a:xfrm rot="5400000">
            <a:off x="117494" y="352066"/>
            <a:ext cx="432956" cy="307975"/>
          </a:xfrm>
          <a:prstGeom prst="triangle">
            <a:avLst/>
          </a:prstGeom>
          <a:solidFill>
            <a:srgbClr val="00B0F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0" name="文本占位符 9"/>
          <p:cNvSpPr>
            <a:spLocks noGrp="1"/>
          </p:cNvSpPr>
          <p:nvPr>
            <p:ph type="body" sz="quarter" idx="10" hasCustomPrompt="1"/>
          </p:nvPr>
        </p:nvSpPr>
        <p:spPr>
          <a:xfrm>
            <a:off x="487961" y="161875"/>
            <a:ext cx="3228975" cy="428493"/>
          </a:xfrm>
        </p:spPr>
        <p:txBody>
          <a:bodyPr anchor="ctr">
            <a:normAutofit/>
          </a:bodyPr>
          <a:lstStyle>
            <a:lvl1pPr marL="0" indent="0">
              <a:buNone/>
              <a:defRPr sz="2000" b="0">
                <a:solidFill>
                  <a:schemeClr val="accent3">
                    <a:lumMod val="50000"/>
                  </a:schemeClr>
                </a:solidFill>
              </a:defRPr>
            </a:lvl1pPr>
          </a:lstStyle>
          <a:p>
            <a:pPr lvl="0"/>
            <a:r>
              <a:rPr lang="zh-CN" altLang="en-US" dirty="0" smtClean="0"/>
              <a:t>点击输入章节标题</a:t>
            </a:r>
            <a:endParaRPr lang="zh-CN" altLang="en-US" dirty="0"/>
          </a:p>
        </p:txBody>
      </p:sp>
    </p:spTree>
  </p:cSld>
  <p:clrMapOvr>
    <a:masterClrMapping/>
  </p:clrMapOvr>
  <p:transition spd="slow" advClick="0" advTm="0">
    <p:cove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0_仅标题">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screen"/>
          <a:stretch>
            <a:fillRect/>
          </a:stretch>
        </p:blipFill>
        <p:spPr>
          <a:xfrm>
            <a:off x="0" y="0"/>
            <a:ext cx="9144000" cy="5141913"/>
          </a:xfrm>
          <a:prstGeom prst="rect">
            <a:avLst/>
          </a:prstGeom>
        </p:spPr>
      </p:pic>
      <p:sp>
        <p:nvSpPr>
          <p:cNvPr id="7" name="等腰三角形 6"/>
          <p:cNvSpPr/>
          <p:nvPr userDrawn="1"/>
        </p:nvSpPr>
        <p:spPr>
          <a:xfrm rot="5400000">
            <a:off x="-73041" y="73041"/>
            <a:ext cx="506053" cy="359971"/>
          </a:xfrm>
          <a:prstGeom prst="triangle">
            <a:avLst/>
          </a:prstGeom>
          <a:solidFill>
            <a:srgbClr val="00206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8" name="等腰三角形 7"/>
          <p:cNvSpPr/>
          <p:nvPr userDrawn="1"/>
        </p:nvSpPr>
        <p:spPr>
          <a:xfrm rot="5400000">
            <a:off x="117494" y="352066"/>
            <a:ext cx="432956" cy="307975"/>
          </a:xfrm>
          <a:prstGeom prst="triangle">
            <a:avLst/>
          </a:prstGeom>
          <a:solidFill>
            <a:srgbClr val="00B0F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0" name="文本占位符 9"/>
          <p:cNvSpPr>
            <a:spLocks noGrp="1"/>
          </p:cNvSpPr>
          <p:nvPr>
            <p:ph type="body" sz="quarter" idx="10" hasCustomPrompt="1"/>
          </p:nvPr>
        </p:nvSpPr>
        <p:spPr>
          <a:xfrm>
            <a:off x="487961" y="161875"/>
            <a:ext cx="3228975" cy="428493"/>
          </a:xfrm>
        </p:spPr>
        <p:txBody>
          <a:bodyPr anchor="ctr">
            <a:normAutofit/>
          </a:bodyPr>
          <a:lstStyle>
            <a:lvl1pPr marL="0" indent="0">
              <a:buNone/>
              <a:defRPr sz="2000" b="0">
                <a:solidFill>
                  <a:schemeClr val="accent3">
                    <a:lumMod val="50000"/>
                  </a:schemeClr>
                </a:solidFill>
              </a:defRPr>
            </a:lvl1pPr>
          </a:lstStyle>
          <a:p>
            <a:pPr lvl="0"/>
            <a:r>
              <a:rPr lang="zh-CN" altLang="en-US" dirty="0" smtClean="0"/>
              <a:t>点击输入章节标题</a:t>
            </a:r>
            <a:endParaRPr lang="zh-CN" altLang="en-US" dirty="0"/>
          </a:p>
        </p:txBody>
      </p:sp>
    </p:spTree>
  </p:cSld>
  <p:clrMapOvr>
    <a:masterClrMapping/>
  </p:clrMapOvr>
  <p:transition spd="slow" advClick="0" advTm="0">
    <p:cove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cxnSp>
        <p:nvCxnSpPr>
          <p:cNvPr id="7" name="直接连接符 6"/>
          <p:cNvCxnSpPr/>
          <p:nvPr userDrawn="1"/>
        </p:nvCxnSpPr>
        <p:spPr>
          <a:xfrm>
            <a:off x="755576" y="625205"/>
            <a:ext cx="784887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12" name="Group 7"/>
          <p:cNvGrpSpPr/>
          <p:nvPr userDrawn="1"/>
        </p:nvGrpSpPr>
        <p:grpSpPr bwMode="auto">
          <a:xfrm>
            <a:off x="323528" y="292805"/>
            <a:ext cx="390372" cy="205915"/>
            <a:chOff x="0" y="0"/>
            <a:chExt cx="1041399" cy="549275"/>
          </a:xfrm>
        </p:grpSpPr>
        <p:sp>
          <p:nvSpPr>
            <p:cNvPr id="13" name="Freeform 16"/>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p>
          </p:txBody>
        </p:sp>
        <p:sp>
          <p:nvSpPr>
            <p:cNvPr id="14" name="Freeform 17"/>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p>
          </p:txBody>
        </p:sp>
        <p:sp>
          <p:nvSpPr>
            <p:cNvPr id="15" name="Freeform 18"/>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solidFill>
              <a:srgbClr val="F79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p>
          </p:txBody>
        </p:sp>
      </p:grpSp>
      <p:sp>
        <p:nvSpPr>
          <p:cNvPr id="18" name="TextBox 15"/>
          <p:cNvSpPr txBox="1"/>
          <p:nvPr userDrawn="1"/>
        </p:nvSpPr>
        <p:spPr>
          <a:xfrm>
            <a:off x="8100393" y="241920"/>
            <a:ext cx="671347" cy="369218"/>
          </a:xfrm>
          <a:prstGeom prst="rect">
            <a:avLst/>
          </a:prstGeom>
          <a:noFill/>
        </p:spPr>
        <p:txBody>
          <a:bodyPr wrap="square" rtlCol="0">
            <a:spAutoFit/>
          </a:bodyPr>
          <a:lstStyle/>
          <a:p>
            <a:pPr algn="ctr"/>
            <a:fld id="{2EEF1883-7A0E-4F66-9932-E581691AD397}" type="slidenum">
              <a:rPr lang="zh-CN" altLang="en-US" sz="1800" b="0" smtClean="0">
                <a:solidFill>
                  <a:schemeClr val="accent1"/>
                </a:solidFill>
                <a:latin typeface="微软雅黑 Light" panose="020B0502040204020203" pitchFamily="34" charset="-122"/>
                <a:ea typeface="微软雅黑 Light" panose="020B0502040204020203" pitchFamily="34" charset="-122"/>
              </a:rPr>
            </a:fld>
            <a:r>
              <a:rPr lang="zh-CN" altLang="en-US" sz="1800" b="0" dirty="0" smtClean="0">
                <a:solidFill>
                  <a:schemeClr val="accent1"/>
                </a:solidFill>
                <a:latin typeface="微软雅黑 Light" panose="020B0502040204020203" pitchFamily="34" charset="-122"/>
                <a:ea typeface="微软雅黑 Light" panose="020B0502040204020203" pitchFamily="34" charset="-122"/>
              </a:rPr>
              <a:t> </a:t>
            </a:r>
            <a:endParaRPr lang="zh-CN" altLang="en-US" sz="1800" b="0" dirty="0">
              <a:solidFill>
                <a:schemeClr val="accent1"/>
              </a:solidFill>
              <a:latin typeface="微软雅黑 Light" panose="020B0502040204020203" pitchFamily="34" charset="-122"/>
              <a:ea typeface="微软雅黑 Light" panose="020B0502040204020203" pitchFamily="34" charset="-122"/>
            </a:endParaRPr>
          </a:p>
        </p:txBody>
      </p:sp>
    </p:spTree>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cxnSp>
        <p:nvCxnSpPr>
          <p:cNvPr id="7" name="直接连接符 6"/>
          <p:cNvCxnSpPr/>
          <p:nvPr userDrawn="1"/>
        </p:nvCxnSpPr>
        <p:spPr>
          <a:xfrm>
            <a:off x="755576" y="625205"/>
            <a:ext cx="784887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12" name="Group 7"/>
          <p:cNvGrpSpPr/>
          <p:nvPr userDrawn="1"/>
        </p:nvGrpSpPr>
        <p:grpSpPr bwMode="auto">
          <a:xfrm>
            <a:off x="323528" y="292805"/>
            <a:ext cx="390372" cy="205915"/>
            <a:chOff x="0" y="0"/>
            <a:chExt cx="1041399" cy="549275"/>
          </a:xfrm>
        </p:grpSpPr>
        <p:sp>
          <p:nvSpPr>
            <p:cNvPr id="13" name="Freeform 16"/>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p>
          </p:txBody>
        </p:sp>
        <p:sp>
          <p:nvSpPr>
            <p:cNvPr id="14" name="Freeform 17"/>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p>
          </p:txBody>
        </p:sp>
        <p:sp>
          <p:nvSpPr>
            <p:cNvPr id="15" name="Freeform 18"/>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solidFill>
              <a:srgbClr val="F79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p>
          </p:txBody>
        </p:sp>
      </p:grpSp>
      <p:sp>
        <p:nvSpPr>
          <p:cNvPr id="18" name="TextBox 15"/>
          <p:cNvSpPr txBox="1"/>
          <p:nvPr userDrawn="1"/>
        </p:nvSpPr>
        <p:spPr>
          <a:xfrm>
            <a:off x="8100393" y="241920"/>
            <a:ext cx="671347" cy="369218"/>
          </a:xfrm>
          <a:prstGeom prst="rect">
            <a:avLst/>
          </a:prstGeom>
          <a:noFill/>
        </p:spPr>
        <p:txBody>
          <a:bodyPr wrap="square" rtlCol="0">
            <a:spAutoFit/>
          </a:bodyPr>
          <a:lstStyle/>
          <a:p>
            <a:pPr algn="ctr"/>
            <a:fld id="{2EEF1883-7A0E-4F66-9932-E581691AD397}" type="slidenum">
              <a:rPr lang="zh-CN" altLang="en-US" sz="1800" b="0" smtClean="0">
                <a:solidFill>
                  <a:schemeClr val="accent1"/>
                </a:solidFill>
                <a:latin typeface="微软雅黑 Light" panose="020B0502040204020203" pitchFamily="34" charset="-122"/>
                <a:ea typeface="微软雅黑 Light" panose="020B0502040204020203" pitchFamily="34" charset="-122"/>
              </a:rPr>
            </a:fld>
            <a:r>
              <a:rPr lang="zh-CN" altLang="en-US" sz="1800" b="0" dirty="0" smtClean="0">
                <a:solidFill>
                  <a:schemeClr val="accent1"/>
                </a:solidFill>
                <a:latin typeface="微软雅黑 Light" panose="020B0502040204020203" pitchFamily="34" charset="-122"/>
                <a:ea typeface="微软雅黑 Light" panose="020B0502040204020203" pitchFamily="34" charset="-122"/>
              </a:rPr>
              <a:t> </a:t>
            </a:r>
            <a:endParaRPr lang="zh-CN" altLang="en-US" sz="1800" b="0" dirty="0">
              <a:solidFill>
                <a:schemeClr val="accent1"/>
              </a:solidFill>
              <a:latin typeface="微软雅黑 Light" panose="020B0502040204020203" pitchFamily="34" charset="-122"/>
              <a:ea typeface="微软雅黑 Light" panose="020B0502040204020203" pitchFamily="34" charset="-122"/>
            </a:endParaRPr>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7" Type="http://schemas.openxmlformats.org/officeDocument/2006/relationships/theme" Target="../theme/theme1.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15"/>
            <a:ext cx="8229600" cy="856986"/>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199780"/>
            <a:ext cx="8229600" cy="3393425"/>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0" y="4765792"/>
            <a:ext cx="2133600" cy="273759"/>
          </a:xfrm>
          <a:prstGeom prst="rect">
            <a:avLst/>
          </a:prstGeom>
        </p:spPr>
        <p:txBody>
          <a:bodyPr vert="horz" lIns="91440" tIns="45720" rIns="91440" bIns="45720" rtlCol="0" anchor="ctr"/>
          <a:lstStyle>
            <a:lvl1pPr algn="l">
              <a:defRPr sz="1200">
                <a:solidFill>
                  <a:schemeClr val="tx1">
                    <a:tint val="75000"/>
                  </a:schemeClr>
                </a:solidFill>
              </a:defRPr>
            </a:lvl1pPr>
          </a:lstStyle>
          <a:p>
            <a:fld id="{4841D870-8283-4DD2-9937-AECF23EF6CEF}" type="datetimeFigureOut">
              <a:rPr lang="zh-CN" altLang="en-US" smtClean="0"/>
            </a:fld>
            <a:endParaRPr lang="zh-CN" altLang="en-US"/>
          </a:p>
        </p:txBody>
      </p:sp>
      <p:sp>
        <p:nvSpPr>
          <p:cNvPr id="5" name="页脚占位符 4"/>
          <p:cNvSpPr>
            <a:spLocks noGrp="1"/>
          </p:cNvSpPr>
          <p:nvPr>
            <p:ph type="ftr" sz="quarter" idx="3"/>
          </p:nvPr>
        </p:nvSpPr>
        <p:spPr>
          <a:xfrm>
            <a:off x="3124200" y="4765792"/>
            <a:ext cx="2895600" cy="273759"/>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5792"/>
            <a:ext cx="2133600" cy="273759"/>
          </a:xfrm>
          <a:prstGeom prst="rect">
            <a:avLst/>
          </a:prstGeom>
        </p:spPr>
        <p:txBody>
          <a:bodyPr vert="horz" lIns="91440" tIns="45720" rIns="91440" bIns="45720" rtlCol="0" anchor="ctr"/>
          <a:lstStyle>
            <a:lvl1pPr algn="r">
              <a:defRPr sz="1200">
                <a:solidFill>
                  <a:schemeClr val="tx1">
                    <a:tint val="75000"/>
                  </a:schemeClr>
                </a:solidFill>
              </a:defRPr>
            </a:lvl1pPr>
          </a:lstStyle>
          <a:p>
            <a:fld id="{3A0DCBA0-A312-46AB-8163-AF5776386EF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themeOverride" Target="../theme/themeOverride1.xml"/><Relationship Id="rId4" Type="http://schemas.openxmlformats.org/officeDocument/2006/relationships/tags" Target="../tags/tag1.xml"/><Relationship Id="rId3" Type="http://schemas.openxmlformats.org/officeDocument/2006/relationships/image" Target="../media/image2.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2.xml"/><Relationship Id="rId2" Type="http://schemas.openxmlformats.org/officeDocument/2006/relationships/image" Target="../media/image4.jpeg"/><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hemeOverride" Target="../theme/themeOverride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9.xml"/><Relationship Id="rId1" Type="http://schemas.openxmlformats.org/officeDocument/2006/relationships/themeOverride" Target="../theme/themeOverride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0.xml"/><Relationship Id="rId1" Type="http://schemas.openxmlformats.org/officeDocument/2006/relationships/themeOverride" Target="../theme/themeOverride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0.xml"/><Relationship Id="rId1" Type="http://schemas.openxmlformats.org/officeDocument/2006/relationships/themeOverride" Target="../theme/themeOverride5.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0.xml"/><Relationship Id="rId1" Type="http://schemas.openxmlformats.org/officeDocument/2006/relationships/themeOverride" Target="../theme/themeOverride6.xml"/></Relationships>
</file>

<file path=ppt/slides/_rels/slide10.xml.rels><?xml version="1.0" encoding="UTF-8" standalone="yes"?>
<Relationships xmlns="http://schemas.openxmlformats.org/package/2006/relationships"><Relationship Id="rId7" Type="http://schemas.openxmlformats.org/officeDocument/2006/relationships/notesSlide" Target="../notesSlides/notesSlide10.xml"/><Relationship Id="rId6" Type="http://schemas.openxmlformats.org/officeDocument/2006/relationships/slideLayout" Target="../slideLayouts/slideLayout10.xml"/><Relationship Id="rId5" Type="http://schemas.openxmlformats.org/officeDocument/2006/relationships/themeOverride" Target="../theme/themeOverride7.xml"/><Relationship Id="rId4" Type="http://schemas.openxmlformats.org/officeDocument/2006/relationships/image" Target="../media/image8.jpeg"/><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0.xml"/><Relationship Id="rId1" Type="http://schemas.openxmlformats.org/officeDocument/2006/relationships/themeOverride" Target="../theme/themeOverride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0.xml"/><Relationship Id="rId1" Type="http://schemas.openxmlformats.org/officeDocument/2006/relationships/themeOverride" Target="../theme/themeOverride9.xml"/></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10.xml"/><Relationship Id="rId3" Type="http://schemas.openxmlformats.org/officeDocument/2006/relationships/themeOverride" Target="../theme/themeOverride10.xml"/><Relationship Id="rId2" Type="http://schemas.openxmlformats.org/officeDocument/2006/relationships/image" Target="../media/image10.jpeg"/><Relationship Id="rId1"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0.xml"/><Relationship Id="rId1" Type="http://schemas.openxmlformats.org/officeDocument/2006/relationships/themeOverride" Target="../theme/themeOverride11.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0.xml"/><Relationship Id="rId1" Type="http://schemas.openxmlformats.org/officeDocument/2006/relationships/themeOverride" Target="../theme/themeOverride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10.xml"/><Relationship Id="rId2" Type="http://schemas.openxmlformats.org/officeDocument/2006/relationships/themeOverride" Target="../theme/themeOverride13.xml"/><Relationship Id="rId1" Type="http://schemas.openxmlformats.org/officeDocument/2006/relationships/image" Target="../media/image11.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0.xml"/><Relationship Id="rId1" Type="http://schemas.openxmlformats.org/officeDocument/2006/relationships/image" Target="../media/image12.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0.xml"/><Relationship Id="rId1" Type="http://schemas.openxmlformats.org/officeDocument/2006/relationships/image" Target="../media/image13.jpeg"/></Relationships>
</file>

<file path=ppt/slides/_rels/slide24.xml.rels><?xml version="1.0" encoding="UTF-8" standalone="yes"?>
<Relationships xmlns="http://schemas.openxmlformats.org/package/2006/relationships"><Relationship Id="rId9" Type="http://schemas.openxmlformats.org/officeDocument/2006/relationships/image" Target="../media/image22.jpeg"/><Relationship Id="rId8" Type="http://schemas.openxmlformats.org/officeDocument/2006/relationships/image" Target="../media/image21.jpeg"/><Relationship Id="rId7" Type="http://schemas.openxmlformats.org/officeDocument/2006/relationships/image" Target="../media/image20.jpeg"/><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 Id="rId3" Type="http://schemas.openxmlformats.org/officeDocument/2006/relationships/image" Target="../media/image16.jpeg"/><Relationship Id="rId2" Type="http://schemas.openxmlformats.org/officeDocument/2006/relationships/image" Target="../media/image15.jpeg"/><Relationship Id="rId11" Type="http://schemas.openxmlformats.org/officeDocument/2006/relationships/notesSlide" Target="../notesSlides/notesSlide24.xml"/><Relationship Id="rId10" Type="http://schemas.openxmlformats.org/officeDocument/2006/relationships/slideLayout" Target="../slideLayouts/slideLayout10.xml"/><Relationship Id="rId1" Type="http://schemas.openxmlformats.org/officeDocument/2006/relationships/image" Target="../media/image14.jpeg"/></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10.xml"/><Relationship Id="rId2" Type="http://schemas.openxmlformats.org/officeDocument/2006/relationships/image" Target="../media/image24.jpeg"/><Relationship Id="rId1"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0.xml"/><Relationship Id="rId1" Type="http://schemas.openxmlformats.org/officeDocument/2006/relationships/image" Target="../media/image25.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image" Target="../media/image25.jpe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xml"/><Relationship Id="rId1" Type="http://schemas.openxmlformats.org/officeDocument/2006/relationships/image" Target="../media/image25.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0.xml"/><Relationship Id="rId1" Type="http://schemas.openxmlformats.org/officeDocument/2006/relationships/themeOverride" Target="../theme/themeOverride14.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2.xml"/><Relationship Id="rId1" Type="http://schemas.openxmlformats.org/officeDocument/2006/relationships/themeOverride" Target="../theme/themeOverride15.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0.xml"/><Relationship Id="rId1" Type="http://schemas.openxmlformats.org/officeDocument/2006/relationships/themeOverride" Target="../theme/themeOverride16.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0.xml"/><Relationship Id="rId1" Type="http://schemas.openxmlformats.org/officeDocument/2006/relationships/themeOverride" Target="../theme/themeOverride17.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0.xml"/><Relationship Id="rId1" Type="http://schemas.openxmlformats.org/officeDocument/2006/relationships/themeOverride" Target="../theme/themeOverride1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0.xml"/><Relationship Id="rId1" Type="http://schemas.openxmlformats.org/officeDocument/2006/relationships/themeOverride" Target="../theme/themeOverride19.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0.xml"/><Relationship Id="rId1" Type="http://schemas.openxmlformats.org/officeDocument/2006/relationships/themeOverride" Target="../theme/themeOverride20.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0.xml"/><Relationship Id="rId1" Type="http://schemas.openxmlformats.org/officeDocument/2006/relationships/themeOverride" Target="../theme/themeOverride21.xml"/></Relationships>
</file>

<file path=ppt/slides/_rels/slide40.xml.rels><?xml version="1.0" encoding="UTF-8" standalone="yes"?>
<Relationships xmlns="http://schemas.openxmlformats.org/package/2006/relationships"><Relationship Id="rId4" Type="http://schemas.openxmlformats.org/officeDocument/2006/relationships/notesSlide" Target="../notesSlides/notesSlide40.xml"/><Relationship Id="rId3" Type="http://schemas.openxmlformats.org/officeDocument/2006/relationships/slideLayout" Target="../slideLayouts/slideLayout10.xml"/><Relationship Id="rId2" Type="http://schemas.openxmlformats.org/officeDocument/2006/relationships/themeOverride" Target="../theme/themeOverride22.xml"/><Relationship Id="rId1" Type="http://schemas.openxmlformats.org/officeDocument/2006/relationships/image" Target="../media/image26.jpe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0.xml"/><Relationship Id="rId1" Type="http://schemas.openxmlformats.org/officeDocument/2006/relationships/themeOverride" Target="../theme/themeOverride23.xml"/></Relationships>
</file>

<file path=ppt/slides/_rels/slide42.xml.rels><?xml version="1.0" encoding="UTF-8" standalone="yes"?>
<Relationships xmlns="http://schemas.openxmlformats.org/package/2006/relationships"><Relationship Id="rId5" Type="http://schemas.openxmlformats.org/officeDocument/2006/relationships/notesSlide" Target="../notesSlides/notesSlide42.xml"/><Relationship Id="rId4" Type="http://schemas.openxmlformats.org/officeDocument/2006/relationships/slideLayout" Target="../slideLayouts/slideLayout10.xml"/><Relationship Id="rId3" Type="http://schemas.openxmlformats.org/officeDocument/2006/relationships/themeOverride" Target="../theme/themeOverride24.xml"/><Relationship Id="rId2" Type="http://schemas.openxmlformats.org/officeDocument/2006/relationships/image" Target="../media/image28.jpeg"/><Relationship Id="rId1" Type="http://schemas.openxmlformats.org/officeDocument/2006/relationships/image" Target="../media/image27.jpeg"/></Relationships>
</file>

<file path=ppt/slides/_rels/slide43.xml.rels><?xml version="1.0" encoding="UTF-8" standalone="yes"?>
<Relationships xmlns="http://schemas.openxmlformats.org/package/2006/relationships"><Relationship Id="rId5" Type="http://schemas.openxmlformats.org/officeDocument/2006/relationships/notesSlide" Target="../notesSlides/notesSlide43.xml"/><Relationship Id="rId4" Type="http://schemas.openxmlformats.org/officeDocument/2006/relationships/slideLayout" Target="../slideLayouts/slideLayout1.xml"/><Relationship Id="rId3" Type="http://schemas.openxmlformats.org/officeDocument/2006/relationships/image" Target="../media/image2.png"/><Relationship Id="rId2" Type="http://schemas.microsoft.com/office/2007/relationships/media" Target="../media/media1.mp3"/><Relationship Id="rId1" Type="http://schemas.openxmlformats.org/officeDocument/2006/relationships/video" Target="../media/media1.mp3"/></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6">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cstate="print"/>
          <a:stretch>
            <a:fillRect/>
          </a:stretch>
        </p:blipFill>
        <p:spPr>
          <a:xfrm>
            <a:off x="3191734" y="-429431"/>
            <a:ext cx="609600" cy="609600"/>
          </a:xfrm>
          <a:prstGeom prst="rect">
            <a:avLst/>
          </a:prstGeom>
        </p:spPr>
      </p:pic>
      <p:sp>
        <p:nvSpPr>
          <p:cNvPr id="21" name="Freeform 7"/>
          <p:cNvSpPr/>
          <p:nvPr/>
        </p:nvSpPr>
        <p:spPr bwMode="auto">
          <a:xfrm rot="11100084">
            <a:off x="2255372" y="1510940"/>
            <a:ext cx="1112633" cy="1019561"/>
          </a:xfrm>
          <a:prstGeom prst="ellipse">
            <a:avLst/>
          </a:prstGeom>
          <a:solidFill>
            <a:srgbClr val="F33735"/>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22" name="Freeform 8"/>
          <p:cNvSpPr/>
          <p:nvPr/>
        </p:nvSpPr>
        <p:spPr bwMode="auto">
          <a:xfrm rot="11100084">
            <a:off x="2435961" y="2445154"/>
            <a:ext cx="600234" cy="615077"/>
          </a:xfrm>
          <a:prstGeom prst="ellipse">
            <a:avLst/>
          </a:prstGeom>
          <a:solidFill>
            <a:schemeClr val="accent5">
              <a:lumMod val="60000"/>
              <a:lumOff val="40000"/>
            </a:schemeClr>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23" name="Oval 9"/>
          <p:cNvSpPr>
            <a:spLocks noChangeArrowheads="1"/>
          </p:cNvSpPr>
          <p:nvPr/>
        </p:nvSpPr>
        <p:spPr bwMode="auto">
          <a:xfrm rot="11100084">
            <a:off x="2079046" y="2568996"/>
            <a:ext cx="506964" cy="507925"/>
          </a:xfrm>
          <a:prstGeom prst="ellipse">
            <a:avLst/>
          </a:prstGeom>
          <a:solidFill>
            <a:schemeClr val="accent5">
              <a:lumMod val="60000"/>
              <a:lumOff val="40000"/>
            </a:schemeClr>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24" name="Oval 10"/>
          <p:cNvSpPr>
            <a:spLocks noChangeArrowheads="1"/>
          </p:cNvSpPr>
          <p:nvPr/>
        </p:nvSpPr>
        <p:spPr bwMode="auto">
          <a:xfrm rot="11100084">
            <a:off x="1479171" y="2639668"/>
            <a:ext cx="576113" cy="574257"/>
          </a:xfrm>
          <a:prstGeom prst="ellipse">
            <a:avLst/>
          </a:prstGeom>
          <a:solidFill>
            <a:srgbClr val="F33735"/>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25" name="Oval 11"/>
          <p:cNvSpPr>
            <a:spLocks noChangeArrowheads="1"/>
          </p:cNvSpPr>
          <p:nvPr/>
        </p:nvSpPr>
        <p:spPr bwMode="auto">
          <a:xfrm rot="11100084">
            <a:off x="2282222" y="3546519"/>
            <a:ext cx="413762" cy="412834"/>
          </a:xfrm>
          <a:prstGeom prst="ellipse">
            <a:avLst/>
          </a:prstGeom>
          <a:solidFill>
            <a:srgbClr val="EBB690"/>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26" name="Oval 12"/>
          <p:cNvSpPr>
            <a:spLocks noChangeArrowheads="1"/>
          </p:cNvSpPr>
          <p:nvPr/>
        </p:nvSpPr>
        <p:spPr bwMode="auto">
          <a:xfrm rot="11100084">
            <a:off x="1772572" y="3983014"/>
            <a:ext cx="256050" cy="256050"/>
          </a:xfrm>
          <a:prstGeom prst="ellipse">
            <a:avLst/>
          </a:prstGeom>
          <a:solidFill>
            <a:srgbClr val="EBB690"/>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27" name="Oval 13"/>
          <p:cNvSpPr>
            <a:spLocks noChangeArrowheads="1"/>
          </p:cNvSpPr>
          <p:nvPr/>
        </p:nvSpPr>
        <p:spPr bwMode="auto">
          <a:xfrm rot="11100084">
            <a:off x="1495404" y="4307334"/>
            <a:ext cx="86278" cy="87205"/>
          </a:xfrm>
          <a:prstGeom prst="ellipse">
            <a:avLst/>
          </a:prstGeom>
          <a:solidFill>
            <a:srgbClr val="EBB690"/>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28" name="Oval 14"/>
          <p:cNvSpPr>
            <a:spLocks noChangeArrowheads="1"/>
          </p:cNvSpPr>
          <p:nvPr/>
        </p:nvSpPr>
        <p:spPr bwMode="auto">
          <a:xfrm rot="11100084">
            <a:off x="2442598" y="3431683"/>
            <a:ext cx="85350" cy="85350"/>
          </a:xfrm>
          <a:prstGeom prst="ellipse">
            <a:avLst/>
          </a:prstGeom>
          <a:solidFill>
            <a:srgbClr val="2EA6EB">
              <a:alpha val="70000"/>
            </a:srgbClr>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29" name="Oval 15"/>
          <p:cNvSpPr>
            <a:spLocks noChangeArrowheads="1"/>
          </p:cNvSpPr>
          <p:nvPr/>
        </p:nvSpPr>
        <p:spPr bwMode="auto">
          <a:xfrm rot="11100084">
            <a:off x="1919791" y="3232359"/>
            <a:ext cx="87205" cy="88133"/>
          </a:xfrm>
          <a:prstGeom prst="ellipse">
            <a:avLst/>
          </a:prstGeom>
          <a:solidFill>
            <a:srgbClr val="2EA6EB"/>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30" name="Freeform 16"/>
          <p:cNvSpPr/>
          <p:nvPr/>
        </p:nvSpPr>
        <p:spPr bwMode="auto">
          <a:xfrm rot="11100084">
            <a:off x="1955775" y="3468303"/>
            <a:ext cx="376653" cy="377581"/>
          </a:xfrm>
          <a:prstGeom prst="ellipse">
            <a:avLst/>
          </a:prstGeom>
          <a:solidFill>
            <a:schemeClr val="accent5">
              <a:lumMod val="60000"/>
              <a:lumOff val="40000"/>
            </a:schemeClr>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31" name="Oval 17"/>
          <p:cNvSpPr>
            <a:spLocks noChangeArrowheads="1"/>
          </p:cNvSpPr>
          <p:nvPr/>
        </p:nvSpPr>
        <p:spPr bwMode="auto">
          <a:xfrm rot="11100084">
            <a:off x="2430093" y="3227326"/>
            <a:ext cx="141013" cy="143796"/>
          </a:xfrm>
          <a:prstGeom prst="ellipse">
            <a:avLst/>
          </a:prstGeom>
          <a:solidFill>
            <a:schemeClr val="accent5">
              <a:lumMod val="60000"/>
              <a:lumOff val="40000"/>
            </a:schemeClr>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32" name="Oval 18"/>
          <p:cNvSpPr>
            <a:spLocks noChangeArrowheads="1"/>
          </p:cNvSpPr>
          <p:nvPr/>
        </p:nvSpPr>
        <p:spPr bwMode="auto">
          <a:xfrm rot="11100084">
            <a:off x="1654415" y="4599832"/>
            <a:ext cx="142869" cy="142868"/>
          </a:xfrm>
          <a:prstGeom prst="ellipse">
            <a:avLst/>
          </a:prstGeom>
          <a:solidFill>
            <a:srgbClr val="2EA6EB"/>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33" name="Oval 19"/>
          <p:cNvSpPr>
            <a:spLocks noChangeArrowheads="1"/>
          </p:cNvSpPr>
          <p:nvPr/>
        </p:nvSpPr>
        <p:spPr bwMode="auto">
          <a:xfrm rot="11100084">
            <a:off x="1445386" y="3576433"/>
            <a:ext cx="312641" cy="312641"/>
          </a:xfrm>
          <a:prstGeom prst="ellipse">
            <a:avLst/>
          </a:prstGeom>
          <a:solidFill>
            <a:srgbClr val="EBB690"/>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34" name="Oval 20"/>
          <p:cNvSpPr>
            <a:spLocks noChangeArrowheads="1"/>
          </p:cNvSpPr>
          <p:nvPr/>
        </p:nvSpPr>
        <p:spPr bwMode="auto">
          <a:xfrm rot="11100084">
            <a:off x="1489869" y="3067204"/>
            <a:ext cx="312641" cy="314496"/>
          </a:xfrm>
          <a:prstGeom prst="ellipse">
            <a:avLst/>
          </a:prstGeom>
          <a:solidFill>
            <a:schemeClr val="accent5">
              <a:lumMod val="60000"/>
              <a:lumOff val="40000"/>
            </a:schemeClr>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35" name="Oval 21"/>
          <p:cNvSpPr>
            <a:spLocks noChangeArrowheads="1"/>
          </p:cNvSpPr>
          <p:nvPr/>
        </p:nvSpPr>
        <p:spPr bwMode="auto">
          <a:xfrm rot="11100084">
            <a:off x="1151287" y="3507470"/>
            <a:ext cx="141013" cy="141013"/>
          </a:xfrm>
          <a:prstGeom prst="ellipse">
            <a:avLst/>
          </a:prstGeom>
          <a:solidFill>
            <a:srgbClr val="EBB690"/>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36" name="Freeform 22"/>
          <p:cNvSpPr/>
          <p:nvPr/>
        </p:nvSpPr>
        <p:spPr bwMode="auto">
          <a:xfrm rot="11100084">
            <a:off x="758384" y="1860694"/>
            <a:ext cx="622297" cy="600233"/>
          </a:xfrm>
          <a:prstGeom prst="ellipse">
            <a:avLst/>
          </a:prstGeom>
          <a:solidFill>
            <a:schemeClr val="accent5">
              <a:lumMod val="60000"/>
              <a:lumOff val="40000"/>
            </a:schemeClr>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37" name="Freeform 23"/>
          <p:cNvSpPr/>
          <p:nvPr/>
        </p:nvSpPr>
        <p:spPr bwMode="auto">
          <a:xfrm rot="11100084">
            <a:off x="400163" y="828295"/>
            <a:ext cx="864017" cy="894319"/>
          </a:xfrm>
          <a:prstGeom prst="ellipse">
            <a:avLst/>
          </a:prstGeom>
          <a:solidFill>
            <a:schemeClr val="accent5">
              <a:lumMod val="60000"/>
              <a:lumOff val="40000"/>
            </a:schemeClr>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38" name="Freeform 24"/>
          <p:cNvSpPr/>
          <p:nvPr/>
        </p:nvSpPr>
        <p:spPr bwMode="auto">
          <a:xfrm rot="11100084">
            <a:off x="1130945" y="2553327"/>
            <a:ext cx="415618" cy="355316"/>
          </a:xfrm>
          <a:prstGeom prst="ellipse">
            <a:avLst/>
          </a:prstGeom>
          <a:solidFill>
            <a:schemeClr val="accent5">
              <a:lumMod val="60000"/>
              <a:lumOff val="40000"/>
            </a:schemeClr>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39" name="Freeform 25"/>
          <p:cNvSpPr/>
          <p:nvPr/>
        </p:nvSpPr>
        <p:spPr bwMode="auto">
          <a:xfrm rot="11100084">
            <a:off x="731764" y="357717"/>
            <a:ext cx="622297" cy="581208"/>
          </a:xfrm>
          <a:prstGeom prst="ellipse">
            <a:avLst/>
          </a:prstGeom>
          <a:solidFill>
            <a:schemeClr val="accent5">
              <a:lumMod val="60000"/>
              <a:lumOff val="40000"/>
            </a:schemeClr>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40" name="Freeform 26"/>
          <p:cNvSpPr/>
          <p:nvPr/>
        </p:nvSpPr>
        <p:spPr bwMode="auto">
          <a:xfrm rot="11100084">
            <a:off x="2961940" y="1150330"/>
            <a:ext cx="781730" cy="753306"/>
          </a:xfrm>
          <a:prstGeom prst="ellipse">
            <a:avLst/>
          </a:prstGeom>
          <a:solidFill>
            <a:schemeClr val="accent4">
              <a:alpha val="70000"/>
            </a:schemeClr>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41" name="Freeform 27"/>
          <p:cNvSpPr/>
          <p:nvPr/>
        </p:nvSpPr>
        <p:spPr bwMode="auto">
          <a:xfrm rot="11100084">
            <a:off x="1893359" y="231518"/>
            <a:ext cx="1229226" cy="1173323"/>
          </a:xfrm>
          <a:prstGeom prst="ellipse">
            <a:avLst/>
          </a:prstGeom>
          <a:solidFill>
            <a:srgbClr val="F33735"/>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42" name="Freeform 28"/>
          <p:cNvSpPr/>
          <p:nvPr/>
        </p:nvSpPr>
        <p:spPr bwMode="auto">
          <a:xfrm rot="11100084">
            <a:off x="1128539" y="1043704"/>
            <a:ext cx="874838" cy="872054"/>
          </a:xfrm>
          <a:prstGeom prst="ellipse">
            <a:avLst/>
          </a:prstGeom>
          <a:solidFill>
            <a:srgbClr val="F33735"/>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43" name="Oval 30"/>
          <p:cNvSpPr>
            <a:spLocks noChangeArrowheads="1"/>
          </p:cNvSpPr>
          <p:nvPr/>
        </p:nvSpPr>
        <p:spPr bwMode="auto">
          <a:xfrm rot="11100084">
            <a:off x="1011360" y="2831294"/>
            <a:ext cx="493546" cy="496329"/>
          </a:xfrm>
          <a:prstGeom prst="ellipse">
            <a:avLst/>
          </a:prstGeom>
          <a:solidFill>
            <a:srgbClr val="F33735"/>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44" name="Oval 11"/>
          <p:cNvSpPr>
            <a:spLocks noChangeArrowheads="1"/>
          </p:cNvSpPr>
          <p:nvPr/>
        </p:nvSpPr>
        <p:spPr bwMode="auto">
          <a:xfrm rot="11100084">
            <a:off x="1774051" y="1977709"/>
            <a:ext cx="557332" cy="556080"/>
          </a:xfrm>
          <a:prstGeom prst="ellipse">
            <a:avLst/>
          </a:prstGeom>
          <a:solidFill>
            <a:schemeClr val="accent4">
              <a:alpha val="70000"/>
            </a:schemeClr>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45" name="Oval 11"/>
          <p:cNvSpPr>
            <a:spLocks noChangeArrowheads="1"/>
          </p:cNvSpPr>
          <p:nvPr/>
        </p:nvSpPr>
        <p:spPr bwMode="auto">
          <a:xfrm rot="11100084">
            <a:off x="1671608" y="3298515"/>
            <a:ext cx="249471" cy="248912"/>
          </a:xfrm>
          <a:prstGeom prst="ellipse">
            <a:avLst/>
          </a:prstGeom>
          <a:solidFill>
            <a:schemeClr val="accent5">
              <a:lumMod val="60000"/>
              <a:lumOff val="40000"/>
            </a:schemeClr>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46" name="TextBox 143"/>
          <p:cNvSpPr txBox="1"/>
          <p:nvPr/>
        </p:nvSpPr>
        <p:spPr>
          <a:xfrm>
            <a:off x="3845815" y="1848843"/>
            <a:ext cx="4176465" cy="523220"/>
          </a:xfrm>
          <a:prstGeom prst="rect">
            <a:avLst/>
          </a:prstGeom>
          <a:noFill/>
        </p:spPr>
        <p:txBody>
          <a:bodyPr wrap="square" rtlCol="0">
            <a:spAutoFit/>
          </a:bodyPr>
          <a:lstStyle/>
          <a:p>
            <a:r>
              <a:rPr lang="zh-CN" altLang="en-US" sz="2800" b="1" dirty="0">
                <a:ln w="6350">
                  <a:noFill/>
                </a:ln>
                <a:solidFill>
                  <a:schemeClr val="tx2"/>
                </a:solidFill>
                <a:cs typeface="+mn-ea"/>
                <a:sym typeface="+mn-lt"/>
              </a:rPr>
              <a:t>炫彩</a:t>
            </a:r>
            <a:r>
              <a:rPr lang="zh-CN" altLang="en-US" sz="2800" b="1" dirty="0" smtClean="0">
                <a:ln w="6350">
                  <a:noFill/>
                </a:ln>
                <a:solidFill>
                  <a:schemeClr val="tx2"/>
                </a:solidFill>
                <a:cs typeface="+mn-ea"/>
                <a:sym typeface="+mn-lt"/>
              </a:rPr>
              <a:t>圆圈</a:t>
            </a:r>
            <a:r>
              <a:rPr lang="zh-CN" altLang="en-US" sz="2800" b="1" dirty="0">
                <a:ln w="6350">
                  <a:noFill/>
                </a:ln>
                <a:solidFill>
                  <a:schemeClr val="tx2"/>
                </a:solidFill>
                <a:cs typeface="+mn-ea"/>
                <a:sym typeface="+mn-lt"/>
              </a:rPr>
              <a:t>商务</a:t>
            </a:r>
            <a:r>
              <a:rPr lang="zh-CN" altLang="en-US" sz="2800" b="1" dirty="0" smtClean="0">
                <a:ln w="6350">
                  <a:noFill/>
                </a:ln>
                <a:solidFill>
                  <a:schemeClr val="tx2"/>
                </a:solidFill>
                <a:cs typeface="+mn-ea"/>
                <a:sym typeface="+mn-lt"/>
              </a:rPr>
              <a:t>通用模板 </a:t>
            </a:r>
            <a:endParaRPr lang="zh-CN" altLang="en-US" sz="2800" b="1" dirty="0">
              <a:ln w="6350">
                <a:noFill/>
              </a:ln>
              <a:solidFill>
                <a:schemeClr val="tx2"/>
              </a:solidFill>
              <a:cs typeface="+mn-ea"/>
              <a:sym typeface="+mn-lt"/>
            </a:endParaRPr>
          </a:p>
        </p:txBody>
      </p:sp>
      <p:grpSp>
        <p:nvGrpSpPr>
          <p:cNvPr id="47" name="组合 46"/>
          <p:cNvGrpSpPr/>
          <p:nvPr/>
        </p:nvGrpSpPr>
        <p:grpSpPr>
          <a:xfrm>
            <a:off x="4329683" y="3275614"/>
            <a:ext cx="219347" cy="219347"/>
            <a:chOff x="801291" y="3535885"/>
            <a:chExt cx="219347" cy="219347"/>
          </a:xfrm>
          <a:effectLst>
            <a:outerShdw blurRad="190500" dist="190500" dir="5400000" algn="ctr" rotWithShape="0">
              <a:srgbClr val="000000">
                <a:alpha val="43137"/>
              </a:srgbClr>
            </a:outerShdw>
          </a:effectLst>
        </p:grpSpPr>
        <p:sp>
          <p:nvSpPr>
            <p:cNvPr id="48" name="Oval 10"/>
            <p:cNvSpPr>
              <a:spLocks noChangeArrowheads="1"/>
            </p:cNvSpPr>
            <p:nvPr/>
          </p:nvSpPr>
          <p:spPr bwMode="auto">
            <a:xfrm>
              <a:off x="801291" y="3535885"/>
              <a:ext cx="219347" cy="219347"/>
            </a:xfrm>
            <a:prstGeom prst="ellipse">
              <a:avLst/>
            </a:prstGeom>
            <a:solidFill>
              <a:srgbClr val="2EA6EB"/>
            </a:solidFill>
            <a:ln>
              <a:noFill/>
            </a:ln>
            <a:effectLst/>
            <a:extLst>
              <a:ext uri="{91240B29-F687-4F45-9708-019B960494DF}">
                <a14:hiddenLine xmlns:a14="http://schemas.microsoft.com/office/drawing/2010/main" w="6350">
                  <a:solidFill>
                    <a:srgbClr val="CBAB89"/>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lang="zh-CN" altLang="en-US" sz="800">
                <a:solidFill>
                  <a:srgbClr val="FFFDEF"/>
                </a:solidFill>
                <a:cs typeface="+mn-ea"/>
                <a:sym typeface="+mn-lt"/>
              </a:endParaRPr>
            </a:p>
          </p:txBody>
        </p:sp>
        <p:grpSp>
          <p:nvGrpSpPr>
            <p:cNvPr id="49" name="组合 48"/>
            <p:cNvGrpSpPr/>
            <p:nvPr/>
          </p:nvGrpSpPr>
          <p:grpSpPr>
            <a:xfrm>
              <a:off x="860980" y="3583766"/>
              <a:ext cx="100336" cy="114060"/>
              <a:chOff x="860980" y="3583766"/>
              <a:chExt cx="100336" cy="114060"/>
            </a:xfrm>
          </p:grpSpPr>
          <p:sp>
            <p:nvSpPr>
              <p:cNvPr id="50" name="Freeform 12"/>
              <p:cNvSpPr>
                <a:spLocks noEditPoints="1"/>
              </p:cNvSpPr>
              <p:nvPr/>
            </p:nvSpPr>
            <p:spPr bwMode="auto">
              <a:xfrm>
                <a:off x="884050" y="3583766"/>
                <a:ext cx="53830" cy="53740"/>
              </a:xfrm>
              <a:custGeom>
                <a:avLst/>
                <a:gdLst>
                  <a:gd name="T0" fmla="*/ 31 w 62"/>
                  <a:gd name="T1" fmla="*/ 62 h 62"/>
                  <a:gd name="T2" fmla="*/ 0 w 62"/>
                  <a:gd name="T3" fmla="*/ 31 h 62"/>
                  <a:gd name="T4" fmla="*/ 31 w 62"/>
                  <a:gd name="T5" fmla="*/ 0 h 62"/>
                  <a:gd name="T6" fmla="*/ 62 w 62"/>
                  <a:gd name="T7" fmla="*/ 31 h 62"/>
                  <a:gd name="T8" fmla="*/ 31 w 62"/>
                  <a:gd name="T9" fmla="*/ 62 h 62"/>
                  <a:gd name="T10" fmla="*/ 31 w 62"/>
                  <a:gd name="T11" fmla="*/ 11 h 62"/>
                  <a:gd name="T12" fmla="*/ 11 w 62"/>
                  <a:gd name="T13" fmla="*/ 31 h 62"/>
                  <a:gd name="T14" fmla="*/ 31 w 62"/>
                  <a:gd name="T15" fmla="*/ 51 h 62"/>
                  <a:gd name="T16" fmla="*/ 51 w 62"/>
                  <a:gd name="T17" fmla="*/ 31 h 62"/>
                  <a:gd name="T18" fmla="*/ 31 w 62"/>
                  <a:gd name="T19" fmla="*/ 1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31" y="11"/>
                    </a:moveTo>
                    <a:cubicBezTo>
                      <a:pt x="20" y="11"/>
                      <a:pt x="11" y="20"/>
                      <a:pt x="11" y="31"/>
                    </a:cubicBezTo>
                    <a:cubicBezTo>
                      <a:pt x="11" y="42"/>
                      <a:pt x="20" y="51"/>
                      <a:pt x="31" y="51"/>
                    </a:cubicBezTo>
                    <a:cubicBezTo>
                      <a:pt x="42" y="51"/>
                      <a:pt x="51" y="42"/>
                      <a:pt x="51" y="31"/>
                    </a:cubicBezTo>
                    <a:cubicBezTo>
                      <a:pt x="51" y="20"/>
                      <a:pt x="42" y="11"/>
                      <a:pt x="31" y="11"/>
                    </a:cubicBezTo>
                    <a:close/>
                  </a:path>
                </a:pathLst>
              </a:cu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dist"/>
                <a:endParaRPr lang="zh-CN" altLang="en-US" sz="1600">
                  <a:solidFill>
                    <a:schemeClr val="tx1">
                      <a:lumMod val="65000"/>
                      <a:lumOff val="35000"/>
                    </a:schemeClr>
                  </a:solidFill>
                  <a:cs typeface="+mn-ea"/>
                  <a:sym typeface="+mn-lt"/>
                </a:endParaRPr>
              </a:p>
            </p:txBody>
          </p:sp>
          <p:sp>
            <p:nvSpPr>
              <p:cNvPr id="51" name="Freeform 13"/>
              <p:cNvSpPr/>
              <p:nvPr/>
            </p:nvSpPr>
            <p:spPr bwMode="auto">
              <a:xfrm>
                <a:off x="860980" y="3643355"/>
                <a:ext cx="100336" cy="54471"/>
              </a:xfrm>
              <a:custGeom>
                <a:avLst/>
                <a:gdLst>
                  <a:gd name="T0" fmla="*/ 111 w 116"/>
                  <a:gd name="T1" fmla="*/ 63 h 63"/>
                  <a:gd name="T2" fmla="*/ 105 w 116"/>
                  <a:gd name="T3" fmla="*/ 58 h 63"/>
                  <a:gd name="T4" fmla="*/ 58 w 116"/>
                  <a:gd name="T5" fmla="*/ 11 h 63"/>
                  <a:gd name="T6" fmla="*/ 11 w 116"/>
                  <a:gd name="T7" fmla="*/ 58 h 63"/>
                  <a:gd name="T8" fmla="*/ 6 w 116"/>
                  <a:gd name="T9" fmla="*/ 63 h 63"/>
                  <a:gd name="T10" fmla="*/ 0 w 116"/>
                  <a:gd name="T11" fmla="*/ 58 h 63"/>
                  <a:gd name="T12" fmla="*/ 58 w 116"/>
                  <a:gd name="T13" fmla="*/ 0 h 63"/>
                  <a:gd name="T14" fmla="*/ 116 w 116"/>
                  <a:gd name="T15" fmla="*/ 58 h 63"/>
                  <a:gd name="T16" fmla="*/ 111 w 116"/>
                  <a:gd name="T17"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63">
                    <a:moveTo>
                      <a:pt x="111" y="63"/>
                    </a:moveTo>
                    <a:cubicBezTo>
                      <a:pt x="108" y="63"/>
                      <a:pt x="105" y="61"/>
                      <a:pt x="105" y="58"/>
                    </a:cubicBezTo>
                    <a:cubicBezTo>
                      <a:pt x="105" y="32"/>
                      <a:pt x="84" y="11"/>
                      <a:pt x="58" y="11"/>
                    </a:cubicBezTo>
                    <a:cubicBezTo>
                      <a:pt x="32" y="11"/>
                      <a:pt x="11" y="32"/>
                      <a:pt x="11" y="58"/>
                    </a:cubicBezTo>
                    <a:cubicBezTo>
                      <a:pt x="11" y="61"/>
                      <a:pt x="9" y="63"/>
                      <a:pt x="6" y="63"/>
                    </a:cubicBezTo>
                    <a:cubicBezTo>
                      <a:pt x="3" y="63"/>
                      <a:pt x="0" y="61"/>
                      <a:pt x="0" y="58"/>
                    </a:cubicBezTo>
                    <a:cubicBezTo>
                      <a:pt x="0" y="26"/>
                      <a:pt x="26" y="0"/>
                      <a:pt x="58" y="0"/>
                    </a:cubicBezTo>
                    <a:cubicBezTo>
                      <a:pt x="90" y="0"/>
                      <a:pt x="116" y="26"/>
                      <a:pt x="116" y="58"/>
                    </a:cubicBezTo>
                    <a:cubicBezTo>
                      <a:pt x="116" y="61"/>
                      <a:pt x="114" y="63"/>
                      <a:pt x="111" y="63"/>
                    </a:cubicBezTo>
                    <a:close/>
                  </a:path>
                </a:pathLst>
              </a:cu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dist"/>
                <a:endParaRPr lang="zh-CN" altLang="en-US" sz="1600">
                  <a:solidFill>
                    <a:schemeClr val="tx1">
                      <a:lumMod val="65000"/>
                      <a:lumOff val="35000"/>
                    </a:schemeClr>
                  </a:solidFill>
                  <a:cs typeface="+mn-ea"/>
                  <a:sym typeface="+mn-lt"/>
                </a:endParaRPr>
              </a:p>
            </p:txBody>
          </p:sp>
        </p:grpSp>
      </p:grpSp>
      <p:grpSp>
        <p:nvGrpSpPr>
          <p:cNvPr id="52" name="Group 14"/>
          <p:cNvGrpSpPr/>
          <p:nvPr/>
        </p:nvGrpSpPr>
        <p:grpSpPr bwMode="auto">
          <a:xfrm>
            <a:off x="6074495" y="3275614"/>
            <a:ext cx="219347" cy="219347"/>
            <a:chOff x="4248" y="3024"/>
            <a:chExt cx="600" cy="599"/>
          </a:xfrm>
          <a:effectLst>
            <a:outerShdw blurRad="190500" dist="190500" dir="5400000" algn="ctr" rotWithShape="0">
              <a:srgbClr val="000000">
                <a:alpha val="43137"/>
              </a:srgbClr>
            </a:outerShdw>
          </a:effectLst>
        </p:grpSpPr>
        <p:sp>
          <p:nvSpPr>
            <p:cNvPr id="53" name="Oval 15"/>
            <p:cNvSpPr>
              <a:spLocks noChangeArrowheads="1"/>
            </p:cNvSpPr>
            <p:nvPr/>
          </p:nvSpPr>
          <p:spPr bwMode="auto">
            <a:xfrm>
              <a:off x="4248" y="3024"/>
              <a:ext cx="600" cy="599"/>
            </a:xfrm>
            <a:prstGeom prst="ellipse">
              <a:avLst/>
            </a:prstGeom>
            <a:solidFill>
              <a:srgbClr val="2EA6EB"/>
            </a:solidFill>
            <a:ln>
              <a:noFill/>
            </a:ln>
            <a:effectLst>
              <a:outerShdw blurRad="279400" dist="289560" dir="2700000" algn="ctr" rotWithShape="0">
                <a:schemeClr val="bg2"/>
              </a:outerShdw>
            </a:effectLst>
            <a:extLst>
              <a:ext uri="{91240B29-F687-4F45-9708-019B960494DF}">
                <a14:hiddenLine xmlns:a14="http://schemas.microsoft.com/office/drawing/2010/main" w="6350">
                  <a:solidFill>
                    <a:srgbClr val="CBAB89"/>
                  </a:solidFill>
                  <a:round/>
                </a14:hiddenLine>
              </a:ext>
            </a:extLst>
          </p:spPr>
          <p:txBody>
            <a:bodyPr wrap="none" anchor="ctr"/>
            <a:lstStyle/>
            <a:p>
              <a:pPr algn="ctr" fontAlgn="base">
                <a:spcBef>
                  <a:spcPct val="0"/>
                </a:spcBef>
                <a:spcAft>
                  <a:spcPct val="0"/>
                </a:spcAft>
              </a:pPr>
              <a:endParaRPr lang="zh-CN" altLang="en-US" sz="800">
                <a:solidFill>
                  <a:srgbClr val="FFFDEF"/>
                </a:solidFill>
                <a:cs typeface="+mn-ea"/>
                <a:sym typeface="+mn-lt"/>
              </a:endParaRPr>
            </a:p>
          </p:txBody>
        </p:sp>
        <p:grpSp>
          <p:nvGrpSpPr>
            <p:cNvPr id="54" name="Group 16"/>
            <p:cNvGrpSpPr/>
            <p:nvPr/>
          </p:nvGrpSpPr>
          <p:grpSpPr bwMode="auto">
            <a:xfrm>
              <a:off x="4441" y="3144"/>
              <a:ext cx="215" cy="345"/>
              <a:chOff x="4441" y="3144"/>
              <a:chExt cx="215" cy="345"/>
            </a:xfrm>
          </p:grpSpPr>
          <p:sp>
            <p:nvSpPr>
              <p:cNvPr id="55" name="Freeform 17"/>
              <p:cNvSpPr>
                <a:spLocks noEditPoints="1"/>
              </p:cNvSpPr>
              <p:nvPr/>
            </p:nvSpPr>
            <p:spPr bwMode="auto">
              <a:xfrm>
                <a:off x="4474" y="3144"/>
                <a:ext cx="149" cy="253"/>
              </a:xfrm>
              <a:custGeom>
                <a:avLst/>
                <a:gdLst>
                  <a:gd name="T0" fmla="*/ 31 w 63"/>
                  <a:gd name="T1" fmla="*/ 107 h 107"/>
                  <a:gd name="T2" fmla="*/ 63 w 63"/>
                  <a:gd name="T3" fmla="*/ 78 h 107"/>
                  <a:gd name="T4" fmla="*/ 63 w 63"/>
                  <a:gd name="T5" fmla="*/ 29 h 107"/>
                  <a:gd name="T6" fmla="*/ 31 w 63"/>
                  <a:gd name="T7" fmla="*/ 0 h 107"/>
                  <a:gd name="T8" fmla="*/ 0 w 63"/>
                  <a:gd name="T9" fmla="*/ 29 h 107"/>
                  <a:gd name="T10" fmla="*/ 0 w 63"/>
                  <a:gd name="T11" fmla="*/ 78 h 107"/>
                  <a:gd name="T12" fmla="*/ 31 w 63"/>
                  <a:gd name="T13" fmla="*/ 107 h 107"/>
                  <a:gd name="T14" fmla="*/ 10 w 63"/>
                  <a:gd name="T15" fmla="*/ 29 h 107"/>
                  <a:gd name="T16" fmla="*/ 31 w 63"/>
                  <a:gd name="T17" fmla="*/ 10 h 107"/>
                  <a:gd name="T18" fmla="*/ 53 w 63"/>
                  <a:gd name="T19" fmla="*/ 29 h 107"/>
                  <a:gd name="T20" fmla="*/ 53 w 63"/>
                  <a:gd name="T21" fmla="*/ 78 h 107"/>
                  <a:gd name="T22" fmla="*/ 31 w 63"/>
                  <a:gd name="T23" fmla="*/ 97 h 107"/>
                  <a:gd name="T24" fmla="*/ 10 w 63"/>
                  <a:gd name="T25" fmla="*/ 78 h 107"/>
                  <a:gd name="T26" fmla="*/ 10 w 63"/>
                  <a:gd name="T27" fmla="*/ 2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3" h="107">
                    <a:moveTo>
                      <a:pt x="31" y="107"/>
                    </a:moveTo>
                    <a:cubicBezTo>
                      <a:pt x="49" y="107"/>
                      <a:pt x="63" y="94"/>
                      <a:pt x="63" y="78"/>
                    </a:cubicBezTo>
                    <a:cubicBezTo>
                      <a:pt x="63" y="29"/>
                      <a:pt x="63" y="29"/>
                      <a:pt x="63" y="29"/>
                    </a:cubicBezTo>
                    <a:cubicBezTo>
                      <a:pt x="63" y="13"/>
                      <a:pt x="49" y="0"/>
                      <a:pt x="31" y="0"/>
                    </a:cubicBezTo>
                    <a:cubicBezTo>
                      <a:pt x="14" y="0"/>
                      <a:pt x="0" y="13"/>
                      <a:pt x="0" y="29"/>
                    </a:cubicBezTo>
                    <a:cubicBezTo>
                      <a:pt x="0" y="78"/>
                      <a:pt x="0" y="78"/>
                      <a:pt x="0" y="78"/>
                    </a:cubicBezTo>
                    <a:cubicBezTo>
                      <a:pt x="0" y="94"/>
                      <a:pt x="14" y="107"/>
                      <a:pt x="31" y="107"/>
                    </a:cubicBezTo>
                    <a:close/>
                    <a:moveTo>
                      <a:pt x="10" y="29"/>
                    </a:moveTo>
                    <a:cubicBezTo>
                      <a:pt x="10" y="18"/>
                      <a:pt x="19" y="10"/>
                      <a:pt x="31" y="10"/>
                    </a:cubicBezTo>
                    <a:cubicBezTo>
                      <a:pt x="43" y="10"/>
                      <a:pt x="53" y="18"/>
                      <a:pt x="53" y="29"/>
                    </a:cubicBezTo>
                    <a:cubicBezTo>
                      <a:pt x="53" y="78"/>
                      <a:pt x="53" y="78"/>
                      <a:pt x="53" y="78"/>
                    </a:cubicBezTo>
                    <a:cubicBezTo>
                      <a:pt x="53" y="88"/>
                      <a:pt x="43" y="97"/>
                      <a:pt x="31" y="97"/>
                    </a:cubicBezTo>
                    <a:cubicBezTo>
                      <a:pt x="19" y="97"/>
                      <a:pt x="10" y="88"/>
                      <a:pt x="10" y="78"/>
                    </a:cubicBezTo>
                    <a:lnTo>
                      <a:pt x="10" y="29"/>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dist"/>
                <a:endParaRPr lang="zh-CN" altLang="en-US" sz="1600">
                  <a:solidFill>
                    <a:schemeClr val="tx1">
                      <a:lumMod val="65000"/>
                      <a:lumOff val="35000"/>
                    </a:schemeClr>
                  </a:solidFill>
                  <a:cs typeface="+mn-ea"/>
                  <a:sym typeface="+mn-lt"/>
                </a:endParaRPr>
              </a:p>
            </p:txBody>
          </p:sp>
          <p:sp>
            <p:nvSpPr>
              <p:cNvPr id="56" name="Freeform 18"/>
              <p:cNvSpPr/>
              <p:nvPr/>
            </p:nvSpPr>
            <p:spPr bwMode="auto">
              <a:xfrm>
                <a:off x="4441" y="3267"/>
                <a:ext cx="215" cy="222"/>
              </a:xfrm>
              <a:custGeom>
                <a:avLst/>
                <a:gdLst>
                  <a:gd name="T0" fmla="*/ 86 w 91"/>
                  <a:gd name="T1" fmla="*/ 0 h 94"/>
                  <a:gd name="T2" fmla="*/ 81 w 91"/>
                  <a:gd name="T3" fmla="*/ 5 h 94"/>
                  <a:gd name="T4" fmla="*/ 81 w 91"/>
                  <a:gd name="T5" fmla="*/ 28 h 94"/>
                  <a:gd name="T6" fmla="*/ 45 w 91"/>
                  <a:gd name="T7" fmla="*/ 59 h 94"/>
                  <a:gd name="T8" fmla="*/ 10 w 91"/>
                  <a:gd name="T9" fmla="*/ 28 h 94"/>
                  <a:gd name="T10" fmla="*/ 10 w 91"/>
                  <a:gd name="T11" fmla="*/ 5 h 94"/>
                  <a:gd name="T12" fmla="*/ 5 w 91"/>
                  <a:gd name="T13" fmla="*/ 0 h 94"/>
                  <a:gd name="T14" fmla="*/ 0 w 91"/>
                  <a:gd name="T15" fmla="*/ 5 h 94"/>
                  <a:gd name="T16" fmla="*/ 0 w 91"/>
                  <a:gd name="T17" fmla="*/ 28 h 94"/>
                  <a:gd name="T18" fmla="*/ 40 w 91"/>
                  <a:gd name="T19" fmla="*/ 69 h 94"/>
                  <a:gd name="T20" fmla="*/ 40 w 91"/>
                  <a:gd name="T21" fmla="*/ 84 h 94"/>
                  <a:gd name="T22" fmla="*/ 20 w 91"/>
                  <a:gd name="T23" fmla="*/ 84 h 94"/>
                  <a:gd name="T24" fmla="*/ 15 w 91"/>
                  <a:gd name="T25" fmla="*/ 89 h 94"/>
                  <a:gd name="T26" fmla="*/ 20 w 91"/>
                  <a:gd name="T27" fmla="*/ 94 h 94"/>
                  <a:gd name="T28" fmla="*/ 70 w 91"/>
                  <a:gd name="T29" fmla="*/ 94 h 94"/>
                  <a:gd name="T30" fmla="*/ 75 w 91"/>
                  <a:gd name="T31" fmla="*/ 89 h 94"/>
                  <a:gd name="T32" fmla="*/ 70 w 91"/>
                  <a:gd name="T33" fmla="*/ 84 h 94"/>
                  <a:gd name="T34" fmla="*/ 50 w 91"/>
                  <a:gd name="T35" fmla="*/ 84 h 94"/>
                  <a:gd name="T36" fmla="*/ 50 w 91"/>
                  <a:gd name="T37" fmla="*/ 69 h 94"/>
                  <a:gd name="T38" fmla="*/ 91 w 91"/>
                  <a:gd name="T39" fmla="*/ 28 h 94"/>
                  <a:gd name="T40" fmla="*/ 91 w 91"/>
                  <a:gd name="T41" fmla="*/ 5 h 94"/>
                  <a:gd name="T42" fmla="*/ 86 w 91"/>
                  <a:gd name="T43"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1" h="94">
                    <a:moveTo>
                      <a:pt x="86" y="0"/>
                    </a:moveTo>
                    <a:cubicBezTo>
                      <a:pt x="83" y="0"/>
                      <a:pt x="81" y="3"/>
                      <a:pt x="81" y="5"/>
                    </a:cubicBezTo>
                    <a:cubicBezTo>
                      <a:pt x="81" y="28"/>
                      <a:pt x="81" y="28"/>
                      <a:pt x="81" y="28"/>
                    </a:cubicBezTo>
                    <a:cubicBezTo>
                      <a:pt x="81" y="45"/>
                      <a:pt x="65" y="59"/>
                      <a:pt x="45" y="59"/>
                    </a:cubicBezTo>
                    <a:cubicBezTo>
                      <a:pt x="26" y="59"/>
                      <a:pt x="10" y="45"/>
                      <a:pt x="10" y="28"/>
                    </a:cubicBezTo>
                    <a:cubicBezTo>
                      <a:pt x="10" y="5"/>
                      <a:pt x="10" y="5"/>
                      <a:pt x="10" y="5"/>
                    </a:cubicBezTo>
                    <a:cubicBezTo>
                      <a:pt x="10" y="2"/>
                      <a:pt x="8" y="0"/>
                      <a:pt x="5" y="0"/>
                    </a:cubicBezTo>
                    <a:cubicBezTo>
                      <a:pt x="2" y="0"/>
                      <a:pt x="0" y="2"/>
                      <a:pt x="0" y="5"/>
                    </a:cubicBezTo>
                    <a:cubicBezTo>
                      <a:pt x="0" y="28"/>
                      <a:pt x="0" y="28"/>
                      <a:pt x="0" y="28"/>
                    </a:cubicBezTo>
                    <a:cubicBezTo>
                      <a:pt x="0" y="49"/>
                      <a:pt x="18" y="67"/>
                      <a:pt x="40" y="69"/>
                    </a:cubicBezTo>
                    <a:cubicBezTo>
                      <a:pt x="40" y="84"/>
                      <a:pt x="40" y="84"/>
                      <a:pt x="40" y="84"/>
                    </a:cubicBezTo>
                    <a:cubicBezTo>
                      <a:pt x="20" y="84"/>
                      <a:pt x="20" y="84"/>
                      <a:pt x="20" y="84"/>
                    </a:cubicBezTo>
                    <a:cubicBezTo>
                      <a:pt x="18" y="84"/>
                      <a:pt x="15" y="86"/>
                      <a:pt x="15" y="89"/>
                    </a:cubicBezTo>
                    <a:cubicBezTo>
                      <a:pt x="15" y="92"/>
                      <a:pt x="18" y="94"/>
                      <a:pt x="20" y="94"/>
                    </a:cubicBezTo>
                    <a:cubicBezTo>
                      <a:pt x="70" y="94"/>
                      <a:pt x="70" y="94"/>
                      <a:pt x="70" y="94"/>
                    </a:cubicBezTo>
                    <a:cubicBezTo>
                      <a:pt x="73" y="94"/>
                      <a:pt x="75" y="92"/>
                      <a:pt x="75" y="89"/>
                    </a:cubicBezTo>
                    <a:cubicBezTo>
                      <a:pt x="75" y="86"/>
                      <a:pt x="73" y="84"/>
                      <a:pt x="70" y="84"/>
                    </a:cubicBezTo>
                    <a:cubicBezTo>
                      <a:pt x="50" y="84"/>
                      <a:pt x="50" y="84"/>
                      <a:pt x="50" y="84"/>
                    </a:cubicBezTo>
                    <a:cubicBezTo>
                      <a:pt x="50" y="69"/>
                      <a:pt x="50" y="69"/>
                      <a:pt x="50" y="69"/>
                    </a:cubicBezTo>
                    <a:cubicBezTo>
                      <a:pt x="73" y="67"/>
                      <a:pt x="91" y="49"/>
                      <a:pt x="91" y="28"/>
                    </a:cubicBezTo>
                    <a:cubicBezTo>
                      <a:pt x="91" y="5"/>
                      <a:pt x="91" y="5"/>
                      <a:pt x="91" y="5"/>
                    </a:cubicBezTo>
                    <a:cubicBezTo>
                      <a:pt x="91" y="3"/>
                      <a:pt x="88" y="0"/>
                      <a:pt x="86" y="0"/>
                    </a:cubicBez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dist"/>
                <a:endParaRPr lang="zh-CN" altLang="en-US" sz="1600">
                  <a:solidFill>
                    <a:schemeClr val="tx1">
                      <a:lumMod val="65000"/>
                      <a:lumOff val="35000"/>
                    </a:schemeClr>
                  </a:solidFill>
                  <a:cs typeface="+mn-ea"/>
                  <a:sym typeface="+mn-lt"/>
                </a:endParaRPr>
              </a:p>
            </p:txBody>
          </p:sp>
        </p:grpSp>
      </p:grpSp>
      <p:sp>
        <p:nvSpPr>
          <p:cNvPr id="57" name="Text Box 20"/>
          <p:cNvSpPr txBox="1">
            <a:spLocks noChangeArrowheads="1"/>
          </p:cNvSpPr>
          <p:nvPr/>
        </p:nvSpPr>
        <p:spPr bwMode="auto">
          <a:xfrm>
            <a:off x="6300192" y="3246789"/>
            <a:ext cx="1309974" cy="276999"/>
          </a:xfrm>
          <a:prstGeom prst="rect">
            <a:avLst/>
          </a:prstGeom>
          <a:noFill/>
          <a:ln>
            <a:noFill/>
          </a:ln>
          <a:effectLst/>
          <a:extLst>
            <a:ext uri="{909E8E84-426E-40DD-AFC4-6F175D3DCCD1}">
              <a14:hiddenFill xmlns:a14="http://schemas.microsoft.com/office/drawing/2010/main">
                <a:solidFill>
                  <a:srgbClr val="2EA6EB"/>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200" dirty="0">
                <a:solidFill>
                  <a:schemeClr val="tx1">
                    <a:lumMod val="50000"/>
                    <a:lumOff val="50000"/>
                  </a:schemeClr>
                </a:solidFill>
                <a:cs typeface="+mn-ea"/>
                <a:sym typeface="+mn-lt"/>
              </a:rPr>
              <a:t>日期：</a:t>
            </a:r>
            <a:r>
              <a:rPr lang="en-US" altLang="zh-CN" sz="1200" dirty="0" smtClean="0">
                <a:solidFill>
                  <a:schemeClr val="tx1">
                    <a:lumMod val="50000"/>
                    <a:lumOff val="50000"/>
                  </a:schemeClr>
                </a:solidFill>
                <a:cs typeface="+mn-ea"/>
                <a:sym typeface="+mn-lt"/>
              </a:rPr>
              <a:t>2019.10.30</a:t>
            </a:r>
            <a:endParaRPr lang="en-US" altLang="zh-CN" sz="1200" dirty="0">
              <a:solidFill>
                <a:schemeClr val="tx1">
                  <a:lumMod val="50000"/>
                  <a:lumOff val="50000"/>
                </a:schemeClr>
              </a:solidFill>
              <a:cs typeface="+mn-ea"/>
              <a:sym typeface="+mn-lt"/>
            </a:endParaRPr>
          </a:p>
        </p:txBody>
      </p:sp>
      <p:sp>
        <p:nvSpPr>
          <p:cNvPr id="58" name="矩形 57"/>
          <p:cNvSpPr/>
          <p:nvPr/>
        </p:nvSpPr>
        <p:spPr>
          <a:xfrm>
            <a:off x="4548893" y="3253039"/>
            <a:ext cx="819150" cy="275590"/>
          </a:xfrm>
          <a:prstGeom prst="rect">
            <a:avLst/>
          </a:prstGeom>
          <a:noFill/>
          <a:ln>
            <a:noFill/>
          </a:ln>
          <a:effectLst/>
          <a:extLst>
            <a:ext uri="{909E8E84-426E-40DD-AFC4-6F175D3DCCD1}">
              <a14:hiddenFill xmlns:a14="http://schemas.microsoft.com/office/drawing/2010/main">
                <a:solidFill>
                  <a:srgbClr val="2EA6EB"/>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zh-CN" altLang="en-US" sz="1200" dirty="0">
                <a:solidFill>
                  <a:schemeClr val="tx1">
                    <a:lumMod val="50000"/>
                    <a:lumOff val="50000"/>
                  </a:schemeClr>
                </a:solidFill>
                <a:cs typeface="+mn-ea"/>
                <a:sym typeface="+mn-lt"/>
              </a:rPr>
              <a:t>汇报人</a:t>
            </a:r>
            <a:r>
              <a:rPr lang="zh-CN" altLang="en-US" sz="1200" dirty="0" smtClean="0">
                <a:solidFill>
                  <a:schemeClr val="tx1">
                    <a:lumMod val="50000"/>
                    <a:lumOff val="50000"/>
                  </a:schemeClr>
                </a:solidFill>
                <a:cs typeface="+mn-ea"/>
                <a:sym typeface="+mn-lt"/>
              </a:rPr>
              <a:t>： </a:t>
            </a:r>
            <a:endParaRPr lang="zh-CN" altLang="en-US" sz="1200" dirty="0" smtClean="0">
              <a:solidFill>
                <a:schemeClr val="tx1">
                  <a:lumMod val="50000"/>
                  <a:lumOff val="50000"/>
                </a:schemeClr>
              </a:solidFill>
              <a:cs typeface="+mn-ea"/>
              <a:sym typeface="+mn-lt"/>
            </a:endParaRPr>
          </a:p>
        </p:txBody>
      </p:sp>
      <p:sp>
        <p:nvSpPr>
          <p:cNvPr id="60" name="文本占位符 2"/>
          <p:cNvSpPr txBox="1"/>
          <p:nvPr/>
        </p:nvSpPr>
        <p:spPr>
          <a:xfrm>
            <a:off x="3885926" y="2547864"/>
            <a:ext cx="4176464" cy="355995"/>
          </a:xfrm>
          <a:prstGeom prst="rect">
            <a:avLst/>
          </a:prstGeom>
          <a:noFill/>
        </p:spPr>
        <p:txBody>
          <a:bodyPr vert="horz" wrap="square" lIns="91440" tIns="45720" rIns="91440" bIns="45720" rtlCol="0" anchor="ctr">
            <a:spAutoFit/>
          </a:bodyPr>
          <a:lstStyle>
            <a:lvl1pPr marL="228600" indent="-228600" algn="ctr" defTabSz="914400" rtl="0" eaLnBrk="1" latinLnBrk="0" hangingPunct="1">
              <a:lnSpc>
                <a:spcPct val="90000"/>
              </a:lnSpc>
              <a:spcBef>
                <a:spcPts val="1000"/>
              </a:spcBef>
              <a:buFont typeface="Arial" panose="020B0604020202020204" pitchFamily="34" charset="0"/>
              <a:buChar char="•"/>
              <a:defRPr lang="zh-CN" altLang="en-US" sz="1800" b="1" i="0" kern="1200">
                <a:solidFill>
                  <a:schemeClr val="bg1"/>
                </a:solidFill>
                <a:effectLst>
                  <a:outerShdw blurRad="38100" dist="38100" dir="2700000" algn="tl">
                    <a:srgbClr val="000000">
                      <a:alpha val="43137"/>
                    </a:srgbClr>
                  </a:outerShdw>
                </a:effectLst>
                <a:latin typeface="+mn-lt"/>
                <a:ea typeface="+mn-ea"/>
                <a:cs typeface="+mn-ea"/>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lnSpc>
                <a:spcPct val="130000"/>
              </a:lnSpc>
              <a:buFont typeface="Arial" panose="020B0604020202020204" pitchFamily="34" charset="0"/>
              <a:buNone/>
            </a:pPr>
            <a:r>
              <a:rPr lang="en-US" sz="700" b="0" dirty="0" err="1">
                <a:solidFill>
                  <a:schemeClr val="tx1">
                    <a:lumMod val="65000"/>
                    <a:lumOff val="35000"/>
                  </a:schemeClr>
                </a:solidFill>
                <a:effectLst/>
                <a:sym typeface="+mn-lt"/>
              </a:rPr>
              <a:t>CSASAADAstudio</a:t>
            </a:r>
            <a:r>
              <a:rPr lang="en-US" sz="700" b="0" dirty="0">
                <a:solidFill>
                  <a:schemeClr val="tx1">
                    <a:lumMod val="65000"/>
                    <a:lumOff val="35000"/>
                  </a:schemeClr>
                </a:solidFill>
                <a:effectLst/>
                <a:sym typeface="+mn-lt"/>
              </a:rPr>
              <a:t> sales template, a more beautiful template please magic </a:t>
            </a:r>
            <a:r>
              <a:rPr lang="en-US" sz="700" b="0" dirty="0" err="1">
                <a:solidFill>
                  <a:schemeClr val="tx1">
                    <a:lumMod val="65000"/>
                    <a:lumOff val="35000"/>
                  </a:schemeClr>
                </a:solidFill>
                <a:effectLst/>
                <a:sym typeface="+mn-lt"/>
              </a:rPr>
              <a:t>rainMagic</a:t>
            </a:r>
            <a:r>
              <a:rPr lang="en-US" sz="700" b="0" dirty="0">
                <a:solidFill>
                  <a:schemeClr val="tx1">
                    <a:lumMod val="65000"/>
                    <a:lumOff val="35000"/>
                  </a:schemeClr>
                </a:solidFill>
                <a:effectLst/>
                <a:sym typeface="+mn-lt"/>
              </a:rPr>
              <a:t> rain studio sales template, a </a:t>
            </a:r>
            <a:r>
              <a:rPr lang="en-US" sz="700" b="0" dirty="0" err="1">
                <a:solidFill>
                  <a:schemeClr val="tx1">
                    <a:lumMod val="65000"/>
                    <a:lumOff val="35000"/>
                  </a:schemeClr>
                </a:solidFill>
                <a:effectLst/>
                <a:sym typeface="+mn-lt"/>
              </a:rPr>
              <a:t>moreMagic</a:t>
            </a:r>
            <a:r>
              <a:rPr lang="en-US" sz="700" b="0" dirty="0">
                <a:solidFill>
                  <a:schemeClr val="tx1">
                    <a:lumMod val="65000"/>
                    <a:lumOff val="35000"/>
                  </a:schemeClr>
                </a:solidFill>
                <a:effectLst/>
                <a:sym typeface="+mn-lt"/>
              </a:rPr>
              <a:t> rain studio sales template, a more beautiful template please magic</a:t>
            </a:r>
            <a:endParaRPr lang="en-US" sz="700" b="0" dirty="0">
              <a:solidFill>
                <a:schemeClr val="tx1">
                  <a:lumMod val="65000"/>
                  <a:lumOff val="35000"/>
                </a:schemeClr>
              </a:solidFill>
              <a:effectLst/>
              <a:sym typeface="+mn-lt"/>
            </a:endParaRPr>
          </a:p>
        </p:txBody>
      </p:sp>
      <p:sp>
        <p:nvSpPr>
          <p:cNvPr id="59" name="Freeform 26"/>
          <p:cNvSpPr/>
          <p:nvPr/>
        </p:nvSpPr>
        <p:spPr bwMode="auto">
          <a:xfrm rot="11100084">
            <a:off x="2948519" y="1148089"/>
            <a:ext cx="781730" cy="753306"/>
          </a:xfrm>
          <a:prstGeom prst="ellipse">
            <a:avLst/>
          </a:prstGeom>
          <a:solidFill>
            <a:srgbClr val="EBB690"/>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61" name="Oval 11"/>
          <p:cNvSpPr>
            <a:spLocks noChangeArrowheads="1"/>
          </p:cNvSpPr>
          <p:nvPr/>
        </p:nvSpPr>
        <p:spPr bwMode="auto">
          <a:xfrm rot="11100084">
            <a:off x="1760630" y="1975468"/>
            <a:ext cx="557332" cy="556080"/>
          </a:xfrm>
          <a:prstGeom prst="ellipse">
            <a:avLst/>
          </a:prstGeom>
          <a:solidFill>
            <a:srgbClr val="EBB690"/>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2" presetClass="entr" presetSubtype="4" accel="50000" fill="hold" grpId="0" nodeType="withEffect" p14:presetBounceEnd="50000">
                                      <p:stCondLst>
                                        <p:cond delay="0"/>
                                      </p:stCondLst>
                                      <p:childTnLst>
                                        <p:set>
                                          <p:cBhvr>
                                            <p:cTn id="8" dur="1" fill="hold">
                                              <p:stCondLst>
                                                <p:cond delay="0"/>
                                              </p:stCondLst>
                                            </p:cTn>
                                            <p:tgtEl>
                                              <p:spTgt spid="21"/>
                                            </p:tgtEl>
                                            <p:attrNameLst>
                                              <p:attrName>style.visibility</p:attrName>
                                            </p:attrNameLst>
                                          </p:cBhvr>
                                          <p:to>
                                            <p:strVal val="visible"/>
                                          </p:to>
                                        </p:set>
                                        <p:anim calcmode="lin" valueType="num" p14:bounceEnd="50000">
                                          <p:cBhvr additive="base">
                                            <p:cTn id="9" dur="2000" fill="hold"/>
                                            <p:tgtEl>
                                              <p:spTgt spid="21"/>
                                            </p:tgtEl>
                                            <p:attrNameLst>
                                              <p:attrName>ppt_x</p:attrName>
                                            </p:attrNameLst>
                                          </p:cBhvr>
                                          <p:tavLst>
                                            <p:tav tm="0">
                                              <p:val>
                                                <p:strVal val="#ppt_x"/>
                                              </p:val>
                                            </p:tav>
                                            <p:tav tm="100000">
                                              <p:val>
                                                <p:strVal val="#ppt_x"/>
                                              </p:val>
                                            </p:tav>
                                          </p:tavLst>
                                        </p:anim>
                                        <p:anim calcmode="lin" valueType="num" p14:bounceEnd="50000">
                                          <p:cBhvr additive="base">
                                            <p:cTn id="10" dur="2000" fill="hold"/>
                                            <p:tgtEl>
                                              <p:spTgt spid="21"/>
                                            </p:tgtEl>
                                            <p:attrNameLst>
                                              <p:attrName>ppt_y</p:attrName>
                                            </p:attrNameLst>
                                          </p:cBhvr>
                                          <p:tavLst>
                                            <p:tav tm="0">
                                              <p:val>
                                                <p:strVal val="1+#ppt_h/2"/>
                                              </p:val>
                                            </p:tav>
                                            <p:tav tm="100000">
                                              <p:val>
                                                <p:strVal val="#ppt_y"/>
                                              </p:val>
                                            </p:tav>
                                          </p:tavLst>
                                        </p:anim>
                                      </p:childTnLst>
                                    </p:cTn>
                                  </p:par>
                                  <p:par>
                                    <p:cTn id="11" presetID="2" presetClass="entr" presetSubtype="4" accel="50000" fill="hold" grpId="0" nodeType="withEffect" p14:presetBounceEnd="50000">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14:bounceEnd="50000">
                                          <p:cBhvr additive="base">
                                            <p:cTn id="13" dur="2000" fill="hold"/>
                                            <p:tgtEl>
                                              <p:spTgt spid="22"/>
                                            </p:tgtEl>
                                            <p:attrNameLst>
                                              <p:attrName>ppt_x</p:attrName>
                                            </p:attrNameLst>
                                          </p:cBhvr>
                                          <p:tavLst>
                                            <p:tav tm="0">
                                              <p:val>
                                                <p:strVal val="#ppt_x"/>
                                              </p:val>
                                            </p:tav>
                                            <p:tav tm="100000">
                                              <p:val>
                                                <p:strVal val="#ppt_x"/>
                                              </p:val>
                                            </p:tav>
                                          </p:tavLst>
                                        </p:anim>
                                        <p:anim calcmode="lin" valueType="num" p14:bounceEnd="50000">
                                          <p:cBhvr additive="base">
                                            <p:cTn id="14" dur="2000" fill="hold"/>
                                            <p:tgtEl>
                                              <p:spTgt spid="22"/>
                                            </p:tgtEl>
                                            <p:attrNameLst>
                                              <p:attrName>ppt_y</p:attrName>
                                            </p:attrNameLst>
                                          </p:cBhvr>
                                          <p:tavLst>
                                            <p:tav tm="0">
                                              <p:val>
                                                <p:strVal val="1+#ppt_h/2"/>
                                              </p:val>
                                            </p:tav>
                                            <p:tav tm="100000">
                                              <p:val>
                                                <p:strVal val="#ppt_y"/>
                                              </p:val>
                                            </p:tav>
                                          </p:tavLst>
                                        </p:anim>
                                      </p:childTnLst>
                                    </p:cTn>
                                  </p:par>
                                  <p:par>
                                    <p:cTn id="15" presetID="2" presetClass="entr" presetSubtype="4" accel="50000" fill="hold" grpId="0" nodeType="withEffect" p14:presetBounceEnd="50000">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14:bounceEnd="50000">
                                          <p:cBhvr additive="base">
                                            <p:cTn id="17" dur="2000" fill="hold"/>
                                            <p:tgtEl>
                                              <p:spTgt spid="23"/>
                                            </p:tgtEl>
                                            <p:attrNameLst>
                                              <p:attrName>ppt_x</p:attrName>
                                            </p:attrNameLst>
                                          </p:cBhvr>
                                          <p:tavLst>
                                            <p:tav tm="0">
                                              <p:val>
                                                <p:strVal val="#ppt_x"/>
                                              </p:val>
                                            </p:tav>
                                            <p:tav tm="100000">
                                              <p:val>
                                                <p:strVal val="#ppt_x"/>
                                              </p:val>
                                            </p:tav>
                                          </p:tavLst>
                                        </p:anim>
                                        <p:anim calcmode="lin" valueType="num" p14:bounceEnd="50000">
                                          <p:cBhvr additive="base">
                                            <p:cTn id="18" dur="2000" fill="hold"/>
                                            <p:tgtEl>
                                              <p:spTgt spid="23"/>
                                            </p:tgtEl>
                                            <p:attrNameLst>
                                              <p:attrName>ppt_y</p:attrName>
                                            </p:attrNameLst>
                                          </p:cBhvr>
                                          <p:tavLst>
                                            <p:tav tm="0">
                                              <p:val>
                                                <p:strVal val="1+#ppt_h/2"/>
                                              </p:val>
                                            </p:tav>
                                            <p:tav tm="100000">
                                              <p:val>
                                                <p:strVal val="#ppt_y"/>
                                              </p:val>
                                            </p:tav>
                                          </p:tavLst>
                                        </p:anim>
                                      </p:childTnLst>
                                    </p:cTn>
                                  </p:par>
                                  <p:par>
                                    <p:cTn id="19" presetID="2" presetClass="entr" presetSubtype="4" accel="50000" fill="hold" grpId="0" nodeType="withEffect" p14:presetBounceEnd="50000">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14:bounceEnd="50000">
                                          <p:cBhvr additive="base">
                                            <p:cTn id="21" dur="2000" fill="hold"/>
                                            <p:tgtEl>
                                              <p:spTgt spid="24"/>
                                            </p:tgtEl>
                                            <p:attrNameLst>
                                              <p:attrName>ppt_x</p:attrName>
                                            </p:attrNameLst>
                                          </p:cBhvr>
                                          <p:tavLst>
                                            <p:tav tm="0">
                                              <p:val>
                                                <p:strVal val="#ppt_x"/>
                                              </p:val>
                                            </p:tav>
                                            <p:tav tm="100000">
                                              <p:val>
                                                <p:strVal val="#ppt_x"/>
                                              </p:val>
                                            </p:tav>
                                          </p:tavLst>
                                        </p:anim>
                                        <p:anim calcmode="lin" valueType="num" p14:bounceEnd="50000">
                                          <p:cBhvr additive="base">
                                            <p:cTn id="22" dur="2000" fill="hold"/>
                                            <p:tgtEl>
                                              <p:spTgt spid="24"/>
                                            </p:tgtEl>
                                            <p:attrNameLst>
                                              <p:attrName>ppt_y</p:attrName>
                                            </p:attrNameLst>
                                          </p:cBhvr>
                                          <p:tavLst>
                                            <p:tav tm="0">
                                              <p:val>
                                                <p:strVal val="1+#ppt_h/2"/>
                                              </p:val>
                                            </p:tav>
                                            <p:tav tm="100000">
                                              <p:val>
                                                <p:strVal val="#ppt_y"/>
                                              </p:val>
                                            </p:tav>
                                          </p:tavLst>
                                        </p:anim>
                                      </p:childTnLst>
                                    </p:cTn>
                                  </p:par>
                                  <p:par>
                                    <p:cTn id="23" presetID="2" presetClass="entr" presetSubtype="4" accel="50000" fill="hold" grpId="0" nodeType="withEffect" p14:presetBounceEnd="50000">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14:bounceEnd="50000">
                                          <p:cBhvr additive="base">
                                            <p:cTn id="25" dur="2000" fill="hold"/>
                                            <p:tgtEl>
                                              <p:spTgt spid="25"/>
                                            </p:tgtEl>
                                            <p:attrNameLst>
                                              <p:attrName>ppt_x</p:attrName>
                                            </p:attrNameLst>
                                          </p:cBhvr>
                                          <p:tavLst>
                                            <p:tav tm="0">
                                              <p:val>
                                                <p:strVal val="#ppt_x"/>
                                              </p:val>
                                            </p:tav>
                                            <p:tav tm="100000">
                                              <p:val>
                                                <p:strVal val="#ppt_x"/>
                                              </p:val>
                                            </p:tav>
                                          </p:tavLst>
                                        </p:anim>
                                        <p:anim calcmode="lin" valueType="num" p14:bounceEnd="50000">
                                          <p:cBhvr additive="base">
                                            <p:cTn id="26" dur="2000" fill="hold"/>
                                            <p:tgtEl>
                                              <p:spTgt spid="25"/>
                                            </p:tgtEl>
                                            <p:attrNameLst>
                                              <p:attrName>ppt_y</p:attrName>
                                            </p:attrNameLst>
                                          </p:cBhvr>
                                          <p:tavLst>
                                            <p:tav tm="0">
                                              <p:val>
                                                <p:strVal val="1+#ppt_h/2"/>
                                              </p:val>
                                            </p:tav>
                                            <p:tav tm="100000">
                                              <p:val>
                                                <p:strVal val="#ppt_y"/>
                                              </p:val>
                                            </p:tav>
                                          </p:tavLst>
                                        </p:anim>
                                      </p:childTnLst>
                                    </p:cTn>
                                  </p:par>
                                  <p:par>
                                    <p:cTn id="27" presetID="2" presetClass="entr" presetSubtype="4" accel="50000" fill="hold" grpId="0" nodeType="withEffect" p14:presetBounceEnd="50000">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14:bounceEnd="50000">
                                          <p:cBhvr additive="base">
                                            <p:cTn id="29" dur="2000" fill="hold"/>
                                            <p:tgtEl>
                                              <p:spTgt spid="26"/>
                                            </p:tgtEl>
                                            <p:attrNameLst>
                                              <p:attrName>ppt_x</p:attrName>
                                            </p:attrNameLst>
                                          </p:cBhvr>
                                          <p:tavLst>
                                            <p:tav tm="0">
                                              <p:val>
                                                <p:strVal val="#ppt_x"/>
                                              </p:val>
                                            </p:tav>
                                            <p:tav tm="100000">
                                              <p:val>
                                                <p:strVal val="#ppt_x"/>
                                              </p:val>
                                            </p:tav>
                                          </p:tavLst>
                                        </p:anim>
                                        <p:anim calcmode="lin" valueType="num" p14:bounceEnd="50000">
                                          <p:cBhvr additive="base">
                                            <p:cTn id="30" dur="2000" fill="hold"/>
                                            <p:tgtEl>
                                              <p:spTgt spid="26"/>
                                            </p:tgtEl>
                                            <p:attrNameLst>
                                              <p:attrName>ppt_y</p:attrName>
                                            </p:attrNameLst>
                                          </p:cBhvr>
                                          <p:tavLst>
                                            <p:tav tm="0">
                                              <p:val>
                                                <p:strVal val="1+#ppt_h/2"/>
                                              </p:val>
                                            </p:tav>
                                            <p:tav tm="100000">
                                              <p:val>
                                                <p:strVal val="#ppt_y"/>
                                              </p:val>
                                            </p:tav>
                                          </p:tavLst>
                                        </p:anim>
                                      </p:childTnLst>
                                    </p:cTn>
                                  </p:par>
                                  <p:par>
                                    <p:cTn id="31" presetID="2" presetClass="entr" presetSubtype="4" accel="50000" fill="hold" grpId="0" nodeType="withEffect" p14:presetBounceEnd="50000">
                                      <p:stCondLst>
                                        <p:cond delay="0"/>
                                      </p:stCondLst>
                                      <p:childTnLst>
                                        <p:set>
                                          <p:cBhvr>
                                            <p:cTn id="32" dur="1" fill="hold">
                                              <p:stCondLst>
                                                <p:cond delay="0"/>
                                              </p:stCondLst>
                                            </p:cTn>
                                            <p:tgtEl>
                                              <p:spTgt spid="27"/>
                                            </p:tgtEl>
                                            <p:attrNameLst>
                                              <p:attrName>style.visibility</p:attrName>
                                            </p:attrNameLst>
                                          </p:cBhvr>
                                          <p:to>
                                            <p:strVal val="visible"/>
                                          </p:to>
                                        </p:set>
                                        <p:anim calcmode="lin" valueType="num" p14:bounceEnd="50000">
                                          <p:cBhvr additive="base">
                                            <p:cTn id="33" dur="2000" fill="hold"/>
                                            <p:tgtEl>
                                              <p:spTgt spid="27"/>
                                            </p:tgtEl>
                                            <p:attrNameLst>
                                              <p:attrName>ppt_x</p:attrName>
                                            </p:attrNameLst>
                                          </p:cBhvr>
                                          <p:tavLst>
                                            <p:tav tm="0">
                                              <p:val>
                                                <p:strVal val="#ppt_x"/>
                                              </p:val>
                                            </p:tav>
                                            <p:tav tm="100000">
                                              <p:val>
                                                <p:strVal val="#ppt_x"/>
                                              </p:val>
                                            </p:tav>
                                          </p:tavLst>
                                        </p:anim>
                                        <p:anim calcmode="lin" valueType="num" p14:bounceEnd="50000">
                                          <p:cBhvr additive="base">
                                            <p:cTn id="34" dur="2000" fill="hold"/>
                                            <p:tgtEl>
                                              <p:spTgt spid="27"/>
                                            </p:tgtEl>
                                            <p:attrNameLst>
                                              <p:attrName>ppt_y</p:attrName>
                                            </p:attrNameLst>
                                          </p:cBhvr>
                                          <p:tavLst>
                                            <p:tav tm="0">
                                              <p:val>
                                                <p:strVal val="1+#ppt_h/2"/>
                                              </p:val>
                                            </p:tav>
                                            <p:tav tm="100000">
                                              <p:val>
                                                <p:strVal val="#ppt_y"/>
                                              </p:val>
                                            </p:tav>
                                          </p:tavLst>
                                        </p:anim>
                                      </p:childTnLst>
                                    </p:cTn>
                                  </p:par>
                                  <p:par>
                                    <p:cTn id="35" presetID="2" presetClass="entr" presetSubtype="4" accel="50000" fill="hold" grpId="0" nodeType="withEffect" p14:presetBounceEnd="50000">
                                      <p:stCondLst>
                                        <p:cond delay="0"/>
                                      </p:stCondLst>
                                      <p:childTnLst>
                                        <p:set>
                                          <p:cBhvr>
                                            <p:cTn id="36" dur="1" fill="hold">
                                              <p:stCondLst>
                                                <p:cond delay="0"/>
                                              </p:stCondLst>
                                            </p:cTn>
                                            <p:tgtEl>
                                              <p:spTgt spid="28"/>
                                            </p:tgtEl>
                                            <p:attrNameLst>
                                              <p:attrName>style.visibility</p:attrName>
                                            </p:attrNameLst>
                                          </p:cBhvr>
                                          <p:to>
                                            <p:strVal val="visible"/>
                                          </p:to>
                                        </p:set>
                                        <p:anim calcmode="lin" valueType="num" p14:bounceEnd="50000">
                                          <p:cBhvr additive="base">
                                            <p:cTn id="37" dur="2000" fill="hold"/>
                                            <p:tgtEl>
                                              <p:spTgt spid="28"/>
                                            </p:tgtEl>
                                            <p:attrNameLst>
                                              <p:attrName>ppt_x</p:attrName>
                                            </p:attrNameLst>
                                          </p:cBhvr>
                                          <p:tavLst>
                                            <p:tav tm="0">
                                              <p:val>
                                                <p:strVal val="#ppt_x"/>
                                              </p:val>
                                            </p:tav>
                                            <p:tav tm="100000">
                                              <p:val>
                                                <p:strVal val="#ppt_x"/>
                                              </p:val>
                                            </p:tav>
                                          </p:tavLst>
                                        </p:anim>
                                        <p:anim calcmode="lin" valueType="num" p14:bounceEnd="50000">
                                          <p:cBhvr additive="base">
                                            <p:cTn id="38" dur="2000" fill="hold"/>
                                            <p:tgtEl>
                                              <p:spTgt spid="28"/>
                                            </p:tgtEl>
                                            <p:attrNameLst>
                                              <p:attrName>ppt_y</p:attrName>
                                            </p:attrNameLst>
                                          </p:cBhvr>
                                          <p:tavLst>
                                            <p:tav tm="0">
                                              <p:val>
                                                <p:strVal val="1+#ppt_h/2"/>
                                              </p:val>
                                            </p:tav>
                                            <p:tav tm="100000">
                                              <p:val>
                                                <p:strVal val="#ppt_y"/>
                                              </p:val>
                                            </p:tav>
                                          </p:tavLst>
                                        </p:anim>
                                      </p:childTnLst>
                                    </p:cTn>
                                  </p:par>
                                  <p:par>
                                    <p:cTn id="39" presetID="2" presetClass="entr" presetSubtype="4" accel="50000" fill="hold" grpId="0" nodeType="withEffect" p14:presetBounceEnd="50000">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14:bounceEnd="50000">
                                          <p:cBhvr additive="base">
                                            <p:cTn id="41" dur="2000" fill="hold"/>
                                            <p:tgtEl>
                                              <p:spTgt spid="29"/>
                                            </p:tgtEl>
                                            <p:attrNameLst>
                                              <p:attrName>ppt_x</p:attrName>
                                            </p:attrNameLst>
                                          </p:cBhvr>
                                          <p:tavLst>
                                            <p:tav tm="0">
                                              <p:val>
                                                <p:strVal val="#ppt_x"/>
                                              </p:val>
                                            </p:tav>
                                            <p:tav tm="100000">
                                              <p:val>
                                                <p:strVal val="#ppt_x"/>
                                              </p:val>
                                            </p:tav>
                                          </p:tavLst>
                                        </p:anim>
                                        <p:anim calcmode="lin" valueType="num" p14:bounceEnd="50000">
                                          <p:cBhvr additive="base">
                                            <p:cTn id="42" dur="2000" fill="hold"/>
                                            <p:tgtEl>
                                              <p:spTgt spid="29"/>
                                            </p:tgtEl>
                                            <p:attrNameLst>
                                              <p:attrName>ppt_y</p:attrName>
                                            </p:attrNameLst>
                                          </p:cBhvr>
                                          <p:tavLst>
                                            <p:tav tm="0">
                                              <p:val>
                                                <p:strVal val="1+#ppt_h/2"/>
                                              </p:val>
                                            </p:tav>
                                            <p:tav tm="100000">
                                              <p:val>
                                                <p:strVal val="#ppt_y"/>
                                              </p:val>
                                            </p:tav>
                                          </p:tavLst>
                                        </p:anim>
                                      </p:childTnLst>
                                    </p:cTn>
                                  </p:par>
                                  <p:par>
                                    <p:cTn id="43" presetID="2" presetClass="entr" presetSubtype="4" accel="50000" fill="hold" grpId="0" nodeType="withEffect" p14:presetBounceEnd="50000">
                                      <p:stCondLst>
                                        <p:cond delay="0"/>
                                      </p:stCondLst>
                                      <p:childTnLst>
                                        <p:set>
                                          <p:cBhvr>
                                            <p:cTn id="44" dur="1" fill="hold">
                                              <p:stCondLst>
                                                <p:cond delay="0"/>
                                              </p:stCondLst>
                                            </p:cTn>
                                            <p:tgtEl>
                                              <p:spTgt spid="30"/>
                                            </p:tgtEl>
                                            <p:attrNameLst>
                                              <p:attrName>style.visibility</p:attrName>
                                            </p:attrNameLst>
                                          </p:cBhvr>
                                          <p:to>
                                            <p:strVal val="visible"/>
                                          </p:to>
                                        </p:set>
                                        <p:anim calcmode="lin" valueType="num" p14:bounceEnd="50000">
                                          <p:cBhvr additive="base">
                                            <p:cTn id="45" dur="2000" fill="hold"/>
                                            <p:tgtEl>
                                              <p:spTgt spid="30"/>
                                            </p:tgtEl>
                                            <p:attrNameLst>
                                              <p:attrName>ppt_x</p:attrName>
                                            </p:attrNameLst>
                                          </p:cBhvr>
                                          <p:tavLst>
                                            <p:tav tm="0">
                                              <p:val>
                                                <p:strVal val="#ppt_x"/>
                                              </p:val>
                                            </p:tav>
                                            <p:tav tm="100000">
                                              <p:val>
                                                <p:strVal val="#ppt_x"/>
                                              </p:val>
                                            </p:tav>
                                          </p:tavLst>
                                        </p:anim>
                                        <p:anim calcmode="lin" valueType="num" p14:bounceEnd="50000">
                                          <p:cBhvr additive="base">
                                            <p:cTn id="46" dur="2000" fill="hold"/>
                                            <p:tgtEl>
                                              <p:spTgt spid="30"/>
                                            </p:tgtEl>
                                            <p:attrNameLst>
                                              <p:attrName>ppt_y</p:attrName>
                                            </p:attrNameLst>
                                          </p:cBhvr>
                                          <p:tavLst>
                                            <p:tav tm="0">
                                              <p:val>
                                                <p:strVal val="1+#ppt_h/2"/>
                                              </p:val>
                                            </p:tav>
                                            <p:tav tm="100000">
                                              <p:val>
                                                <p:strVal val="#ppt_y"/>
                                              </p:val>
                                            </p:tav>
                                          </p:tavLst>
                                        </p:anim>
                                      </p:childTnLst>
                                    </p:cTn>
                                  </p:par>
                                  <p:par>
                                    <p:cTn id="47" presetID="2" presetClass="entr" presetSubtype="4" accel="50000" fill="hold" grpId="0" nodeType="withEffect" p14:presetBounceEnd="50000">
                                      <p:stCondLst>
                                        <p:cond delay="0"/>
                                      </p:stCondLst>
                                      <p:childTnLst>
                                        <p:set>
                                          <p:cBhvr>
                                            <p:cTn id="48" dur="1" fill="hold">
                                              <p:stCondLst>
                                                <p:cond delay="0"/>
                                              </p:stCondLst>
                                            </p:cTn>
                                            <p:tgtEl>
                                              <p:spTgt spid="31"/>
                                            </p:tgtEl>
                                            <p:attrNameLst>
                                              <p:attrName>style.visibility</p:attrName>
                                            </p:attrNameLst>
                                          </p:cBhvr>
                                          <p:to>
                                            <p:strVal val="visible"/>
                                          </p:to>
                                        </p:set>
                                        <p:anim calcmode="lin" valueType="num" p14:bounceEnd="50000">
                                          <p:cBhvr additive="base">
                                            <p:cTn id="49" dur="2000" fill="hold"/>
                                            <p:tgtEl>
                                              <p:spTgt spid="31"/>
                                            </p:tgtEl>
                                            <p:attrNameLst>
                                              <p:attrName>ppt_x</p:attrName>
                                            </p:attrNameLst>
                                          </p:cBhvr>
                                          <p:tavLst>
                                            <p:tav tm="0">
                                              <p:val>
                                                <p:strVal val="#ppt_x"/>
                                              </p:val>
                                            </p:tav>
                                            <p:tav tm="100000">
                                              <p:val>
                                                <p:strVal val="#ppt_x"/>
                                              </p:val>
                                            </p:tav>
                                          </p:tavLst>
                                        </p:anim>
                                        <p:anim calcmode="lin" valueType="num" p14:bounceEnd="50000">
                                          <p:cBhvr additive="base">
                                            <p:cTn id="50" dur="2000" fill="hold"/>
                                            <p:tgtEl>
                                              <p:spTgt spid="31"/>
                                            </p:tgtEl>
                                            <p:attrNameLst>
                                              <p:attrName>ppt_y</p:attrName>
                                            </p:attrNameLst>
                                          </p:cBhvr>
                                          <p:tavLst>
                                            <p:tav tm="0">
                                              <p:val>
                                                <p:strVal val="1+#ppt_h/2"/>
                                              </p:val>
                                            </p:tav>
                                            <p:tav tm="100000">
                                              <p:val>
                                                <p:strVal val="#ppt_y"/>
                                              </p:val>
                                            </p:tav>
                                          </p:tavLst>
                                        </p:anim>
                                      </p:childTnLst>
                                    </p:cTn>
                                  </p:par>
                                  <p:par>
                                    <p:cTn id="51" presetID="2" presetClass="entr" presetSubtype="4" accel="50000" fill="hold" grpId="0" nodeType="withEffect" p14:presetBounceEnd="50000">
                                      <p:stCondLst>
                                        <p:cond delay="0"/>
                                      </p:stCondLst>
                                      <p:childTnLst>
                                        <p:set>
                                          <p:cBhvr>
                                            <p:cTn id="52" dur="1" fill="hold">
                                              <p:stCondLst>
                                                <p:cond delay="0"/>
                                              </p:stCondLst>
                                            </p:cTn>
                                            <p:tgtEl>
                                              <p:spTgt spid="32"/>
                                            </p:tgtEl>
                                            <p:attrNameLst>
                                              <p:attrName>style.visibility</p:attrName>
                                            </p:attrNameLst>
                                          </p:cBhvr>
                                          <p:to>
                                            <p:strVal val="visible"/>
                                          </p:to>
                                        </p:set>
                                        <p:anim calcmode="lin" valueType="num" p14:bounceEnd="50000">
                                          <p:cBhvr additive="base">
                                            <p:cTn id="53" dur="2000" fill="hold"/>
                                            <p:tgtEl>
                                              <p:spTgt spid="32"/>
                                            </p:tgtEl>
                                            <p:attrNameLst>
                                              <p:attrName>ppt_x</p:attrName>
                                            </p:attrNameLst>
                                          </p:cBhvr>
                                          <p:tavLst>
                                            <p:tav tm="0">
                                              <p:val>
                                                <p:strVal val="#ppt_x"/>
                                              </p:val>
                                            </p:tav>
                                            <p:tav tm="100000">
                                              <p:val>
                                                <p:strVal val="#ppt_x"/>
                                              </p:val>
                                            </p:tav>
                                          </p:tavLst>
                                        </p:anim>
                                        <p:anim calcmode="lin" valueType="num" p14:bounceEnd="50000">
                                          <p:cBhvr additive="base">
                                            <p:cTn id="54" dur="2000" fill="hold"/>
                                            <p:tgtEl>
                                              <p:spTgt spid="32"/>
                                            </p:tgtEl>
                                            <p:attrNameLst>
                                              <p:attrName>ppt_y</p:attrName>
                                            </p:attrNameLst>
                                          </p:cBhvr>
                                          <p:tavLst>
                                            <p:tav tm="0">
                                              <p:val>
                                                <p:strVal val="1+#ppt_h/2"/>
                                              </p:val>
                                            </p:tav>
                                            <p:tav tm="100000">
                                              <p:val>
                                                <p:strVal val="#ppt_y"/>
                                              </p:val>
                                            </p:tav>
                                          </p:tavLst>
                                        </p:anim>
                                      </p:childTnLst>
                                    </p:cTn>
                                  </p:par>
                                  <p:par>
                                    <p:cTn id="55" presetID="2" presetClass="entr" presetSubtype="4" accel="50000" fill="hold" grpId="0" nodeType="withEffect" p14:presetBounceEnd="50000">
                                      <p:stCondLst>
                                        <p:cond delay="0"/>
                                      </p:stCondLst>
                                      <p:childTnLst>
                                        <p:set>
                                          <p:cBhvr>
                                            <p:cTn id="56" dur="1" fill="hold">
                                              <p:stCondLst>
                                                <p:cond delay="0"/>
                                              </p:stCondLst>
                                            </p:cTn>
                                            <p:tgtEl>
                                              <p:spTgt spid="33"/>
                                            </p:tgtEl>
                                            <p:attrNameLst>
                                              <p:attrName>style.visibility</p:attrName>
                                            </p:attrNameLst>
                                          </p:cBhvr>
                                          <p:to>
                                            <p:strVal val="visible"/>
                                          </p:to>
                                        </p:set>
                                        <p:anim calcmode="lin" valueType="num" p14:bounceEnd="50000">
                                          <p:cBhvr additive="base">
                                            <p:cTn id="57" dur="2000" fill="hold"/>
                                            <p:tgtEl>
                                              <p:spTgt spid="33"/>
                                            </p:tgtEl>
                                            <p:attrNameLst>
                                              <p:attrName>ppt_x</p:attrName>
                                            </p:attrNameLst>
                                          </p:cBhvr>
                                          <p:tavLst>
                                            <p:tav tm="0">
                                              <p:val>
                                                <p:strVal val="#ppt_x"/>
                                              </p:val>
                                            </p:tav>
                                            <p:tav tm="100000">
                                              <p:val>
                                                <p:strVal val="#ppt_x"/>
                                              </p:val>
                                            </p:tav>
                                          </p:tavLst>
                                        </p:anim>
                                        <p:anim calcmode="lin" valueType="num" p14:bounceEnd="50000">
                                          <p:cBhvr additive="base">
                                            <p:cTn id="58" dur="2000" fill="hold"/>
                                            <p:tgtEl>
                                              <p:spTgt spid="33"/>
                                            </p:tgtEl>
                                            <p:attrNameLst>
                                              <p:attrName>ppt_y</p:attrName>
                                            </p:attrNameLst>
                                          </p:cBhvr>
                                          <p:tavLst>
                                            <p:tav tm="0">
                                              <p:val>
                                                <p:strVal val="1+#ppt_h/2"/>
                                              </p:val>
                                            </p:tav>
                                            <p:tav tm="100000">
                                              <p:val>
                                                <p:strVal val="#ppt_y"/>
                                              </p:val>
                                            </p:tav>
                                          </p:tavLst>
                                        </p:anim>
                                      </p:childTnLst>
                                    </p:cTn>
                                  </p:par>
                                  <p:par>
                                    <p:cTn id="59" presetID="2" presetClass="entr" presetSubtype="4" accel="50000" fill="hold" grpId="0" nodeType="withEffect" p14:presetBounceEnd="50000">
                                      <p:stCondLst>
                                        <p:cond delay="0"/>
                                      </p:stCondLst>
                                      <p:childTnLst>
                                        <p:set>
                                          <p:cBhvr>
                                            <p:cTn id="60" dur="1" fill="hold">
                                              <p:stCondLst>
                                                <p:cond delay="0"/>
                                              </p:stCondLst>
                                            </p:cTn>
                                            <p:tgtEl>
                                              <p:spTgt spid="34"/>
                                            </p:tgtEl>
                                            <p:attrNameLst>
                                              <p:attrName>style.visibility</p:attrName>
                                            </p:attrNameLst>
                                          </p:cBhvr>
                                          <p:to>
                                            <p:strVal val="visible"/>
                                          </p:to>
                                        </p:set>
                                        <p:anim calcmode="lin" valueType="num" p14:bounceEnd="50000">
                                          <p:cBhvr additive="base">
                                            <p:cTn id="61" dur="2000" fill="hold"/>
                                            <p:tgtEl>
                                              <p:spTgt spid="34"/>
                                            </p:tgtEl>
                                            <p:attrNameLst>
                                              <p:attrName>ppt_x</p:attrName>
                                            </p:attrNameLst>
                                          </p:cBhvr>
                                          <p:tavLst>
                                            <p:tav tm="0">
                                              <p:val>
                                                <p:strVal val="#ppt_x"/>
                                              </p:val>
                                            </p:tav>
                                            <p:tav tm="100000">
                                              <p:val>
                                                <p:strVal val="#ppt_x"/>
                                              </p:val>
                                            </p:tav>
                                          </p:tavLst>
                                        </p:anim>
                                        <p:anim calcmode="lin" valueType="num" p14:bounceEnd="50000">
                                          <p:cBhvr additive="base">
                                            <p:cTn id="62" dur="2000" fill="hold"/>
                                            <p:tgtEl>
                                              <p:spTgt spid="34"/>
                                            </p:tgtEl>
                                            <p:attrNameLst>
                                              <p:attrName>ppt_y</p:attrName>
                                            </p:attrNameLst>
                                          </p:cBhvr>
                                          <p:tavLst>
                                            <p:tav tm="0">
                                              <p:val>
                                                <p:strVal val="1+#ppt_h/2"/>
                                              </p:val>
                                            </p:tav>
                                            <p:tav tm="100000">
                                              <p:val>
                                                <p:strVal val="#ppt_y"/>
                                              </p:val>
                                            </p:tav>
                                          </p:tavLst>
                                        </p:anim>
                                      </p:childTnLst>
                                    </p:cTn>
                                  </p:par>
                                  <p:par>
                                    <p:cTn id="63" presetID="2" presetClass="entr" presetSubtype="4" accel="50000" fill="hold" grpId="0" nodeType="withEffect" p14:presetBounceEnd="50000">
                                      <p:stCondLst>
                                        <p:cond delay="0"/>
                                      </p:stCondLst>
                                      <p:childTnLst>
                                        <p:set>
                                          <p:cBhvr>
                                            <p:cTn id="64" dur="1" fill="hold">
                                              <p:stCondLst>
                                                <p:cond delay="0"/>
                                              </p:stCondLst>
                                            </p:cTn>
                                            <p:tgtEl>
                                              <p:spTgt spid="35"/>
                                            </p:tgtEl>
                                            <p:attrNameLst>
                                              <p:attrName>style.visibility</p:attrName>
                                            </p:attrNameLst>
                                          </p:cBhvr>
                                          <p:to>
                                            <p:strVal val="visible"/>
                                          </p:to>
                                        </p:set>
                                        <p:anim calcmode="lin" valueType="num" p14:bounceEnd="50000">
                                          <p:cBhvr additive="base">
                                            <p:cTn id="65" dur="2000" fill="hold"/>
                                            <p:tgtEl>
                                              <p:spTgt spid="35"/>
                                            </p:tgtEl>
                                            <p:attrNameLst>
                                              <p:attrName>ppt_x</p:attrName>
                                            </p:attrNameLst>
                                          </p:cBhvr>
                                          <p:tavLst>
                                            <p:tav tm="0">
                                              <p:val>
                                                <p:strVal val="#ppt_x"/>
                                              </p:val>
                                            </p:tav>
                                            <p:tav tm="100000">
                                              <p:val>
                                                <p:strVal val="#ppt_x"/>
                                              </p:val>
                                            </p:tav>
                                          </p:tavLst>
                                        </p:anim>
                                        <p:anim calcmode="lin" valueType="num" p14:bounceEnd="50000">
                                          <p:cBhvr additive="base">
                                            <p:cTn id="66" dur="2000" fill="hold"/>
                                            <p:tgtEl>
                                              <p:spTgt spid="35"/>
                                            </p:tgtEl>
                                            <p:attrNameLst>
                                              <p:attrName>ppt_y</p:attrName>
                                            </p:attrNameLst>
                                          </p:cBhvr>
                                          <p:tavLst>
                                            <p:tav tm="0">
                                              <p:val>
                                                <p:strVal val="1+#ppt_h/2"/>
                                              </p:val>
                                            </p:tav>
                                            <p:tav tm="100000">
                                              <p:val>
                                                <p:strVal val="#ppt_y"/>
                                              </p:val>
                                            </p:tav>
                                          </p:tavLst>
                                        </p:anim>
                                      </p:childTnLst>
                                    </p:cTn>
                                  </p:par>
                                  <p:par>
                                    <p:cTn id="67" presetID="2" presetClass="entr" presetSubtype="4" accel="50000" fill="hold" grpId="0" nodeType="withEffect" p14:presetBounceEnd="50000">
                                      <p:stCondLst>
                                        <p:cond delay="0"/>
                                      </p:stCondLst>
                                      <p:childTnLst>
                                        <p:set>
                                          <p:cBhvr>
                                            <p:cTn id="68" dur="1" fill="hold">
                                              <p:stCondLst>
                                                <p:cond delay="0"/>
                                              </p:stCondLst>
                                            </p:cTn>
                                            <p:tgtEl>
                                              <p:spTgt spid="36"/>
                                            </p:tgtEl>
                                            <p:attrNameLst>
                                              <p:attrName>style.visibility</p:attrName>
                                            </p:attrNameLst>
                                          </p:cBhvr>
                                          <p:to>
                                            <p:strVal val="visible"/>
                                          </p:to>
                                        </p:set>
                                        <p:anim calcmode="lin" valueType="num" p14:bounceEnd="50000">
                                          <p:cBhvr additive="base">
                                            <p:cTn id="69" dur="2000" fill="hold"/>
                                            <p:tgtEl>
                                              <p:spTgt spid="36"/>
                                            </p:tgtEl>
                                            <p:attrNameLst>
                                              <p:attrName>ppt_x</p:attrName>
                                            </p:attrNameLst>
                                          </p:cBhvr>
                                          <p:tavLst>
                                            <p:tav tm="0">
                                              <p:val>
                                                <p:strVal val="#ppt_x"/>
                                              </p:val>
                                            </p:tav>
                                            <p:tav tm="100000">
                                              <p:val>
                                                <p:strVal val="#ppt_x"/>
                                              </p:val>
                                            </p:tav>
                                          </p:tavLst>
                                        </p:anim>
                                        <p:anim calcmode="lin" valueType="num" p14:bounceEnd="50000">
                                          <p:cBhvr additive="base">
                                            <p:cTn id="70" dur="2000" fill="hold"/>
                                            <p:tgtEl>
                                              <p:spTgt spid="36"/>
                                            </p:tgtEl>
                                            <p:attrNameLst>
                                              <p:attrName>ppt_y</p:attrName>
                                            </p:attrNameLst>
                                          </p:cBhvr>
                                          <p:tavLst>
                                            <p:tav tm="0">
                                              <p:val>
                                                <p:strVal val="1+#ppt_h/2"/>
                                              </p:val>
                                            </p:tav>
                                            <p:tav tm="100000">
                                              <p:val>
                                                <p:strVal val="#ppt_y"/>
                                              </p:val>
                                            </p:tav>
                                          </p:tavLst>
                                        </p:anim>
                                      </p:childTnLst>
                                    </p:cTn>
                                  </p:par>
                                  <p:par>
                                    <p:cTn id="71" presetID="2" presetClass="entr" presetSubtype="4" accel="50000" fill="hold" grpId="0" nodeType="withEffect" p14:presetBounceEnd="50000">
                                      <p:stCondLst>
                                        <p:cond delay="0"/>
                                      </p:stCondLst>
                                      <p:childTnLst>
                                        <p:set>
                                          <p:cBhvr>
                                            <p:cTn id="72" dur="1" fill="hold">
                                              <p:stCondLst>
                                                <p:cond delay="0"/>
                                              </p:stCondLst>
                                            </p:cTn>
                                            <p:tgtEl>
                                              <p:spTgt spid="37"/>
                                            </p:tgtEl>
                                            <p:attrNameLst>
                                              <p:attrName>style.visibility</p:attrName>
                                            </p:attrNameLst>
                                          </p:cBhvr>
                                          <p:to>
                                            <p:strVal val="visible"/>
                                          </p:to>
                                        </p:set>
                                        <p:anim calcmode="lin" valueType="num" p14:bounceEnd="50000">
                                          <p:cBhvr additive="base">
                                            <p:cTn id="73" dur="2000" fill="hold"/>
                                            <p:tgtEl>
                                              <p:spTgt spid="37"/>
                                            </p:tgtEl>
                                            <p:attrNameLst>
                                              <p:attrName>ppt_x</p:attrName>
                                            </p:attrNameLst>
                                          </p:cBhvr>
                                          <p:tavLst>
                                            <p:tav tm="0">
                                              <p:val>
                                                <p:strVal val="#ppt_x"/>
                                              </p:val>
                                            </p:tav>
                                            <p:tav tm="100000">
                                              <p:val>
                                                <p:strVal val="#ppt_x"/>
                                              </p:val>
                                            </p:tav>
                                          </p:tavLst>
                                        </p:anim>
                                        <p:anim calcmode="lin" valueType="num" p14:bounceEnd="50000">
                                          <p:cBhvr additive="base">
                                            <p:cTn id="74" dur="2000" fill="hold"/>
                                            <p:tgtEl>
                                              <p:spTgt spid="37"/>
                                            </p:tgtEl>
                                            <p:attrNameLst>
                                              <p:attrName>ppt_y</p:attrName>
                                            </p:attrNameLst>
                                          </p:cBhvr>
                                          <p:tavLst>
                                            <p:tav tm="0">
                                              <p:val>
                                                <p:strVal val="1+#ppt_h/2"/>
                                              </p:val>
                                            </p:tav>
                                            <p:tav tm="100000">
                                              <p:val>
                                                <p:strVal val="#ppt_y"/>
                                              </p:val>
                                            </p:tav>
                                          </p:tavLst>
                                        </p:anim>
                                      </p:childTnLst>
                                    </p:cTn>
                                  </p:par>
                                  <p:par>
                                    <p:cTn id="75" presetID="2" presetClass="entr" presetSubtype="4" accel="50000" fill="hold" grpId="0" nodeType="withEffect" p14:presetBounceEnd="50000">
                                      <p:stCondLst>
                                        <p:cond delay="0"/>
                                      </p:stCondLst>
                                      <p:childTnLst>
                                        <p:set>
                                          <p:cBhvr>
                                            <p:cTn id="76" dur="1" fill="hold">
                                              <p:stCondLst>
                                                <p:cond delay="0"/>
                                              </p:stCondLst>
                                            </p:cTn>
                                            <p:tgtEl>
                                              <p:spTgt spid="38"/>
                                            </p:tgtEl>
                                            <p:attrNameLst>
                                              <p:attrName>style.visibility</p:attrName>
                                            </p:attrNameLst>
                                          </p:cBhvr>
                                          <p:to>
                                            <p:strVal val="visible"/>
                                          </p:to>
                                        </p:set>
                                        <p:anim calcmode="lin" valueType="num" p14:bounceEnd="50000">
                                          <p:cBhvr additive="base">
                                            <p:cTn id="77" dur="2000" fill="hold"/>
                                            <p:tgtEl>
                                              <p:spTgt spid="38"/>
                                            </p:tgtEl>
                                            <p:attrNameLst>
                                              <p:attrName>ppt_x</p:attrName>
                                            </p:attrNameLst>
                                          </p:cBhvr>
                                          <p:tavLst>
                                            <p:tav tm="0">
                                              <p:val>
                                                <p:strVal val="#ppt_x"/>
                                              </p:val>
                                            </p:tav>
                                            <p:tav tm="100000">
                                              <p:val>
                                                <p:strVal val="#ppt_x"/>
                                              </p:val>
                                            </p:tav>
                                          </p:tavLst>
                                        </p:anim>
                                        <p:anim calcmode="lin" valueType="num" p14:bounceEnd="50000">
                                          <p:cBhvr additive="base">
                                            <p:cTn id="78" dur="2000" fill="hold"/>
                                            <p:tgtEl>
                                              <p:spTgt spid="38"/>
                                            </p:tgtEl>
                                            <p:attrNameLst>
                                              <p:attrName>ppt_y</p:attrName>
                                            </p:attrNameLst>
                                          </p:cBhvr>
                                          <p:tavLst>
                                            <p:tav tm="0">
                                              <p:val>
                                                <p:strVal val="1+#ppt_h/2"/>
                                              </p:val>
                                            </p:tav>
                                            <p:tav tm="100000">
                                              <p:val>
                                                <p:strVal val="#ppt_y"/>
                                              </p:val>
                                            </p:tav>
                                          </p:tavLst>
                                        </p:anim>
                                      </p:childTnLst>
                                    </p:cTn>
                                  </p:par>
                                  <p:par>
                                    <p:cTn id="79" presetID="2" presetClass="entr" presetSubtype="4" accel="50000" fill="hold" grpId="0" nodeType="withEffect" p14:presetBounceEnd="50000">
                                      <p:stCondLst>
                                        <p:cond delay="0"/>
                                      </p:stCondLst>
                                      <p:childTnLst>
                                        <p:set>
                                          <p:cBhvr>
                                            <p:cTn id="80" dur="1" fill="hold">
                                              <p:stCondLst>
                                                <p:cond delay="0"/>
                                              </p:stCondLst>
                                            </p:cTn>
                                            <p:tgtEl>
                                              <p:spTgt spid="39"/>
                                            </p:tgtEl>
                                            <p:attrNameLst>
                                              <p:attrName>style.visibility</p:attrName>
                                            </p:attrNameLst>
                                          </p:cBhvr>
                                          <p:to>
                                            <p:strVal val="visible"/>
                                          </p:to>
                                        </p:set>
                                        <p:anim calcmode="lin" valueType="num" p14:bounceEnd="50000">
                                          <p:cBhvr additive="base">
                                            <p:cTn id="81" dur="2000" fill="hold"/>
                                            <p:tgtEl>
                                              <p:spTgt spid="39"/>
                                            </p:tgtEl>
                                            <p:attrNameLst>
                                              <p:attrName>ppt_x</p:attrName>
                                            </p:attrNameLst>
                                          </p:cBhvr>
                                          <p:tavLst>
                                            <p:tav tm="0">
                                              <p:val>
                                                <p:strVal val="#ppt_x"/>
                                              </p:val>
                                            </p:tav>
                                            <p:tav tm="100000">
                                              <p:val>
                                                <p:strVal val="#ppt_x"/>
                                              </p:val>
                                            </p:tav>
                                          </p:tavLst>
                                        </p:anim>
                                        <p:anim calcmode="lin" valueType="num" p14:bounceEnd="50000">
                                          <p:cBhvr additive="base">
                                            <p:cTn id="82" dur="2000" fill="hold"/>
                                            <p:tgtEl>
                                              <p:spTgt spid="39"/>
                                            </p:tgtEl>
                                            <p:attrNameLst>
                                              <p:attrName>ppt_y</p:attrName>
                                            </p:attrNameLst>
                                          </p:cBhvr>
                                          <p:tavLst>
                                            <p:tav tm="0">
                                              <p:val>
                                                <p:strVal val="1+#ppt_h/2"/>
                                              </p:val>
                                            </p:tav>
                                            <p:tav tm="100000">
                                              <p:val>
                                                <p:strVal val="#ppt_y"/>
                                              </p:val>
                                            </p:tav>
                                          </p:tavLst>
                                        </p:anim>
                                      </p:childTnLst>
                                    </p:cTn>
                                  </p:par>
                                  <p:par>
                                    <p:cTn id="83" presetID="2" presetClass="entr" presetSubtype="4" accel="50000" fill="hold" grpId="0" nodeType="withEffect" p14:presetBounceEnd="50000">
                                      <p:stCondLst>
                                        <p:cond delay="0"/>
                                      </p:stCondLst>
                                      <p:childTnLst>
                                        <p:set>
                                          <p:cBhvr>
                                            <p:cTn id="84" dur="1" fill="hold">
                                              <p:stCondLst>
                                                <p:cond delay="0"/>
                                              </p:stCondLst>
                                            </p:cTn>
                                            <p:tgtEl>
                                              <p:spTgt spid="40"/>
                                            </p:tgtEl>
                                            <p:attrNameLst>
                                              <p:attrName>style.visibility</p:attrName>
                                            </p:attrNameLst>
                                          </p:cBhvr>
                                          <p:to>
                                            <p:strVal val="visible"/>
                                          </p:to>
                                        </p:set>
                                        <p:anim calcmode="lin" valueType="num" p14:bounceEnd="50000">
                                          <p:cBhvr additive="base">
                                            <p:cTn id="85" dur="2000" fill="hold"/>
                                            <p:tgtEl>
                                              <p:spTgt spid="40"/>
                                            </p:tgtEl>
                                            <p:attrNameLst>
                                              <p:attrName>ppt_x</p:attrName>
                                            </p:attrNameLst>
                                          </p:cBhvr>
                                          <p:tavLst>
                                            <p:tav tm="0">
                                              <p:val>
                                                <p:strVal val="#ppt_x"/>
                                              </p:val>
                                            </p:tav>
                                            <p:tav tm="100000">
                                              <p:val>
                                                <p:strVal val="#ppt_x"/>
                                              </p:val>
                                            </p:tav>
                                          </p:tavLst>
                                        </p:anim>
                                        <p:anim calcmode="lin" valueType="num" p14:bounceEnd="50000">
                                          <p:cBhvr additive="base">
                                            <p:cTn id="86" dur="2000" fill="hold"/>
                                            <p:tgtEl>
                                              <p:spTgt spid="40"/>
                                            </p:tgtEl>
                                            <p:attrNameLst>
                                              <p:attrName>ppt_y</p:attrName>
                                            </p:attrNameLst>
                                          </p:cBhvr>
                                          <p:tavLst>
                                            <p:tav tm="0">
                                              <p:val>
                                                <p:strVal val="1+#ppt_h/2"/>
                                              </p:val>
                                            </p:tav>
                                            <p:tav tm="100000">
                                              <p:val>
                                                <p:strVal val="#ppt_y"/>
                                              </p:val>
                                            </p:tav>
                                          </p:tavLst>
                                        </p:anim>
                                      </p:childTnLst>
                                    </p:cTn>
                                  </p:par>
                                  <p:par>
                                    <p:cTn id="87" presetID="2" presetClass="entr" presetSubtype="4" accel="50000" fill="hold" grpId="0" nodeType="withEffect" p14:presetBounceEnd="50000">
                                      <p:stCondLst>
                                        <p:cond delay="0"/>
                                      </p:stCondLst>
                                      <p:childTnLst>
                                        <p:set>
                                          <p:cBhvr>
                                            <p:cTn id="88" dur="1" fill="hold">
                                              <p:stCondLst>
                                                <p:cond delay="0"/>
                                              </p:stCondLst>
                                            </p:cTn>
                                            <p:tgtEl>
                                              <p:spTgt spid="41"/>
                                            </p:tgtEl>
                                            <p:attrNameLst>
                                              <p:attrName>style.visibility</p:attrName>
                                            </p:attrNameLst>
                                          </p:cBhvr>
                                          <p:to>
                                            <p:strVal val="visible"/>
                                          </p:to>
                                        </p:set>
                                        <p:anim calcmode="lin" valueType="num" p14:bounceEnd="50000">
                                          <p:cBhvr additive="base">
                                            <p:cTn id="89" dur="2000" fill="hold"/>
                                            <p:tgtEl>
                                              <p:spTgt spid="41"/>
                                            </p:tgtEl>
                                            <p:attrNameLst>
                                              <p:attrName>ppt_x</p:attrName>
                                            </p:attrNameLst>
                                          </p:cBhvr>
                                          <p:tavLst>
                                            <p:tav tm="0">
                                              <p:val>
                                                <p:strVal val="#ppt_x"/>
                                              </p:val>
                                            </p:tav>
                                            <p:tav tm="100000">
                                              <p:val>
                                                <p:strVal val="#ppt_x"/>
                                              </p:val>
                                            </p:tav>
                                          </p:tavLst>
                                        </p:anim>
                                        <p:anim calcmode="lin" valueType="num" p14:bounceEnd="50000">
                                          <p:cBhvr additive="base">
                                            <p:cTn id="90" dur="2000" fill="hold"/>
                                            <p:tgtEl>
                                              <p:spTgt spid="41"/>
                                            </p:tgtEl>
                                            <p:attrNameLst>
                                              <p:attrName>ppt_y</p:attrName>
                                            </p:attrNameLst>
                                          </p:cBhvr>
                                          <p:tavLst>
                                            <p:tav tm="0">
                                              <p:val>
                                                <p:strVal val="1+#ppt_h/2"/>
                                              </p:val>
                                            </p:tav>
                                            <p:tav tm="100000">
                                              <p:val>
                                                <p:strVal val="#ppt_y"/>
                                              </p:val>
                                            </p:tav>
                                          </p:tavLst>
                                        </p:anim>
                                      </p:childTnLst>
                                    </p:cTn>
                                  </p:par>
                                  <p:par>
                                    <p:cTn id="91" presetID="2" presetClass="entr" presetSubtype="4" accel="50000" fill="hold" grpId="0" nodeType="withEffect" p14:presetBounceEnd="50000">
                                      <p:stCondLst>
                                        <p:cond delay="0"/>
                                      </p:stCondLst>
                                      <p:childTnLst>
                                        <p:set>
                                          <p:cBhvr>
                                            <p:cTn id="92" dur="1" fill="hold">
                                              <p:stCondLst>
                                                <p:cond delay="0"/>
                                              </p:stCondLst>
                                            </p:cTn>
                                            <p:tgtEl>
                                              <p:spTgt spid="42"/>
                                            </p:tgtEl>
                                            <p:attrNameLst>
                                              <p:attrName>style.visibility</p:attrName>
                                            </p:attrNameLst>
                                          </p:cBhvr>
                                          <p:to>
                                            <p:strVal val="visible"/>
                                          </p:to>
                                        </p:set>
                                        <p:anim calcmode="lin" valueType="num" p14:bounceEnd="50000">
                                          <p:cBhvr additive="base">
                                            <p:cTn id="93" dur="2000" fill="hold"/>
                                            <p:tgtEl>
                                              <p:spTgt spid="42"/>
                                            </p:tgtEl>
                                            <p:attrNameLst>
                                              <p:attrName>ppt_x</p:attrName>
                                            </p:attrNameLst>
                                          </p:cBhvr>
                                          <p:tavLst>
                                            <p:tav tm="0">
                                              <p:val>
                                                <p:strVal val="#ppt_x"/>
                                              </p:val>
                                            </p:tav>
                                            <p:tav tm="100000">
                                              <p:val>
                                                <p:strVal val="#ppt_x"/>
                                              </p:val>
                                            </p:tav>
                                          </p:tavLst>
                                        </p:anim>
                                        <p:anim calcmode="lin" valueType="num" p14:bounceEnd="50000">
                                          <p:cBhvr additive="base">
                                            <p:cTn id="94" dur="2000" fill="hold"/>
                                            <p:tgtEl>
                                              <p:spTgt spid="42"/>
                                            </p:tgtEl>
                                            <p:attrNameLst>
                                              <p:attrName>ppt_y</p:attrName>
                                            </p:attrNameLst>
                                          </p:cBhvr>
                                          <p:tavLst>
                                            <p:tav tm="0">
                                              <p:val>
                                                <p:strVal val="1+#ppt_h/2"/>
                                              </p:val>
                                            </p:tav>
                                            <p:tav tm="100000">
                                              <p:val>
                                                <p:strVal val="#ppt_y"/>
                                              </p:val>
                                            </p:tav>
                                          </p:tavLst>
                                        </p:anim>
                                      </p:childTnLst>
                                    </p:cTn>
                                  </p:par>
                                  <p:par>
                                    <p:cTn id="95" presetID="2" presetClass="entr" presetSubtype="4" accel="50000" fill="hold" grpId="0" nodeType="withEffect" p14:presetBounceEnd="50000">
                                      <p:stCondLst>
                                        <p:cond delay="0"/>
                                      </p:stCondLst>
                                      <p:childTnLst>
                                        <p:set>
                                          <p:cBhvr>
                                            <p:cTn id="96" dur="1" fill="hold">
                                              <p:stCondLst>
                                                <p:cond delay="0"/>
                                              </p:stCondLst>
                                            </p:cTn>
                                            <p:tgtEl>
                                              <p:spTgt spid="43"/>
                                            </p:tgtEl>
                                            <p:attrNameLst>
                                              <p:attrName>style.visibility</p:attrName>
                                            </p:attrNameLst>
                                          </p:cBhvr>
                                          <p:to>
                                            <p:strVal val="visible"/>
                                          </p:to>
                                        </p:set>
                                        <p:anim calcmode="lin" valueType="num" p14:bounceEnd="50000">
                                          <p:cBhvr additive="base">
                                            <p:cTn id="97" dur="2000" fill="hold"/>
                                            <p:tgtEl>
                                              <p:spTgt spid="43"/>
                                            </p:tgtEl>
                                            <p:attrNameLst>
                                              <p:attrName>ppt_x</p:attrName>
                                            </p:attrNameLst>
                                          </p:cBhvr>
                                          <p:tavLst>
                                            <p:tav tm="0">
                                              <p:val>
                                                <p:strVal val="#ppt_x"/>
                                              </p:val>
                                            </p:tav>
                                            <p:tav tm="100000">
                                              <p:val>
                                                <p:strVal val="#ppt_x"/>
                                              </p:val>
                                            </p:tav>
                                          </p:tavLst>
                                        </p:anim>
                                        <p:anim calcmode="lin" valueType="num" p14:bounceEnd="50000">
                                          <p:cBhvr additive="base">
                                            <p:cTn id="98" dur="2000" fill="hold"/>
                                            <p:tgtEl>
                                              <p:spTgt spid="43"/>
                                            </p:tgtEl>
                                            <p:attrNameLst>
                                              <p:attrName>ppt_y</p:attrName>
                                            </p:attrNameLst>
                                          </p:cBhvr>
                                          <p:tavLst>
                                            <p:tav tm="0">
                                              <p:val>
                                                <p:strVal val="1+#ppt_h/2"/>
                                              </p:val>
                                            </p:tav>
                                            <p:tav tm="100000">
                                              <p:val>
                                                <p:strVal val="#ppt_y"/>
                                              </p:val>
                                            </p:tav>
                                          </p:tavLst>
                                        </p:anim>
                                      </p:childTnLst>
                                    </p:cTn>
                                  </p:par>
                                  <p:par>
                                    <p:cTn id="99" presetID="2" presetClass="entr" presetSubtype="4" accel="50000" fill="hold" grpId="0" nodeType="withEffect" p14:presetBounceEnd="50000">
                                      <p:stCondLst>
                                        <p:cond delay="0"/>
                                      </p:stCondLst>
                                      <p:childTnLst>
                                        <p:set>
                                          <p:cBhvr>
                                            <p:cTn id="100" dur="1" fill="hold">
                                              <p:stCondLst>
                                                <p:cond delay="0"/>
                                              </p:stCondLst>
                                            </p:cTn>
                                            <p:tgtEl>
                                              <p:spTgt spid="44"/>
                                            </p:tgtEl>
                                            <p:attrNameLst>
                                              <p:attrName>style.visibility</p:attrName>
                                            </p:attrNameLst>
                                          </p:cBhvr>
                                          <p:to>
                                            <p:strVal val="visible"/>
                                          </p:to>
                                        </p:set>
                                        <p:anim calcmode="lin" valueType="num" p14:bounceEnd="50000">
                                          <p:cBhvr additive="base">
                                            <p:cTn id="101" dur="2000" fill="hold"/>
                                            <p:tgtEl>
                                              <p:spTgt spid="44"/>
                                            </p:tgtEl>
                                            <p:attrNameLst>
                                              <p:attrName>ppt_x</p:attrName>
                                            </p:attrNameLst>
                                          </p:cBhvr>
                                          <p:tavLst>
                                            <p:tav tm="0">
                                              <p:val>
                                                <p:strVal val="#ppt_x"/>
                                              </p:val>
                                            </p:tav>
                                            <p:tav tm="100000">
                                              <p:val>
                                                <p:strVal val="#ppt_x"/>
                                              </p:val>
                                            </p:tav>
                                          </p:tavLst>
                                        </p:anim>
                                        <p:anim calcmode="lin" valueType="num" p14:bounceEnd="50000">
                                          <p:cBhvr additive="base">
                                            <p:cTn id="102" dur="2000" fill="hold"/>
                                            <p:tgtEl>
                                              <p:spTgt spid="44"/>
                                            </p:tgtEl>
                                            <p:attrNameLst>
                                              <p:attrName>ppt_y</p:attrName>
                                            </p:attrNameLst>
                                          </p:cBhvr>
                                          <p:tavLst>
                                            <p:tav tm="0">
                                              <p:val>
                                                <p:strVal val="1+#ppt_h/2"/>
                                              </p:val>
                                            </p:tav>
                                            <p:tav tm="100000">
                                              <p:val>
                                                <p:strVal val="#ppt_y"/>
                                              </p:val>
                                            </p:tav>
                                          </p:tavLst>
                                        </p:anim>
                                      </p:childTnLst>
                                    </p:cTn>
                                  </p:par>
                                  <p:par>
                                    <p:cTn id="103" presetID="2" presetClass="entr" presetSubtype="4" accel="50000" fill="hold" grpId="0" nodeType="withEffect" p14:presetBounceEnd="50000">
                                      <p:stCondLst>
                                        <p:cond delay="0"/>
                                      </p:stCondLst>
                                      <p:childTnLst>
                                        <p:set>
                                          <p:cBhvr>
                                            <p:cTn id="104" dur="1" fill="hold">
                                              <p:stCondLst>
                                                <p:cond delay="0"/>
                                              </p:stCondLst>
                                            </p:cTn>
                                            <p:tgtEl>
                                              <p:spTgt spid="45"/>
                                            </p:tgtEl>
                                            <p:attrNameLst>
                                              <p:attrName>style.visibility</p:attrName>
                                            </p:attrNameLst>
                                          </p:cBhvr>
                                          <p:to>
                                            <p:strVal val="visible"/>
                                          </p:to>
                                        </p:set>
                                        <p:anim calcmode="lin" valueType="num" p14:bounceEnd="50000">
                                          <p:cBhvr additive="base">
                                            <p:cTn id="105" dur="2000" fill="hold"/>
                                            <p:tgtEl>
                                              <p:spTgt spid="45"/>
                                            </p:tgtEl>
                                            <p:attrNameLst>
                                              <p:attrName>ppt_x</p:attrName>
                                            </p:attrNameLst>
                                          </p:cBhvr>
                                          <p:tavLst>
                                            <p:tav tm="0">
                                              <p:val>
                                                <p:strVal val="#ppt_x"/>
                                              </p:val>
                                            </p:tav>
                                            <p:tav tm="100000">
                                              <p:val>
                                                <p:strVal val="#ppt_x"/>
                                              </p:val>
                                            </p:tav>
                                          </p:tavLst>
                                        </p:anim>
                                        <p:anim calcmode="lin" valueType="num" p14:bounceEnd="50000">
                                          <p:cBhvr additive="base">
                                            <p:cTn id="106" dur="2000" fill="hold"/>
                                            <p:tgtEl>
                                              <p:spTgt spid="45"/>
                                            </p:tgtEl>
                                            <p:attrNameLst>
                                              <p:attrName>ppt_y</p:attrName>
                                            </p:attrNameLst>
                                          </p:cBhvr>
                                          <p:tavLst>
                                            <p:tav tm="0">
                                              <p:val>
                                                <p:strVal val="1+#ppt_h/2"/>
                                              </p:val>
                                            </p:tav>
                                            <p:tav tm="100000">
                                              <p:val>
                                                <p:strVal val="#ppt_y"/>
                                              </p:val>
                                            </p:tav>
                                          </p:tavLst>
                                        </p:anim>
                                      </p:childTnLst>
                                    </p:cTn>
                                  </p:par>
                                  <p:par>
                                    <p:cTn id="107" presetID="2" presetClass="entr" presetSubtype="4" accel="50000" fill="hold" grpId="0" nodeType="withEffect" p14:presetBounceEnd="50000">
                                      <p:stCondLst>
                                        <p:cond delay="0"/>
                                      </p:stCondLst>
                                      <p:childTnLst>
                                        <p:set>
                                          <p:cBhvr>
                                            <p:cTn id="108" dur="1" fill="hold">
                                              <p:stCondLst>
                                                <p:cond delay="0"/>
                                              </p:stCondLst>
                                            </p:cTn>
                                            <p:tgtEl>
                                              <p:spTgt spid="59"/>
                                            </p:tgtEl>
                                            <p:attrNameLst>
                                              <p:attrName>style.visibility</p:attrName>
                                            </p:attrNameLst>
                                          </p:cBhvr>
                                          <p:to>
                                            <p:strVal val="visible"/>
                                          </p:to>
                                        </p:set>
                                        <p:anim calcmode="lin" valueType="num" p14:bounceEnd="50000">
                                          <p:cBhvr additive="base">
                                            <p:cTn id="109" dur="2000" fill="hold"/>
                                            <p:tgtEl>
                                              <p:spTgt spid="59"/>
                                            </p:tgtEl>
                                            <p:attrNameLst>
                                              <p:attrName>ppt_x</p:attrName>
                                            </p:attrNameLst>
                                          </p:cBhvr>
                                          <p:tavLst>
                                            <p:tav tm="0">
                                              <p:val>
                                                <p:strVal val="#ppt_x"/>
                                              </p:val>
                                            </p:tav>
                                            <p:tav tm="100000">
                                              <p:val>
                                                <p:strVal val="#ppt_x"/>
                                              </p:val>
                                            </p:tav>
                                          </p:tavLst>
                                        </p:anim>
                                        <p:anim calcmode="lin" valueType="num" p14:bounceEnd="50000">
                                          <p:cBhvr additive="base">
                                            <p:cTn id="110" dur="2000" fill="hold"/>
                                            <p:tgtEl>
                                              <p:spTgt spid="59"/>
                                            </p:tgtEl>
                                            <p:attrNameLst>
                                              <p:attrName>ppt_y</p:attrName>
                                            </p:attrNameLst>
                                          </p:cBhvr>
                                          <p:tavLst>
                                            <p:tav tm="0">
                                              <p:val>
                                                <p:strVal val="1+#ppt_h/2"/>
                                              </p:val>
                                            </p:tav>
                                            <p:tav tm="100000">
                                              <p:val>
                                                <p:strVal val="#ppt_y"/>
                                              </p:val>
                                            </p:tav>
                                          </p:tavLst>
                                        </p:anim>
                                      </p:childTnLst>
                                    </p:cTn>
                                  </p:par>
                                  <p:par>
                                    <p:cTn id="111" presetID="2" presetClass="entr" presetSubtype="4" accel="50000" fill="hold" grpId="0" nodeType="withEffect" p14:presetBounceEnd="50000">
                                      <p:stCondLst>
                                        <p:cond delay="0"/>
                                      </p:stCondLst>
                                      <p:childTnLst>
                                        <p:set>
                                          <p:cBhvr>
                                            <p:cTn id="112" dur="1" fill="hold">
                                              <p:stCondLst>
                                                <p:cond delay="0"/>
                                              </p:stCondLst>
                                            </p:cTn>
                                            <p:tgtEl>
                                              <p:spTgt spid="61"/>
                                            </p:tgtEl>
                                            <p:attrNameLst>
                                              <p:attrName>style.visibility</p:attrName>
                                            </p:attrNameLst>
                                          </p:cBhvr>
                                          <p:to>
                                            <p:strVal val="visible"/>
                                          </p:to>
                                        </p:set>
                                        <p:anim calcmode="lin" valueType="num" p14:bounceEnd="50000">
                                          <p:cBhvr additive="base">
                                            <p:cTn id="113" dur="2000" fill="hold"/>
                                            <p:tgtEl>
                                              <p:spTgt spid="61"/>
                                            </p:tgtEl>
                                            <p:attrNameLst>
                                              <p:attrName>ppt_x</p:attrName>
                                            </p:attrNameLst>
                                          </p:cBhvr>
                                          <p:tavLst>
                                            <p:tav tm="0">
                                              <p:val>
                                                <p:strVal val="#ppt_x"/>
                                              </p:val>
                                            </p:tav>
                                            <p:tav tm="100000">
                                              <p:val>
                                                <p:strVal val="#ppt_x"/>
                                              </p:val>
                                            </p:tav>
                                          </p:tavLst>
                                        </p:anim>
                                        <p:anim calcmode="lin" valueType="num" p14:bounceEnd="50000">
                                          <p:cBhvr additive="base">
                                            <p:cTn id="114" dur="2000" fill="hold"/>
                                            <p:tgtEl>
                                              <p:spTgt spid="61"/>
                                            </p:tgtEl>
                                            <p:attrNameLst>
                                              <p:attrName>ppt_y</p:attrName>
                                            </p:attrNameLst>
                                          </p:cBhvr>
                                          <p:tavLst>
                                            <p:tav tm="0">
                                              <p:val>
                                                <p:strVal val="1+#ppt_h/2"/>
                                              </p:val>
                                            </p:tav>
                                            <p:tav tm="100000">
                                              <p:val>
                                                <p:strVal val="#ppt_y"/>
                                              </p:val>
                                            </p:tav>
                                          </p:tavLst>
                                        </p:anim>
                                      </p:childTnLst>
                                    </p:cTn>
                                  </p:par>
                                </p:childTnLst>
                              </p:cTn>
                            </p:par>
                            <p:par>
                              <p:cTn id="115" fill="hold">
                                <p:stCondLst>
                                  <p:cond delay="0"/>
                                </p:stCondLst>
                                <p:childTnLst>
                                  <p:par>
                                    <p:cTn id="116" presetID="52" presetClass="entr" presetSubtype="0" fill="hold" grpId="0" nodeType="afterEffect">
                                      <p:stCondLst>
                                        <p:cond delay="0"/>
                                      </p:stCondLst>
                                      <p:iterate type="wd">
                                        <p:tmPct val="10000"/>
                                      </p:iterate>
                                      <p:childTnLst>
                                        <p:set>
                                          <p:cBhvr>
                                            <p:cTn id="117" dur="1" fill="hold">
                                              <p:stCondLst>
                                                <p:cond delay="0"/>
                                              </p:stCondLst>
                                            </p:cTn>
                                            <p:tgtEl>
                                              <p:spTgt spid="46"/>
                                            </p:tgtEl>
                                            <p:attrNameLst>
                                              <p:attrName>style.visibility</p:attrName>
                                            </p:attrNameLst>
                                          </p:cBhvr>
                                          <p:to>
                                            <p:strVal val="visible"/>
                                          </p:to>
                                        </p:set>
                                        <p:animScale>
                                          <p:cBhvr>
                                            <p:cTn id="118" dur="10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9" dur="1000" decel="50000" fill="hold">
                                              <p:stCondLst>
                                                <p:cond delay="0"/>
                                              </p:stCondLst>
                                            </p:cTn>
                                            <p:tgtEl>
                                              <p:spTgt spid="46"/>
                                            </p:tgtEl>
                                            <p:attrNameLst>
                                              <p:attrName>ppt_x</p:attrName>
                                              <p:attrName>ppt_y</p:attrName>
                                            </p:attrNameLst>
                                          </p:cBhvr>
                                        </p:animMotion>
                                        <p:animEffect transition="in" filter="fade">
                                          <p:cBhvr>
                                            <p:cTn id="120" dur="1000"/>
                                            <p:tgtEl>
                                              <p:spTgt spid="46"/>
                                            </p:tgtEl>
                                          </p:cBhvr>
                                        </p:animEffect>
                                      </p:childTnLst>
                                    </p:cTn>
                                  </p:par>
                                </p:childTnLst>
                              </p:cTn>
                            </p:par>
                            <p:par>
                              <p:cTn id="121" fill="hold">
                                <p:stCondLst>
                                  <p:cond delay="2000"/>
                                </p:stCondLst>
                                <p:childTnLst>
                                  <p:par>
                                    <p:cTn id="122" presetID="14" presetClass="entr" presetSubtype="10" fill="hold" grpId="0" nodeType="afterEffect">
                                      <p:stCondLst>
                                        <p:cond delay="0"/>
                                      </p:stCondLst>
                                      <p:childTnLst>
                                        <p:set>
                                          <p:cBhvr>
                                            <p:cTn id="123" dur="1" fill="hold">
                                              <p:stCondLst>
                                                <p:cond delay="0"/>
                                              </p:stCondLst>
                                            </p:cTn>
                                            <p:tgtEl>
                                              <p:spTgt spid="60"/>
                                            </p:tgtEl>
                                            <p:attrNameLst>
                                              <p:attrName>style.visibility</p:attrName>
                                            </p:attrNameLst>
                                          </p:cBhvr>
                                          <p:to>
                                            <p:strVal val="visible"/>
                                          </p:to>
                                        </p:set>
                                        <p:animEffect transition="in" filter="randombar(horizontal)">
                                          <p:cBhvr>
                                            <p:cTn id="124" dur="1000"/>
                                            <p:tgtEl>
                                              <p:spTgt spid="60"/>
                                            </p:tgtEl>
                                          </p:cBhvr>
                                        </p:animEffect>
                                      </p:childTnLst>
                                    </p:cTn>
                                  </p:par>
                                </p:childTnLst>
                              </p:cTn>
                            </p:par>
                            <p:par>
                              <p:cTn id="125" fill="hold">
                                <p:stCondLst>
                                  <p:cond delay="3000"/>
                                </p:stCondLst>
                                <p:childTnLst>
                                  <p:par>
                                    <p:cTn id="126" presetID="2" presetClass="entr" presetSubtype="4" accel="50000" fill="hold" nodeType="afterEffect" p14:presetBounceEnd="50000">
                                      <p:stCondLst>
                                        <p:cond delay="0"/>
                                      </p:stCondLst>
                                      <p:childTnLst>
                                        <p:set>
                                          <p:cBhvr>
                                            <p:cTn id="127" dur="1" fill="hold">
                                              <p:stCondLst>
                                                <p:cond delay="0"/>
                                              </p:stCondLst>
                                            </p:cTn>
                                            <p:tgtEl>
                                              <p:spTgt spid="47"/>
                                            </p:tgtEl>
                                            <p:attrNameLst>
                                              <p:attrName>style.visibility</p:attrName>
                                            </p:attrNameLst>
                                          </p:cBhvr>
                                          <p:to>
                                            <p:strVal val="visible"/>
                                          </p:to>
                                        </p:set>
                                        <p:anim calcmode="lin" valueType="num" p14:bounceEnd="50000">
                                          <p:cBhvr additive="base">
                                            <p:cTn id="128" dur="1000" fill="hold"/>
                                            <p:tgtEl>
                                              <p:spTgt spid="47"/>
                                            </p:tgtEl>
                                            <p:attrNameLst>
                                              <p:attrName>ppt_x</p:attrName>
                                            </p:attrNameLst>
                                          </p:cBhvr>
                                          <p:tavLst>
                                            <p:tav tm="0">
                                              <p:val>
                                                <p:strVal val="#ppt_x"/>
                                              </p:val>
                                            </p:tav>
                                            <p:tav tm="100000">
                                              <p:val>
                                                <p:strVal val="#ppt_x"/>
                                              </p:val>
                                            </p:tav>
                                          </p:tavLst>
                                        </p:anim>
                                        <p:anim calcmode="lin" valueType="num" p14:bounceEnd="50000">
                                          <p:cBhvr additive="base">
                                            <p:cTn id="129" dur="1000" fill="hold"/>
                                            <p:tgtEl>
                                              <p:spTgt spid="47"/>
                                            </p:tgtEl>
                                            <p:attrNameLst>
                                              <p:attrName>ppt_y</p:attrName>
                                            </p:attrNameLst>
                                          </p:cBhvr>
                                          <p:tavLst>
                                            <p:tav tm="0">
                                              <p:val>
                                                <p:strVal val="1+#ppt_h/2"/>
                                              </p:val>
                                            </p:tav>
                                            <p:tav tm="100000">
                                              <p:val>
                                                <p:strVal val="#ppt_y"/>
                                              </p:val>
                                            </p:tav>
                                          </p:tavLst>
                                        </p:anim>
                                      </p:childTnLst>
                                    </p:cTn>
                                  </p:par>
                                  <p:par>
                                    <p:cTn id="130" presetID="2" presetClass="entr" presetSubtype="4" accel="50000" fill="hold" nodeType="withEffect" p14:presetBounceEnd="50000">
                                      <p:stCondLst>
                                        <p:cond delay="0"/>
                                      </p:stCondLst>
                                      <p:childTnLst>
                                        <p:set>
                                          <p:cBhvr>
                                            <p:cTn id="131" dur="1" fill="hold">
                                              <p:stCondLst>
                                                <p:cond delay="0"/>
                                              </p:stCondLst>
                                            </p:cTn>
                                            <p:tgtEl>
                                              <p:spTgt spid="52"/>
                                            </p:tgtEl>
                                            <p:attrNameLst>
                                              <p:attrName>style.visibility</p:attrName>
                                            </p:attrNameLst>
                                          </p:cBhvr>
                                          <p:to>
                                            <p:strVal val="visible"/>
                                          </p:to>
                                        </p:set>
                                        <p:anim calcmode="lin" valueType="num" p14:bounceEnd="50000">
                                          <p:cBhvr additive="base">
                                            <p:cTn id="132" dur="1000" fill="hold"/>
                                            <p:tgtEl>
                                              <p:spTgt spid="52"/>
                                            </p:tgtEl>
                                            <p:attrNameLst>
                                              <p:attrName>ppt_x</p:attrName>
                                            </p:attrNameLst>
                                          </p:cBhvr>
                                          <p:tavLst>
                                            <p:tav tm="0">
                                              <p:val>
                                                <p:strVal val="#ppt_x"/>
                                              </p:val>
                                            </p:tav>
                                            <p:tav tm="100000">
                                              <p:val>
                                                <p:strVal val="#ppt_x"/>
                                              </p:val>
                                            </p:tav>
                                          </p:tavLst>
                                        </p:anim>
                                        <p:anim calcmode="lin" valueType="num" p14:bounceEnd="50000">
                                          <p:cBhvr additive="base">
                                            <p:cTn id="133" dur="1000" fill="hold"/>
                                            <p:tgtEl>
                                              <p:spTgt spid="52"/>
                                            </p:tgtEl>
                                            <p:attrNameLst>
                                              <p:attrName>ppt_y</p:attrName>
                                            </p:attrNameLst>
                                          </p:cBhvr>
                                          <p:tavLst>
                                            <p:tav tm="0">
                                              <p:val>
                                                <p:strVal val="1+#ppt_h/2"/>
                                              </p:val>
                                            </p:tav>
                                            <p:tav tm="100000">
                                              <p:val>
                                                <p:strVal val="#ppt_y"/>
                                              </p:val>
                                            </p:tav>
                                          </p:tavLst>
                                        </p:anim>
                                      </p:childTnLst>
                                    </p:cTn>
                                  </p:par>
                                </p:childTnLst>
                              </p:cTn>
                            </p:par>
                            <p:par>
                              <p:cTn id="134" fill="hold">
                                <p:stCondLst>
                                  <p:cond delay="4000"/>
                                </p:stCondLst>
                                <p:childTnLst>
                                  <p:par>
                                    <p:cTn id="135" presetID="50" presetClass="entr" presetSubtype="0" decel="100000" fill="hold" grpId="0" nodeType="afterEffect">
                                      <p:stCondLst>
                                        <p:cond delay="0"/>
                                      </p:stCondLst>
                                      <p:childTnLst>
                                        <p:set>
                                          <p:cBhvr>
                                            <p:cTn id="136" dur="1" fill="hold">
                                              <p:stCondLst>
                                                <p:cond delay="0"/>
                                              </p:stCondLst>
                                            </p:cTn>
                                            <p:tgtEl>
                                              <p:spTgt spid="58"/>
                                            </p:tgtEl>
                                            <p:attrNameLst>
                                              <p:attrName>style.visibility</p:attrName>
                                            </p:attrNameLst>
                                          </p:cBhvr>
                                          <p:to>
                                            <p:strVal val="visible"/>
                                          </p:to>
                                        </p:set>
                                        <p:anim calcmode="lin" valueType="num">
                                          <p:cBhvr>
                                            <p:cTn id="137" dur="1000" fill="hold"/>
                                            <p:tgtEl>
                                              <p:spTgt spid="58"/>
                                            </p:tgtEl>
                                            <p:attrNameLst>
                                              <p:attrName>ppt_w</p:attrName>
                                            </p:attrNameLst>
                                          </p:cBhvr>
                                          <p:tavLst>
                                            <p:tav tm="0">
                                              <p:val>
                                                <p:strVal val="#ppt_w+.3"/>
                                              </p:val>
                                            </p:tav>
                                            <p:tav tm="100000">
                                              <p:val>
                                                <p:strVal val="#ppt_w"/>
                                              </p:val>
                                            </p:tav>
                                          </p:tavLst>
                                        </p:anim>
                                        <p:anim calcmode="lin" valueType="num">
                                          <p:cBhvr>
                                            <p:cTn id="138" dur="1000" fill="hold"/>
                                            <p:tgtEl>
                                              <p:spTgt spid="58"/>
                                            </p:tgtEl>
                                            <p:attrNameLst>
                                              <p:attrName>ppt_h</p:attrName>
                                            </p:attrNameLst>
                                          </p:cBhvr>
                                          <p:tavLst>
                                            <p:tav tm="0">
                                              <p:val>
                                                <p:strVal val="#ppt_h"/>
                                              </p:val>
                                            </p:tav>
                                            <p:tav tm="100000">
                                              <p:val>
                                                <p:strVal val="#ppt_h"/>
                                              </p:val>
                                            </p:tav>
                                          </p:tavLst>
                                        </p:anim>
                                        <p:animEffect transition="in" filter="fade">
                                          <p:cBhvr>
                                            <p:cTn id="139" dur="1000"/>
                                            <p:tgtEl>
                                              <p:spTgt spid="58"/>
                                            </p:tgtEl>
                                          </p:cBhvr>
                                        </p:animEffect>
                                      </p:childTnLst>
                                    </p:cTn>
                                  </p:par>
                                  <p:par>
                                    <p:cTn id="140" presetID="50" presetClass="entr" presetSubtype="0" decel="100000" fill="hold" grpId="0" nodeType="withEffect">
                                      <p:stCondLst>
                                        <p:cond delay="0"/>
                                      </p:stCondLst>
                                      <p:childTnLst>
                                        <p:set>
                                          <p:cBhvr>
                                            <p:cTn id="141" dur="1" fill="hold">
                                              <p:stCondLst>
                                                <p:cond delay="0"/>
                                              </p:stCondLst>
                                            </p:cTn>
                                            <p:tgtEl>
                                              <p:spTgt spid="57"/>
                                            </p:tgtEl>
                                            <p:attrNameLst>
                                              <p:attrName>style.visibility</p:attrName>
                                            </p:attrNameLst>
                                          </p:cBhvr>
                                          <p:to>
                                            <p:strVal val="visible"/>
                                          </p:to>
                                        </p:set>
                                        <p:anim calcmode="lin" valueType="num">
                                          <p:cBhvr>
                                            <p:cTn id="142" dur="1000" fill="hold"/>
                                            <p:tgtEl>
                                              <p:spTgt spid="57"/>
                                            </p:tgtEl>
                                            <p:attrNameLst>
                                              <p:attrName>ppt_w</p:attrName>
                                            </p:attrNameLst>
                                          </p:cBhvr>
                                          <p:tavLst>
                                            <p:tav tm="0">
                                              <p:val>
                                                <p:strVal val="#ppt_w+.3"/>
                                              </p:val>
                                            </p:tav>
                                            <p:tav tm="100000">
                                              <p:val>
                                                <p:strVal val="#ppt_w"/>
                                              </p:val>
                                            </p:tav>
                                          </p:tavLst>
                                        </p:anim>
                                        <p:anim calcmode="lin" valueType="num">
                                          <p:cBhvr>
                                            <p:cTn id="143" dur="1000" fill="hold"/>
                                            <p:tgtEl>
                                              <p:spTgt spid="57"/>
                                            </p:tgtEl>
                                            <p:attrNameLst>
                                              <p:attrName>ppt_h</p:attrName>
                                            </p:attrNameLst>
                                          </p:cBhvr>
                                          <p:tavLst>
                                            <p:tav tm="0">
                                              <p:val>
                                                <p:strVal val="#ppt_h"/>
                                              </p:val>
                                            </p:tav>
                                            <p:tav tm="100000">
                                              <p:val>
                                                <p:strVal val="#ppt_h"/>
                                              </p:val>
                                            </p:tav>
                                          </p:tavLst>
                                        </p:anim>
                                        <p:animEffect transition="in" filter="fade">
                                          <p:cBhvr>
                                            <p:cTn id="144" dur="10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45" repeatCount="indefinite" fill="remove" display="0">
                      <p:stCondLst>
                        <p:cond delay="indefinite"/>
                      </p:stCondLst>
                      <p:endCondLst>
                        <p:cond evt="onStopAudio" delay="0">
                          <p:tgtEl>
                            <p:sldTgt/>
                          </p:tgtEl>
                        </p:cond>
                      </p:endCondLst>
                    </p:cTn>
                    <p:tgtEl>
                      <p:spTgt spid="2"/>
                    </p:tgtEl>
                  </p:cMediaNode>
                </p:audio>
              </p:childTnLst>
            </p:cTn>
          </p:par>
        </p:tnLst>
        <p:bldLst>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p:bldP spid="57" grpId="0" bldLvl="0" animBg="1"/>
          <p:bldP spid="58" grpId="0" bldLvl="0" animBg="1"/>
          <p:bldP spid="60" grpId="0"/>
          <p:bldP spid="59" grpId="0" animBg="1"/>
          <p:bldP spid="61"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2" presetClass="entr" presetSubtype="4" accel="5000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anim calcmode="lin" valueType="num">
                                          <p:cBhvr additive="base">
                                            <p:cTn id="9" dur="2000" fill="hold"/>
                                            <p:tgtEl>
                                              <p:spTgt spid="21"/>
                                            </p:tgtEl>
                                            <p:attrNameLst>
                                              <p:attrName>ppt_x</p:attrName>
                                            </p:attrNameLst>
                                          </p:cBhvr>
                                          <p:tavLst>
                                            <p:tav tm="0">
                                              <p:val>
                                                <p:strVal val="#ppt_x"/>
                                              </p:val>
                                            </p:tav>
                                            <p:tav tm="100000">
                                              <p:val>
                                                <p:strVal val="#ppt_x"/>
                                              </p:val>
                                            </p:tav>
                                          </p:tavLst>
                                        </p:anim>
                                        <p:anim calcmode="lin" valueType="num">
                                          <p:cBhvr additive="base">
                                            <p:cTn id="10" dur="2000" fill="hold"/>
                                            <p:tgtEl>
                                              <p:spTgt spid="21"/>
                                            </p:tgtEl>
                                            <p:attrNameLst>
                                              <p:attrName>ppt_y</p:attrName>
                                            </p:attrNameLst>
                                          </p:cBhvr>
                                          <p:tavLst>
                                            <p:tav tm="0">
                                              <p:val>
                                                <p:strVal val="1+#ppt_h/2"/>
                                              </p:val>
                                            </p:tav>
                                            <p:tav tm="100000">
                                              <p:val>
                                                <p:strVal val="#ppt_y"/>
                                              </p:val>
                                            </p:tav>
                                          </p:tavLst>
                                        </p:anim>
                                      </p:childTnLst>
                                    </p:cTn>
                                  </p:par>
                                  <p:par>
                                    <p:cTn id="11" presetID="2" presetClass="entr" presetSubtype="4" accel="5000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2000" fill="hold"/>
                                            <p:tgtEl>
                                              <p:spTgt spid="22"/>
                                            </p:tgtEl>
                                            <p:attrNameLst>
                                              <p:attrName>ppt_x</p:attrName>
                                            </p:attrNameLst>
                                          </p:cBhvr>
                                          <p:tavLst>
                                            <p:tav tm="0">
                                              <p:val>
                                                <p:strVal val="#ppt_x"/>
                                              </p:val>
                                            </p:tav>
                                            <p:tav tm="100000">
                                              <p:val>
                                                <p:strVal val="#ppt_x"/>
                                              </p:val>
                                            </p:tav>
                                          </p:tavLst>
                                        </p:anim>
                                        <p:anim calcmode="lin" valueType="num">
                                          <p:cBhvr additive="base">
                                            <p:cTn id="14" dur="2000" fill="hold"/>
                                            <p:tgtEl>
                                              <p:spTgt spid="22"/>
                                            </p:tgtEl>
                                            <p:attrNameLst>
                                              <p:attrName>ppt_y</p:attrName>
                                            </p:attrNameLst>
                                          </p:cBhvr>
                                          <p:tavLst>
                                            <p:tav tm="0">
                                              <p:val>
                                                <p:strVal val="1+#ppt_h/2"/>
                                              </p:val>
                                            </p:tav>
                                            <p:tav tm="100000">
                                              <p:val>
                                                <p:strVal val="#ppt_y"/>
                                              </p:val>
                                            </p:tav>
                                          </p:tavLst>
                                        </p:anim>
                                      </p:childTnLst>
                                    </p:cTn>
                                  </p:par>
                                  <p:par>
                                    <p:cTn id="15" presetID="2" presetClass="entr" presetSubtype="4" accel="5000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2000" fill="hold"/>
                                            <p:tgtEl>
                                              <p:spTgt spid="23"/>
                                            </p:tgtEl>
                                            <p:attrNameLst>
                                              <p:attrName>ppt_x</p:attrName>
                                            </p:attrNameLst>
                                          </p:cBhvr>
                                          <p:tavLst>
                                            <p:tav tm="0">
                                              <p:val>
                                                <p:strVal val="#ppt_x"/>
                                              </p:val>
                                            </p:tav>
                                            <p:tav tm="100000">
                                              <p:val>
                                                <p:strVal val="#ppt_x"/>
                                              </p:val>
                                            </p:tav>
                                          </p:tavLst>
                                        </p:anim>
                                        <p:anim calcmode="lin" valueType="num">
                                          <p:cBhvr additive="base">
                                            <p:cTn id="18" dur="2000" fill="hold"/>
                                            <p:tgtEl>
                                              <p:spTgt spid="23"/>
                                            </p:tgtEl>
                                            <p:attrNameLst>
                                              <p:attrName>ppt_y</p:attrName>
                                            </p:attrNameLst>
                                          </p:cBhvr>
                                          <p:tavLst>
                                            <p:tav tm="0">
                                              <p:val>
                                                <p:strVal val="1+#ppt_h/2"/>
                                              </p:val>
                                            </p:tav>
                                            <p:tav tm="100000">
                                              <p:val>
                                                <p:strVal val="#ppt_y"/>
                                              </p:val>
                                            </p:tav>
                                          </p:tavLst>
                                        </p:anim>
                                      </p:childTnLst>
                                    </p:cTn>
                                  </p:par>
                                  <p:par>
                                    <p:cTn id="19" presetID="2" presetClass="entr" presetSubtype="4" accel="5000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2000" fill="hold"/>
                                            <p:tgtEl>
                                              <p:spTgt spid="24"/>
                                            </p:tgtEl>
                                            <p:attrNameLst>
                                              <p:attrName>ppt_x</p:attrName>
                                            </p:attrNameLst>
                                          </p:cBhvr>
                                          <p:tavLst>
                                            <p:tav tm="0">
                                              <p:val>
                                                <p:strVal val="#ppt_x"/>
                                              </p:val>
                                            </p:tav>
                                            <p:tav tm="100000">
                                              <p:val>
                                                <p:strVal val="#ppt_x"/>
                                              </p:val>
                                            </p:tav>
                                          </p:tavLst>
                                        </p:anim>
                                        <p:anim calcmode="lin" valueType="num">
                                          <p:cBhvr additive="base">
                                            <p:cTn id="22" dur="2000" fill="hold"/>
                                            <p:tgtEl>
                                              <p:spTgt spid="24"/>
                                            </p:tgtEl>
                                            <p:attrNameLst>
                                              <p:attrName>ppt_y</p:attrName>
                                            </p:attrNameLst>
                                          </p:cBhvr>
                                          <p:tavLst>
                                            <p:tav tm="0">
                                              <p:val>
                                                <p:strVal val="1+#ppt_h/2"/>
                                              </p:val>
                                            </p:tav>
                                            <p:tav tm="100000">
                                              <p:val>
                                                <p:strVal val="#ppt_y"/>
                                              </p:val>
                                            </p:tav>
                                          </p:tavLst>
                                        </p:anim>
                                      </p:childTnLst>
                                    </p:cTn>
                                  </p:par>
                                  <p:par>
                                    <p:cTn id="23" presetID="2" presetClass="entr" presetSubtype="4" accel="50000"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2000" fill="hold"/>
                                            <p:tgtEl>
                                              <p:spTgt spid="25"/>
                                            </p:tgtEl>
                                            <p:attrNameLst>
                                              <p:attrName>ppt_x</p:attrName>
                                            </p:attrNameLst>
                                          </p:cBhvr>
                                          <p:tavLst>
                                            <p:tav tm="0">
                                              <p:val>
                                                <p:strVal val="#ppt_x"/>
                                              </p:val>
                                            </p:tav>
                                            <p:tav tm="100000">
                                              <p:val>
                                                <p:strVal val="#ppt_x"/>
                                              </p:val>
                                            </p:tav>
                                          </p:tavLst>
                                        </p:anim>
                                        <p:anim calcmode="lin" valueType="num">
                                          <p:cBhvr additive="base">
                                            <p:cTn id="26" dur="2000" fill="hold"/>
                                            <p:tgtEl>
                                              <p:spTgt spid="25"/>
                                            </p:tgtEl>
                                            <p:attrNameLst>
                                              <p:attrName>ppt_y</p:attrName>
                                            </p:attrNameLst>
                                          </p:cBhvr>
                                          <p:tavLst>
                                            <p:tav tm="0">
                                              <p:val>
                                                <p:strVal val="1+#ppt_h/2"/>
                                              </p:val>
                                            </p:tav>
                                            <p:tav tm="100000">
                                              <p:val>
                                                <p:strVal val="#ppt_y"/>
                                              </p:val>
                                            </p:tav>
                                          </p:tavLst>
                                        </p:anim>
                                      </p:childTnLst>
                                    </p:cTn>
                                  </p:par>
                                  <p:par>
                                    <p:cTn id="27" presetID="2" presetClass="entr" presetSubtype="4" accel="50000"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additive="base">
                                            <p:cTn id="29" dur="2000" fill="hold"/>
                                            <p:tgtEl>
                                              <p:spTgt spid="26"/>
                                            </p:tgtEl>
                                            <p:attrNameLst>
                                              <p:attrName>ppt_x</p:attrName>
                                            </p:attrNameLst>
                                          </p:cBhvr>
                                          <p:tavLst>
                                            <p:tav tm="0">
                                              <p:val>
                                                <p:strVal val="#ppt_x"/>
                                              </p:val>
                                            </p:tav>
                                            <p:tav tm="100000">
                                              <p:val>
                                                <p:strVal val="#ppt_x"/>
                                              </p:val>
                                            </p:tav>
                                          </p:tavLst>
                                        </p:anim>
                                        <p:anim calcmode="lin" valueType="num">
                                          <p:cBhvr additive="base">
                                            <p:cTn id="30" dur="2000" fill="hold"/>
                                            <p:tgtEl>
                                              <p:spTgt spid="26"/>
                                            </p:tgtEl>
                                            <p:attrNameLst>
                                              <p:attrName>ppt_y</p:attrName>
                                            </p:attrNameLst>
                                          </p:cBhvr>
                                          <p:tavLst>
                                            <p:tav tm="0">
                                              <p:val>
                                                <p:strVal val="1+#ppt_h/2"/>
                                              </p:val>
                                            </p:tav>
                                            <p:tav tm="100000">
                                              <p:val>
                                                <p:strVal val="#ppt_y"/>
                                              </p:val>
                                            </p:tav>
                                          </p:tavLst>
                                        </p:anim>
                                      </p:childTnLst>
                                    </p:cTn>
                                  </p:par>
                                  <p:par>
                                    <p:cTn id="31" presetID="2" presetClass="entr" presetSubtype="4" accel="50000"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anim calcmode="lin" valueType="num">
                                          <p:cBhvr additive="base">
                                            <p:cTn id="33" dur="2000" fill="hold"/>
                                            <p:tgtEl>
                                              <p:spTgt spid="27"/>
                                            </p:tgtEl>
                                            <p:attrNameLst>
                                              <p:attrName>ppt_x</p:attrName>
                                            </p:attrNameLst>
                                          </p:cBhvr>
                                          <p:tavLst>
                                            <p:tav tm="0">
                                              <p:val>
                                                <p:strVal val="#ppt_x"/>
                                              </p:val>
                                            </p:tav>
                                            <p:tav tm="100000">
                                              <p:val>
                                                <p:strVal val="#ppt_x"/>
                                              </p:val>
                                            </p:tav>
                                          </p:tavLst>
                                        </p:anim>
                                        <p:anim calcmode="lin" valueType="num">
                                          <p:cBhvr additive="base">
                                            <p:cTn id="34" dur="2000" fill="hold"/>
                                            <p:tgtEl>
                                              <p:spTgt spid="27"/>
                                            </p:tgtEl>
                                            <p:attrNameLst>
                                              <p:attrName>ppt_y</p:attrName>
                                            </p:attrNameLst>
                                          </p:cBhvr>
                                          <p:tavLst>
                                            <p:tav tm="0">
                                              <p:val>
                                                <p:strVal val="1+#ppt_h/2"/>
                                              </p:val>
                                            </p:tav>
                                            <p:tav tm="100000">
                                              <p:val>
                                                <p:strVal val="#ppt_y"/>
                                              </p:val>
                                            </p:tav>
                                          </p:tavLst>
                                        </p:anim>
                                      </p:childTnLst>
                                    </p:cTn>
                                  </p:par>
                                  <p:par>
                                    <p:cTn id="35" presetID="2" presetClass="entr" presetSubtype="4" accel="50000"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anim calcmode="lin" valueType="num">
                                          <p:cBhvr additive="base">
                                            <p:cTn id="37" dur="2000" fill="hold"/>
                                            <p:tgtEl>
                                              <p:spTgt spid="28"/>
                                            </p:tgtEl>
                                            <p:attrNameLst>
                                              <p:attrName>ppt_x</p:attrName>
                                            </p:attrNameLst>
                                          </p:cBhvr>
                                          <p:tavLst>
                                            <p:tav tm="0">
                                              <p:val>
                                                <p:strVal val="#ppt_x"/>
                                              </p:val>
                                            </p:tav>
                                            <p:tav tm="100000">
                                              <p:val>
                                                <p:strVal val="#ppt_x"/>
                                              </p:val>
                                            </p:tav>
                                          </p:tavLst>
                                        </p:anim>
                                        <p:anim calcmode="lin" valueType="num">
                                          <p:cBhvr additive="base">
                                            <p:cTn id="38" dur="2000" fill="hold"/>
                                            <p:tgtEl>
                                              <p:spTgt spid="28"/>
                                            </p:tgtEl>
                                            <p:attrNameLst>
                                              <p:attrName>ppt_y</p:attrName>
                                            </p:attrNameLst>
                                          </p:cBhvr>
                                          <p:tavLst>
                                            <p:tav tm="0">
                                              <p:val>
                                                <p:strVal val="1+#ppt_h/2"/>
                                              </p:val>
                                            </p:tav>
                                            <p:tav tm="100000">
                                              <p:val>
                                                <p:strVal val="#ppt_y"/>
                                              </p:val>
                                            </p:tav>
                                          </p:tavLst>
                                        </p:anim>
                                      </p:childTnLst>
                                    </p:cTn>
                                  </p:par>
                                  <p:par>
                                    <p:cTn id="39" presetID="2" presetClass="entr" presetSubtype="4" accel="50000" fill="hold" grpId="0" nodeType="with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additive="base">
                                            <p:cTn id="41" dur="2000" fill="hold"/>
                                            <p:tgtEl>
                                              <p:spTgt spid="29"/>
                                            </p:tgtEl>
                                            <p:attrNameLst>
                                              <p:attrName>ppt_x</p:attrName>
                                            </p:attrNameLst>
                                          </p:cBhvr>
                                          <p:tavLst>
                                            <p:tav tm="0">
                                              <p:val>
                                                <p:strVal val="#ppt_x"/>
                                              </p:val>
                                            </p:tav>
                                            <p:tav tm="100000">
                                              <p:val>
                                                <p:strVal val="#ppt_x"/>
                                              </p:val>
                                            </p:tav>
                                          </p:tavLst>
                                        </p:anim>
                                        <p:anim calcmode="lin" valueType="num">
                                          <p:cBhvr additive="base">
                                            <p:cTn id="42" dur="2000" fill="hold"/>
                                            <p:tgtEl>
                                              <p:spTgt spid="29"/>
                                            </p:tgtEl>
                                            <p:attrNameLst>
                                              <p:attrName>ppt_y</p:attrName>
                                            </p:attrNameLst>
                                          </p:cBhvr>
                                          <p:tavLst>
                                            <p:tav tm="0">
                                              <p:val>
                                                <p:strVal val="1+#ppt_h/2"/>
                                              </p:val>
                                            </p:tav>
                                            <p:tav tm="100000">
                                              <p:val>
                                                <p:strVal val="#ppt_y"/>
                                              </p:val>
                                            </p:tav>
                                          </p:tavLst>
                                        </p:anim>
                                      </p:childTnLst>
                                    </p:cTn>
                                  </p:par>
                                  <p:par>
                                    <p:cTn id="43" presetID="2" presetClass="entr" presetSubtype="4" accel="50000" fill="hold" grpId="0" nodeType="withEffect">
                                      <p:stCondLst>
                                        <p:cond delay="0"/>
                                      </p:stCondLst>
                                      <p:childTnLst>
                                        <p:set>
                                          <p:cBhvr>
                                            <p:cTn id="44" dur="1" fill="hold">
                                              <p:stCondLst>
                                                <p:cond delay="0"/>
                                              </p:stCondLst>
                                            </p:cTn>
                                            <p:tgtEl>
                                              <p:spTgt spid="30"/>
                                            </p:tgtEl>
                                            <p:attrNameLst>
                                              <p:attrName>style.visibility</p:attrName>
                                            </p:attrNameLst>
                                          </p:cBhvr>
                                          <p:to>
                                            <p:strVal val="visible"/>
                                          </p:to>
                                        </p:set>
                                        <p:anim calcmode="lin" valueType="num">
                                          <p:cBhvr additive="base">
                                            <p:cTn id="45" dur="2000" fill="hold"/>
                                            <p:tgtEl>
                                              <p:spTgt spid="30"/>
                                            </p:tgtEl>
                                            <p:attrNameLst>
                                              <p:attrName>ppt_x</p:attrName>
                                            </p:attrNameLst>
                                          </p:cBhvr>
                                          <p:tavLst>
                                            <p:tav tm="0">
                                              <p:val>
                                                <p:strVal val="#ppt_x"/>
                                              </p:val>
                                            </p:tav>
                                            <p:tav tm="100000">
                                              <p:val>
                                                <p:strVal val="#ppt_x"/>
                                              </p:val>
                                            </p:tav>
                                          </p:tavLst>
                                        </p:anim>
                                        <p:anim calcmode="lin" valueType="num">
                                          <p:cBhvr additive="base">
                                            <p:cTn id="46" dur="2000" fill="hold"/>
                                            <p:tgtEl>
                                              <p:spTgt spid="30"/>
                                            </p:tgtEl>
                                            <p:attrNameLst>
                                              <p:attrName>ppt_y</p:attrName>
                                            </p:attrNameLst>
                                          </p:cBhvr>
                                          <p:tavLst>
                                            <p:tav tm="0">
                                              <p:val>
                                                <p:strVal val="1+#ppt_h/2"/>
                                              </p:val>
                                            </p:tav>
                                            <p:tav tm="100000">
                                              <p:val>
                                                <p:strVal val="#ppt_y"/>
                                              </p:val>
                                            </p:tav>
                                          </p:tavLst>
                                        </p:anim>
                                      </p:childTnLst>
                                    </p:cTn>
                                  </p:par>
                                  <p:par>
                                    <p:cTn id="47" presetID="2" presetClass="entr" presetSubtype="4" accel="50000"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anim calcmode="lin" valueType="num">
                                          <p:cBhvr additive="base">
                                            <p:cTn id="49" dur="2000" fill="hold"/>
                                            <p:tgtEl>
                                              <p:spTgt spid="31"/>
                                            </p:tgtEl>
                                            <p:attrNameLst>
                                              <p:attrName>ppt_x</p:attrName>
                                            </p:attrNameLst>
                                          </p:cBhvr>
                                          <p:tavLst>
                                            <p:tav tm="0">
                                              <p:val>
                                                <p:strVal val="#ppt_x"/>
                                              </p:val>
                                            </p:tav>
                                            <p:tav tm="100000">
                                              <p:val>
                                                <p:strVal val="#ppt_x"/>
                                              </p:val>
                                            </p:tav>
                                          </p:tavLst>
                                        </p:anim>
                                        <p:anim calcmode="lin" valueType="num">
                                          <p:cBhvr additive="base">
                                            <p:cTn id="50" dur="2000" fill="hold"/>
                                            <p:tgtEl>
                                              <p:spTgt spid="31"/>
                                            </p:tgtEl>
                                            <p:attrNameLst>
                                              <p:attrName>ppt_y</p:attrName>
                                            </p:attrNameLst>
                                          </p:cBhvr>
                                          <p:tavLst>
                                            <p:tav tm="0">
                                              <p:val>
                                                <p:strVal val="1+#ppt_h/2"/>
                                              </p:val>
                                            </p:tav>
                                            <p:tav tm="100000">
                                              <p:val>
                                                <p:strVal val="#ppt_y"/>
                                              </p:val>
                                            </p:tav>
                                          </p:tavLst>
                                        </p:anim>
                                      </p:childTnLst>
                                    </p:cTn>
                                  </p:par>
                                  <p:par>
                                    <p:cTn id="51" presetID="2" presetClass="entr" presetSubtype="4" accel="50000"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 calcmode="lin" valueType="num">
                                          <p:cBhvr additive="base">
                                            <p:cTn id="53" dur="2000" fill="hold"/>
                                            <p:tgtEl>
                                              <p:spTgt spid="32"/>
                                            </p:tgtEl>
                                            <p:attrNameLst>
                                              <p:attrName>ppt_x</p:attrName>
                                            </p:attrNameLst>
                                          </p:cBhvr>
                                          <p:tavLst>
                                            <p:tav tm="0">
                                              <p:val>
                                                <p:strVal val="#ppt_x"/>
                                              </p:val>
                                            </p:tav>
                                            <p:tav tm="100000">
                                              <p:val>
                                                <p:strVal val="#ppt_x"/>
                                              </p:val>
                                            </p:tav>
                                          </p:tavLst>
                                        </p:anim>
                                        <p:anim calcmode="lin" valueType="num">
                                          <p:cBhvr additive="base">
                                            <p:cTn id="54" dur="2000" fill="hold"/>
                                            <p:tgtEl>
                                              <p:spTgt spid="32"/>
                                            </p:tgtEl>
                                            <p:attrNameLst>
                                              <p:attrName>ppt_y</p:attrName>
                                            </p:attrNameLst>
                                          </p:cBhvr>
                                          <p:tavLst>
                                            <p:tav tm="0">
                                              <p:val>
                                                <p:strVal val="1+#ppt_h/2"/>
                                              </p:val>
                                            </p:tav>
                                            <p:tav tm="100000">
                                              <p:val>
                                                <p:strVal val="#ppt_y"/>
                                              </p:val>
                                            </p:tav>
                                          </p:tavLst>
                                        </p:anim>
                                      </p:childTnLst>
                                    </p:cTn>
                                  </p:par>
                                  <p:par>
                                    <p:cTn id="55" presetID="2" presetClass="entr" presetSubtype="4" accel="50000"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anim calcmode="lin" valueType="num">
                                          <p:cBhvr additive="base">
                                            <p:cTn id="57" dur="2000" fill="hold"/>
                                            <p:tgtEl>
                                              <p:spTgt spid="33"/>
                                            </p:tgtEl>
                                            <p:attrNameLst>
                                              <p:attrName>ppt_x</p:attrName>
                                            </p:attrNameLst>
                                          </p:cBhvr>
                                          <p:tavLst>
                                            <p:tav tm="0">
                                              <p:val>
                                                <p:strVal val="#ppt_x"/>
                                              </p:val>
                                            </p:tav>
                                            <p:tav tm="100000">
                                              <p:val>
                                                <p:strVal val="#ppt_x"/>
                                              </p:val>
                                            </p:tav>
                                          </p:tavLst>
                                        </p:anim>
                                        <p:anim calcmode="lin" valueType="num">
                                          <p:cBhvr additive="base">
                                            <p:cTn id="58" dur="2000" fill="hold"/>
                                            <p:tgtEl>
                                              <p:spTgt spid="33"/>
                                            </p:tgtEl>
                                            <p:attrNameLst>
                                              <p:attrName>ppt_y</p:attrName>
                                            </p:attrNameLst>
                                          </p:cBhvr>
                                          <p:tavLst>
                                            <p:tav tm="0">
                                              <p:val>
                                                <p:strVal val="1+#ppt_h/2"/>
                                              </p:val>
                                            </p:tav>
                                            <p:tav tm="100000">
                                              <p:val>
                                                <p:strVal val="#ppt_y"/>
                                              </p:val>
                                            </p:tav>
                                          </p:tavLst>
                                        </p:anim>
                                      </p:childTnLst>
                                    </p:cTn>
                                  </p:par>
                                  <p:par>
                                    <p:cTn id="59" presetID="2" presetClass="entr" presetSubtype="4" accel="50000" fill="hold" grpId="0" nodeType="withEffect">
                                      <p:stCondLst>
                                        <p:cond delay="0"/>
                                      </p:stCondLst>
                                      <p:childTnLst>
                                        <p:set>
                                          <p:cBhvr>
                                            <p:cTn id="60" dur="1" fill="hold">
                                              <p:stCondLst>
                                                <p:cond delay="0"/>
                                              </p:stCondLst>
                                            </p:cTn>
                                            <p:tgtEl>
                                              <p:spTgt spid="34"/>
                                            </p:tgtEl>
                                            <p:attrNameLst>
                                              <p:attrName>style.visibility</p:attrName>
                                            </p:attrNameLst>
                                          </p:cBhvr>
                                          <p:to>
                                            <p:strVal val="visible"/>
                                          </p:to>
                                        </p:set>
                                        <p:anim calcmode="lin" valueType="num">
                                          <p:cBhvr additive="base">
                                            <p:cTn id="61" dur="2000" fill="hold"/>
                                            <p:tgtEl>
                                              <p:spTgt spid="34"/>
                                            </p:tgtEl>
                                            <p:attrNameLst>
                                              <p:attrName>ppt_x</p:attrName>
                                            </p:attrNameLst>
                                          </p:cBhvr>
                                          <p:tavLst>
                                            <p:tav tm="0">
                                              <p:val>
                                                <p:strVal val="#ppt_x"/>
                                              </p:val>
                                            </p:tav>
                                            <p:tav tm="100000">
                                              <p:val>
                                                <p:strVal val="#ppt_x"/>
                                              </p:val>
                                            </p:tav>
                                          </p:tavLst>
                                        </p:anim>
                                        <p:anim calcmode="lin" valueType="num">
                                          <p:cBhvr additive="base">
                                            <p:cTn id="62" dur="2000" fill="hold"/>
                                            <p:tgtEl>
                                              <p:spTgt spid="34"/>
                                            </p:tgtEl>
                                            <p:attrNameLst>
                                              <p:attrName>ppt_y</p:attrName>
                                            </p:attrNameLst>
                                          </p:cBhvr>
                                          <p:tavLst>
                                            <p:tav tm="0">
                                              <p:val>
                                                <p:strVal val="1+#ppt_h/2"/>
                                              </p:val>
                                            </p:tav>
                                            <p:tav tm="100000">
                                              <p:val>
                                                <p:strVal val="#ppt_y"/>
                                              </p:val>
                                            </p:tav>
                                          </p:tavLst>
                                        </p:anim>
                                      </p:childTnLst>
                                    </p:cTn>
                                  </p:par>
                                  <p:par>
                                    <p:cTn id="63" presetID="2" presetClass="entr" presetSubtype="4" accel="50000" fill="hold" grpId="0" nodeType="withEffect">
                                      <p:stCondLst>
                                        <p:cond delay="0"/>
                                      </p:stCondLst>
                                      <p:childTnLst>
                                        <p:set>
                                          <p:cBhvr>
                                            <p:cTn id="64" dur="1" fill="hold">
                                              <p:stCondLst>
                                                <p:cond delay="0"/>
                                              </p:stCondLst>
                                            </p:cTn>
                                            <p:tgtEl>
                                              <p:spTgt spid="35"/>
                                            </p:tgtEl>
                                            <p:attrNameLst>
                                              <p:attrName>style.visibility</p:attrName>
                                            </p:attrNameLst>
                                          </p:cBhvr>
                                          <p:to>
                                            <p:strVal val="visible"/>
                                          </p:to>
                                        </p:set>
                                        <p:anim calcmode="lin" valueType="num">
                                          <p:cBhvr additive="base">
                                            <p:cTn id="65" dur="2000" fill="hold"/>
                                            <p:tgtEl>
                                              <p:spTgt spid="35"/>
                                            </p:tgtEl>
                                            <p:attrNameLst>
                                              <p:attrName>ppt_x</p:attrName>
                                            </p:attrNameLst>
                                          </p:cBhvr>
                                          <p:tavLst>
                                            <p:tav tm="0">
                                              <p:val>
                                                <p:strVal val="#ppt_x"/>
                                              </p:val>
                                            </p:tav>
                                            <p:tav tm="100000">
                                              <p:val>
                                                <p:strVal val="#ppt_x"/>
                                              </p:val>
                                            </p:tav>
                                          </p:tavLst>
                                        </p:anim>
                                        <p:anim calcmode="lin" valueType="num">
                                          <p:cBhvr additive="base">
                                            <p:cTn id="66" dur="2000" fill="hold"/>
                                            <p:tgtEl>
                                              <p:spTgt spid="35"/>
                                            </p:tgtEl>
                                            <p:attrNameLst>
                                              <p:attrName>ppt_y</p:attrName>
                                            </p:attrNameLst>
                                          </p:cBhvr>
                                          <p:tavLst>
                                            <p:tav tm="0">
                                              <p:val>
                                                <p:strVal val="1+#ppt_h/2"/>
                                              </p:val>
                                            </p:tav>
                                            <p:tav tm="100000">
                                              <p:val>
                                                <p:strVal val="#ppt_y"/>
                                              </p:val>
                                            </p:tav>
                                          </p:tavLst>
                                        </p:anim>
                                      </p:childTnLst>
                                    </p:cTn>
                                  </p:par>
                                  <p:par>
                                    <p:cTn id="67" presetID="2" presetClass="entr" presetSubtype="4" accel="50000" fill="hold" grpId="0" nodeType="withEffect">
                                      <p:stCondLst>
                                        <p:cond delay="0"/>
                                      </p:stCondLst>
                                      <p:childTnLst>
                                        <p:set>
                                          <p:cBhvr>
                                            <p:cTn id="68" dur="1" fill="hold">
                                              <p:stCondLst>
                                                <p:cond delay="0"/>
                                              </p:stCondLst>
                                            </p:cTn>
                                            <p:tgtEl>
                                              <p:spTgt spid="36"/>
                                            </p:tgtEl>
                                            <p:attrNameLst>
                                              <p:attrName>style.visibility</p:attrName>
                                            </p:attrNameLst>
                                          </p:cBhvr>
                                          <p:to>
                                            <p:strVal val="visible"/>
                                          </p:to>
                                        </p:set>
                                        <p:anim calcmode="lin" valueType="num">
                                          <p:cBhvr additive="base">
                                            <p:cTn id="69" dur="2000" fill="hold"/>
                                            <p:tgtEl>
                                              <p:spTgt spid="36"/>
                                            </p:tgtEl>
                                            <p:attrNameLst>
                                              <p:attrName>ppt_x</p:attrName>
                                            </p:attrNameLst>
                                          </p:cBhvr>
                                          <p:tavLst>
                                            <p:tav tm="0">
                                              <p:val>
                                                <p:strVal val="#ppt_x"/>
                                              </p:val>
                                            </p:tav>
                                            <p:tav tm="100000">
                                              <p:val>
                                                <p:strVal val="#ppt_x"/>
                                              </p:val>
                                            </p:tav>
                                          </p:tavLst>
                                        </p:anim>
                                        <p:anim calcmode="lin" valueType="num">
                                          <p:cBhvr additive="base">
                                            <p:cTn id="70" dur="2000" fill="hold"/>
                                            <p:tgtEl>
                                              <p:spTgt spid="36"/>
                                            </p:tgtEl>
                                            <p:attrNameLst>
                                              <p:attrName>ppt_y</p:attrName>
                                            </p:attrNameLst>
                                          </p:cBhvr>
                                          <p:tavLst>
                                            <p:tav tm="0">
                                              <p:val>
                                                <p:strVal val="1+#ppt_h/2"/>
                                              </p:val>
                                            </p:tav>
                                            <p:tav tm="100000">
                                              <p:val>
                                                <p:strVal val="#ppt_y"/>
                                              </p:val>
                                            </p:tav>
                                          </p:tavLst>
                                        </p:anim>
                                      </p:childTnLst>
                                    </p:cTn>
                                  </p:par>
                                  <p:par>
                                    <p:cTn id="71" presetID="2" presetClass="entr" presetSubtype="4" accel="50000" fill="hold" grpId="0" nodeType="withEffect">
                                      <p:stCondLst>
                                        <p:cond delay="0"/>
                                      </p:stCondLst>
                                      <p:childTnLst>
                                        <p:set>
                                          <p:cBhvr>
                                            <p:cTn id="72" dur="1" fill="hold">
                                              <p:stCondLst>
                                                <p:cond delay="0"/>
                                              </p:stCondLst>
                                            </p:cTn>
                                            <p:tgtEl>
                                              <p:spTgt spid="37"/>
                                            </p:tgtEl>
                                            <p:attrNameLst>
                                              <p:attrName>style.visibility</p:attrName>
                                            </p:attrNameLst>
                                          </p:cBhvr>
                                          <p:to>
                                            <p:strVal val="visible"/>
                                          </p:to>
                                        </p:set>
                                        <p:anim calcmode="lin" valueType="num">
                                          <p:cBhvr additive="base">
                                            <p:cTn id="73" dur="2000" fill="hold"/>
                                            <p:tgtEl>
                                              <p:spTgt spid="37"/>
                                            </p:tgtEl>
                                            <p:attrNameLst>
                                              <p:attrName>ppt_x</p:attrName>
                                            </p:attrNameLst>
                                          </p:cBhvr>
                                          <p:tavLst>
                                            <p:tav tm="0">
                                              <p:val>
                                                <p:strVal val="#ppt_x"/>
                                              </p:val>
                                            </p:tav>
                                            <p:tav tm="100000">
                                              <p:val>
                                                <p:strVal val="#ppt_x"/>
                                              </p:val>
                                            </p:tav>
                                          </p:tavLst>
                                        </p:anim>
                                        <p:anim calcmode="lin" valueType="num">
                                          <p:cBhvr additive="base">
                                            <p:cTn id="74" dur="2000" fill="hold"/>
                                            <p:tgtEl>
                                              <p:spTgt spid="37"/>
                                            </p:tgtEl>
                                            <p:attrNameLst>
                                              <p:attrName>ppt_y</p:attrName>
                                            </p:attrNameLst>
                                          </p:cBhvr>
                                          <p:tavLst>
                                            <p:tav tm="0">
                                              <p:val>
                                                <p:strVal val="1+#ppt_h/2"/>
                                              </p:val>
                                            </p:tav>
                                            <p:tav tm="100000">
                                              <p:val>
                                                <p:strVal val="#ppt_y"/>
                                              </p:val>
                                            </p:tav>
                                          </p:tavLst>
                                        </p:anim>
                                      </p:childTnLst>
                                    </p:cTn>
                                  </p:par>
                                  <p:par>
                                    <p:cTn id="75" presetID="2" presetClass="entr" presetSubtype="4" accel="50000" fill="hold" grpId="0" nodeType="withEffect">
                                      <p:stCondLst>
                                        <p:cond delay="0"/>
                                      </p:stCondLst>
                                      <p:childTnLst>
                                        <p:set>
                                          <p:cBhvr>
                                            <p:cTn id="76" dur="1" fill="hold">
                                              <p:stCondLst>
                                                <p:cond delay="0"/>
                                              </p:stCondLst>
                                            </p:cTn>
                                            <p:tgtEl>
                                              <p:spTgt spid="38"/>
                                            </p:tgtEl>
                                            <p:attrNameLst>
                                              <p:attrName>style.visibility</p:attrName>
                                            </p:attrNameLst>
                                          </p:cBhvr>
                                          <p:to>
                                            <p:strVal val="visible"/>
                                          </p:to>
                                        </p:set>
                                        <p:anim calcmode="lin" valueType="num">
                                          <p:cBhvr additive="base">
                                            <p:cTn id="77" dur="2000" fill="hold"/>
                                            <p:tgtEl>
                                              <p:spTgt spid="38"/>
                                            </p:tgtEl>
                                            <p:attrNameLst>
                                              <p:attrName>ppt_x</p:attrName>
                                            </p:attrNameLst>
                                          </p:cBhvr>
                                          <p:tavLst>
                                            <p:tav tm="0">
                                              <p:val>
                                                <p:strVal val="#ppt_x"/>
                                              </p:val>
                                            </p:tav>
                                            <p:tav tm="100000">
                                              <p:val>
                                                <p:strVal val="#ppt_x"/>
                                              </p:val>
                                            </p:tav>
                                          </p:tavLst>
                                        </p:anim>
                                        <p:anim calcmode="lin" valueType="num">
                                          <p:cBhvr additive="base">
                                            <p:cTn id="78" dur="2000" fill="hold"/>
                                            <p:tgtEl>
                                              <p:spTgt spid="38"/>
                                            </p:tgtEl>
                                            <p:attrNameLst>
                                              <p:attrName>ppt_y</p:attrName>
                                            </p:attrNameLst>
                                          </p:cBhvr>
                                          <p:tavLst>
                                            <p:tav tm="0">
                                              <p:val>
                                                <p:strVal val="1+#ppt_h/2"/>
                                              </p:val>
                                            </p:tav>
                                            <p:tav tm="100000">
                                              <p:val>
                                                <p:strVal val="#ppt_y"/>
                                              </p:val>
                                            </p:tav>
                                          </p:tavLst>
                                        </p:anim>
                                      </p:childTnLst>
                                    </p:cTn>
                                  </p:par>
                                  <p:par>
                                    <p:cTn id="79" presetID="2" presetClass="entr" presetSubtype="4" accel="50000" fill="hold" grpId="0" nodeType="withEffect">
                                      <p:stCondLst>
                                        <p:cond delay="0"/>
                                      </p:stCondLst>
                                      <p:childTnLst>
                                        <p:set>
                                          <p:cBhvr>
                                            <p:cTn id="80" dur="1" fill="hold">
                                              <p:stCondLst>
                                                <p:cond delay="0"/>
                                              </p:stCondLst>
                                            </p:cTn>
                                            <p:tgtEl>
                                              <p:spTgt spid="39"/>
                                            </p:tgtEl>
                                            <p:attrNameLst>
                                              <p:attrName>style.visibility</p:attrName>
                                            </p:attrNameLst>
                                          </p:cBhvr>
                                          <p:to>
                                            <p:strVal val="visible"/>
                                          </p:to>
                                        </p:set>
                                        <p:anim calcmode="lin" valueType="num">
                                          <p:cBhvr additive="base">
                                            <p:cTn id="81" dur="2000" fill="hold"/>
                                            <p:tgtEl>
                                              <p:spTgt spid="39"/>
                                            </p:tgtEl>
                                            <p:attrNameLst>
                                              <p:attrName>ppt_x</p:attrName>
                                            </p:attrNameLst>
                                          </p:cBhvr>
                                          <p:tavLst>
                                            <p:tav tm="0">
                                              <p:val>
                                                <p:strVal val="#ppt_x"/>
                                              </p:val>
                                            </p:tav>
                                            <p:tav tm="100000">
                                              <p:val>
                                                <p:strVal val="#ppt_x"/>
                                              </p:val>
                                            </p:tav>
                                          </p:tavLst>
                                        </p:anim>
                                        <p:anim calcmode="lin" valueType="num">
                                          <p:cBhvr additive="base">
                                            <p:cTn id="82" dur="2000" fill="hold"/>
                                            <p:tgtEl>
                                              <p:spTgt spid="39"/>
                                            </p:tgtEl>
                                            <p:attrNameLst>
                                              <p:attrName>ppt_y</p:attrName>
                                            </p:attrNameLst>
                                          </p:cBhvr>
                                          <p:tavLst>
                                            <p:tav tm="0">
                                              <p:val>
                                                <p:strVal val="1+#ppt_h/2"/>
                                              </p:val>
                                            </p:tav>
                                            <p:tav tm="100000">
                                              <p:val>
                                                <p:strVal val="#ppt_y"/>
                                              </p:val>
                                            </p:tav>
                                          </p:tavLst>
                                        </p:anim>
                                      </p:childTnLst>
                                    </p:cTn>
                                  </p:par>
                                  <p:par>
                                    <p:cTn id="83" presetID="2" presetClass="entr" presetSubtype="4" accel="50000" fill="hold" grpId="0" nodeType="withEffect">
                                      <p:stCondLst>
                                        <p:cond delay="0"/>
                                      </p:stCondLst>
                                      <p:childTnLst>
                                        <p:set>
                                          <p:cBhvr>
                                            <p:cTn id="84" dur="1" fill="hold">
                                              <p:stCondLst>
                                                <p:cond delay="0"/>
                                              </p:stCondLst>
                                            </p:cTn>
                                            <p:tgtEl>
                                              <p:spTgt spid="40"/>
                                            </p:tgtEl>
                                            <p:attrNameLst>
                                              <p:attrName>style.visibility</p:attrName>
                                            </p:attrNameLst>
                                          </p:cBhvr>
                                          <p:to>
                                            <p:strVal val="visible"/>
                                          </p:to>
                                        </p:set>
                                        <p:anim calcmode="lin" valueType="num">
                                          <p:cBhvr additive="base">
                                            <p:cTn id="85" dur="2000" fill="hold"/>
                                            <p:tgtEl>
                                              <p:spTgt spid="40"/>
                                            </p:tgtEl>
                                            <p:attrNameLst>
                                              <p:attrName>ppt_x</p:attrName>
                                            </p:attrNameLst>
                                          </p:cBhvr>
                                          <p:tavLst>
                                            <p:tav tm="0">
                                              <p:val>
                                                <p:strVal val="#ppt_x"/>
                                              </p:val>
                                            </p:tav>
                                            <p:tav tm="100000">
                                              <p:val>
                                                <p:strVal val="#ppt_x"/>
                                              </p:val>
                                            </p:tav>
                                          </p:tavLst>
                                        </p:anim>
                                        <p:anim calcmode="lin" valueType="num">
                                          <p:cBhvr additive="base">
                                            <p:cTn id="86" dur="2000" fill="hold"/>
                                            <p:tgtEl>
                                              <p:spTgt spid="40"/>
                                            </p:tgtEl>
                                            <p:attrNameLst>
                                              <p:attrName>ppt_y</p:attrName>
                                            </p:attrNameLst>
                                          </p:cBhvr>
                                          <p:tavLst>
                                            <p:tav tm="0">
                                              <p:val>
                                                <p:strVal val="1+#ppt_h/2"/>
                                              </p:val>
                                            </p:tav>
                                            <p:tav tm="100000">
                                              <p:val>
                                                <p:strVal val="#ppt_y"/>
                                              </p:val>
                                            </p:tav>
                                          </p:tavLst>
                                        </p:anim>
                                      </p:childTnLst>
                                    </p:cTn>
                                  </p:par>
                                  <p:par>
                                    <p:cTn id="87" presetID="2" presetClass="entr" presetSubtype="4" accel="50000" fill="hold" grpId="0" nodeType="withEffect">
                                      <p:stCondLst>
                                        <p:cond delay="0"/>
                                      </p:stCondLst>
                                      <p:childTnLst>
                                        <p:set>
                                          <p:cBhvr>
                                            <p:cTn id="88" dur="1" fill="hold">
                                              <p:stCondLst>
                                                <p:cond delay="0"/>
                                              </p:stCondLst>
                                            </p:cTn>
                                            <p:tgtEl>
                                              <p:spTgt spid="41"/>
                                            </p:tgtEl>
                                            <p:attrNameLst>
                                              <p:attrName>style.visibility</p:attrName>
                                            </p:attrNameLst>
                                          </p:cBhvr>
                                          <p:to>
                                            <p:strVal val="visible"/>
                                          </p:to>
                                        </p:set>
                                        <p:anim calcmode="lin" valueType="num">
                                          <p:cBhvr additive="base">
                                            <p:cTn id="89" dur="2000" fill="hold"/>
                                            <p:tgtEl>
                                              <p:spTgt spid="41"/>
                                            </p:tgtEl>
                                            <p:attrNameLst>
                                              <p:attrName>ppt_x</p:attrName>
                                            </p:attrNameLst>
                                          </p:cBhvr>
                                          <p:tavLst>
                                            <p:tav tm="0">
                                              <p:val>
                                                <p:strVal val="#ppt_x"/>
                                              </p:val>
                                            </p:tav>
                                            <p:tav tm="100000">
                                              <p:val>
                                                <p:strVal val="#ppt_x"/>
                                              </p:val>
                                            </p:tav>
                                          </p:tavLst>
                                        </p:anim>
                                        <p:anim calcmode="lin" valueType="num">
                                          <p:cBhvr additive="base">
                                            <p:cTn id="90" dur="2000" fill="hold"/>
                                            <p:tgtEl>
                                              <p:spTgt spid="41"/>
                                            </p:tgtEl>
                                            <p:attrNameLst>
                                              <p:attrName>ppt_y</p:attrName>
                                            </p:attrNameLst>
                                          </p:cBhvr>
                                          <p:tavLst>
                                            <p:tav tm="0">
                                              <p:val>
                                                <p:strVal val="1+#ppt_h/2"/>
                                              </p:val>
                                            </p:tav>
                                            <p:tav tm="100000">
                                              <p:val>
                                                <p:strVal val="#ppt_y"/>
                                              </p:val>
                                            </p:tav>
                                          </p:tavLst>
                                        </p:anim>
                                      </p:childTnLst>
                                    </p:cTn>
                                  </p:par>
                                  <p:par>
                                    <p:cTn id="91" presetID="2" presetClass="entr" presetSubtype="4" accel="50000" fill="hold" grpId="0" nodeType="withEffect">
                                      <p:stCondLst>
                                        <p:cond delay="0"/>
                                      </p:stCondLst>
                                      <p:childTnLst>
                                        <p:set>
                                          <p:cBhvr>
                                            <p:cTn id="92" dur="1" fill="hold">
                                              <p:stCondLst>
                                                <p:cond delay="0"/>
                                              </p:stCondLst>
                                            </p:cTn>
                                            <p:tgtEl>
                                              <p:spTgt spid="42"/>
                                            </p:tgtEl>
                                            <p:attrNameLst>
                                              <p:attrName>style.visibility</p:attrName>
                                            </p:attrNameLst>
                                          </p:cBhvr>
                                          <p:to>
                                            <p:strVal val="visible"/>
                                          </p:to>
                                        </p:set>
                                        <p:anim calcmode="lin" valueType="num">
                                          <p:cBhvr additive="base">
                                            <p:cTn id="93" dur="2000" fill="hold"/>
                                            <p:tgtEl>
                                              <p:spTgt spid="42"/>
                                            </p:tgtEl>
                                            <p:attrNameLst>
                                              <p:attrName>ppt_x</p:attrName>
                                            </p:attrNameLst>
                                          </p:cBhvr>
                                          <p:tavLst>
                                            <p:tav tm="0">
                                              <p:val>
                                                <p:strVal val="#ppt_x"/>
                                              </p:val>
                                            </p:tav>
                                            <p:tav tm="100000">
                                              <p:val>
                                                <p:strVal val="#ppt_x"/>
                                              </p:val>
                                            </p:tav>
                                          </p:tavLst>
                                        </p:anim>
                                        <p:anim calcmode="lin" valueType="num">
                                          <p:cBhvr additive="base">
                                            <p:cTn id="94" dur="2000" fill="hold"/>
                                            <p:tgtEl>
                                              <p:spTgt spid="42"/>
                                            </p:tgtEl>
                                            <p:attrNameLst>
                                              <p:attrName>ppt_y</p:attrName>
                                            </p:attrNameLst>
                                          </p:cBhvr>
                                          <p:tavLst>
                                            <p:tav tm="0">
                                              <p:val>
                                                <p:strVal val="1+#ppt_h/2"/>
                                              </p:val>
                                            </p:tav>
                                            <p:tav tm="100000">
                                              <p:val>
                                                <p:strVal val="#ppt_y"/>
                                              </p:val>
                                            </p:tav>
                                          </p:tavLst>
                                        </p:anim>
                                      </p:childTnLst>
                                    </p:cTn>
                                  </p:par>
                                  <p:par>
                                    <p:cTn id="95" presetID="2" presetClass="entr" presetSubtype="4" accel="50000" fill="hold" grpId="0" nodeType="withEffect">
                                      <p:stCondLst>
                                        <p:cond delay="0"/>
                                      </p:stCondLst>
                                      <p:childTnLst>
                                        <p:set>
                                          <p:cBhvr>
                                            <p:cTn id="96" dur="1" fill="hold">
                                              <p:stCondLst>
                                                <p:cond delay="0"/>
                                              </p:stCondLst>
                                            </p:cTn>
                                            <p:tgtEl>
                                              <p:spTgt spid="43"/>
                                            </p:tgtEl>
                                            <p:attrNameLst>
                                              <p:attrName>style.visibility</p:attrName>
                                            </p:attrNameLst>
                                          </p:cBhvr>
                                          <p:to>
                                            <p:strVal val="visible"/>
                                          </p:to>
                                        </p:set>
                                        <p:anim calcmode="lin" valueType="num">
                                          <p:cBhvr additive="base">
                                            <p:cTn id="97" dur="2000" fill="hold"/>
                                            <p:tgtEl>
                                              <p:spTgt spid="43"/>
                                            </p:tgtEl>
                                            <p:attrNameLst>
                                              <p:attrName>ppt_x</p:attrName>
                                            </p:attrNameLst>
                                          </p:cBhvr>
                                          <p:tavLst>
                                            <p:tav tm="0">
                                              <p:val>
                                                <p:strVal val="#ppt_x"/>
                                              </p:val>
                                            </p:tav>
                                            <p:tav tm="100000">
                                              <p:val>
                                                <p:strVal val="#ppt_x"/>
                                              </p:val>
                                            </p:tav>
                                          </p:tavLst>
                                        </p:anim>
                                        <p:anim calcmode="lin" valueType="num">
                                          <p:cBhvr additive="base">
                                            <p:cTn id="98" dur="2000" fill="hold"/>
                                            <p:tgtEl>
                                              <p:spTgt spid="43"/>
                                            </p:tgtEl>
                                            <p:attrNameLst>
                                              <p:attrName>ppt_y</p:attrName>
                                            </p:attrNameLst>
                                          </p:cBhvr>
                                          <p:tavLst>
                                            <p:tav tm="0">
                                              <p:val>
                                                <p:strVal val="1+#ppt_h/2"/>
                                              </p:val>
                                            </p:tav>
                                            <p:tav tm="100000">
                                              <p:val>
                                                <p:strVal val="#ppt_y"/>
                                              </p:val>
                                            </p:tav>
                                          </p:tavLst>
                                        </p:anim>
                                      </p:childTnLst>
                                    </p:cTn>
                                  </p:par>
                                  <p:par>
                                    <p:cTn id="99" presetID="2" presetClass="entr" presetSubtype="4" accel="50000" fill="hold" grpId="0" nodeType="withEffect">
                                      <p:stCondLst>
                                        <p:cond delay="0"/>
                                      </p:stCondLst>
                                      <p:childTnLst>
                                        <p:set>
                                          <p:cBhvr>
                                            <p:cTn id="100" dur="1" fill="hold">
                                              <p:stCondLst>
                                                <p:cond delay="0"/>
                                              </p:stCondLst>
                                            </p:cTn>
                                            <p:tgtEl>
                                              <p:spTgt spid="44"/>
                                            </p:tgtEl>
                                            <p:attrNameLst>
                                              <p:attrName>style.visibility</p:attrName>
                                            </p:attrNameLst>
                                          </p:cBhvr>
                                          <p:to>
                                            <p:strVal val="visible"/>
                                          </p:to>
                                        </p:set>
                                        <p:anim calcmode="lin" valueType="num">
                                          <p:cBhvr additive="base">
                                            <p:cTn id="101" dur="2000" fill="hold"/>
                                            <p:tgtEl>
                                              <p:spTgt spid="44"/>
                                            </p:tgtEl>
                                            <p:attrNameLst>
                                              <p:attrName>ppt_x</p:attrName>
                                            </p:attrNameLst>
                                          </p:cBhvr>
                                          <p:tavLst>
                                            <p:tav tm="0">
                                              <p:val>
                                                <p:strVal val="#ppt_x"/>
                                              </p:val>
                                            </p:tav>
                                            <p:tav tm="100000">
                                              <p:val>
                                                <p:strVal val="#ppt_x"/>
                                              </p:val>
                                            </p:tav>
                                          </p:tavLst>
                                        </p:anim>
                                        <p:anim calcmode="lin" valueType="num">
                                          <p:cBhvr additive="base">
                                            <p:cTn id="102" dur="2000" fill="hold"/>
                                            <p:tgtEl>
                                              <p:spTgt spid="44"/>
                                            </p:tgtEl>
                                            <p:attrNameLst>
                                              <p:attrName>ppt_y</p:attrName>
                                            </p:attrNameLst>
                                          </p:cBhvr>
                                          <p:tavLst>
                                            <p:tav tm="0">
                                              <p:val>
                                                <p:strVal val="1+#ppt_h/2"/>
                                              </p:val>
                                            </p:tav>
                                            <p:tav tm="100000">
                                              <p:val>
                                                <p:strVal val="#ppt_y"/>
                                              </p:val>
                                            </p:tav>
                                          </p:tavLst>
                                        </p:anim>
                                      </p:childTnLst>
                                    </p:cTn>
                                  </p:par>
                                  <p:par>
                                    <p:cTn id="103" presetID="2" presetClass="entr" presetSubtype="4" accel="50000" fill="hold" grpId="0" nodeType="withEffect">
                                      <p:stCondLst>
                                        <p:cond delay="0"/>
                                      </p:stCondLst>
                                      <p:childTnLst>
                                        <p:set>
                                          <p:cBhvr>
                                            <p:cTn id="104" dur="1" fill="hold">
                                              <p:stCondLst>
                                                <p:cond delay="0"/>
                                              </p:stCondLst>
                                            </p:cTn>
                                            <p:tgtEl>
                                              <p:spTgt spid="45"/>
                                            </p:tgtEl>
                                            <p:attrNameLst>
                                              <p:attrName>style.visibility</p:attrName>
                                            </p:attrNameLst>
                                          </p:cBhvr>
                                          <p:to>
                                            <p:strVal val="visible"/>
                                          </p:to>
                                        </p:set>
                                        <p:anim calcmode="lin" valueType="num">
                                          <p:cBhvr additive="base">
                                            <p:cTn id="105" dur="2000" fill="hold"/>
                                            <p:tgtEl>
                                              <p:spTgt spid="45"/>
                                            </p:tgtEl>
                                            <p:attrNameLst>
                                              <p:attrName>ppt_x</p:attrName>
                                            </p:attrNameLst>
                                          </p:cBhvr>
                                          <p:tavLst>
                                            <p:tav tm="0">
                                              <p:val>
                                                <p:strVal val="#ppt_x"/>
                                              </p:val>
                                            </p:tav>
                                            <p:tav tm="100000">
                                              <p:val>
                                                <p:strVal val="#ppt_x"/>
                                              </p:val>
                                            </p:tav>
                                          </p:tavLst>
                                        </p:anim>
                                        <p:anim calcmode="lin" valueType="num">
                                          <p:cBhvr additive="base">
                                            <p:cTn id="106" dur="2000" fill="hold"/>
                                            <p:tgtEl>
                                              <p:spTgt spid="45"/>
                                            </p:tgtEl>
                                            <p:attrNameLst>
                                              <p:attrName>ppt_y</p:attrName>
                                            </p:attrNameLst>
                                          </p:cBhvr>
                                          <p:tavLst>
                                            <p:tav tm="0">
                                              <p:val>
                                                <p:strVal val="1+#ppt_h/2"/>
                                              </p:val>
                                            </p:tav>
                                            <p:tav tm="100000">
                                              <p:val>
                                                <p:strVal val="#ppt_y"/>
                                              </p:val>
                                            </p:tav>
                                          </p:tavLst>
                                        </p:anim>
                                      </p:childTnLst>
                                    </p:cTn>
                                  </p:par>
                                  <p:par>
                                    <p:cTn id="107" presetID="2" presetClass="entr" presetSubtype="4" accel="50000" fill="hold" grpId="0" nodeType="withEffect">
                                      <p:stCondLst>
                                        <p:cond delay="0"/>
                                      </p:stCondLst>
                                      <p:childTnLst>
                                        <p:set>
                                          <p:cBhvr>
                                            <p:cTn id="108" dur="1" fill="hold">
                                              <p:stCondLst>
                                                <p:cond delay="0"/>
                                              </p:stCondLst>
                                            </p:cTn>
                                            <p:tgtEl>
                                              <p:spTgt spid="59"/>
                                            </p:tgtEl>
                                            <p:attrNameLst>
                                              <p:attrName>style.visibility</p:attrName>
                                            </p:attrNameLst>
                                          </p:cBhvr>
                                          <p:to>
                                            <p:strVal val="visible"/>
                                          </p:to>
                                        </p:set>
                                        <p:anim calcmode="lin" valueType="num">
                                          <p:cBhvr additive="base">
                                            <p:cTn id="109" dur="2000" fill="hold"/>
                                            <p:tgtEl>
                                              <p:spTgt spid="59"/>
                                            </p:tgtEl>
                                            <p:attrNameLst>
                                              <p:attrName>ppt_x</p:attrName>
                                            </p:attrNameLst>
                                          </p:cBhvr>
                                          <p:tavLst>
                                            <p:tav tm="0">
                                              <p:val>
                                                <p:strVal val="#ppt_x"/>
                                              </p:val>
                                            </p:tav>
                                            <p:tav tm="100000">
                                              <p:val>
                                                <p:strVal val="#ppt_x"/>
                                              </p:val>
                                            </p:tav>
                                          </p:tavLst>
                                        </p:anim>
                                        <p:anim calcmode="lin" valueType="num">
                                          <p:cBhvr additive="base">
                                            <p:cTn id="110" dur="2000" fill="hold"/>
                                            <p:tgtEl>
                                              <p:spTgt spid="59"/>
                                            </p:tgtEl>
                                            <p:attrNameLst>
                                              <p:attrName>ppt_y</p:attrName>
                                            </p:attrNameLst>
                                          </p:cBhvr>
                                          <p:tavLst>
                                            <p:tav tm="0">
                                              <p:val>
                                                <p:strVal val="1+#ppt_h/2"/>
                                              </p:val>
                                            </p:tav>
                                            <p:tav tm="100000">
                                              <p:val>
                                                <p:strVal val="#ppt_y"/>
                                              </p:val>
                                            </p:tav>
                                          </p:tavLst>
                                        </p:anim>
                                      </p:childTnLst>
                                    </p:cTn>
                                  </p:par>
                                  <p:par>
                                    <p:cTn id="111" presetID="2" presetClass="entr" presetSubtype="4" accel="50000" fill="hold" grpId="0" nodeType="withEffect">
                                      <p:stCondLst>
                                        <p:cond delay="0"/>
                                      </p:stCondLst>
                                      <p:childTnLst>
                                        <p:set>
                                          <p:cBhvr>
                                            <p:cTn id="112" dur="1" fill="hold">
                                              <p:stCondLst>
                                                <p:cond delay="0"/>
                                              </p:stCondLst>
                                            </p:cTn>
                                            <p:tgtEl>
                                              <p:spTgt spid="61"/>
                                            </p:tgtEl>
                                            <p:attrNameLst>
                                              <p:attrName>style.visibility</p:attrName>
                                            </p:attrNameLst>
                                          </p:cBhvr>
                                          <p:to>
                                            <p:strVal val="visible"/>
                                          </p:to>
                                        </p:set>
                                        <p:anim calcmode="lin" valueType="num">
                                          <p:cBhvr additive="base">
                                            <p:cTn id="113" dur="2000" fill="hold"/>
                                            <p:tgtEl>
                                              <p:spTgt spid="61"/>
                                            </p:tgtEl>
                                            <p:attrNameLst>
                                              <p:attrName>ppt_x</p:attrName>
                                            </p:attrNameLst>
                                          </p:cBhvr>
                                          <p:tavLst>
                                            <p:tav tm="0">
                                              <p:val>
                                                <p:strVal val="#ppt_x"/>
                                              </p:val>
                                            </p:tav>
                                            <p:tav tm="100000">
                                              <p:val>
                                                <p:strVal val="#ppt_x"/>
                                              </p:val>
                                            </p:tav>
                                          </p:tavLst>
                                        </p:anim>
                                        <p:anim calcmode="lin" valueType="num">
                                          <p:cBhvr additive="base">
                                            <p:cTn id="114" dur="2000" fill="hold"/>
                                            <p:tgtEl>
                                              <p:spTgt spid="61"/>
                                            </p:tgtEl>
                                            <p:attrNameLst>
                                              <p:attrName>ppt_y</p:attrName>
                                            </p:attrNameLst>
                                          </p:cBhvr>
                                          <p:tavLst>
                                            <p:tav tm="0">
                                              <p:val>
                                                <p:strVal val="1+#ppt_h/2"/>
                                              </p:val>
                                            </p:tav>
                                            <p:tav tm="100000">
                                              <p:val>
                                                <p:strVal val="#ppt_y"/>
                                              </p:val>
                                            </p:tav>
                                          </p:tavLst>
                                        </p:anim>
                                      </p:childTnLst>
                                    </p:cTn>
                                  </p:par>
                                </p:childTnLst>
                              </p:cTn>
                            </p:par>
                            <p:par>
                              <p:cTn id="115" fill="hold">
                                <p:stCondLst>
                                  <p:cond delay="0"/>
                                </p:stCondLst>
                                <p:childTnLst>
                                  <p:par>
                                    <p:cTn id="116" presetID="52" presetClass="entr" presetSubtype="0" fill="hold" grpId="0" nodeType="afterEffect">
                                      <p:stCondLst>
                                        <p:cond delay="0"/>
                                      </p:stCondLst>
                                      <p:iterate type="wd">
                                        <p:tmPct val="10000"/>
                                      </p:iterate>
                                      <p:childTnLst>
                                        <p:set>
                                          <p:cBhvr>
                                            <p:cTn id="117" dur="1" fill="hold">
                                              <p:stCondLst>
                                                <p:cond delay="0"/>
                                              </p:stCondLst>
                                            </p:cTn>
                                            <p:tgtEl>
                                              <p:spTgt spid="46"/>
                                            </p:tgtEl>
                                            <p:attrNameLst>
                                              <p:attrName>style.visibility</p:attrName>
                                            </p:attrNameLst>
                                          </p:cBhvr>
                                          <p:to>
                                            <p:strVal val="visible"/>
                                          </p:to>
                                        </p:set>
                                        <p:animScale>
                                          <p:cBhvr>
                                            <p:cTn id="118" dur="10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9" dur="1000" decel="50000" fill="hold">
                                              <p:stCondLst>
                                                <p:cond delay="0"/>
                                              </p:stCondLst>
                                            </p:cTn>
                                            <p:tgtEl>
                                              <p:spTgt spid="46"/>
                                            </p:tgtEl>
                                            <p:attrNameLst>
                                              <p:attrName>ppt_x</p:attrName>
                                              <p:attrName>ppt_y</p:attrName>
                                            </p:attrNameLst>
                                          </p:cBhvr>
                                        </p:animMotion>
                                        <p:animEffect transition="in" filter="fade">
                                          <p:cBhvr>
                                            <p:cTn id="120" dur="1000"/>
                                            <p:tgtEl>
                                              <p:spTgt spid="46"/>
                                            </p:tgtEl>
                                          </p:cBhvr>
                                        </p:animEffect>
                                      </p:childTnLst>
                                    </p:cTn>
                                  </p:par>
                                </p:childTnLst>
                              </p:cTn>
                            </p:par>
                            <p:par>
                              <p:cTn id="121" fill="hold">
                                <p:stCondLst>
                                  <p:cond delay="2000"/>
                                </p:stCondLst>
                                <p:childTnLst>
                                  <p:par>
                                    <p:cTn id="122" presetID="14" presetClass="entr" presetSubtype="10" fill="hold" grpId="0" nodeType="afterEffect">
                                      <p:stCondLst>
                                        <p:cond delay="0"/>
                                      </p:stCondLst>
                                      <p:childTnLst>
                                        <p:set>
                                          <p:cBhvr>
                                            <p:cTn id="123" dur="1" fill="hold">
                                              <p:stCondLst>
                                                <p:cond delay="0"/>
                                              </p:stCondLst>
                                            </p:cTn>
                                            <p:tgtEl>
                                              <p:spTgt spid="60"/>
                                            </p:tgtEl>
                                            <p:attrNameLst>
                                              <p:attrName>style.visibility</p:attrName>
                                            </p:attrNameLst>
                                          </p:cBhvr>
                                          <p:to>
                                            <p:strVal val="visible"/>
                                          </p:to>
                                        </p:set>
                                        <p:animEffect transition="in" filter="randombar(horizontal)">
                                          <p:cBhvr>
                                            <p:cTn id="124" dur="1000"/>
                                            <p:tgtEl>
                                              <p:spTgt spid="60"/>
                                            </p:tgtEl>
                                          </p:cBhvr>
                                        </p:animEffect>
                                      </p:childTnLst>
                                    </p:cTn>
                                  </p:par>
                                </p:childTnLst>
                              </p:cTn>
                            </p:par>
                            <p:par>
                              <p:cTn id="125" fill="hold">
                                <p:stCondLst>
                                  <p:cond delay="3000"/>
                                </p:stCondLst>
                                <p:childTnLst>
                                  <p:par>
                                    <p:cTn id="126" presetID="2" presetClass="entr" presetSubtype="4" accel="50000" fill="hold" nodeType="afterEffect">
                                      <p:stCondLst>
                                        <p:cond delay="0"/>
                                      </p:stCondLst>
                                      <p:childTnLst>
                                        <p:set>
                                          <p:cBhvr>
                                            <p:cTn id="127" dur="1" fill="hold">
                                              <p:stCondLst>
                                                <p:cond delay="0"/>
                                              </p:stCondLst>
                                            </p:cTn>
                                            <p:tgtEl>
                                              <p:spTgt spid="47"/>
                                            </p:tgtEl>
                                            <p:attrNameLst>
                                              <p:attrName>style.visibility</p:attrName>
                                            </p:attrNameLst>
                                          </p:cBhvr>
                                          <p:to>
                                            <p:strVal val="visible"/>
                                          </p:to>
                                        </p:set>
                                        <p:anim calcmode="lin" valueType="num">
                                          <p:cBhvr additive="base">
                                            <p:cTn id="128" dur="1000" fill="hold"/>
                                            <p:tgtEl>
                                              <p:spTgt spid="47"/>
                                            </p:tgtEl>
                                            <p:attrNameLst>
                                              <p:attrName>ppt_x</p:attrName>
                                            </p:attrNameLst>
                                          </p:cBhvr>
                                          <p:tavLst>
                                            <p:tav tm="0">
                                              <p:val>
                                                <p:strVal val="#ppt_x"/>
                                              </p:val>
                                            </p:tav>
                                            <p:tav tm="100000">
                                              <p:val>
                                                <p:strVal val="#ppt_x"/>
                                              </p:val>
                                            </p:tav>
                                          </p:tavLst>
                                        </p:anim>
                                        <p:anim calcmode="lin" valueType="num">
                                          <p:cBhvr additive="base">
                                            <p:cTn id="129" dur="1000" fill="hold"/>
                                            <p:tgtEl>
                                              <p:spTgt spid="47"/>
                                            </p:tgtEl>
                                            <p:attrNameLst>
                                              <p:attrName>ppt_y</p:attrName>
                                            </p:attrNameLst>
                                          </p:cBhvr>
                                          <p:tavLst>
                                            <p:tav tm="0">
                                              <p:val>
                                                <p:strVal val="1+#ppt_h/2"/>
                                              </p:val>
                                            </p:tav>
                                            <p:tav tm="100000">
                                              <p:val>
                                                <p:strVal val="#ppt_y"/>
                                              </p:val>
                                            </p:tav>
                                          </p:tavLst>
                                        </p:anim>
                                      </p:childTnLst>
                                    </p:cTn>
                                  </p:par>
                                  <p:par>
                                    <p:cTn id="130" presetID="2" presetClass="entr" presetSubtype="4" accel="50000" fill="hold" nodeType="withEffect">
                                      <p:stCondLst>
                                        <p:cond delay="0"/>
                                      </p:stCondLst>
                                      <p:childTnLst>
                                        <p:set>
                                          <p:cBhvr>
                                            <p:cTn id="131" dur="1" fill="hold">
                                              <p:stCondLst>
                                                <p:cond delay="0"/>
                                              </p:stCondLst>
                                            </p:cTn>
                                            <p:tgtEl>
                                              <p:spTgt spid="52"/>
                                            </p:tgtEl>
                                            <p:attrNameLst>
                                              <p:attrName>style.visibility</p:attrName>
                                            </p:attrNameLst>
                                          </p:cBhvr>
                                          <p:to>
                                            <p:strVal val="visible"/>
                                          </p:to>
                                        </p:set>
                                        <p:anim calcmode="lin" valueType="num">
                                          <p:cBhvr additive="base">
                                            <p:cTn id="132" dur="1000" fill="hold"/>
                                            <p:tgtEl>
                                              <p:spTgt spid="52"/>
                                            </p:tgtEl>
                                            <p:attrNameLst>
                                              <p:attrName>ppt_x</p:attrName>
                                            </p:attrNameLst>
                                          </p:cBhvr>
                                          <p:tavLst>
                                            <p:tav tm="0">
                                              <p:val>
                                                <p:strVal val="#ppt_x"/>
                                              </p:val>
                                            </p:tav>
                                            <p:tav tm="100000">
                                              <p:val>
                                                <p:strVal val="#ppt_x"/>
                                              </p:val>
                                            </p:tav>
                                          </p:tavLst>
                                        </p:anim>
                                        <p:anim calcmode="lin" valueType="num">
                                          <p:cBhvr additive="base">
                                            <p:cTn id="133" dur="1000" fill="hold"/>
                                            <p:tgtEl>
                                              <p:spTgt spid="52"/>
                                            </p:tgtEl>
                                            <p:attrNameLst>
                                              <p:attrName>ppt_y</p:attrName>
                                            </p:attrNameLst>
                                          </p:cBhvr>
                                          <p:tavLst>
                                            <p:tav tm="0">
                                              <p:val>
                                                <p:strVal val="1+#ppt_h/2"/>
                                              </p:val>
                                            </p:tav>
                                            <p:tav tm="100000">
                                              <p:val>
                                                <p:strVal val="#ppt_y"/>
                                              </p:val>
                                            </p:tav>
                                          </p:tavLst>
                                        </p:anim>
                                      </p:childTnLst>
                                    </p:cTn>
                                  </p:par>
                                </p:childTnLst>
                              </p:cTn>
                            </p:par>
                            <p:par>
                              <p:cTn id="134" fill="hold">
                                <p:stCondLst>
                                  <p:cond delay="4000"/>
                                </p:stCondLst>
                                <p:childTnLst>
                                  <p:par>
                                    <p:cTn id="135" presetID="50" presetClass="entr" presetSubtype="0" decel="100000" fill="hold" grpId="0" nodeType="afterEffect">
                                      <p:stCondLst>
                                        <p:cond delay="0"/>
                                      </p:stCondLst>
                                      <p:childTnLst>
                                        <p:set>
                                          <p:cBhvr>
                                            <p:cTn id="136" dur="1" fill="hold">
                                              <p:stCondLst>
                                                <p:cond delay="0"/>
                                              </p:stCondLst>
                                            </p:cTn>
                                            <p:tgtEl>
                                              <p:spTgt spid="58"/>
                                            </p:tgtEl>
                                            <p:attrNameLst>
                                              <p:attrName>style.visibility</p:attrName>
                                            </p:attrNameLst>
                                          </p:cBhvr>
                                          <p:to>
                                            <p:strVal val="visible"/>
                                          </p:to>
                                        </p:set>
                                        <p:anim calcmode="lin" valueType="num">
                                          <p:cBhvr>
                                            <p:cTn id="137" dur="1000" fill="hold"/>
                                            <p:tgtEl>
                                              <p:spTgt spid="58"/>
                                            </p:tgtEl>
                                            <p:attrNameLst>
                                              <p:attrName>ppt_w</p:attrName>
                                            </p:attrNameLst>
                                          </p:cBhvr>
                                          <p:tavLst>
                                            <p:tav tm="0">
                                              <p:val>
                                                <p:strVal val="#ppt_w+.3"/>
                                              </p:val>
                                            </p:tav>
                                            <p:tav tm="100000">
                                              <p:val>
                                                <p:strVal val="#ppt_w"/>
                                              </p:val>
                                            </p:tav>
                                          </p:tavLst>
                                        </p:anim>
                                        <p:anim calcmode="lin" valueType="num">
                                          <p:cBhvr>
                                            <p:cTn id="138" dur="1000" fill="hold"/>
                                            <p:tgtEl>
                                              <p:spTgt spid="58"/>
                                            </p:tgtEl>
                                            <p:attrNameLst>
                                              <p:attrName>ppt_h</p:attrName>
                                            </p:attrNameLst>
                                          </p:cBhvr>
                                          <p:tavLst>
                                            <p:tav tm="0">
                                              <p:val>
                                                <p:strVal val="#ppt_h"/>
                                              </p:val>
                                            </p:tav>
                                            <p:tav tm="100000">
                                              <p:val>
                                                <p:strVal val="#ppt_h"/>
                                              </p:val>
                                            </p:tav>
                                          </p:tavLst>
                                        </p:anim>
                                        <p:animEffect transition="in" filter="fade">
                                          <p:cBhvr>
                                            <p:cTn id="139" dur="1000"/>
                                            <p:tgtEl>
                                              <p:spTgt spid="58"/>
                                            </p:tgtEl>
                                          </p:cBhvr>
                                        </p:animEffect>
                                      </p:childTnLst>
                                    </p:cTn>
                                  </p:par>
                                  <p:par>
                                    <p:cTn id="140" presetID="50" presetClass="entr" presetSubtype="0" decel="100000" fill="hold" grpId="0" nodeType="withEffect">
                                      <p:stCondLst>
                                        <p:cond delay="0"/>
                                      </p:stCondLst>
                                      <p:childTnLst>
                                        <p:set>
                                          <p:cBhvr>
                                            <p:cTn id="141" dur="1" fill="hold">
                                              <p:stCondLst>
                                                <p:cond delay="0"/>
                                              </p:stCondLst>
                                            </p:cTn>
                                            <p:tgtEl>
                                              <p:spTgt spid="57"/>
                                            </p:tgtEl>
                                            <p:attrNameLst>
                                              <p:attrName>style.visibility</p:attrName>
                                            </p:attrNameLst>
                                          </p:cBhvr>
                                          <p:to>
                                            <p:strVal val="visible"/>
                                          </p:to>
                                        </p:set>
                                        <p:anim calcmode="lin" valueType="num">
                                          <p:cBhvr>
                                            <p:cTn id="142" dur="1000" fill="hold"/>
                                            <p:tgtEl>
                                              <p:spTgt spid="57"/>
                                            </p:tgtEl>
                                            <p:attrNameLst>
                                              <p:attrName>ppt_w</p:attrName>
                                            </p:attrNameLst>
                                          </p:cBhvr>
                                          <p:tavLst>
                                            <p:tav tm="0">
                                              <p:val>
                                                <p:strVal val="#ppt_w+.3"/>
                                              </p:val>
                                            </p:tav>
                                            <p:tav tm="100000">
                                              <p:val>
                                                <p:strVal val="#ppt_w"/>
                                              </p:val>
                                            </p:tav>
                                          </p:tavLst>
                                        </p:anim>
                                        <p:anim calcmode="lin" valueType="num">
                                          <p:cBhvr>
                                            <p:cTn id="143" dur="1000" fill="hold"/>
                                            <p:tgtEl>
                                              <p:spTgt spid="57"/>
                                            </p:tgtEl>
                                            <p:attrNameLst>
                                              <p:attrName>ppt_h</p:attrName>
                                            </p:attrNameLst>
                                          </p:cBhvr>
                                          <p:tavLst>
                                            <p:tav tm="0">
                                              <p:val>
                                                <p:strVal val="#ppt_h"/>
                                              </p:val>
                                            </p:tav>
                                            <p:tav tm="100000">
                                              <p:val>
                                                <p:strVal val="#ppt_h"/>
                                              </p:val>
                                            </p:tav>
                                          </p:tavLst>
                                        </p:anim>
                                        <p:animEffect transition="in" filter="fade">
                                          <p:cBhvr>
                                            <p:cTn id="144" dur="10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45" repeatCount="indefinite" fill="remove" display="0">
                      <p:stCondLst>
                        <p:cond delay="indefinite"/>
                      </p:stCondLst>
                      <p:endCondLst>
                        <p:cond evt="onStopAudio" delay="0">
                          <p:tgtEl>
                            <p:sldTgt/>
                          </p:tgtEl>
                        </p:cond>
                      </p:endCondLst>
                    </p:cTn>
                    <p:tgtEl>
                      <p:spTgt spid="2"/>
                    </p:tgtEl>
                  </p:cMediaNode>
                </p:audio>
              </p:childTnLst>
            </p:cTn>
          </p:par>
        </p:tnLst>
        <p:bldLst>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p:bldP spid="57" grpId="0" bldLvl="0" animBg="1"/>
          <p:bldP spid="58" grpId="0" bldLvl="0" animBg="1"/>
          <p:bldP spid="60" grpId="0"/>
          <p:bldP spid="59" grpId="0" animBg="1"/>
          <p:bldP spid="61" grpId="0" animBg="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rot="10800000">
            <a:off x="179512" y="914772"/>
            <a:ext cx="2867835" cy="3806429"/>
            <a:chOff x="1078816" y="964066"/>
            <a:chExt cx="2222812" cy="2950301"/>
          </a:xfrm>
          <a:effectLst>
            <a:outerShdw blurRad="254000" dist="254000" dir="5400000" algn="ctr" rotWithShape="0">
              <a:srgbClr val="000000">
                <a:alpha val="43137"/>
              </a:srgbClr>
            </a:outerShdw>
          </a:effectLst>
        </p:grpSpPr>
        <p:sp>
          <p:nvSpPr>
            <p:cNvPr id="32" name="Freeform 7"/>
            <p:cNvSpPr/>
            <p:nvPr/>
          </p:nvSpPr>
          <p:spPr bwMode="auto">
            <a:xfrm>
              <a:off x="1078816" y="2540257"/>
              <a:ext cx="696716" cy="1019561"/>
            </a:xfrm>
            <a:custGeom>
              <a:avLst/>
              <a:gdLst>
                <a:gd name="T0" fmla="*/ 94 w 375"/>
                <a:gd name="T1" fmla="*/ 0 h 549"/>
                <a:gd name="T2" fmla="*/ 11 w 375"/>
                <a:gd name="T3" fmla="*/ 12 h 549"/>
                <a:gd name="T4" fmla="*/ 0 w 375"/>
                <a:gd name="T5" fmla="*/ 127 h 549"/>
                <a:gd name="T6" fmla="*/ 174 w 375"/>
                <a:gd name="T7" fmla="*/ 549 h 549"/>
                <a:gd name="T8" fmla="*/ 375 w 375"/>
                <a:gd name="T9" fmla="*/ 280 h 549"/>
                <a:gd name="T10" fmla="*/ 94 w 375"/>
                <a:gd name="T11" fmla="*/ 0 h 549"/>
              </a:gdLst>
              <a:ahLst/>
              <a:cxnLst>
                <a:cxn ang="0">
                  <a:pos x="T0" y="T1"/>
                </a:cxn>
                <a:cxn ang="0">
                  <a:pos x="T2" y="T3"/>
                </a:cxn>
                <a:cxn ang="0">
                  <a:pos x="T4" y="T5"/>
                </a:cxn>
                <a:cxn ang="0">
                  <a:pos x="T6" y="T7"/>
                </a:cxn>
                <a:cxn ang="0">
                  <a:pos x="T8" y="T9"/>
                </a:cxn>
                <a:cxn ang="0">
                  <a:pos x="T10" y="T11"/>
                </a:cxn>
              </a:cxnLst>
              <a:rect l="0" t="0" r="r" b="b"/>
              <a:pathLst>
                <a:path w="375" h="549">
                  <a:moveTo>
                    <a:pt x="94" y="0"/>
                  </a:moveTo>
                  <a:cubicBezTo>
                    <a:pt x="65" y="0"/>
                    <a:pt x="37" y="4"/>
                    <a:pt x="11" y="12"/>
                  </a:cubicBezTo>
                  <a:cubicBezTo>
                    <a:pt x="3" y="49"/>
                    <a:pt x="0" y="87"/>
                    <a:pt x="0" y="127"/>
                  </a:cubicBezTo>
                  <a:cubicBezTo>
                    <a:pt x="0" y="291"/>
                    <a:pt x="66" y="441"/>
                    <a:pt x="174" y="549"/>
                  </a:cubicBezTo>
                  <a:cubicBezTo>
                    <a:pt x="290" y="514"/>
                    <a:pt x="375" y="407"/>
                    <a:pt x="375" y="280"/>
                  </a:cubicBezTo>
                  <a:cubicBezTo>
                    <a:pt x="375" y="125"/>
                    <a:pt x="249" y="0"/>
                    <a:pt x="94" y="0"/>
                  </a:cubicBezTo>
                  <a:close/>
                </a:path>
              </a:pathLst>
            </a:custGeom>
            <a:solidFill>
              <a:srgbClr val="F33735"/>
            </a:solidFill>
            <a:ln>
              <a:noFill/>
            </a:ln>
          </p:spPr>
          <p:txBody>
            <a:bodyPr vert="horz" wrap="square" lIns="91440" tIns="45720" rIns="91440" bIns="45720" numCol="1" anchor="t" anchorCtr="0" compatLnSpc="1"/>
            <a:lstStyle/>
            <a:p>
              <a:endParaRPr lang="zh-CN" altLang="en-US">
                <a:cs typeface="+mn-ea"/>
                <a:sym typeface="+mn-lt"/>
              </a:endParaRPr>
            </a:p>
          </p:txBody>
        </p:sp>
        <p:sp>
          <p:nvSpPr>
            <p:cNvPr id="33" name="Freeform 8"/>
            <p:cNvSpPr/>
            <p:nvPr/>
          </p:nvSpPr>
          <p:spPr bwMode="auto">
            <a:xfrm>
              <a:off x="1088093" y="2231327"/>
              <a:ext cx="600234" cy="615077"/>
            </a:xfrm>
            <a:custGeom>
              <a:avLst/>
              <a:gdLst>
                <a:gd name="T0" fmla="*/ 158 w 323"/>
                <a:gd name="T1" fmla="*/ 0 h 331"/>
                <a:gd name="T2" fmla="*/ 51 w 323"/>
                <a:gd name="T3" fmla="*/ 38 h 331"/>
                <a:gd name="T4" fmla="*/ 0 w 323"/>
                <a:gd name="T5" fmla="*/ 216 h 331"/>
                <a:gd name="T6" fmla="*/ 158 w 323"/>
                <a:gd name="T7" fmla="*/ 331 h 331"/>
                <a:gd name="T8" fmla="*/ 323 w 323"/>
                <a:gd name="T9" fmla="*/ 166 h 331"/>
                <a:gd name="T10" fmla="*/ 158 w 323"/>
                <a:gd name="T11" fmla="*/ 0 h 331"/>
              </a:gdLst>
              <a:ahLst/>
              <a:cxnLst>
                <a:cxn ang="0">
                  <a:pos x="T0" y="T1"/>
                </a:cxn>
                <a:cxn ang="0">
                  <a:pos x="T2" y="T3"/>
                </a:cxn>
                <a:cxn ang="0">
                  <a:pos x="T4" y="T5"/>
                </a:cxn>
                <a:cxn ang="0">
                  <a:pos x="T6" y="T7"/>
                </a:cxn>
                <a:cxn ang="0">
                  <a:pos x="T8" y="T9"/>
                </a:cxn>
                <a:cxn ang="0">
                  <a:pos x="T10" y="T11"/>
                </a:cxn>
              </a:cxnLst>
              <a:rect l="0" t="0" r="r" b="b"/>
              <a:pathLst>
                <a:path w="323" h="331">
                  <a:moveTo>
                    <a:pt x="158" y="0"/>
                  </a:moveTo>
                  <a:cubicBezTo>
                    <a:pt x="117" y="0"/>
                    <a:pt x="80" y="14"/>
                    <a:pt x="51" y="38"/>
                  </a:cubicBezTo>
                  <a:cubicBezTo>
                    <a:pt x="25" y="94"/>
                    <a:pt x="8" y="153"/>
                    <a:pt x="0" y="216"/>
                  </a:cubicBezTo>
                  <a:cubicBezTo>
                    <a:pt x="21" y="283"/>
                    <a:pt x="84" y="331"/>
                    <a:pt x="158" y="331"/>
                  </a:cubicBezTo>
                  <a:cubicBezTo>
                    <a:pt x="249" y="331"/>
                    <a:pt x="323" y="257"/>
                    <a:pt x="323" y="166"/>
                  </a:cubicBezTo>
                  <a:cubicBezTo>
                    <a:pt x="323" y="74"/>
                    <a:pt x="249" y="0"/>
                    <a:pt x="158" y="0"/>
                  </a:cubicBezTo>
                  <a:close/>
                </a:path>
              </a:pathLst>
            </a:custGeom>
            <a:solidFill>
              <a:schemeClr val="accent5">
                <a:lumMod val="60000"/>
                <a:lumOff val="4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34" name="Oval 9"/>
            <p:cNvSpPr>
              <a:spLocks noChangeArrowheads="1"/>
            </p:cNvSpPr>
            <p:nvPr/>
          </p:nvSpPr>
          <p:spPr bwMode="auto">
            <a:xfrm>
              <a:off x="1530616" y="2179723"/>
              <a:ext cx="506964" cy="507925"/>
            </a:xfrm>
            <a:prstGeom prst="ellipse">
              <a:avLst/>
            </a:prstGeom>
            <a:solidFill>
              <a:schemeClr val="accent5">
                <a:alpha val="7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35" name="Oval 10"/>
            <p:cNvSpPr>
              <a:spLocks noChangeArrowheads="1"/>
            </p:cNvSpPr>
            <p:nvPr/>
          </p:nvSpPr>
          <p:spPr bwMode="auto">
            <a:xfrm>
              <a:off x="2050137" y="1993832"/>
              <a:ext cx="576113" cy="574257"/>
            </a:xfrm>
            <a:prstGeom prst="ellipse">
              <a:avLst/>
            </a:prstGeom>
            <a:solidFill>
              <a:schemeClr val="accent6">
                <a:alpha val="7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36" name="Oval 11"/>
            <p:cNvSpPr>
              <a:spLocks noChangeArrowheads="1"/>
            </p:cNvSpPr>
            <p:nvPr/>
          </p:nvSpPr>
          <p:spPr bwMode="auto">
            <a:xfrm>
              <a:off x="1688327" y="1950229"/>
              <a:ext cx="413762" cy="412834"/>
            </a:xfrm>
            <a:prstGeom prst="ellipse">
              <a:avLst/>
            </a:prstGeom>
            <a:solidFill>
              <a:schemeClr val="accent4">
                <a:alpha val="7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37" name="Oval 12"/>
            <p:cNvSpPr>
              <a:spLocks noChangeArrowheads="1"/>
            </p:cNvSpPr>
            <p:nvPr/>
          </p:nvSpPr>
          <p:spPr bwMode="auto">
            <a:xfrm>
              <a:off x="1955510" y="1555021"/>
              <a:ext cx="256050" cy="256050"/>
            </a:xfrm>
            <a:prstGeom prst="ellipse">
              <a:avLst/>
            </a:prstGeom>
            <a:solidFill>
              <a:schemeClr val="accent4">
                <a:alpha val="7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38" name="Oval 13"/>
            <p:cNvSpPr>
              <a:spLocks noChangeArrowheads="1"/>
            </p:cNvSpPr>
            <p:nvPr/>
          </p:nvSpPr>
          <p:spPr bwMode="auto">
            <a:xfrm>
              <a:off x="2389682" y="1158887"/>
              <a:ext cx="86278" cy="87205"/>
            </a:xfrm>
            <a:prstGeom prst="ellipse">
              <a:avLst/>
            </a:prstGeom>
            <a:solidFill>
              <a:schemeClr val="accent4">
                <a:alpha val="7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39" name="Oval 14"/>
            <p:cNvSpPr>
              <a:spLocks noChangeArrowheads="1"/>
            </p:cNvSpPr>
            <p:nvPr/>
          </p:nvSpPr>
          <p:spPr bwMode="auto">
            <a:xfrm>
              <a:off x="1532470" y="1755408"/>
              <a:ext cx="85350" cy="85350"/>
            </a:xfrm>
            <a:prstGeom prst="ellipse">
              <a:avLst/>
            </a:prstGeom>
            <a:solidFill>
              <a:srgbClr val="2EA6EB">
                <a:alpha val="70000"/>
              </a:srgb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40" name="Oval 15"/>
            <p:cNvSpPr>
              <a:spLocks noChangeArrowheads="1"/>
            </p:cNvSpPr>
            <p:nvPr/>
          </p:nvSpPr>
          <p:spPr bwMode="auto">
            <a:xfrm>
              <a:off x="2068691" y="1905698"/>
              <a:ext cx="87205" cy="88133"/>
            </a:xfrm>
            <a:prstGeom prst="ellipse">
              <a:avLst/>
            </a:prstGeom>
            <a:solidFill>
              <a:srgbClr val="2EA6EB">
                <a:alpha val="80000"/>
              </a:srgb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41" name="Freeform 16"/>
            <p:cNvSpPr/>
            <p:nvPr/>
          </p:nvSpPr>
          <p:spPr bwMode="auto">
            <a:xfrm>
              <a:off x="1673483" y="1653359"/>
              <a:ext cx="376653" cy="377581"/>
            </a:xfrm>
            <a:custGeom>
              <a:avLst/>
              <a:gdLst>
                <a:gd name="T0" fmla="*/ 201 w 203"/>
                <a:gd name="T1" fmla="*/ 98 h 203"/>
                <a:gd name="T2" fmla="*/ 105 w 203"/>
                <a:gd name="T3" fmla="*/ 201 h 203"/>
                <a:gd name="T4" fmla="*/ 1 w 203"/>
                <a:gd name="T5" fmla="*/ 105 h 203"/>
                <a:gd name="T6" fmla="*/ 98 w 203"/>
                <a:gd name="T7" fmla="*/ 1 h 203"/>
                <a:gd name="T8" fmla="*/ 201 w 203"/>
                <a:gd name="T9" fmla="*/ 98 h 203"/>
              </a:gdLst>
              <a:ahLst/>
              <a:cxnLst>
                <a:cxn ang="0">
                  <a:pos x="T0" y="T1"/>
                </a:cxn>
                <a:cxn ang="0">
                  <a:pos x="T2" y="T3"/>
                </a:cxn>
                <a:cxn ang="0">
                  <a:pos x="T4" y="T5"/>
                </a:cxn>
                <a:cxn ang="0">
                  <a:pos x="T6" y="T7"/>
                </a:cxn>
                <a:cxn ang="0">
                  <a:pos x="T8" y="T9"/>
                </a:cxn>
              </a:cxnLst>
              <a:rect l="0" t="0" r="r" b="b"/>
              <a:pathLst>
                <a:path w="203" h="203">
                  <a:moveTo>
                    <a:pt x="201" y="98"/>
                  </a:moveTo>
                  <a:cubicBezTo>
                    <a:pt x="203" y="153"/>
                    <a:pt x="160" y="200"/>
                    <a:pt x="105" y="201"/>
                  </a:cubicBezTo>
                  <a:cubicBezTo>
                    <a:pt x="49" y="203"/>
                    <a:pt x="3" y="160"/>
                    <a:pt x="1" y="105"/>
                  </a:cubicBezTo>
                  <a:cubicBezTo>
                    <a:pt x="0" y="49"/>
                    <a:pt x="43" y="3"/>
                    <a:pt x="98" y="1"/>
                  </a:cubicBezTo>
                  <a:cubicBezTo>
                    <a:pt x="153" y="0"/>
                    <a:pt x="200" y="43"/>
                    <a:pt x="201" y="98"/>
                  </a:cubicBezTo>
                  <a:close/>
                </a:path>
              </a:pathLst>
            </a:custGeom>
            <a:solidFill>
              <a:srgbClr val="2EA6EB">
                <a:alpha val="70000"/>
              </a:srgb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42" name="Oval 17"/>
            <p:cNvSpPr>
              <a:spLocks noChangeArrowheads="1"/>
            </p:cNvSpPr>
            <p:nvPr/>
          </p:nvSpPr>
          <p:spPr bwMode="auto">
            <a:xfrm>
              <a:off x="1504639" y="1901988"/>
              <a:ext cx="141013" cy="143796"/>
            </a:xfrm>
            <a:prstGeom prst="ellipse">
              <a:avLst/>
            </a:prstGeom>
            <a:solidFill>
              <a:srgbClr val="00A0E9">
                <a:alpha val="70000"/>
              </a:srgb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43" name="Oval 18"/>
            <p:cNvSpPr>
              <a:spLocks noChangeArrowheads="1"/>
            </p:cNvSpPr>
            <p:nvPr/>
          </p:nvSpPr>
          <p:spPr bwMode="auto">
            <a:xfrm>
              <a:off x="2167029" y="964066"/>
              <a:ext cx="142869" cy="142868"/>
            </a:xfrm>
            <a:prstGeom prst="ellipse">
              <a:avLst/>
            </a:prstGeom>
            <a:solidFill>
              <a:srgbClr val="00A0E9">
                <a:alpha val="70000"/>
              </a:srgb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44" name="Oval 19"/>
            <p:cNvSpPr>
              <a:spLocks noChangeArrowheads="1"/>
            </p:cNvSpPr>
            <p:nvPr/>
          </p:nvSpPr>
          <p:spPr bwMode="auto">
            <a:xfrm>
              <a:off x="2276500" y="1307321"/>
              <a:ext cx="312641" cy="312641"/>
            </a:xfrm>
            <a:prstGeom prst="ellipse">
              <a:avLst/>
            </a:prstGeom>
            <a:solidFill>
              <a:schemeClr val="accent2">
                <a:alpha val="7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45" name="Oval 20"/>
            <p:cNvSpPr>
              <a:spLocks noChangeArrowheads="1"/>
            </p:cNvSpPr>
            <p:nvPr/>
          </p:nvSpPr>
          <p:spPr bwMode="auto">
            <a:xfrm>
              <a:off x="2276500" y="1816638"/>
              <a:ext cx="312641" cy="314496"/>
            </a:xfrm>
            <a:prstGeom prst="ellipse">
              <a:avLst/>
            </a:prstGeom>
            <a:solidFill>
              <a:schemeClr val="accent3">
                <a:alpha val="7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46" name="Oval 21"/>
            <p:cNvSpPr>
              <a:spLocks noChangeArrowheads="1"/>
            </p:cNvSpPr>
            <p:nvPr/>
          </p:nvSpPr>
          <p:spPr bwMode="auto">
            <a:xfrm>
              <a:off x="2754274" y="1514202"/>
              <a:ext cx="141013" cy="141013"/>
            </a:xfrm>
            <a:prstGeom prst="ellipse">
              <a:avLst/>
            </a:prstGeom>
            <a:solidFill>
              <a:schemeClr val="accent6">
                <a:alpha val="7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47" name="Freeform 22"/>
            <p:cNvSpPr/>
            <p:nvPr/>
          </p:nvSpPr>
          <p:spPr bwMode="auto">
            <a:xfrm>
              <a:off x="2947240" y="2064338"/>
              <a:ext cx="348822" cy="600233"/>
            </a:xfrm>
            <a:custGeom>
              <a:avLst/>
              <a:gdLst>
                <a:gd name="T0" fmla="*/ 0 w 188"/>
                <a:gd name="T1" fmla="*/ 132 h 323"/>
                <a:gd name="T2" fmla="*/ 188 w 188"/>
                <a:gd name="T3" fmla="*/ 323 h 323"/>
                <a:gd name="T4" fmla="*/ 53 w 188"/>
                <a:gd name="T5" fmla="*/ 0 h 323"/>
                <a:gd name="T6" fmla="*/ 0 w 188"/>
                <a:gd name="T7" fmla="*/ 132 h 323"/>
              </a:gdLst>
              <a:ahLst/>
              <a:cxnLst>
                <a:cxn ang="0">
                  <a:pos x="T0" y="T1"/>
                </a:cxn>
                <a:cxn ang="0">
                  <a:pos x="T2" y="T3"/>
                </a:cxn>
                <a:cxn ang="0">
                  <a:pos x="T4" y="T5"/>
                </a:cxn>
                <a:cxn ang="0">
                  <a:pos x="T6" y="T7"/>
                </a:cxn>
              </a:cxnLst>
              <a:rect l="0" t="0" r="r" b="b"/>
              <a:pathLst>
                <a:path w="188" h="323">
                  <a:moveTo>
                    <a:pt x="0" y="132"/>
                  </a:moveTo>
                  <a:cubicBezTo>
                    <a:pt x="0" y="237"/>
                    <a:pt x="84" y="321"/>
                    <a:pt x="188" y="323"/>
                  </a:cubicBezTo>
                  <a:cubicBezTo>
                    <a:pt x="176" y="201"/>
                    <a:pt x="127" y="89"/>
                    <a:pt x="53" y="0"/>
                  </a:cubicBezTo>
                  <a:cubicBezTo>
                    <a:pt x="20" y="34"/>
                    <a:pt x="0" y="81"/>
                    <a:pt x="0" y="132"/>
                  </a:cubicBezTo>
                  <a:close/>
                </a:path>
              </a:pathLst>
            </a:custGeom>
            <a:solidFill>
              <a:schemeClr val="accent5">
                <a:lumMod val="60000"/>
                <a:lumOff val="4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48" name="Freeform 23"/>
            <p:cNvSpPr/>
            <p:nvPr/>
          </p:nvSpPr>
          <p:spPr bwMode="auto">
            <a:xfrm>
              <a:off x="2563165" y="2261014"/>
              <a:ext cx="738463" cy="894319"/>
            </a:xfrm>
            <a:custGeom>
              <a:avLst/>
              <a:gdLst>
                <a:gd name="T0" fmla="*/ 0 w 398"/>
                <a:gd name="T1" fmla="*/ 241 h 481"/>
                <a:gd name="T2" fmla="*/ 241 w 398"/>
                <a:gd name="T3" fmla="*/ 481 h 481"/>
                <a:gd name="T4" fmla="*/ 375 w 398"/>
                <a:gd name="T5" fmla="*/ 440 h 481"/>
                <a:gd name="T6" fmla="*/ 398 w 398"/>
                <a:gd name="T7" fmla="*/ 277 h 481"/>
                <a:gd name="T8" fmla="*/ 342 w 398"/>
                <a:gd name="T9" fmla="*/ 22 h 481"/>
                <a:gd name="T10" fmla="*/ 241 w 398"/>
                <a:gd name="T11" fmla="*/ 0 h 481"/>
                <a:gd name="T12" fmla="*/ 0 w 398"/>
                <a:gd name="T13" fmla="*/ 241 h 481"/>
              </a:gdLst>
              <a:ahLst/>
              <a:cxnLst>
                <a:cxn ang="0">
                  <a:pos x="T0" y="T1"/>
                </a:cxn>
                <a:cxn ang="0">
                  <a:pos x="T2" y="T3"/>
                </a:cxn>
                <a:cxn ang="0">
                  <a:pos x="T4" y="T5"/>
                </a:cxn>
                <a:cxn ang="0">
                  <a:pos x="T6" y="T7"/>
                </a:cxn>
                <a:cxn ang="0">
                  <a:pos x="T8" y="T9"/>
                </a:cxn>
                <a:cxn ang="0">
                  <a:pos x="T10" y="T11"/>
                </a:cxn>
                <a:cxn ang="0">
                  <a:pos x="T12" y="T13"/>
                </a:cxn>
              </a:cxnLst>
              <a:rect l="0" t="0" r="r" b="b"/>
              <a:pathLst>
                <a:path w="398" h="481">
                  <a:moveTo>
                    <a:pt x="0" y="241"/>
                  </a:moveTo>
                  <a:cubicBezTo>
                    <a:pt x="0" y="374"/>
                    <a:pt x="108" y="481"/>
                    <a:pt x="241" y="481"/>
                  </a:cubicBezTo>
                  <a:cubicBezTo>
                    <a:pt x="291" y="481"/>
                    <a:pt x="337" y="466"/>
                    <a:pt x="375" y="440"/>
                  </a:cubicBezTo>
                  <a:cubicBezTo>
                    <a:pt x="390" y="388"/>
                    <a:pt x="398" y="333"/>
                    <a:pt x="398" y="277"/>
                  </a:cubicBezTo>
                  <a:cubicBezTo>
                    <a:pt x="398" y="186"/>
                    <a:pt x="378" y="100"/>
                    <a:pt x="342" y="22"/>
                  </a:cubicBezTo>
                  <a:cubicBezTo>
                    <a:pt x="311" y="8"/>
                    <a:pt x="277" y="0"/>
                    <a:pt x="241" y="0"/>
                  </a:cubicBezTo>
                  <a:cubicBezTo>
                    <a:pt x="108" y="0"/>
                    <a:pt x="0" y="108"/>
                    <a:pt x="0" y="241"/>
                  </a:cubicBezTo>
                  <a:close/>
                </a:path>
              </a:pathLst>
            </a:custGeom>
            <a:solidFill>
              <a:schemeClr val="accent5">
                <a:lumMod val="60000"/>
                <a:lumOff val="4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49" name="Freeform 24"/>
            <p:cNvSpPr/>
            <p:nvPr/>
          </p:nvSpPr>
          <p:spPr bwMode="auto">
            <a:xfrm>
              <a:off x="2574297" y="2261014"/>
              <a:ext cx="415618" cy="355316"/>
            </a:xfrm>
            <a:custGeom>
              <a:avLst/>
              <a:gdLst>
                <a:gd name="T0" fmla="*/ 0 w 224"/>
                <a:gd name="T1" fmla="*/ 188 h 191"/>
                <a:gd name="T2" fmla="*/ 33 w 224"/>
                <a:gd name="T3" fmla="*/ 191 h 191"/>
                <a:gd name="T4" fmla="*/ 224 w 224"/>
                <a:gd name="T5" fmla="*/ 0 h 191"/>
                <a:gd name="T6" fmla="*/ 0 w 224"/>
                <a:gd name="T7" fmla="*/ 188 h 191"/>
              </a:gdLst>
              <a:ahLst/>
              <a:cxnLst>
                <a:cxn ang="0">
                  <a:pos x="T0" y="T1"/>
                </a:cxn>
                <a:cxn ang="0">
                  <a:pos x="T2" y="T3"/>
                </a:cxn>
                <a:cxn ang="0">
                  <a:pos x="T4" y="T5"/>
                </a:cxn>
                <a:cxn ang="0">
                  <a:pos x="T6" y="T7"/>
                </a:cxn>
              </a:cxnLst>
              <a:rect l="0" t="0" r="r" b="b"/>
              <a:pathLst>
                <a:path w="224" h="191">
                  <a:moveTo>
                    <a:pt x="0" y="188"/>
                  </a:moveTo>
                  <a:cubicBezTo>
                    <a:pt x="11" y="190"/>
                    <a:pt x="22" y="191"/>
                    <a:pt x="33" y="191"/>
                  </a:cubicBezTo>
                  <a:cubicBezTo>
                    <a:pt x="138" y="191"/>
                    <a:pt x="224" y="106"/>
                    <a:pt x="224" y="0"/>
                  </a:cubicBezTo>
                  <a:cubicBezTo>
                    <a:pt x="114" y="5"/>
                    <a:pt x="23" y="84"/>
                    <a:pt x="0" y="188"/>
                  </a:cubicBezTo>
                  <a:close/>
                </a:path>
              </a:pathLst>
            </a:custGeom>
            <a:solidFill>
              <a:srgbClr val="00A0E9">
                <a:alpha val="70000"/>
              </a:srgb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0" name="Freeform 25"/>
            <p:cNvSpPr/>
            <p:nvPr/>
          </p:nvSpPr>
          <p:spPr bwMode="auto">
            <a:xfrm>
              <a:off x="2840364" y="3083913"/>
              <a:ext cx="420165" cy="581208"/>
            </a:xfrm>
            <a:custGeom>
              <a:avLst/>
              <a:gdLst>
                <a:gd name="T0" fmla="*/ 224 w 224"/>
                <a:gd name="T1" fmla="*/ 0 h 310"/>
                <a:gd name="T2" fmla="*/ 0 w 224"/>
                <a:gd name="T3" fmla="*/ 240 h 310"/>
                <a:gd name="T4" fmla="*/ 11 w 224"/>
                <a:gd name="T5" fmla="*/ 310 h 310"/>
                <a:gd name="T6" fmla="*/ 224 w 224"/>
                <a:gd name="T7" fmla="*/ 0 h 310"/>
              </a:gdLst>
              <a:ahLst/>
              <a:cxnLst>
                <a:cxn ang="0">
                  <a:pos x="T0" y="T1"/>
                </a:cxn>
                <a:cxn ang="0">
                  <a:pos x="T2" y="T3"/>
                </a:cxn>
                <a:cxn ang="0">
                  <a:pos x="T4" y="T5"/>
                </a:cxn>
                <a:cxn ang="0">
                  <a:pos x="T6" y="T7"/>
                </a:cxn>
              </a:cxnLst>
              <a:rect l="0" t="0" r="r" b="b"/>
              <a:pathLst>
                <a:path w="224" h="310">
                  <a:moveTo>
                    <a:pt x="224" y="0"/>
                  </a:moveTo>
                  <a:cubicBezTo>
                    <a:pt x="99" y="9"/>
                    <a:pt x="0" y="113"/>
                    <a:pt x="0" y="240"/>
                  </a:cubicBezTo>
                  <a:cubicBezTo>
                    <a:pt x="0" y="265"/>
                    <a:pt x="4" y="288"/>
                    <a:pt x="11" y="310"/>
                  </a:cubicBezTo>
                  <a:cubicBezTo>
                    <a:pt x="112" y="233"/>
                    <a:pt x="187" y="125"/>
                    <a:pt x="224" y="0"/>
                  </a:cubicBezTo>
                  <a:close/>
                </a:path>
              </a:pathLst>
            </a:custGeom>
            <a:solidFill>
              <a:srgbClr val="00A0E9">
                <a:alpha val="70000"/>
              </a:srgb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1" name="Freeform 26"/>
            <p:cNvSpPr/>
            <p:nvPr/>
          </p:nvSpPr>
          <p:spPr bwMode="auto">
            <a:xfrm>
              <a:off x="1104792" y="3017103"/>
              <a:ext cx="615077" cy="753306"/>
            </a:xfrm>
            <a:custGeom>
              <a:avLst/>
              <a:gdLst>
                <a:gd name="T0" fmla="*/ 22 w 331"/>
                <a:gd name="T1" fmla="*/ 0 h 405"/>
                <a:gd name="T2" fmla="*/ 0 w 331"/>
                <a:gd name="T3" fmla="*/ 0 h 405"/>
                <a:gd name="T4" fmla="*/ 316 w 331"/>
                <a:gd name="T5" fmla="*/ 405 h 405"/>
                <a:gd name="T6" fmla="*/ 331 w 331"/>
                <a:gd name="T7" fmla="*/ 309 h 405"/>
                <a:gd name="T8" fmla="*/ 22 w 331"/>
                <a:gd name="T9" fmla="*/ 0 h 405"/>
              </a:gdLst>
              <a:ahLst/>
              <a:cxnLst>
                <a:cxn ang="0">
                  <a:pos x="T0" y="T1"/>
                </a:cxn>
                <a:cxn ang="0">
                  <a:pos x="T2" y="T3"/>
                </a:cxn>
                <a:cxn ang="0">
                  <a:pos x="T4" y="T5"/>
                </a:cxn>
                <a:cxn ang="0">
                  <a:pos x="T6" y="T7"/>
                </a:cxn>
                <a:cxn ang="0">
                  <a:pos x="T8" y="T9"/>
                </a:cxn>
              </a:cxnLst>
              <a:rect l="0" t="0" r="r" b="b"/>
              <a:pathLst>
                <a:path w="331" h="405">
                  <a:moveTo>
                    <a:pt x="22" y="0"/>
                  </a:moveTo>
                  <a:cubicBezTo>
                    <a:pt x="14" y="0"/>
                    <a:pt x="7" y="0"/>
                    <a:pt x="0" y="0"/>
                  </a:cubicBezTo>
                  <a:cubicBezTo>
                    <a:pt x="40" y="178"/>
                    <a:pt x="158" y="325"/>
                    <a:pt x="316" y="405"/>
                  </a:cubicBezTo>
                  <a:cubicBezTo>
                    <a:pt x="326" y="375"/>
                    <a:pt x="331" y="343"/>
                    <a:pt x="331" y="309"/>
                  </a:cubicBezTo>
                  <a:cubicBezTo>
                    <a:pt x="331" y="138"/>
                    <a:pt x="193" y="0"/>
                    <a:pt x="22" y="0"/>
                  </a:cubicBezTo>
                  <a:close/>
                </a:path>
              </a:pathLst>
            </a:custGeom>
            <a:solidFill>
              <a:schemeClr val="accent4">
                <a:alpha val="7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2" name="Freeform 27"/>
            <p:cNvSpPr/>
            <p:nvPr/>
          </p:nvSpPr>
          <p:spPr bwMode="auto">
            <a:xfrm rot="21224903">
              <a:off x="1452147" y="2882745"/>
              <a:ext cx="1229226" cy="1031622"/>
            </a:xfrm>
            <a:custGeom>
              <a:avLst/>
              <a:gdLst>
                <a:gd name="T0" fmla="*/ 331 w 662"/>
                <a:gd name="T1" fmla="*/ 0 h 491"/>
                <a:gd name="T2" fmla="*/ 0 w 662"/>
                <a:gd name="T3" fmla="*/ 317 h 491"/>
                <a:gd name="T4" fmla="*/ 422 w 662"/>
                <a:gd name="T5" fmla="*/ 491 h 491"/>
                <a:gd name="T6" fmla="*/ 639 w 662"/>
                <a:gd name="T7" fmla="*/ 451 h 491"/>
                <a:gd name="T8" fmla="*/ 662 w 662"/>
                <a:gd name="T9" fmla="*/ 331 h 491"/>
                <a:gd name="T10" fmla="*/ 331 w 662"/>
                <a:gd name="T11" fmla="*/ 0 h 491"/>
              </a:gdLst>
              <a:ahLst/>
              <a:cxnLst>
                <a:cxn ang="0">
                  <a:pos x="T0" y="T1"/>
                </a:cxn>
                <a:cxn ang="0">
                  <a:pos x="T2" y="T3"/>
                </a:cxn>
                <a:cxn ang="0">
                  <a:pos x="T4" y="T5"/>
                </a:cxn>
                <a:cxn ang="0">
                  <a:pos x="T6" y="T7"/>
                </a:cxn>
                <a:cxn ang="0">
                  <a:pos x="T8" y="T9"/>
                </a:cxn>
                <a:cxn ang="0">
                  <a:pos x="T10" y="T11"/>
                </a:cxn>
              </a:cxnLst>
              <a:rect l="0" t="0" r="r" b="b"/>
              <a:pathLst>
                <a:path w="662" h="491">
                  <a:moveTo>
                    <a:pt x="331" y="0"/>
                  </a:moveTo>
                  <a:cubicBezTo>
                    <a:pt x="153" y="0"/>
                    <a:pt x="7" y="141"/>
                    <a:pt x="0" y="317"/>
                  </a:cubicBezTo>
                  <a:cubicBezTo>
                    <a:pt x="108" y="425"/>
                    <a:pt x="258" y="491"/>
                    <a:pt x="422" y="491"/>
                  </a:cubicBezTo>
                  <a:cubicBezTo>
                    <a:pt x="499" y="491"/>
                    <a:pt x="572" y="477"/>
                    <a:pt x="639" y="451"/>
                  </a:cubicBezTo>
                  <a:cubicBezTo>
                    <a:pt x="654" y="414"/>
                    <a:pt x="662" y="373"/>
                    <a:pt x="662" y="331"/>
                  </a:cubicBezTo>
                  <a:cubicBezTo>
                    <a:pt x="662" y="148"/>
                    <a:pt x="514" y="0"/>
                    <a:pt x="331" y="0"/>
                  </a:cubicBezTo>
                  <a:close/>
                </a:path>
              </a:pathLst>
            </a:custGeom>
            <a:solidFill>
              <a:schemeClr val="accent6">
                <a:alpha val="7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3" name="Freeform 28"/>
            <p:cNvSpPr/>
            <p:nvPr/>
          </p:nvSpPr>
          <p:spPr bwMode="auto">
            <a:xfrm>
              <a:off x="2335874" y="2933609"/>
              <a:ext cx="874838" cy="872054"/>
            </a:xfrm>
            <a:custGeom>
              <a:avLst/>
              <a:gdLst>
                <a:gd name="T0" fmla="*/ 471 w 471"/>
                <a:gd name="T1" fmla="*/ 153 h 469"/>
                <a:gd name="T2" fmla="*/ 244 w 471"/>
                <a:gd name="T3" fmla="*/ 0 h 469"/>
                <a:gd name="T4" fmla="*/ 0 w 471"/>
                <a:gd name="T5" fmla="*/ 244 h 469"/>
                <a:gd name="T6" fmla="*/ 149 w 471"/>
                <a:gd name="T7" fmla="*/ 469 h 469"/>
                <a:gd name="T8" fmla="*/ 471 w 471"/>
                <a:gd name="T9" fmla="*/ 153 h 469"/>
              </a:gdLst>
              <a:ahLst/>
              <a:cxnLst>
                <a:cxn ang="0">
                  <a:pos x="T0" y="T1"/>
                </a:cxn>
                <a:cxn ang="0">
                  <a:pos x="T2" y="T3"/>
                </a:cxn>
                <a:cxn ang="0">
                  <a:pos x="T4" y="T5"/>
                </a:cxn>
                <a:cxn ang="0">
                  <a:pos x="T6" y="T7"/>
                </a:cxn>
                <a:cxn ang="0">
                  <a:pos x="T8" y="T9"/>
                </a:cxn>
              </a:cxnLst>
              <a:rect l="0" t="0" r="r" b="b"/>
              <a:pathLst>
                <a:path w="471" h="469">
                  <a:moveTo>
                    <a:pt x="471" y="153"/>
                  </a:moveTo>
                  <a:cubicBezTo>
                    <a:pt x="435" y="63"/>
                    <a:pt x="347" y="0"/>
                    <a:pt x="244" y="0"/>
                  </a:cubicBezTo>
                  <a:cubicBezTo>
                    <a:pt x="109" y="0"/>
                    <a:pt x="0" y="109"/>
                    <a:pt x="0" y="244"/>
                  </a:cubicBezTo>
                  <a:cubicBezTo>
                    <a:pt x="0" y="345"/>
                    <a:pt x="61" y="432"/>
                    <a:pt x="149" y="469"/>
                  </a:cubicBezTo>
                  <a:cubicBezTo>
                    <a:pt x="293" y="410"/>
                    <a:pt x="409" y="296"/>
                    <a:pt x="471" y="153"/>
                  </a:cubicBezTo>
                  <a:close/>
                </a:path>
              </a:pathLst>
            </a:custGeom>
            <a:solidFill>
              <a:srgbClr val="F33735"/>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4" name="Oval 30"/>
            <p:cNvSpPr>
              <a:spLocks noChangeArrowheads="1"/>
            </p:cNvSpPr>
            <p:nvPr/>
          </p:nvSpPr>
          <p:spPr bwMode="auto">
            <a:xfrm>
              <a:off x="2540899" y="1675625"/>
              <a:ext cx="493546" cy="496329"/>
            </a:xfrm>
            <a:prstGeom prst="ellipse">
              <a:avLst/>
            </a:prstGeom>
            <a:solidFill>
              <a:schemeClr val="accent2">
                <a:alpha val="7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5" name="Oval 11"/>
            <p:cNvSpPr>
              <a:spLocks noChangeArrowheads="1"/>
            </p:cNvSpPr>
            <p:nvPr/>
          </p:nvSpPr>
          <p:spPr bwMode="auto">
            <a:xfrm>
              <a:off x="1833627" y="2696302"/>
              <a:ext cx="557332" cy="556080"/>
            </a:xfrm>
            <a:prstGeom prst="ellipse">
              <a:avLst/>
            </a:prstGeom>
            <a:solidFill>
              <a:schemeClr val="accent4">
                <a:alpha val="7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6" name="Oval 11"/>
            <p:cNvSpPr>
              <a:spLocks noChangeArrowheads="1"/>
            </p:cNvSpPr>
            <p:nvPr/>
          </p:nvSpPr>
          <p:spPr bwMode="auto">
            <a:xfrm>
              <a:off x="2226489" y="2491874"/>
              <a:ext cx="249471" cy="248912"/>
            </a:xfrm>
            <a:prstGeom prst="ellipse">
              <a:avLst/>
            </a:prstGeom>
            <a:solidFill>
              <a:srgbClr val="00A0E9">
                <a:alpha val="70000"/>
              </a:srgbClr>
            </a:solidFill>
            <a:ln>
              <a:noFill/>
            </a:ln>
          </p:spPr>
          <p:txBody>
            <a:bodyPr vert="horz" wrap="square" lIns="91440" tIns="45720" rIns="91440" bIns="45720" numCol="1" anchor="t" anchorCtr="0" compatLnSpc="1"/>
            <a:lstStyle/>
            <a:p>
              <a:endParaRPr lang="zh-CN" altLang="en-US">
                <a:cs typeface="+mn-ea"/>
                <a:sym typeface="+mn-lt"/>
              </a:endParaRPr>
            </a:p>
          </p:txBody>
        </p:sp>
      </p:grpSp>
      <p:grpSp>
        <p:nvGrpSpPr>
          <p:cNvPr id="74" name="组合 73"/>
          <p:cNvGrpSpPr/>
          <p:nvPr/>
        </p:nvGrpSpPr>
        <p:grpSpPr>
          <a:xfrm>
            <a:off x="965286" y="1437850"/>
            <a:ext cx="1502545" cy="1502543"/>
            <a:chOff x="965286" y="1437850"/>
            <a:chExt cx="1502545" cy="1502543"/>
          </a:xfrm>
        </p:grpSpPr>
        <p:sp>
          <p:nvSpPr>
            <p:cNvPr id="57" name="椭圆 56"/>
            <p:cNvSpPr/>
            <p:nvPr/>
          </p:nvSpPr>
          <p:spPr>
            <a:xfrm>
              <a:off x="965286" y="1437850"/>
              <a:ext cx="1502545" cy="1502543"/>
            </a:xfrm>
            <a:prstGeom prst="ellipse">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8" name="TextBox 28"/>
            <p:cNvSpPr txBox="1"/>
            <p:nvPr/>
          </p:nvSpPr>
          <p:spPr>
            <a:xfrm>
              <a:off x="1139447" y="1941787"/>
              <a:ext cx="1187330" cy="677108"/>
            </a:xfrm>
            <a:prstGeom prst="rect">
              <a:avLst/>
            </a:prstGeom>
            <a:noFill/>
          </p:spPr>
          <p:txBody>
            <a:bodyPr wrap="square" lIns="0" tIns="0" rIns="0" bIns="0" rtlCol="0">
              <a:spAutoFit/>
            </a:bodyPr>
            <a:lstStyle/>
            <a:p>
              <a:pPr algn="dist"/>
              <a:r>
                <a:rPr lang="zh-CN" altLang="en-US" sz="2800" b="1" dirty="0">
                  <a:ln w="6350">
                    <a:noFill/>
                  </a:ln>
                  <a:solidFill>
                    <a:schemeClr val="accent5">
                      <a:lumMod val="60000"/>
                      <a:lumOff val="40000"/>
                    </a:schemeClr>
                  </a:solidFill>
                  <a:cs typeface="+mn-ea"/>
                  <a:sym typeface="+mn-lt"/>
                </a:rPr>
                <a:t>前</a:t>
              </a:r>
              <a:r>
                <a:rPr lang="zh-CN" altLang="en-US" sz="2800" b="1" dirty="0" smtClean="0">
                  <a:ln w="6350">
                    <a:noFill/>
                  </a:ln>
                  <a:solidFill>
                    <a:schemeClr val="accent5">
                      <a:lumMod val="60000"/>
                      <a:lumOff val="40000"/>
                    </a:schemeClr>
                  </a:solidFill>
                  <a:cs typeface="+mn-ea"/>
                  <a:sym typeface="+mn-lt"/>
                </a:rPr>
                <a:t>  言</a:t>
              </a:r>
              <a:endParaRPr lang="en-US" altLang="zh-CN" sz="2800" b="1" dirty="0">
                <a:ln w="6350">
                  <a:noFill/>
                </a:ln>
                <a:solidFill>
                  <a:schemeClr val="accent5">
                    <a:lumMod val="60000"/>
                    <a:lumOff val="40000"/>
                  </a:schemeClr>
                </a:solidFill>
                <a:cs typeface="+mn-ea"/>
                <a:sym typeface="+mn-lt"/>
              </a:endParaRPr>
            </a:p>
            <a:p>
              <a:pPr algn="dist"/>
              <a:r>
                <a:rPr lang="en-US" altLang="zh-CN" sz="1600" b="1" dirty="0" smtClean="0">
                  <a:ln w="6350">
                    <a:noFill/>
                  </a:ln>
                  <a:solidFill>
                    <a:schemeClr val="accent2"/>
                  </a:solidFill>
                  <a:cs typeface="+mn-ea"/>
                  <a:sym typeface="+mn-lt"/>
                </a:rPr>
                <a:t>PREFACE</a:t>
              </a:r>
              <a:endParaRPr lang="zh-CN" altLang="en-US" sz="1600" b="1" dirty="0">
                <a:ln w="6350">
                  <a:noFill/>
                </a:ln>
                <a:solidFill>
                  <a:schemeClr val="accent2"/>
                </a:solidFill>
                <a:cs typeface="+mn-ea"/>
                <a:sym typeface="+mn-lt"/>
              </a:endParaRPr>
            </a:p>
          </p:txBody>
        </p:sp>
      </p:grpSp>
      <p:sp>
        <p:nvSpPr>
          <p:cNvPr id="59" name="Text Placeholder 5"/>
          <p:cNvSpPr txBox="1"/>
          <p:nvPr/>
        </p:nvSpPr>
        <p:spPr>
          <a:xfrm>
            <a:off x="3770291" y="1052592"/>
            <a:ext cx="3888432" cy="313260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400" dirty="0">
                <a:solidFill>
                  <a:schemeClr val="tx1">
                    <a:lumMod val="65000"/>
                    <a:lumOff val="35000"/>
                  </a:schemeClr>
                </a:solidFill>
                <a:cs typeface="+mn-ea"/>
                <a:sym typeface="+mn-lt"/>
              </a:rPr>
              <a:t>此处添加详细文本描述，建议与标题相关并符合整体语言风格，语言描述尽量简洁生动。尽量将每页幻灯片的字数控制在</a:t>
            </a:r>
            <a:r>
              <a:rPr lang="en-US" altLang="zh-CN" sz="1400" dirty="0">
                <a:solidFill>
                  <a:schemeClr val="tx1">
                    <a:lumMod val="65000"/>
                    <a:lumOff val="35000"/>
                  </a:schemeClr>
                </a:solidFill>
                <a:cs typeface="+mn-ea"/>
                <a:sym typeface="+mn-lt"/>
              </a:rPr>
              <a:t>200</a:t>
            </a:r>
            <a:r>
              <a:rPr lang="zh-CN" altLang="en-US" sz="1400" dirty="0">
                <a:solidFill>
                  <a:schemeClr val="tx1">
                    <a:lumMod val="65000"/>
                    <a:lumOff val="35000"/>
                  </a:schemeClr>
                </a:solidFill>
                <a:cs typeface="+mn-ea"/>
                <a:sym typeface="+mn-lt"/>
              </a:rPr>
              <a:t>字以内，据统计每页幻灯片的最好控制在</a:t>
            </a:r>
            <a:r>
              <a:rPr lang="en-US" altLang="zh-CN" sz="1400" dirty="0">
                <a:solidFill>
                  <a:schemeClr val="tx1">
                    <a:lumMod val="65000"/>
                    <a:lumOff val="35000"/>
                  </a:schemeClr>
                </a:solidFill>
                <a:cs typeface="+mn-ea"/>
                <a:sym typeface="+mn-lt"/>
              </a:rPr>
              <a:t>5</a:t>
            </a:r>
            <a:r>
              <a:rPr lang="zh-CN" altLang="en-US" sz="1400" dirty="0">
                <a:solidFill>
                  <a:schemeClr val="tx1">
                    <a:lumMod val="65000"/>
                    <a:lumOff val="35000"/>
                  </a:schemeClr>
                </a:solidFill>
                <a:cs typeface="+mn-ea"/>
                <a:sym typeface="+mn-lt"/>
              </a:rPr>
              <a:t>分钟之内此处添加详细文本描述，建议与标题相关并符合整体语言风格，语言描述尽量简洁生动。尽量将每页幻灯片的字数控制在</a:t>
            </a:r>
            <a:r>
              <a:rPr lang="en-US" altLang="zh-CN" sz="1400" dirty="0">
                <a:solidFill>
                  <a:schemeClr val="tx1">
                    <a:lumMod val="65000"/>
                    <a:lumOff val="35000"/>
                  </a:schemeClr>
                </a:solidFill>
                <a:cs typeface="+mn-ea"/>
                <a:sym typeface="+mn-lt"/>
              </a:rPr>
              <a:t>200</a:t>
            </a:r>
            <a:r>
              <a:rPr lang="zh-CN" altLang="en-US" sz="1400" dirty="0">
                <a:solidFill>
                  <a:schemeClr val="tx1">
                    <a:lumMod val="65000"/>
                    <a:lumOff val="35000"/>
                  </a:schemeClr>
                </a:solidFill>
                <a:cs typeface="+mn-ea"/>
                <a:sym typeface="+mn-lt"/>
              </a:rPr>
              <a:t>字以内，据统计每页幻灯片的最好控制在</a:t>
            </a:r>
            <a:r>
              <a:rPr lang="en-US" altLang="zh-CN" sz="1400" dirty="0">
                <a:solidFill>
                  <a:schemeClr val="tx1">
                    <a:lumMod val="65000"/>
                    <a:lumOff val="35000"/>
                  </a:schemeClr>
                </a:solidFill>
                <a:cs typeface="+mn-ea"/>
                <a:sym typeface="+mn-lt"/>
              </a:rPr>
              <a:t>5</a:t>
            </a:r>
            <a:r>
              <a:rPr lang="zh-CN" altLang="en-US" sz="1400" dirty="0">
                <a:solidFill>
                  <a:schemeClr val="tx1">
                    <a:lumMod val="65000"/>
                    <a:lumOff val="35000"/>
                  </a:schemeClr>
                </a:solidFill>
                <a:cs typeface="+mn-ea"/>
                <a:sym typeface="+mn-lt"/>
              </a:rPr>
              <a:t>分钟之内</a:t>
            </a:r>
            <a:endParaRPr lang="en-US" altLang="zh-CN" sz="1400" dirty="0">
              <a:solidFill>
                <a:schemeClr val="tx1">
                  <a:lumMod val="65000"/>
                  <a:lumOff val="35000"/>
                </a:schemeClr>
              </a:solidFill>
              <a:cs typeface="+mn-ea"/>
              <a:sym typeface="+mn-lt"/>
            </a:endParaRPr>
          </a:p>
          <a:p>
            <a:pPr marL="0" indent="0">
              <a:lnSpc>
                <a:spcPct val="150000"/>
              </a:lnSpc>
              <a:buNone/>
            </a:pPr>
            <a:endParaRPr lang="en-US" sz="1400" dirty="0">
              <a:solidFill>
                <a:schemeClr val="tx1">
                  <a:lumMod val="65000"/>
                  <a:lumOff val="35000"/>
                </a:schemeClr>
              </a:solidFill>
              <a:cs typeface="+mn-ea"/>
              <a:sym typeface="+mn-lt"/>
            </a:endParaRPr>
          </a:p>
        </p:txBody>
      </p:sp>
      <p:sp>
        <p:nvSpPr>
          <p:cNvPr id="60" name="Oval 11"/>
          <p:cNvSpPr>
            <a:spLocks noChangeArrowheads="1"/>
          </p:cNvSpPr>
          <p:nvPr/>
        </p:nvSpPr>
        <p:spPr bwMode="auto">
          <a:xfrm rot="11100084">
            <a:off x="8410843" y="3342838"/>
            <a:ext cx="413762" cy="412834"/>
          </a:xfrm>
          <a:prstGeom prst="ellipse">
            <a:avLst/>
          </a:prstGeom>
          <a:solidFill>
            <a:schemeClr val="accent2"/>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61" name="Oval 12"/>
          <p:cNvSpPr>
            <a:spLocks noChangeArrowheads="1"/>
          </p:cNvSpPr>
          <p:nvPr/>
        </p:nvSpPr>
        <p:spPr bwMode="auto">
          <a:xfrm rot="11100084">
            <a:off x="8110279" y="4666761"/>
            <a:ext cx="256050" cy="256050"/>
          </a:xfrm>
          <a:prstGeom prst="ellipse">
            <a:avLst/>
          </a:prstGeom>
          <a:solidFill>
            <a:schemeClr val="accent2"/>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62" name="Oval 13"/>
          <p:cNvSpPr>
            <a:spLocks noChangeArrowheads="1"/>
          </p:cNvSpPr>
          <p:nvPr/>
        </p:nvSpPr>
        <p:spPr bwMode="auto">
          <a:xfrm rot="11100084">
            <a:off x="6418930" y="4553631"/>
            <a:ext cx="86278" cy="87205"/>
          </a:xfrm>
          <a:prstGeom prst="ellipse">
            <a:avLst/>
          </a:prstGeom>
          <a:solidFill>
            <a:schemeClr val="accent2"/>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63" name="Oval 14"/>
          <p:cNvSpPr>
            <a:spLocks noChangeArrowheads="1"/>
          </p:cNvSpPr>
          <p:nvPr/>
        </p:nvSpPr>
        <p:spPr bwMode="auto">
          <a:xfrm rot="11100084">
            <a:off x="8216411" y="3824091"/>
            <a:ext cx="85350" cy="85350"/>
          </a:xfrm>
          <a:prstGeom prst="ellipse">
            <a:avLst/>
          </a:prstGeom>
          <a:solidFill>
            <a:srgbClr val="2EA6EB">
              <a:alpha val="70000"/>
            </a:srgbClr>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64" name="Oval 15"/>
          <p:cNvSpPr>
            <a:spLocks noChangeArrowheads="1"/>
          </p:cNvSpPr>
          <p:nvPr/>
        </p:nvSpPr>
        <p:spPr bwMode="auto">
          <a:xfrm rot="11100084">
            <a:off x="7693604" y="3624767"/>
            <a:ext cx="87205" cy="88133"/>
          </a:xfrm>
          <a:prstGeom prst="ellipse">
            <a:avLst/>
          </a:prstGeom>
          <a:solidFill>
            <a:srgbClr val="2EA6EB"/>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65" name="Freeform 16"/>
          <p:cNvSpPr/>
          <p:nvPr/>
        </p:nvSpPr>
        <p:spPr bwMode="auto">
          <a:xfrm rot="11100084">
            <a:off x="7965186" y="4020310"/>
            <a:ext cx="376653" cy="377581"/>
          </a:xfrm>
          <a:prstGeom prst="ellipse">
            <a:avLst/>
          </a:prstGeom>
          <a:solidFill>
            <a:schemeClr val="accent5">
              <a:lumMod val="60000"/>
              <a:lumOff val="40000"/>
            </a:schemeClr>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66" name="Oval 17"/>
          <p:cNvSpPr>
            <a:spLocks noChangeArrowheads="1"/>
          </p:cNvSpPr>
          <p:nvPr/>
        </p:nvSpPr>
        <p:spPr bwMode="auto">
          <a:xfrm rot="11100084">
            <a:off x="8735734" y="4572533"/>
            <a:ext cx="141013" cy="143796"/>
          </a:xfrm>
          <a:prstGeom prst="ellipse">
            <a:avLst/>
          </a:prstGeom>
          <a:solidFill>
            <a:schemeClr val="accent5">
              <a:lumMod val="60000"/>
              <a:lumOff val="40000"/>
            </a:schemeClr>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67" name="Oval 18"/>
          <p:cNvSpPr>
            <a:spLocks noChangeArrowheads="1"/>
          </p:cNvSpPr>
          <p:nvPr/>
        </p:nvSpPr>
        <p:spPr bwMode="auto">
          <a:xfrm rot="11100084">
            <a:off x="6577941" y="4846129"/>
            <a:ext cx="142869" cy="142868"/>
          </a:xfrm>
          <a:prstGeom prst="ellipse">
            <a:avLst/>
          </a:prstGeom>
          <a:solidFill>
            <a:srgbClr val="2EA6EB"/>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68" name="Oval 19"/>
          <p:cNvSpPr>
            <a:spLocks noChangeArrowheads="1"/>
          </p:cNvSpPr>
          <p:nvPr/>
        </p:nvSpPr>
        <p:spPr bwMode="auto">
          <a:xfrm rot="11100084">
            <a:off x="7437906" y="4370369"/>
            <a:ext cx="312641" cy="312641"/>
          </a:xfrm>
          <a:prstGeom prst="ellipse">
            <a:avLst/>
          </a:prstGeom>
          <a:solidFill>
            <a:schemeClr val="accent2"/>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69" name="Oval 21"/>
          <p:cNvSpPr>
            <a:spLocks noChangeArrowheads="1"/>
          </p:cNvSpPr>
          <p:nvPr/>
        </p:nvSpPr>
        <p:spPr bwMode="auto">
          <a:xfrm rot="11100084">
            <a:off x="6925100" y="3899878"/>
            <a:ext cx="141013" cy="141013"/>
          </a:xfrm>
          <a:prstGeom prst="ellipse">
            <a:avLst/>
          </a:prstGeom>
          <a:solidFill>
            <a:schemeClr val="accent2"/>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70" name="Freeform 23"/>
          <p:cNvSpPr/>
          <p:nvPr/>
        </p:nvSpPr>
        <p:spPr bwMode="auto">
          <a:xfrm>
            <a:off x="4382427" y="3862785"/>
            <a:ext cx="1139078" cy="1179027"/>
          </a:xfrm>
          <a:prstGeom prst="ellipse">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71" name="Freeform 27"/>
          <p:cNvSpPr/>
          <p:nvPr/>
        </p:nvSpPr>
        <p:spPr bwMode="auto">
          <a:xfrm>
            <a:off x="7524511" y="227808"/>
            <a:ext cx="1499802" cy="1431594"/>
          </a:xfrm>
          <a:prstGeom prst="ellipse">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72" name="Freeform 28"/>
          <p:cNvSpPr/>
          <p:nvPr/>
        </p:nvSpPr>
        <p:spPr bwMode="auto">
          <a:xfrm rot="11100084">
            <a:off x="7820832" y="1915997"/>
            <a:ext cx="874838" cy="872054"/>
          </a:xfrm>
          <a:prstGeom prst="ellipse">
            <a:avLst/>
          </a:prstGeom>
          <a:solidFill>
            <a:schemeClr val="accent2"/>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73" name="Oval 11"/>
          <p:cNvSpPr>
            <a:spLocks noChangeArrowheads="1"/>
          </p:cNvSpPr>
          <p:nvPr/>
        </p:nvSpPr>
        <p:spPr bwMode="auto">
          <a:xfrm rot="11100084">
            <a:off x="6979164" y="4472777"/>
            <a:ext cx="249471" cy="248912"/>
          </a:xfrm>
          <a:prstGeom prst="ellipse">
            <a:avLst/>
          </a:prstGeom>
          <a:solidFill>
            <a:schemeClr val="accent5">
              <a:lumMod val="60000"/>
              <a:lumOff val="40000"/>
            </a:schemeClr>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74"/>
                                            </p:tgtEl>
                                            <p:attrNameLst>
                                              <p:attrName>style.visibility</p:attrName>
                                            </p:attrNameLst>
                                          </p:cBhvr>
                                          <p:to>
                                            <p:strVal val="visible"/>
                                          </p:to>
                                        </p:set>
                                        <p:anim calcmode="lin" valueType="num">
                                          <p:cBhvr>
                                            <p:cTn id="13" dur="500" fill="hold"/>
                                            <p:tgtEl>
                                              <p:spTgt spid="74"/>
                                            </p:tgtEl>
                                            <p:attrNameLst>
                                              <p:attrName>ppt_w</p:attrName>
                                            </p:attrNameLst>
                                          </p:cBhvr>
                                          <p:tavLst>
                                            <p:tav tm="0">
                                              <p:val>
                                                <p:fltVal val="0"/>
                                              </p:val>
                                            </p:tav>
                                            <p:tav tm="100000">
                                              <p:val>
                                                <p:strVal val="#ppt_w"/>
                                              </p:val>
                                            </p:tav>
                                          </p:tavLst>
                                        </p:anim>
                                        <p:anim calcmode="lin" valueType="num">
                                          <p:cBhvr>
                                            <p:cTn id="14" dur="500" fill="hold"/>
                                            <p:tgtEl>
                                              <p:spTgt spid="74"/>
                                            </p:tgtEl>
                                            <p:attrNameLst>
                                              <p:attrName>ppt_h</p:attrName>
                                            </p:attrNameLst>
                                          </p:cBhvr>
                                          <p:tavLst>
                                            <p:tav tm="0">
                                              <p:val>
                                                <p:fltVal val="0"/>
                                              </p:val>
                                            </p:tav>
                                            <p:tav tm="100000">
                                              <p:val>
                                                <p:strVal val="#ppt_h"/>
                                              </p:val>
                                            </p:tav>
                                          </p:tavLst>
                                        </p:anim>
                                        <p:animEffect transition="in" filter="fade">
                                          <p:cBhvr>
                                            <p:cTn id="15" dur="500"/>
                                            <p:tgtEl>
                                              <p:spTgt spid="74"/>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59"/>
                                            </p:tgtEl>
                                            <p:attrNameLst>
                                              <p:attrName>style.visibility</p:attrName>
                                            </p:attrNameLst>
                                          </p:cBhvr>
                                          <p:to>
                                            <p:strVal val="visible"/>
                                          </p:to>
                                        </p:set>
                                        <p:animEffect transition="in" filter="wipe(up)">
                                          <p:cBhvr>
                                            <p:cTn id="19" dur="1500"/>
                                            <p:tgtEl>
                                              <p:spTgt spid="59"/>
                                            </p:tgtEl>
                                          </p:cBhvr>
                                        </p:animEffect>
                                      </p:childTnLst>
                                    </p:cTn>
                                  </p:par>
                                  <p:par>
                                    <p:cTn id="20" presetID="2" presetClass="entr" presetSubtype="4" accel="50000" fill="hold" grpId="0" nodeType="withEffect" p14:presetBounceEnd="50000">
                                      <p:stCondLst>
                                        <p:cond delay="1000"/>
                                      </p:stCondLst>
                                      <p:childTnLst>
                                        <p:set>
                                          <p:cBhvr>
                                            <p:cTn id="21" dur="1" fill="hold">
                                              <p:stCondLst>
                                                <p:cond delay="0"/>
                                              </p:stCondLst>
                                            </p:cTn>
                                            <p:tgtEl>
                                              <p:spTgt spid="60"/>
                                            </p:tgtEl>
                                            <p:attrNameLst>
                                              <p:attrName>style.visibility</p:attrName>
                                            </p:attrNameLst>
                                          </p:cBhvr>
                                          <p:to>
                                            <p:strVal val="visible"/>
                                          </p:to>
                                        </p:set>
                                        <p:anim calcmode="lin" valueType="num" p14:bounceEnd="50000">
                                          <p:cBhvr additive="base">
                                            <p:cTn id="22" dur="2000" fill="hold"/>
                                            <p:tgtEl>
                                              <p:spTgt spid="60"/>
                                            </p:tgtEl>
                                            <p:attrNameLst>
                                              <p:attrName>ppt_x</p:attrName>
                                            </p:attrNameLst>
                                          </p:cBhvr>
                                          <p:tavLst>
                                            <p:tav tm="0">
                                              <p:val>
                                                <p:strVal val="#ppt_x"/>
                                              </p:val>
                                            </p:tav>
                                            <p:tav tm="100000">
                                              <p:val>
                                                <p:strVal val="#ppt_x"/>
                                              </p:val>
                                            </p:tav>
                                          </p:tavLst>
                                        </p:anim>
                                        <p:anim calcmode="lin" valueType="num" p14:bounceEnd="50000">
                                          <p:cBhvr additive="base">
                                            <p:cTn id="23" dur="2000" fill="hold"/>
                                            <p:tgtEl>
                                              <p:spTgt spid="60"/>
                                            </p:tgtEl>
                                            <p:attrNameLst>
                                              <p:attrName>ppt_y</p:attrName>
                                            </p:attrNameLst>
                                          </p:cBhvr>
                                          <p:tavLst>
                                            <p:tav tm="0">
                                              <p:val>
                                                <p:strVal val="1+#ppt_h/2"/>
                                              </p:val>
                                            </p:tav>
                                            <p:tav tm="100000">
                                              <p:val>
                                                <p:strVal val="#ppt_y"/>
                                              </p:val>
                                            </p:tav>
                                          </p:tavLst>
                                        </p:anim>
                                      </p:childTnLst>
                                    </p:cTn>
                                  </p:par>
                                  <p:par>
                                    <p:cTn id="24" presetID="2" presetClass="entr" presetSubtype="4" accel="50000" fill="hold" grpId="0" nodeType="withEffect" p14:presetBounceEnd="50000">
                                      <p:stCondLst>
                                        <p:cond delay="1000"/>
                                      </p:stCondLst>
                                      <p:childTnLst>
                                        <p:set>
                                          <p:cBhvr>
                                            <p:cTn id="25" dur="1" fill="hold">
                                              <p:stCondLst>
                                                <p:cond delay="0"/>
                                              </p:stCondLst>
                                            </p:cTn>
                                            <p:tgtEl>
                                              <p:spTgt spid="61"/>
                                            </p:tgtEl>
                                            <p:attrNameLst>
                                              <p:attrName>style.visibility</p:attrName>
                                            </p:attrNameLst>
                                          </p:cBhvr>
                                          <p:to>
                                            <p:strVal val="visible"/>
                                          </p:to>
                                        </p:set>
                                        <p:anim calcmode="lin" valueType="num" p14:bounceEnd="50000">
                                          <p:cBhvr additive="base">
                                            <p:cTn id="26" dur="2000" fill="hold"/>
                                            <p:tgtEl>
                                              <p:spTgt spid="61"/>
                                            </p:tgtEl>
                                            <p:attrNameLst>
                                              <p:attrName>ppt_x</p:attrName>
                                            </p:attrNameLst>
                                          </p:cBhvr>
                                          <p:tavLst>
                                            <p:tav tm="0">
                                              <p:val>
                                                <p:strVal val="#ppt_x"/>
                                              </p:val>
                                            </p:tav>
                                            <p:tav tm="100000">
                                              <p:val>
                                                <p:strVal val="#ppt_x"/>
                                              </p:val>
                                            </p:tav>
                                          </p:tavLst>
                                        </p:anim>
                                        <p:anim calcmode="lin" valueType="num" p14:bounceEnd="50000">
                                          <p:cBhvr additive="base">
                                            <p:cTn id="27" dur="2000" fill="hold"/>
                                            <p:tgtEl>
                                              <p:spTgt spid="61"/>
                                            </p:tgtEl>
                                            <p:attrNameLst>
                                              <p:attrName>ppt_y</p:attrName>
                                            </p:attrNameLst>
                                          </p:cBhvr>
                                          <p:tavLst>
                                            <p:tav tm="0">
                                              <p:val>
                                                <p:strVal val="1+#ppt_h/2"/>
                                              </p:val>
                                            </p:tav>
                                            <p:tav tm="100000">
                                              <p:val>
                                                <p:strVal val="#ppt_y"/>
                                              </p:val>
                                            </p:tav>
                                          </p:tavLst>
                                        </p:anim>
                                      </p:childTnLst>
                                    </p:cTn>
                                  </p:par>
                                  <p:par>
                                    <p:cTn id="28" presetID="2" presetClass="entr" presetSubtype="4" accel="50000" fill="hold" grpId="0" nodeType="withEffect" p14:presetBounceEnd="50000">
                                      <p:stCondLst>
                                        <p:cond delay="1000"/>
                                      </p:stCondLst>
                                      <p:childTnLst>
                                        <p:set>
                                          <p:cBhvr>
                                            <p:cTn id="29" dur="1" fill="hold">
                                              <p:stCondLst>
                                                <p:cond delay="0"/>
                                              </p:stCondLst>
                                            </p:cTn>
                                            <p:tgtEl>
                                              <p:spTgt spid="62"/>
                                            </p:tgtEl>
                                            <p:attrNameLst>
                                              <p:attrName>style.visibility</p:attrName>
                                            </p:attrNameLst>
                                          </p:cBhvr>
                                          <p:to>
                                            <p:strVal val="visible"/>
                                          </p:to>
                                        </p:set>
                                        <p:anim calcmode="lin" valueType="num" p14:bounceEnd="50000">
                                          <p:cBhvr additive="base">
                                            <p:cTn id="30" dur="2000" fill="hold"/>
                                            <p:tgtEl>
                                              <p:spTgt spid="62"/>
                                            </p:tgtEl>
                                            <p:attrNameLst>
                                              <p:attrName>ppt_x</p:attrName>
                                            </p:attrNameLst>
                                          </p:cBhvr>
                                          <p:tavLst>
                                            <p:tav tm="0">
                                              <p:val>
                                                <p:strVal val="#ppt_x"/>
                                              </p:val>
                                            </p:tav>
                                            <p:tav tm="100000">
                                              <p:val>
                                                <p:strVal val="#ppt_x"/>
                                              </p:val>
                                            </p:tav>
                                          </p:tavLst>
                                        </p:anim>
                                        <p:anim calcmode="lin" valueType="num" p14:bounceEnd="50000">
                                          <p:cBhvr additive="base">
                                            <p:cTn id="31" dur="2000" fill="hold"/>
                                            <p:tgtEl>
                                              <p:spTgt spid="62"/>
                                            </p:tgtEl>
                                            <p:attrNameLst>
                                              <p:attrName>ppt_y</p:attrName>
                                            </p:attrNameLst>
                                          </p:cBhvr>
                                          <p:tavLst>
                                            <p:tav tm="0">
                                              <p:val>
                                                <p:strVal val="1+#ppt_h/2"/>
                                              </p:val>
                                            </p:tav>
                                            <p:tav tm="100000">
                                              <p:val>
                                                <p:strVal val="#ppt_y"/>
                                              </p:val>
                                            </p:tav>
                                          </p:tavLst>
                                        </p:anim>
                                      </p:childTnLst>
                                    </p:cTn>
                                  </p:par>
                                  <p:par>
                                    <p:cTn id="32" presetID="2" presetClass="entr" presetSubtype="4" accel="50000" fill="hold" grpId="0" nodeType="withEffect" p14:presetBounceEnd="50000">
                                      <p:stCondLst>
                                        <p:cond delay="1000"/>
                                      </p:stCondLst>
                                      <p:childTnLst>
                                        <p:set>
                                          <p:cBhvr>
                                            <p:cTn id="33" dur="1" fill="hold">
                                              <p:stCondLst>
                                                <p:cond delay="0"/>
                                              </p:stCondLst>
                                            </p:cTn>
                                            <p:tgtEl>
                                              <p:spTgt spid="63"/>
                                            </p:tgtEl>
                                            <p:attrNameLst>
                                              <p:attrName>style.visibility</p:attrName>
                                            </p:attrNameLst>
                                          </p:cBhvr>
                                          <p:to>
                                            <p:strVal val="visible"/>
                                          </p:to>
                                        </p:set>
                                        <p:anim calcmode="lin" valueType="num" p14:bounceEnd="50000">
                                          <p:cBhvr additive="base">
                                            <p:cTn id="34" dur="2000" fill="hold"/>
                                            <p:tgtEl>
                                              <p:spTgt spid="63"/>
                                            </p:tgtEl>
                                            <p:attrNameLst>
                                              <p:attrName>ppt_x</p:attrName>
                                            </p:attrNameLst>
                                          </p:cBhvr>
                                          <p:tavLst>
                                            <p:tav tm="0">
                                              <p:val>
                                                <p:strVal val="#ppt_x"/>
                                              </p:val>
                                            </p:tav>
                                            <p:tav tm="100000">
                                              <p:val>
                                                <p:strVal val="#ppt_x"/>
                                              </p:val>
                                            </p:tav>
                                          </p:tavLst>
                                        </p:anim>
                                        <p:anim calcmode="lin" valueType="num" p14:bounceEnd="50000">
                                          <p:cBhvr additive="base">
                                            <p:cTn id="35" dur="2000" fill="hold"/>
                                            <p:tgtEl>
                                              <p:spTgt spid="63"/>
                                            </p:tgtEl>
                                            <p:attrNameLst>
                                              <p:attrName>ppt_y</p:attrName>
                                            </p:attrNameLst>
                                          </p:cBhvr>
                                          <p:tavLst>
                                            <p:tav tm="0">
                                              <p:val>
                                                <p:strVal val="1+#ppt_h/2"/>
                                              </p:val>
                                            </p:tav>
                                            <p:tav tm="100000">
                                              <p:val>
                                                <p:strVal val="#ppt_y"/>
                                              </p:val>
                                            </p:tav>
                                          </p:tavLst>
                                        </p:anim>
                                      </p:childTnLst>
                                    </p:cTn>
                                  </p:par>
                                  <p:par>
                                    <p:cTn id="36" presetID="2" presetClass="entr" presetSubtype="4" accel="50000" fill="hold" grpId="0" nodeType="withEffect" p14:presetBounceEnd="50000">
                                      <p:stCondLst>
                                        <p:cond delay="1000"/>
                                      </p:stCondLst>
                                      <p:childTnLst>
                                        <p:set>
                                          <p:cBhvr>
                                            <p:cTn id="37" dur="1" fill="hold">
                                              <p:stCondLst>
                                                <p:cond delay="0"/>
                                              </p:stCondLst>
                                            </p:cTn>
                                            <p:tgtEl>
                                              <p:spTgt spid="64"/>
                                            </p:tgtEl>
                                            <p:attrNameLst>
                                              <p:attrName>style.visibility</p:attrName>
                                            </p:attrNameLst>
                                          </p:cBhvr>
                                          <p:to>
                                            <p:strVal val="visible"/>
                                          </p:to>
                                        </p:set>
                                        <p:anim calcmode="lin" valueType="num" p14:bounceEnd="50000">
                                          <p:cBhvr additive="base">
                                            <p:cTn id="38" dur="2000" fill="hold"/>
                                            <p:tgtEl>
                                              <p:spTgt spid="64"/>
                                            </p:tgtEl>
                                            <p:attrNameLst>
                                              <p:attrName>ppt_x</p:attrName>
                                            </p:attrNameLst>
                                          </p:cBhvr>
                                          <p:tavLst>
                                            <p:tav tm="0">
                                              <p:val>
                                                <p:strVal val="#ppt_x"/>
                                              </p:val>
                                            </p:tav>
                                            <p:tav tm="100000">
                                              <p:val>
                                                <p:strVal val="#ppt_x"/>
                                              </p:val>
                                            </p:tav>
                                          </p:tavLst>
                                        </p:anim>
                                        <p:anim calcmode="lin" valueType="num" p14:bounceEnd="50000">
                                          <p:cBhvr additive="base">
                                            <p:cTn id="39" dur="2000" fill="hold"/>
                                            <p:tgtEl>
                                              <p:spTgt spid="64"/>
                                            </p:tgtEl>
                                            <p:attrNameLst>
                                              <p:attrName>ppt_y</p:attrName>
                                            </p:attrNameLst>
                                          </p:cBhvr>
                                          <p:tavLst>
                                            <p:tav tm="0">
                                              <p:val>
                                                <p:strVal val="1+#ppt_h/2"/>
                                              </p:val>
                                            </p:tav>
                                            <p:tav tm="100000">
                                              <p:val>
                                                <p:strVal val="#ppt_y"/>
                                              </p:val>
                                            </p:tav>
                                          </p:tavLst>
                                        </p:anim>
                                      </p:childTnLst>
                                    </p:cTn>
                                  </p:par>
                                  <p:par>
                                    <p:cTn id="40" presetID="2" presetClass="entr" presetSubtype="4" accel="50000" fill="hold" grpId="0" nodeType="withEffect" p14:presetBounceEnd="50000">
                                      <p:stCondLst>
                                        <p:cond delay="1000"/>
                                      </p:stCondLst>
                                      <p:childTnLst>
                                        <p:set>
                                          <p:cBhvr>
                                            <p:cTn id="41" dur="1" fill="hold">
                                              <p:stCondLst>
                                                <p:cond delay="0"/>
                                              </p:stCondLst>
                                            </p:cTn>
                                            <p:tgtEl>
                                              <p:spTgt spid="65"/>
                                            </p:tgtEl>
                                            <p:attrNameLst>
                                              <p:attrName>style.visibility</p:attrName>
                                            </p:attrNameLst>
                                          </p:cBhvr>
                                          <p:to>
                                            <p:strVal val="visible"/>
                                          </p:to>
                                        </p:set>
                                        <p:anim calcmode="lin" valueType="num" p14:bounceEnd="50000">
                                          <p:cBhvr additive="base">
                                            <p:cTn id="42" dur="2000" fill="hold"/>
                                            <p:tgtEl>
                                              <p:spTgt spid="65"/>
                                            </p:tgtEl>
                                            <p:attrNameLst>
                                              <p:attrName>ppt_x</p:attrName>
                                            </p:attrNameLst>
                                          </p:cBhvr>
                                          <p:tavLst>
                                            <p:tav tm="0">
                                              <p:val>
                                                <p:strVal val="#ppt_x"/>
                                              </p:val>
                                            </p:tav>
                                            <p:tav tm="100000">
                                              <p:val>
                                                <p:strVal val="#ppt_x"/>
                                              </p:val>
                                            </p:tav>
                                          </p:tavLst>
                                        </p:anim>
                                        <p:anim calcmode="lin" valueType="num" p14:bounceEnd="50000">
                                          <p:cBhvr additive="base">
                                            <p:cTn id="43" dur="2000" fill="hold"/>
                                            <p:tgtEl>
                                              <p:spTgt spid="65"/>
                                            </p:tgtEl>
                                            <p:attrNameLst>
                                              <p:attrName>ppt_y</p:attrName>
                                            </p:attrNameLst>
                                          </p:cBhvr>
                                          <p:tavLst>
                                            <p:tav tm="0">
                                              <p:val>
                                                <p:strVal val="1+#ppt_h/2"/>
                                              </p:val>
                                            </p:tav>
                                            <p:tav tm="100000">
                                              <p:val>
                                                <p:strVal val="#ppt_y"/>
                                              </p:val>
                                            </p:tav>
                                          </p:tavLst>
                                        </p:anim>
                                      </p:childTnLst>
                                    </p:cTn>
                                  </p:par>
                                  <p:par>
                                    <p:cTn id="44" presetID="2" presetClass="entr" presetSubtype="4" accel="50000" fill="hold" grpId="0" nodeType="withEffect" p14:presetBounceEnd="50000">
                                      <p:stCondLst>
                                        <p:cond delay="1000"/>
                                      </p:stCondLst>
                                      <p:childTnLst>
                                        <p:set>
                                          <p:cBhvr>
                                            <p:cTn id="45" dur="1" fill="hold">
                                              <p:stCondLst>
                                                <p:cond delay="0"/>
                                              </p:stCondLst>
                                            </p:cTn>
                                            <p:tgtEl>
                                              <p:spTgt spid="66"/>
                                            </p:tgtEl>
                                            <p:attrNameLst>
                                              <p:attrName>style.visibility</p:attrName>
                                            </p:attrNameLst>
                                          </p:cBhvr>
                                          <p:to>
                                            <p:strVal val="visible"/>
                                          </p:to>
                                        </p:set>
                                        <p:anim calcmode="lin" valueType="num" p14:bounceEnd="50000">
                                          <p:cBhvr additive="base">
                                            <p:cTn id="46" dur="2000" fill="hold"/>
                                            <p:tgtEl>
                                              <p:spTgt spid="66"/>
                                            </p:tgtEl>
                                            <p:attrNameLst>
                                              <p:attrName>ppt_x</p:attrName>
                                            </p:attrNameLst>
                                          </p:cBhvr>
                                          <p:tavLst>
                                            <p:tav tm="0">
                                              <p:val>
                                                <p:strVal val="#ppt_x"/>
                                              </p:val>
                                            </p:tav>
                                            <p:tav tm="100000">
                                              <p:val>
                                                <p:strVal val="#ppt_x"/>
                                              </p:val>
                                            </p:tav>
                                          </p:tavLst>
                                        </p:anim>
                                        <p:anim calcmode="lin" valueType="num" p14:bounceEnd="50000">
                                          <p:cBhvr additive="base">
                                            <p:cTn id="47" dur="2000" fill="hold"/>
                                            <p:tgtEl>
                                              <p:spTgt spid="66"/>
                                            </p:tgtEl>
                                            <p:attrNameLst>
                                              <p:attrName>ppt_y</p:attrName>
                                            </p:attrNameLst>
                                          </p:cBhvr>
                                          <p:tavLst>
                                            <p:tav tm="0">
                                              <p:val>
                                                <p:strVal val="1+#ppt_h/2"/>
                                              </p:val>
                                            </p:tav>
                                            <p:tav tm="100000">
                                              <p:val>
                                                <p:strVal val="#ppt_y"/>
                                              </p:val>
                                            </p:tav>
                                          </p:tavLst>
                                        </p:anim>
                                      </p:childTnLst>
                                    </p:cTn>
                                  </p:par>
                                  <p:par>
                                    <p:cTn id="48" presetID="2" presetClass="entr" presetSubtype="4" accel="50000" fill="hold" grpId="0" nodeType="withEffect" p14:presetBounceEnd="50000">
                                      <p:stCondLst>
                                        <p:cond delay="1000"/>
                                      </p:stCondLst>
                                      <p:childTnLst>
                                        <p:set>
                                          <p:cBhvr>
                                            <p:cTn id="49" dur="1" fill="hold">
                                              <p:stCondLst>
                                                <p:cond delay="0"/>
                                              </p:stCondLst>
                                            </p:cTn>
                                            <p:tgtEl>
                                              <p:spTgt spid="67"/>
                                            </p:tgtEl>
                                            <p:attrNameLst>
                                              <p:attrName>style.visibility</p:attrName>
                                            </p:attrNameLst>
                                          </p:cBhvr>
                                          <p:to>
                                            <p:strVal val="visible"/>
                                          </p:to>
                                        </p:set>
                                        <p:anim calcmode="lin" valueType="num" p14:bounceEnd="50000">
                                          <p:cBhvr additive="base">
                                            <p:cTn id="50" dur="2000" fill="hold"/>
                                            <p:tgtEl>
                                              <p:spTgt spid="67"/>
                                            </p:tgtEl>
                                            <p:attrNameLst>
                                              <p:attrName>ppt_x</p:attrName>
                                            </p:attrNameLst>
                                          </p:cBhvr>
                                          <p:tavLst>
                                            <p:tav tm="0">
                                              <p:val>
                                                <p:strVal val="#ppt_x"/>
                                              </p:val>
                                            </p:tav>
                                            <p:tav tm="100000">
                                              <p:val>
                                                <p:strVal val="#ppt_x"/>
                                              </p:val>
                                            </p:tav>
                                          </p:tavLst>
                                        </p:anim>
                                        <p:anim calcmode="lin" valueType="num" p14:bounceEnd="50000">
                                          <p:cBhvr additive="base">
                                            <p:cTn id="51" dur="2000" fill="hold"/>
                                            <p:tgtEl>
                                              <p:spTgt spid="67"/>
                                            </p:tgtEl>
                                            <p:attrNameLst>
                                              <p:attrName>ppt_y</p:attrName>
                                            </p:attrNameLst>
                                          </p:cBhvr>
                                          <p:tavLst>
                                            <p:tav tm="0">
                                              <p:val>
                                                <p:strVal val="1+#ppt_h/2"/>
                                              </p:val>
                                            </p:tav>
                                            <p:tav tm="100000">
                                              <p:val>
                                                <p:strVal val="#ppt_y"/>
                                              </p:val>
                                            </p:tav>
                                          </p:tavLst>
                                        </p:anim>
                                      </p:childTnLst>
                                    </p:cTn>
                                  </p:par>
                                  <p:par>
                                    <p:cTn id="52" presetID="2" presetClass="entr" presetSubtype="4" accel="50000" fill="hold" grpId="0" nodeType="withEffect" p14:presetBounceEnd="50000">
                                      <p:stCondLst>
                                        <p:cond delay="1000"/>
                                      </p:stCondLst>
                                      <p:childTnLst>
                                        <p:set>
                                          <p:cBhvr>
                                            <p:cTn id="53" dur="1" fill="hold">
                                              <p:stCondLst>
                                                <p:cond delay="0"/>
                                              </p:stCondLst>
                                            </p:cTn>
                                            <p:tgtEl>
                                              <p:spTgt spid="68"/>
                                            </p:tgtEl>
                                            <p:attrNameLst>
                                              <p:attrName>style.visibility</p:attrName>
                                            </p:attrNameLst>
                                          </p:cBhvr>
                                          <p:to>
                                            <p:strVal val="visible"/>
                                          </p:to>
                                        </p:set>
                                        <p:anim calcmode="lin" valueType="num" p14:bounceEnd="50000">
                                          <p:cBhvr additive="base">
                                            <p:cTn id="54" dur="2000" fill="hold"/>
                                            <p:tgtEl>
                                              <p:spTgt spid="68"/>
                                            </p:tgtEl>
                                            <p:attrNameLst>
                                              <p:attrName>ppt_x</p:attrName>
                                            </p:attrNameLst>
                                          </p:cBhvr>
                                          <p:tavLst>
                                            <p:tav tm="0">
                                              <p:val>
                                                <p:strVal val="#ppt_x"/>
                                              </p:val>
                                            </p:tav>
                                            <p:tav tm="100000">
                                              <p:val>
                                                <p:strVal val="#ppt_x"/>
                                              </p:val>
                                            </p:tav>
                                          </p:tavLst>
                                        </p:anim>
                                        <p:anim calcmode="lin" valueType="num" p14:bounceEnd="50000">
                                          <p:cBhvr additive="base">
                                            <p:cTn id="55" dur="2000" fill="hold"/>
                                            <p:tgtEl>
                                              <p:spTgt spid="68"/>
                                            </p:tgtEl>
                                            <p:attrNameLst>
                                              <p:attrName>ppt_y</p:attrName>
                                            </p:attrNameLst>
                                          </p:cBhvr>
                                          <p:tavLst>
                                            <p:tav tm="0">
                                              <p:val>
                                                <p:strVal val="1+#ppt_h/2"/>
                                              </p:val>
                                            </p:tav>
                                            <p:tav tm="100000">
                                              <p:val>
                                                <p:strVal val="#ppt_y"/>
                                              </p:val>
                                            </p:tav>
                                          </p:tavLst>
                                        </p:anim>
                                      </p:childTnLst>
                                    </p:cTn>
                                  </p:par>
                                  <p:par>
                                    <p:cTn id="56" presetID="2" presetClass="entr" presetSubtype="4" accel="50000" fill="hold" grpId="0" nodeType="withEffect" p14:presetBounceEnd="50000">
                                      <p:stCondLst>
                                        <p:cond delay="1000"/>
                                      </p:stCondLst>
                                      <p:childTnLst>
                                        <p:set>
                                          <p:cBhvr>
                                            <p:cTn id="57" dur="1" fill="hold">
                                              <p:stCondLst>
                                                <p:cond delay="0"/>
                                              </p:stCondLst>
                                            </p:cTn>
                                            <p:tgtEl>
                                              <p:spTgt spid="69"/>
                                            </p:tgtEl>
                                            <p:attrNameLst>
                                              <p:attrName>style.visibility</p:attrName>
                                            </p:attrNameLst>
                                          </p:cBhvr>
                                          <p:to>
                                            <p:strVal val="visible"/>
                                          </p:to>
                                        </p:set>
                                        <p:anim calcmode="lin" valueType="num" p14:bounceEnd="50000">
                                          <p:cBhvr additive="base">
                                            <p:cTn id="58" dur="2000" fill="hold"/>
                                            <p:tgtEl>
                                              <p:spTgt spid="69"/>
                                            </p:tgtEl>
                                            <p:attrNameLst>
                                              <p:attrName>ppt_x</p:attrName>
                                            </p:attrNameLst>
                                          </p:cBhvr>
                                          <p:tavLst>
                                            <p:tav tm="0">
                                              <p:val>
                                                <p:strVal val="#ppt_x"/>
                                              </p:val>
                                            </p:tav>
                                            <p:tav tm="100000">
                                              <p:val>
                                                <p:strVal val="#ppt_x"/>
                                              </p:val>
                                            </p:tav>
                                          </p:tavLst>
                                        </p:anim>
                                        <p:anim calcmode="lin" valueType="num" p14:bounceEnd="50000">
                                          <p:cBhvr additive="base">
                                            <p:cTn id="59" dur="2000" fill="hold"/>
                                            <p:tgtEl>
                                              <p:spTgt spid="69"/>
                                            </p:tgtEl>
                                            <p:attrNameLst>
                                              <p:attrName>ppt_y</p:attrName>
                                            </p:attrNameLst>
                                          </p:cBhvr>
                                          <p:tavLst>
                                            <p:tav tm="0">
                                              <p:val>
                                                <p:strVal val="1+#ppt_h/2"/>
                                              </p:val>
                                            </p:tav>
                                            <p:tav tm="100000">
                                              <p:val>
                                                <p:strVal val="#ppt_y"/>
                                              </p:val>
                                            </p:tav>
                                          </p:tavLst>
                                        </p:anim>
                                      </p:childTnLst>
                                    </p:cTn>
                                  </p:par>
                                  <p:par>
                                    <p:cTn id="60" presetID="2" presetClass="entr" presetSubtype="4" accel="50000" fill="hold" grpId="0" nodeType="withEffect" p14:presetBounceEnd="50000">
                                      <p:stCondLst>
                                        <p:cond delay="1000"/>
                                      </p:stCondLst>
                                      <p:childTnLst>
                                        <p:set>
                                          <p:cBhvr>
                                            <p:cTn id="61" dur="1" fill="hold">
                                              <p:stCondLst>
                                                <p:cond delay="0"/>
                                              </p:stCondLst>
                                            </p:cTn>
                                            <p:tgtEl>
                                              <p:spTgt spid="70"/>
                                            </p:tgtEl>
                                            <p:attrNameLst>
                                              <p:attrName>style.visibility</p:attrName>
                                            </p:attrNameLst>
                                          </p:cBhvr>
                                          <p:to>
                                            <p:strVal val="visible"/>
                                          </p:to>
                                        </p:set>
                                        <p:anim calcmode="lin" valueType="num" p14:bounceEnd="50000">
                                          <p:cBhvr additive="base">
                                            <p:cTn id="62" dur="2000" fill="hold"/>
                                            <p:tgtEl>
                                              <p:spTgt spid="70"/>
                                            </p:tgtEl>
                                            <p:attrNameLst>
                                              <p:attrName>ppt_x</p:attrName>
                                            </p:attrNameLst>
                                          </p:cBhvr>
                                          <p:tavLst>
                                            <p:tav tm="0">
                                              <p:val>
                                                <p:strVal val="#ppt_x"/>
                                              </p:val>
                                            </p:tav>
                                            <p:tav tm="100000">
                                              <p:val>
                                                <p:strVal val="#ppt_x"/>
                                              </p:val>
                                            </p:tav>
                                          </p:tavLst>
                                        </p:anim>
                                        <p:anim calcmode="lin" valueType="num" p14:bounceEnd="50000">
                                          <p:cBhvr additive="base">
                                            <p:cTn id="63" dur="2000" fill="hold"/>
                                            <p:tgtEl>
                                              <p:spTgt spid="70"/>
                                            </p:tgtEl>
                                            <p:attrNameLst>
                                              <p:attrName>ppt_y</p:attrName>
                                            </p:attrNameLst>
                                          </p:cBhvr>
                                          <p:tavLst>
                                            <p:tav tm="0">
                                              <p:val>
                                                <p:strVal val="1+#ppt_h/2"/>
                                              </p:val>
                                            </p:tav>
                                            <p:tav tm="100000">
                                              <p:val>
                                                <p:strVal val="#ppt_y"/>
                                              </p:val>
                                            </p:tav>
                                          </p:tavLst>
                                        </p:anim>
                                      </p:childTnLst>
                                    </p:cTn>
                                  </p:par>
                                  <p:par>
                                    <p:cTn id="64" presetID="2" presetClass="entr" presetSubtype="4" accel="50000" fill="hold" grpId="0" nodeType="withEffect" p14:presetBounceEnd="50000">
                                      <p:stCondLst>
                                        <p:cond delay="1000"/>
                                      </p:stCondLst>
                                      <p:childTnLst>
                                        <p:set>
                                          <p:cBhvr>
                                            <p:cTn id="65" dur="1" fill="hold">
                                              <p:stCondLst>
                                                <p:cond delay="0"/>
                                              </p:stCondLst>
                                            </p:cTn>
                                            <p:tgtEl>
                                              <p:spTgt spid="71"/>
                                            </p:tgtEl>
                                            <p:attrNameLst>
                                              <p:attrName>style.visibility</p:attrName>
                                            </p:attrNameLst>
                                          </p:cBhvr>
                                          <p:to>
                                            <p:strVal val="visible"/>
                                          </p:to>
                                        </p:set>
                                        <p:anim calcmode="lin" valueType="num" p14:bounceEnd="50000">
                                          <p:cBhvr additive="base">
                                            <p:cTn id="66" dur="2000" fill="hold"/>
                                            <p:tgtEl>
                                              <p:spTgt spid="71"/>
                                            </p:tgtEl>
                                            <p:attrNameLst>
                                              <p:attrName>ppt_x</p:attrName>
                                            </p:attrNameLst>
                                          </p:cBhvr>
                                          <p:tavLst>
                                            <p:tav tm="0">
                                              <p:val>
                                                <p:strVal val="#ppt_x"/>
                                              </p:val>
                                            </p:tav>
                                            <p:tav tm="100000">
                                              <p:val>
                                                <p:strVal val="#ppt_x"/>
                                              </p:val>
                                            </p:tav>
                                          </p:tavLst>
                                        </p:anim>
                                        <p:anim calcmode="lin" valueType="num" p14:bounceEnd="50000">
                                          <p:cBhvr additive="base">
                                            <p:cTn id="67" dur="2000" fill="hold"/>
                                            <p:tgtEl>
                                              <p:spTgt spid="71"/>
                                            </p:tgtEl>
                                            <p:attrNameLst>
                                              <p:attrName>ppt_y</p:attrName>
                                            </p:attrNameLst>
                                          </p:cBhvr>
                                          <p:tavLst>
                                            <p:tav tm="0">
                                              <p:val>
                                                <p:strVal val="1+#ppt_h/2"/>
                                              </p:val>
                                            </p:tav>
                                            <p:tav tm="100000">
                                              <p:val>
                                                <p:strVal val="#ppt_y"/>
                                              </p:val>
                                            </p:tav>
                                          </p:tavLst>
                                        </p:anim>
                                      </p:childTnLst>
                                    </p:cTn>
                                  </p:par>
                                  <p:par>
                                    <p:cTn id="68" presetID="2" presetClass="entr" presetSubtype="4" accel="50000" fill="hold" grpId="0" nodeType="withEffect" p14:presetBounceEnd="50000">
                                      <p:stCondLst>
                                        <p:cond delay="1000"/>
                                      </p:stCondLst>
                                      <p:childTnLst>
                                        <p:set>
                                          <p:cBhvr>
                                            <p:cTn id="69" dur="1" fill="hold">
                                              <p:stCondLst>
                                                <p:cond delay="0"/>
                                              </p:stCondLst>
                                            </p:cTn>
                                            <p:tgtEl>
                                              <p:spTgt spid="72"/>
                                            </p:tgtEl>
                                            <p:attrNameLst>
                                              <p:attrName>style.visibility</p:attrName>
                                            </p:attrNameLst>
                                          </p:cBhvr>
                                          <p:to>
                                            <p:strVal val="visible"/>
                                          </p:to>
                                        </p:set>
                                        <p:anim calcmode="lin" valueType="num" p14:bounceEnd="50000">
                                          <p:cBhvr additive="base">
                                            <p:cTn id="70" dur="2000" fill="hold"/>
                                            <p:tgtEl>
                                              <p:spTgt spid="72"/>
                                            </p:tgtEl>
                                            <p:attrNameLst>
                                              <p:attrName>ppt_x</p:attrName>
                                            </p:attrNameLst>
                                          </p:cBhvr>
                                          <p:tavLst>
                                            <p:tav tm="0">
                                              <p:val>
                                                <p:strVal val="#ppt_x"/>
                                              </p:val>
                                            </p:tav>
                                            <p:tav tm="100000">
                                              <p:val>
                                                <p:strVal val="#ppt_x"/>
                                              </p:val>
                                            </p:tav>
                                          </p:tavLst>
                                        </p:anim>
                                        <p:anim calcmode="lin" valueType="num" p14:bounceEnd="50000">
                                          <p:cBhvr additive="base">
                                            <p:cTn id="71" dur="2000" fill="hold"/>
                                            <p:tgtEl>
                                              <p:spTgt spid="72"/>
                                            </p:tgtEl>
                                            <p:attrNameLst>
                                              <p:attrName>ppt_y</p:attrName>
                                            </p:attrNameLst>
                                          </p:cBhvr>
                                          <p:tavLst>
                                            <p:tav tm="0">
                                              <p:val>
                                                <p:strVal val="1+#ppt_h/2"/>
                                              </p:val>
                                            </p:tav>
                                            <p:tav tm="100000">
                                              <p:val>
                                                <p:strVal val="#ppt_y"/>
                                              </p:val>
                                            </p:tav>
                                          </p:tavLst>
                                        </p:anim>
                                      </p:childTnLst>
                                    </p:cTn>
                                  </p:par>
                                  <p:par>
                                    <p:cTn id="72" presetID="2" presetClass="entr" presetSubtype="4" accel="50000" fill="hold" grpId="0" nodeType="withEffect" p14:presetBounceEnd="50000">
                                      <p:stCondLst>
                                        <p:cond delay="1000"/>
                                      </p:stCondLst>
                                      <p:childTnLst>
                                        <p:set>
                                          <p:cBhvr>
                                            <p:cTn id="73" dur="1" fill="hold">
                                              <p:stCondLst>
                                                <p:cond delay="0"/>
                                              </p:stCondLst>
                                            </p:cTn>
                                            <p:tgtEl>
                                              <p:spTgt spid="73"/>
                                            </p:tgtEl>
                                            <p:attrNameLst>
                                              <p:attrName>style.visibility</p:attrName>
                                            </p:attrNameLst>
                                          </p:cBhvr>
                                          <p:to>
                                            <p:strVal val="visible"/>
                                          </p:to>
                                        </p:set>
                                        <p:anim calcmode="lin" valueType="num" p14:bounceEnd="50000">
                                          <p:cBhvr additive="base">
                                            <p:cTn id="74" dur="2000" fill="hold"/>
                                            <p:tgtEl>
                                              <p:spTgt spid="73"/>
                                            </p:tgtEl>
                                            <p:attrNameLst>
                                              <p:attrName>ppt_x</p:attrName>
                                            </p:attrNameLst>
                                          </p:cBhvr>
                                          <p:tavLst>
                                            <p:tav tm="0">
                                              <p:val>
                                                <p:strVal val="#ppt_x"/>
                                              </p:val>
                                            </p:tav>
                                            <p:tav tm="100000">
                                              <p:val>
                                                <p:strVal val="#ppt_x"/>
                                              </p:val>
                                            </p:tav>
                                          </p:tavLst>
                                        </p:anim>
                                        <p:anim calcmode="lin" valueType="num" p14:bounceEnd="50000">
                                          <p:cBhvr additive="base">
                                            <p:cTn id="75" dur="2000" fill="hold"/>
                                            <p:tgtEl>
                                              <p:spTgt spid="7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74"/>
                                            </p:tgtEl>
                                            <p:attrNameLst>
                                              <p:attrName>style.visibility</p:attrName>
                                            </p:attrNameLst>
                                          </p:cBhvr>
                                          <p:to>
                                            <p:strVal val="visible"/>
                                          </p:to>
                                        </p:set>
                                        <p:anim calcmode="lin" valueType="num">
                                          <p:cBhvr>
                                            <p:cTn id="13" dur="500" fill="hold"/>
                                            <p:tgtEl>
                                              <p:spTgt spid="74"/>
                                            </p:tgtEl>
                                            <p:attrNameLst>
                                              <p:attrName>ppt_w</p:attrName>
                                            </p:attrNameLst>
                                          </p:cBhvr>
                                          <p:tavLst>
                                            <p:tav tm="0">
                                              <p:val>
                                                <p:fltVal val="0"/>
                                              </p:val>
                                            </p:tav>
                                            <p:tav tm="100000">
                                              <p:val>
                                                <p:strVal val="#ppt_w"/>
                                              </p:val>
                                            </p:tav>
                                          </p:tavLst>
                                        </p:anim>
                                        <p:anim calcmode="lin" valueType="num">
                                          <p:cBhvr>
                                            <p:cTn id="14" dur="500" fill="hold"/>
                                            <p:tgtEl>
                                              <p:spTgt spid="74"/>
                                            </p:tgtEl>
                                            <p:attrNameLst>
                                              <p:attrName>ppt_h</p:attrName>
                                            </p:attrNameLst>
                                          </p:cBhvr>
                                          <p:tavLst>
                                            <p:tav tm="0">
                                              <p:val>
                                                <p:fltVal val="0"/>
                                              </p:val>
                                            </p:tav>
                                            <p:tav tm="100000">
                                              <p:val>
                                                <p:strVal val="#ppt_h"/>
                                              </p:val>
                                            </p:tav>
                                          </p:tavLst>
                                        </p:anim>
                                        <p:animEffect transition="in" filter="fade">
                                          <p:cBhvr>
                                            <p:cTn id="15" dur="500"/>
                                            <p:tgtEl>
                                              <p:spTgt spid="74"/>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59"/>
                                            </p:tgtEl>
                                            <p:attrNameLst>
                                              <p:attrName>style.visibility</p:attrName>
                                            </p:attrNameLst>
                                          </p:cBhvr>
                                          <p:to>
                                            <p:strVal val="visible"/>
                                          </p:to>
                                        </p:set>
                                        <p:animEffect transition="in" filter="wipe(up)">
                                          <p:cBhvr>
                                            <p:cTn id="19" dur="1500"/>
                                            <p:tgtEl>
                                              <p:spTgt spid="59"/>
                                            </p:tgtEl>
                                          </p:cBhvr>
                                        </p:animEffect>
                                      </p:childTnLst>
                                    </p:cTn>
                                  </p:par>
                                  <p:par>
                                    <p:cTn id="20" presetID="2" presetClass="entr" presetSubtype="4" accel="50000" fill="hold" grpId="0" nodeType="withEffect">
                                      <p:stCondLst>
                                        <p:cond delay="1000"/>
                                      </p:stCondLst>
                                      <p:childTnLst>
                                        <p:set>
                                          <p:cBhvr>
                                            <p:cTn id="21" dur="1" fill="hold">
                                              <p:stCondLst>
                                                <p:cond delay="0"/>
                                              </p:stCondLst>
                                            </p:cTn>
                                            <p:tgtEl>
                                              <p:spTgt spid="60"/>
                                            </p:tgtEl>
                                            <p:attrNameLst>
                                              <p:attrName>style.visibility</p:attrName>
                                            </p:attrNameLst>
                                          </p:cBhvr>
                                          <p:to>
                                            <p:strVal val="visible"/>
                                          </p:to>
                                        </p:set>
                                        <p:anim calcmode="lin" valueType="num">
                                          <p:cBhvr additive="base">
                                            <p:cTn id="22" dur="2000" fill="hold"/>
                                            <p:tgtEl>
                                              <p:spTgt spid="60"/>
                                            </p:tgtEl>
                                            <p:attrNameLst>
                                              <p:attrName>ppt_x</p:attrName>
                                            </p:attrNameLst>
                                          </p:cBhvr>
                                          <p:tavLst>
                                            <p:tav tm="0">
                                              <p:val>
                                                <p:strVal val="#ppt_x"/>
                                              </p:val>
                                            </p:tav>
                                            <p:tav tm="100000">
                                              <p:val>
                                                <p:strVal val="#ppt_x"/>
                                              </p:val>
                                            </p:tav>
                                          </p:tavLst>
                                        </p:anim>
                                        <p:anim calcmode="lin" valueType="num">
                                          <p:cBhvr additive="base">
                                            <p:cTn id="23" dur="2000" fill="hold"/>
                                            <p:tgtEl>
                                              <p:spTgt spid="60"/>
                                            </p:tgtEl>
                                            <p:attrNameLst>
                                              <p:attrName>ppt_y</p:attrName>
                                            </p:attrNameLst>
                                          </p:cBhvr>
                                          <p:tavLst>
                                            <p:tav tm="0">
                                              <p:val>
                                                <p:strVal val="1+#ppt_h/2"/>
                                              </p:val>
                                            </p:tav>
                                            <p:tav tm="100000">
                                              <p:val>
                                                <p:strVal val="#ppt_y"/>
                                              </p:val>
                                            </p:tav>
                                          </p:tavLst>
                                        </p:anim>
                                      </p:childTnLst>
                                    </p:cTn>
                                  </p:par>
                                  <p:par>
                                    <p:cTn id="24" presetID="2" presetClass="entr" presetSubtype="4" accel="50000" fill="hold" grpId="0" nodeType="withEffect">
                                      <p:stCondLst>
                                        <p:cond delay="1000"/>
                                      </p:stCondLst>
                                      <p:childTnLst>
                                        <p:set>
                                          <p:cBhvr>
                                            <p:cTn id="25" dur="1" fill="hold">
                                              <p:stCondLst>
                                                <p:cond delay="0"/>
                                              </p:stCondLst>
                                            </p:cTn>
                                            <p:tgtEl>
                                              <p:spTgt spid="61"/>
                                            </p:tgtEl>
                                            <p:attrNameLst>
                                              <p:attrName>style.visibility</p:attrName>
                                            </p:attrNameLst>
                                          </p:cBhvr>
                                          <p:to>
                                            <p:strVal val="visible"/>
                                          </p:to>
                                        </p:set>
                                        <p:anim calcmode="lin" valueType="num">
                                          <p:cBhvr additive="base">
                                            <p:cTn id="26" dur="2000" fill="hold"/>
                                            <p:tgtEl>
                                              <p:spTgt spid="61"/>
                                            </p:tgtEl>
                                            <p:attrNameLst>
                                              <p:attrName>ppt_x</p:attrName>
                                            </p:attrNameLst>
                                          </p:cBhvr>
                                          <p:tavLst>
                                            <p:tav tm="0">
                                              <p:val>
                                                <p:strVal val="#ppt_x"/>
                                              </p:val>
                                            </p:tav>
                                            <p:tav tm="100000">
                                              <p:val>
                                                <p:strVal val="#ppt_x"/>
                                              </p:val>
                                            </p:tav>
                                          </p:tavLst>
                                        </p:anim>
                                        <p:anim calcmode="lin" valueType="num">
                                          <p:cBhvr additive="base">
                                            <p:cTn id="27" dur="2000" fill="hold"/>
                                            <p:tgtEl>
                                              <p:spTgt spid="61"/>
                                            </p:tgtEl>
                                            <p:attrNameLst>
                                              <p:attrName>ppt_y</p:attrName>
                                            </p:attrNameLst>
                                          </p:cBhvr>
                                          <p:tavLst>
                                            <p:tav tm="0">
                                              <p:val>
                                                <p:strVal val="1+#ppt_h/2"/>
                                              </p:val>
                                            </p:tav>
                                            <p:tav tm="100000">
                                              <p:val>
                                                <p:strVal val="#ppt_y"/>
                                              </p:val>
                                            </p:tav>
                                          </p:tavLst>
                                        </p:anim>
                                      </p:childTnLst>
                                    </p:cTn>
                                  </p:par>
                                  <p:par>
                                    <p:cTn id="28" presetID="2" presetClass="entr" presetSubtype="4" accel="50000" fill="hold" grpId="0" nodeType="withEffect">
                                      <p:stCondLst>
                                        <p:cond delay="1000"/>
                                      </p:stCondLst>
                                      <p:childTnLst>
                                        <p:set>
                                          <p:cBhvr>
                                            <p:cTn id="29" dur="1" fill="hold">
                                              <p:stCondLst>
                                                <p:cond delay="0"/>
                                              </p:stCondLst>
                                            </p:cTn>
                                            <p:tgtEl>
                                              <p:spTgt spid="62"/>
                                            </p:tgtEl>
                                            <p:attrNameLst>
                                              <p:attrName>style.visibility</p:attrName>
                                            </p:attrNameLst>
                                          </p:cBhvr>
                                          <p:to>
                                            <p:strVal val="visible"/>
                                          </p:to>
                                        </p:set>
                                        <p:anim calcmode="lin" valueType="num">
                                          <p:cBhvr additive="base">
                                            <p:cTn id="30" dur="2000" fill="hold"/>
                                            <p:tgtEl>
                                              <p:spTgt spid="62"/>
                                            </p:tgtEl>
                                            <p:attrNameLst>
                                              <p:attrName>ppt_x</p:attrName>
                                            </p:attrNameLst>
                                          </p:cBhvr>
                                          <p:tavLst>
                                            <p:tav tm="0">
                                              <p:val>
                                                <p:strVal val="#ppt_x"/>
                                              </p:val>
                                            </p:tav>
                                            <p:tav tm="100000">
                                              <p:val>
                                                <p:strVal val="#ppt_x"/>
                                              </p:val>
                                            </p:tav>
                                          </p:tavLst>
                                        </p:anim>
                                        <p:anim calcmode="lin" valueType="num">
                                          <p:cBhvr additive="base">
                                            <p:cTn id="31" dur="2000" fill="hold"/>
                                            <p:tgtEl>
                                              <p:spTgt spid="62"/>
                                            </p:tgtEl>
                                            <p:attrNameLst>
                                              <p:attrName>ppt_y</p:attrName>
                                            </p:attrNameLst>
                                          </p:cBhvr>
                                          <p:tavLst>
                                            <p:tav tm="0">
                                              <p:val>
                                                <p:strVal val="1+#ppt_h/2"/>
                                              </p:val>
                                            </p:tav>
                                            <p:tav tm="100000">
                                              <p:val>
                                                <p:strVal val="#ppt_y"/>
                                              </p:val>
                                            </p:tav>
                                          </p:tavLst>
                                        </p:anim>
                                      </p:childTnLst>
                                    </p:cTn>
                                  </p:par>
                                  <p:par>
                                    <p:cTn id="32" presetID="2" presetClass="entr" presetSubtype="4" accel="50000" fill="hold" grpId="0" nodeType="withEffect">
                                      <p:stCondLst>
                                        <p:cond delay="1000"/>
                                      </p:stCondLst>
                                      <p:childTnLst>
                                        <p:set>
                                          <p:cBhvr>
                                            <p:cTn id="33" dur="1" fill="hold">
                                              <p:stCondLst>
                                                <p:cond delay="0"/>
                                              </p:stCondLst>
                                            </p:cTn>
                                            <p:tgtEl>
                                              <p:spTgt spid="63"/>
                                            </p:tgtEl>
                                            <p:attrNameLst>
                                              <p:attrName>style.visibility</p:attrName>
                                            </p:attrNameLst>
                                          </p:cBhvr>
                                          <p:to>
                                            <p:strVal val="visible"/>
                                          </p:to>
                                        </p:set>
                                        <p:anim calcmode="lin" valueType="num">
                                          <p:cBhvr additive="base">
                                            <p:cTn id="34" dur="2000" fill="hold"/>
                                            <p:tgtEl>
                                              <p:spTgt spid="63"/>
                                            </p:tgtEl>
                                            <p:attrNameLst>
                                              <p:attrName>ppt_x</p:attrName>
                                            </p:attrNameLst>
                                          </p:cBhvr>
                                          <p:tavLst>
                                            <p:tav tm="0">
                                              <p:val>
                                                <p:strVal val="#ppt_x"/>
                                              </p:val>
                                            </p:tav>
                                            <p:tav tm="100000">
                                              <p:val>
                                                <p:strVal val="#ppt_x"/>
                                              </p:val>
                                            </p:tav>
                                          </p:tavLst>
                                        </p:anim>
                                        <p:anim calcmode="lin" valueType="num">
                                          <p:cBhvr additive="base">
                                            <p:cTn id="35" dur="2000" fill="hold"/>
                                            <p:tgtEl>
                                              <p:spTgt spid="63"/>
                                            </p:tgtEl>
                                            <p:attrNameLst>
                                              <p:attrName>ppt_y</p:attrName>
                                            </p:attrNameLst>
                                          </p:cBhvr>
                                          <p:tavLst>
                                            <p:tav tm="0">
                                              <p:val>
                                                <p:strVal val="1+#ppt_h/2"/>
                                              </p:val>
                                            </p:tav>
                                            <p:tav tm="100000">
                                              <p:val>
                                                <p:strVal val="#ppt_y"/>
                                              </p:val>
                                            </p:tav>
                                          </p:tavLst>
                                        </p:anim>
                                      </p:childTnLst>
                                    </p:cTn>
                                  </p:par>
                                  <p:par>
                                    <p:cTn id="36" presetID="2" presetClass="entr" presetSubtype="4" accel="50000" fill="hold" grpId="0" nodeType="withEffect">
                                      <p:stCondLst>
                                        <p:cond delay="1000"/>
                                      </p:stCondLst>
                                      <p:childTnLst>
                                        <p:set>
                                          <p:cBhvr>
                                            <p:cTn id="37" dur="1" fill="hold">
                                              <p:stCondLst>
                                                <p:cond delay="0"/>
                                              </p:stCondLst>
                                            </p:cTn>
                                            <p:tgtEl>
                                              <p:spTgt spid="64"/>
                                            </p:tgtEl>
                                            <p:attrNameLst>
                                              <p:attrName>style.visibility</p:attrName>
                                            </p:attrNameLst>
                                          </p:cBhvr>
                                          <p:to>
                                            <p:strVal val="visible"/>
                                          </p:to>
                                        </p:set>
                                        <p:anim calcmode="lin" valueType="num">
                                          <p:cBhvr additive="base">
                                            <p:cTn id="38" dur="2000" fill="hold"/>
                                            <p:tgtEl>
                                              <p:spTgt spid="64"/>
                                            </p:tgtEl>
                                            <p:attrNameLst>
                                              <p:attrName>ppt_x</p:attrName>
                                            </p:attrNameLst>
                                          </p:cBhvr>
                                          <p:tavLst>
                                            <p:tav tm="0">
                                              <p:val>
                                                <p:strVal val="#ppt_x"/>
                                              </p:val>
                                            </p:tav>
                                            <p:tav tm="100000">
                                              <p:val>
                                                <p:strVal val="#ppt_x"/>
                                              </p:val>
                                            </p:tav>
                                          </p:tavLst>
                                        </p:anim>
                                        <p:anim calcmode="lin" valueType="num">
                                          <p:cBhvr additive="base">
                                            <p:cTn id="39" dur="2000" fill="hold"/>
                                            <p:tgtEl>
                                              <p:spTgt spid="64"/>
                                            </p:tgtEl>
                                            <p:attrNameLst>
                                              <p:attrName>ppt_y</p:attrName>
                                            </p:attrNameLst>
                                          </p:cBhvr>
                                          <p:tavLst>
                                            <p:tav tm="0">
                                              <p:val>
                                                <p:strVal val="1+#ppt_h/2"/>
                                              </p:val>
                                            </p:tav>
                                            <p:tav tm="100000">
                                              <p:val>
                                                <p:strVal val="#ppt_y"/>
                                              </p:val>
                                            </p:tav>
                                          </p:tavLst>
                                        </p:anim>
                                      </p:childTnLst>
                                    </p:cTn>
                                  </p:par>
                                  <p:par>
                                    <p:cTn id="40" presetID="2" presetClass="entr" presetSubtype="4" accel="50000" fill="hold" grpId="0" nodeType="withEffect">
                                      <p:stCondLst>
                                        <p:cond delay="1000"/>
                                      </p:stCondLst>
                                      <p:childTnLst>
                                        <p:set>
                                          <p:cBhvr>
                                            <p:cTn id="41" dur="1" fill="hold">
                                              <p:stCondLst>
                                                <p:cond delay="0"/>
                                              </p:stCondLst>
                                            </p:cTn>
                                            <p:tgtEl>
                                              <p:spTgt spid="65"/>
                                            </p:tgtEl>
                                            <p:attrNameLst>
                                              <p:attrName>style.visibility</p:attrName>
                                            </p:attrNameLst>
                                          </p:cBhvr>
                                          <p:to>
                                            <p:strVal val="visible"/>
                                          </p:to>
                                        </p:set>
                                        <p:anim calcmode="lin" valueType="num">
                                          <p:cBhvr additive="base">
                                            <p:cTn id="42" dur="2000" fill="hold"/>
                                            <p:tgtEl>
                                              <p:spTgt spid="65"/>
                                            </p:tgtEl>
                                            <p:attrNameLst>
                                              <p:attrName>ppt_x</p:attrName>
                                            </p:attrNameLst>
                                          </p:cBhvr>
                                          <p:tavLst>
                                            <p:tav tm="0">
                                              <p:val>
                                                <p:strVal val="#ppt_x"/>
                                              </p:val>
                                            </p:tav>
                                            <p:tav tm="100000">
                                              <p:val>
                                                <p:strVal val="#ppt_x"/>
                                              </p:val>
                                            </p:tav>
                                          </p:tavLst>
                                        </p:anim>
                                        <p:anim calcmode="lin" valueType="num">
                                          <p:cBhvr additive="base">
                                            <p:cTn id="43" dur="2000" fill="hold"/>
                                            <p:tgtEl>
                                              <p:spTgt spid="65"/>
                                            </p:tgtEl>
                                            <p:attrNameLst>
                                              <p:attrName>ppt_y</p:attrName>
                                            </p:attrNameLst>
                                          </p:cBhvr>
                                          <p:tavLst>
                                            <p:tav tm="0">
                                              <p:val>
                                                <p:strVal val="1+#ppt_h/2"/>
                                              </p:val>
                                            </p:tav>
                                            <p:tav tm="100000">
                                              <p:val>
                                                <p:strVal val="#ppt_y"/>
                                              </p:val>
                                            </p:tav>
                                          </p:tavLst>
                                        </p:anim>
                                      </p:childTnLst>
                                    </p:cTn>
                                  </p:par>
                                  <p:par>
                                    <p:cTn id="44" presetID="2" presetClass="entr" presetSubtype="4" accel="50000" fill="hold" grpId="0" nodeType="withEffect">
                                      <p:stCondLst>
                                        <p:cond delay="1000"/>
                                      </p:stCondLst>
                                      <p:childTnLst>
                                        <p:set>
                                          <p:cBhvr>
                                            <p:cTn id="45" dur="1" fill="hold">
                                              <p:stCondLst>
                                                <p:cond delay="0"/>
                                              </p:stCondLst>
                                            </p:cTn>
                                            <p:tgtEl>
                                              <p:spTgt spid="66"/>
                                            </p:tgtEl>
                                            <p:attrNameLst>
                                              <p:attrName>style.visibility</p:attrName>
                                            </p:attrNameLst>
                                          </p:cBhvr>
                                          <p:to>
                                            <p:strVal val="visible"/>
                                          </p:to>
                                        </p:set>
                                        <p:anim calcmode="lin" valueType="num">
                                          <p:cBhvr additive="base">
                                            <p:cTn id="46" dur="2000" fill="hold"/>
                                            <p:tgtEl>
                                              <p:spTgt spid="66"/>
                                            </p:tgtEl>
                                            <p:attrNameLst>
                                              <p:attrName>ppt_x</p:attrName>
                                            </p:attrNameLst>
                                          </p:cBhvr>
                                          <p:tavLst>
                                            <p:tav tm="0">
                                              <p:val>
                                                <p:strVal val="#ppt_x"/>
                                              </p:val>
                                            </p:tav>
                                            <p:tav tm="100000">
                                              <p:val>
                                                <p:strVal val="#ppt_x"/>
                                              </p:val>
                                            </p:tav>
                                          </p:tavLst>
                                        </p:anim>
                                        <p:anim calcmode="lin" valueType="num">
                                          <p:cBhvr additive="base">
                                            <p:cTn id="47" dur="2000" fill="hold"/>
                                            <p:tgtEl>
                                              <p:spTgt spid="66"/>
                                            </p:tgtEl>
                                            <p:attrNameLst>
                                              <p:attrName>ppt_y</p:attrName>
                                            </p:attrNameLst>
                                          </p:cBhvr>
                                          <p:tavLst>
                                            <p:tav tm="0">
                                              <p:val>
                                                <p:strVal val="1+#ppt_h/2"/>
                                              </p:val>
                                            </p:tav>
                                            <p:tav tm="100000">
                                              <p:val>
                                                <p:strVal val="#ppt_y"/>
                                              </p:val>
                                            </p:tav>
                                          </p:tavLst>
                                        </p:anim>
                                      </p:childTnLst>
                                    </p:cTn>
                                  </p:par>
                                  <p:par>
                                    <p:cTn id="48" presetID="2" presetClass="entr" presetSubtype="4" accel="50000" fill="hold" grpId="0" nodeType="withEffect">
                                      <p:stCondLst>
                                        <p:cond delay="1000"/>
                                      </p:stCondLst>
                                      <p:childTnLst>
                                        <p:set>
                                          <p:cBhvr>
                                            <p:cTn id="49" dur="1" fill="hold">
                                              <p:stCondLst>
                                                <p:cond delay="0"/>
                                              </p:stCondLst>
                                            </p:cTn>
                                            <p:tgtEl>
                                              <p:spTgt spid="67"/>
                                            </p:tgtEl>
                                            <p:attrNameLst>
                                              <p:attrName>style.visibility</p:attrName>
                                            </p:attrNameLst>
                                          </p:cBhvr>
                                          <p:to>
                                            <p:strVal val="visible"/>
                                          </p:to>
                                        </p:set>
                                        <p:anim calcmode="lin" valueType="num">
                                          <p:cBhvr additive="base">
                                            <p:cTn id="50" dur="2000" fill="hold"/>
                                            <p:tgtEl>
                                              <p:spTgt spid="67"/>
                                            </p:tgtEl>
                                            <p:attrNameLst>
                                              <p:attrName>ppt_x</p:attrName>
                                            </p:attrNameLst>
                                          </p:cBhvr>
                                          <p:tavLst>
                                            <p:tav tm="0">
                                              <p:val>
                                                <p:strVal val="#ppt_x"/>
                                              </p:val>
                                            </p:tav>
                                            <p:tav tm="100000">
                                              <p:val>
                                                <p:strVal val="#ppt_x"/>
                                              </p:val>
                                            </p:tav>
                                          </p:tavLst>
                                        </p:anim>
                                        <p:anim calcmode="lin" valueType="num">
                                          <p:cBhvr additive="base">
                                            <p:cTn id="51" dur="2000" fill="hold"/>
                                            <p:tgtEl>
                                              <p:spTgt spid="67"/>
                                            </p:tgtEl>
                                            <p:attrNameLst>
                                              <p:attrName>ppt_y</p:attrName>
                                            </p:attrNameLst>
                                          </p:cBhvr>
                                          <p:tavLst>
                                            <p:tav tm="0">
                                              <p:val>
                                                <p:strVal val="1+#ppt_h/2"/>
                                              </p:val>
                                            </p:tav>
                                            <p:tav tm="100000">
                                              <p:val>
                                                <p:strVal val="#ppt_y"/>
                                              </p:val>
                                            </p:tav>
                                          </p:tavLst>
                                        </p:anim>
                                      </p:childTnLst>
                                    </p:cTn>
                                  </p:par>
                                  <p:par>
                                    <p:cTn id="52" presetID="2" presetClass="entr" presetSubtype="4" accel="50000" fill="hold" grpId="0" nodeType="withEffect">
                                      <p:stCondLst>
                                        <p:cond delay="1000"/>
                                      </p:stCondLst>
                                      <p:childTnLst>
                                        <p:set>
                                          <p:cBhvr>
                                            <p:cTn id="53" dur="1" fill="hold">
                                              <p:stCondLst>
                                                <p:cond delay="0"/>
                                              </p:stCondLst>
                                            </p:cTn>
                                            <p:tgtEl>
                                              <p:spTgt spid="68"/>
                                            </p:tgtEl>
                                            <p:attrNameLst>
                                              <p:attrName>style.visibility</p:attrName>
                                            </p:attrNameLst>
                                          </p:cBhvr>
                                          <p:to>
                                            <p:strVal val="visible"/>
                                          </p:to>
                                        </p:set>
                                        <p:anim calcmode="lin" valueType="num">
                                          <p:cBhvr additive="base">
                                            <p:cTn id="54" dur="2000" fill="hold"/>
                                            <p:tgtEl>
                                              <p:spTgt spid="68"/>
                                            </p:tgtEl>
                                            <p:attrNameLst>
                                              <p:attrName>ppt_x</p:attrName>
                                            </p:attrNameLst>
                                          </p:cBhvr>
                                          <p:tavLst>
                                            <p:tav tm="0">
                                              <p:val>
                                                <p:strVal val="#ppt_x"/>
                                              </p:val>
                                            </p:tav>
                                            <p:tav tm="100000">
                                              <p:val>
                                                <p:strVal val="#ppt_x"/>
                                              </p:val>
                                            </p:tav>
                                          </p:tavLst>
                                        </p:anim>
                                        <p:anim calcmode="lin" valueType="num">
                                          <p:cBhvr additive="base">
                                            <p:cTn id="55" dur="2000" fill="hold"/>
                                            <p:tgtEl>
                                              <p:spTgt spid="68"/>
                                            </p:tgtEl>
                                            <p:attrNameLst>
                                              <p:attrName>ppt_y</p:attrName>
                                            </p:attrNameLst>
                                          </p:cBhvr>
                                          <p:tavLst>
                                            <p:tav tm="0">
                                              <p:val>
                                                <p:strVal val="1+#ppt_h/2"/>
                                              </p:val>
                                            </p:tav>
                                            <p:tav tm="100000">
                                              <p:val>
                                                <p:strVal val="#ppt_y"/>
                                              </p:val>
                                            </p:tav>
                                          </p:tavLst>
                                        </p:anim>
                                      </p:childTnLst>
                                    </p:cTn>
                                  </p:par>
                                  <p:par>
                                    <p:cTn id="56" presetID="2" presetClass="entr" presetSubtype="4" accel="50000" fill="hold" grpId="0" nodeType="withEffect">
                                      <p:stCondLst>
                                        <p:cond delay="1000"/>
                                      </p:stCondLst>
                                      <p:childTnLst>
                                        <p:set>
                                          <p:cBhvr>
                                            <p:cTn id="57" dur="1" fill="hold">
                                              <p:stCondLst>
                                                <p:cond delay="0"/>
                                              </p:stCondLst>
                                            </p:cTn>
                                            <p:tgtEl>
                                              <p:spTgt spid="69"/>
                                            </p:tgtEl>
                                            <p:attrNameLst>
                                              <p:attrName>style.visibility</p:attrName>
                                            </p:attrNameLst>
                                          </p:cBhvr>
                                          <p:to>
                                            <p:strVal val="visible"/>
                                          </p:to>
                                        </p:set>
                                        <p:anim calcmode="lin" valueType="num">
                                          <p:cBhvr additive="base">
                                            <p:cTn id="58" dur="2000" fill="hold"/>
                                            <p:tgtEl>
                                              <p:spTgt spid="69"/>
                                            </p:tgtEl>
                                            <p:attrNameLst>
                                              <p:attrName>ppt_x</p:attrName>
                                            </p:attrNameLst>
                                          </p:cBhvr>
                                          <p:tavLst>
                                            <p:tav tm="0">
                                              <p:val>
                                                <p:strVal val="#ppt_x"/>
                                              </p:val>
                                            </p:tav>
                                            <p:tav tm="100000">
                                              <p:val>
                                                <p:strVal val="#ppt_x"/>
                                              </p:val>
                                            </p:tav>
                                          </p:tavLst>
                                        </p:anim>
                                        <p:anim calcmode="lin" valueType="num">
                                          <p:cBhvr additive="base">
                                            <p:cTn id="59" dur="2000" fill="hold"/>
                                            <p:tgtEl>
                                              <p:spTgt spid="69"/>
                                            </p:tgtEl>
                                            <p:attrNameLst>
                                              <p:attrName>ppt_y</p:attrName>
                                            </p:attrNameLst>
                                          </p:cBhvr>
                                          <p:tavLst>
                                            <p:tav tm="0">
                                              <p:val>
                                                <p:strVal val="1+#ppt_h/2"/>
                                              </p:val>
                                            </p:tav>
                                            <p:tav tm="100000">
                                              <p:val>
                                                <p:strVal val="#ppt_y"/>
                                              </p:val>
                                            </p:tav>
                                          </p:tavLst>
                                        </p:anim>
                                      </p:childTnLst>
                                    </p:cTn>
                                  </p:par>
                                  <p:par>
                                    <p:cTn id="60" presetID="2" presetClass="entr" presetSubtype="4" accel="50000" fill="hold" grpId="0" nodeType="withEffect">
                                      <p:stCondLst>
                                        <p:cond delay="1000"/>
                                      </p:stCondLst>
                                      <p:childTnLst>
                                        <p:set>
                                          <p:cBhvr>
                                            <p:cTn id="61" dur="1" fill="hold">
                                              <p:stCondLst>
                                                <p:cond delay="0"/>
                                              </p:stCondLst>
                                            </p:cTn>
                                            <p:tgtEl>
                                              <p:spTgt spid="70"/>
                                            </p:tgtEl>
                                            <p:attrNameLst>
                                              <p:attrName>style.visibility</p:attrName>
                                            </p:attrNameLst>
                                          </p:cBhvr>
                                          <p:to>
                                            <p:strVal val="visible"/>
                                          </p:to>
                                        </p:set>
                                        <p:anim calcmode="lin" valueType="num">
                                          <p:cBhvr additive="base">
                                            <p:cTn id="62" dur="2000" fill="hold"/>
                                            <p:tgtEl>
                                              <p:spTgt spid="70"/>
                                            </p:tgtEl>
                                            <p:attrNameLst>
                                              <p:attrName>ppt_x</p:attrName>
                                            </p:attrNameLst>
                                          </p:cBhvr>
                                          <p:tavLst>
                                            <p:tav tm="0">
                                              <p:val>
                                                <p:strVal val="#ppt_x"/>
                                              </p:val>
                                            </p:tav>
                                            <p:tav tm="100000">
                                              <p:val>
                                                <p:strVal val="#ppt_x"/>
                                              </p:val>
                                            </p:tav>
                                          </p:tavLst>
                                        </p:anim>
                                        <p:anim calcmode="lin" valueType="num">
                                          <p:cBhvr additive="base">
                                            <p:cTn id="63" dur="2000" fill="hold"/>
                                            <p:tgtEl>
                                              <p:spTgt spid="70"/>
                                            </p:tgtEl>
                                            <p:attrNameLst>
                                              <p:attrName>ppt_y</p:attrName>
                                            </p:attrNameLst>
                                          </p:cBhvr>
                                          <p:tavLst>
                                            <p:tav tm="0">
                                              <p:val>
                                                <p:strVal val="1+#ppt_h/2"/>
                                              </p:val>
                                            </p:tav>
                                            <p:tav tm="100000">
                                              <p:val>
                                                <p:strVal val="#ppt_y"/>
                                              </p:val>
                                            </p:tav>
                                          </p:tavLst>
                                        </p:anim>
                                      </p:childTnLst>
                                    </p:cTn>
                                  </p:par>
                                  <p:par>
                                    <p:cTn id="64" presetID="2" presetClass="entr" presetSubtype="4" accel="50000" fill="hold" grpId="0" nodeType="withEffect">
                                      <p:stCondLst>
                                        <p:cond delay="1000"/>
                                      </p:stCondLst>
                                      <p:childTnLst>
                                        <p:set>
                                          <p:cBhvr>
                                            <p:cTn id="65" dur="1" fill="hold">
                                              <p:stCondLst>
                                                <p:cond delay="0"/>
                                              </p:stCondLst>
                                            </p:cTn>
                                            <p:tgtEl>
                                              <p:spTgt spid="71"/>
                                            </p:tgtEl>
                                            <p:attrNameLst>
                                              <p:attrName>style.visibility</p:attrName>
                                            </p:attrNameLst>
                                          </p:cBhvr>
                                          <p:to>
                                            <p:strVal val="visible"/>
                                          </p:to>
                                        </p:set>
                                        <p:anim calcmode="lin" valueType="num">
                                          <p:cBhvr additive="base">
                                            <p:cTn id="66" dur="2000" fill="hold"/>
                                            <p:tgtEl>
                                              <p:spTgt spid="71"/>
                                            </p:tgtEl>
                                            <p:attrNameLst>
                                              <p:attrName>ppt_x</p:attrName>
                                            </p:attrNameLst>
                                          </p:cBhvr>
                                          <p:tavLst>
                                            <p:tav tm="0">
                                              <p:val>
                                                <p:strVal val="#ppt_x"/>
                                              </p:val>
                                            </p:tav>
                                            <p:tav tm="100000">
                                              <p:val>
                                                <p:strVal val="#ppt_x"/>
                                              </p:val>
                                            </p:tav>
                                          </p:tavLst>
                                        </p:anim>
                                        <p:anim calcmode="lin" valueType="num">
                                          <p:cBhvr additive="base">
                                            <p:cTn id="67" dur="2000" fill="hold"/>
                                            <p:tgtEl>
                                              <p:spTgt spid="71"/>
                                            </p:tgtEl>
                                            <p:attrNameLst>
                                              <p:attrName>ppt_y</p:attrName>
                                            </p:attrNameLst>
                                          </p:cBhvr>
                                          <p:tavLst>
                                            <p:tav tm="0">
                                              <p:val>
                                                <p:strVal val="1+#ppt_h/2"/>
                                              </p:val>
                                            </p:tav>
                                            <p:tav tm="100000">
                                              <p:val>
                                                <p:strVal val="#ppt_y"/>
                                              </p:val>
                                            </p:tav>
                                          </p:tavLst>
                                        </p:anim>
                                      </p:childTnLst>
                                    </p:cTn>
                                  </p:par>
                                  <p:par>
                                    <p:cTn id="68" presetID="2" presetClass="entr" presetSubtype="4" accel="50000" fill="hold" grpId="0" nodeType="withEffect">
                                      <p:stCondLst>
                                        <p:cond delay="1000"/>
                                      </p:stCondLst>
                                      <p:childTnLst>
                                        <p:set>
                                          <p:cBhvr>
                                            <p:cTn id="69" dur="1" fill="hold">
                                              <p:stCondLst>
                                                <p:cond delay="0"/>
                                              </p:stCondLst>
                                            </p:cTn>
                                            <p:tgtEl>
                                              <p:spTgt spid="72"/>
                                            </p:tgtEl>
                                            <p:attrNameLst>
                                              <p:attrName>style.visibility</p:attrName>
                                            </p:attrNameLst>
                                          </p:cBhvr>
                                          <p:to>
                                            <p:strVal val="visible"/>
                                          </p:to>
                                        </p:set>
                                        <p:anim calcmode="lin" valueType="num">
                                          <p:cBhvr additive="base">
                                            <p:cTn id="70" dur="2000" fill="hold"/>
                                            <p:tgtEl>
                                              <p:spTgt spid="72"/>
                                            </p:tgtEl>
                                            <p:attrNameLst>
                                              <p:attrName>ppt_x</p:attrName>
                                            </p:attrNameLst>
                                          </p:cBhvr>
                                          <p:tavLst>
                                            <p:tav tm="0">
                                              <p:val>
                                                <p:strVal val="#ppt_x"/>
                                              </p:val>
                                            </p:tav>
                                            <p:tav tm="100000">
                                              <p:val>
                                                <p:strVal val="#ppt_x"/>
                                              </p:val>
                                            </p:tav>
                                          </p:tavLst>
                                        </p:anim>
                                        <p:anim calcmode="lin" valueType="num">
                                          <p:cBhvr additive="base">
                                            <p:cTn id="71" dur="2000" fill="hold"/>
                                            <p:tgtEl>
                                              <p:spTgt spid="72"/>
                                            </p:tgtEl>
                                            <p:attrNameLst>
                                              <p:attrName>ppt_y</p:attrName>
                                            </p:attrNameLst>
                                          </p:cBhvr>
                                          <p:tavLst>
                                            <p:tav tm="0">
                                              <p:val>
                                                <p:strVal val="1+#ppt_h/2"/>
                                              </p:val>
                                            </p:tav>
                                            <p:tav tm="100000">
                                              <p:val>
                                                <p:strVal val="#ppt_y"/>
                                              </p:val>
                                            </p:tav>
                                          </p:tavLst>
                                        </p:anim>
                                      </p:childTnLst>
                                    </p:cTn>
                                  </p:par>
                                  <p:par>
                                    <p:cTn id="72" presetID="2" presetClass="entr" presetSubtype="4" accel="50000" fill="hold" grpId="0" nodeType="withEffect">
                                      <p:stCondLst>
                                        <p:cond delay="1000"/>
                                      </p:stCondLst>
                                      <p:childTnLst>
                                        <p:set>
                                          <p:cBhvr>
                                            <p:cTn id="73" dur="1" fill="hold">
                                              <p:stCondLst>
                                                <p:cond delay="0"/>
                                              </p:stCondLst>
                                            </p:cTn>
                                            <p:tgtEl>
                                              <p:spTgt spid="73"/>
                                            </p:tgtEl>
                                            <p:attrNameLst>
                                              <p:attrName>style.visibility</p:attrName>
                                            </p:attrNameLst>
                                          </p:cBhvr>
                                          <p:to>
                                            <p:strVal val="visible"/>
                                          </p:to>
                                        </p:set>
                                        <p:anim calcmode="lin" valueType="num">
                                          <p:cBhvr additive="base">
                                            <p:cTn id="74" dur="2000" fill="hold"/>
                                            <p:tgtEl>
                                              <p:spTgt spid="73"/>
                                            </p:tgtEl>
                                            <p:attrNameLst>
                                              <p:attrName>ppt_x</p:attrName>
                                            </p:attrNameLst>
                                          </p:cBhvr>
                                          <p:tavLst>
                                            <p:tav tm="0">
                                              <p:val>
                                                <p:strVal val="#ppt_x"/>
                                              </p:val>
                                            </p:tav>
                                            <p:tav tm="100000">
                                              <p:val>
                                                <p:strVal val="#ppt_x"/>
                                              </p:val>
                                            </p:tav>
                                          </p:tavLst>
                                        </p:anim>
                                        <p:anim calcmode="lin" valueType="num">
                                          <p:cBhvr additive="base">
                                            <p:cTn id="75" dur="2000" fill="hold"/>
                                            <p:tgtEl>
                                              <p:spTgt spid="7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组合 47"/>
          <p:cNvGrpSpPr/>
          <p:nvPr/>
        </p:nvGrpSpPr>
        <p:grpSpPr>
          <a:xfrm rot="10800000">
            <a:off x="-24027" y="524919"/>
            <a:ext cx="3522588" cy="4675472"/>
            <a:chOff x="1078816" y="964066"/>
            <a:chExt cx="2222812" cy="2950301"/>
          </a:xfrm>
          <a:effectLst>
            <a:outerShdw blurRad="254000" dist="254000" dir="5400000" algn="ctr" rotWithShape="0">
              <a:srgbClr val="000000">
                <a:alpha val="43137"/>
              </a:srgbClr>
            </a:outerShdw>
          </a:effectLst>
        </p:grpSpPr>
        <p:sp>
          <p:nvSpPr>
            <p:cNvPr id="54" name="Freeform 7"/>
            <p:cNvSpPr/>
            <p:nvPr/>
          </p:nvSpPr>
          <p:spPr bwMode="auto">
            <a:xfrm>
              <a:off x="1078816" y="2540257"/>
              <a:ext cx="696716" cy="1019561"/>
            </a:xfrm>
            <a:custGeom>
              <a:avLst/>
              <a:gdLst>
                <a:gd name="T0" fmla="*/ 94 w 375"/>
                <a:gd name="T1" fmla="*/ 0 h 549"/>
                <a:gd name="T2" fmla="*/ 11 w 375"/>
                <a:gd name="T3" fmla="*/ 12 h 549"/>
                <a:gd name="T4" fmla="*/ 0 w 375"/>
                <a:gd name="T5" fmla="*/ 127 h 549"/>
                <a:gd name="T6" fmla="*/ 174 w 375"/>
                <a:gd name="T7" fmla="*/ 549 h 549"/>
                <a:gd name="T8" fmla="*/ 375 w 375"/>
                <a:gd name="T9" fmla="*/ 280 h 549"/>
                <a:gd name="T10" fmla="*/ 94 w 375"/>
                <a:gd name="T11" fmla="*/ 0 h 549"/>
              </a:gdLst>
              <a:ahLst/>
              <a:cxnLst>
                <a:cxn ang="0">
                  <a:pos x="T0" y="T1"/>
                </a:cxn>
                <a:cxn ang="0">
                  <a:pos x="T2" y="T3"/>
                </a:cxn>
                <a:cxn ang="0">
                  <a:pos x="T4" y="T5"/>
                </a:cxn>
                <a:cxn ang="0">
                  <a:pos x="T6" y="T7"/>
                </a:cxn>
                <a:cxn ang="0">
                  <a:pos x="T8" y="T9"/>
                </a:cxn>
                <a:cxn ang="0">
                  <a:pos x="T10" y="T11"/>
                </a:cxn>
              </a:cxnLst>
              <a:rect l="0" t="0" r="r" b="b"/>
              <a:pathLst>
                <a:path w="375" h="549">
                  <a:moveTo>
                    <a:pt x="94" y="0"/>
                  </a:moveTo>
                  <a:cubicBezTo>
                    <a:pt x="65" y="0"/>
                    <a:pt x="37" y="4"/>
                    <a:pt x="11" y="12"/>
                  </a:cubicBezTo>
                  <a:cubicBezTo>
                    <a:pt x="3" y="49"/>
                    <a:pt x="0" y="87"/>
                    <a:pt x="0" y="127"/>
                  </a:cubicBezTo>
                  <a:cubicBezTo>
                    <a:pt x="0" y="291"/>
                    <a:pt x="66" y="441"/>
                    <a:pt x="174" y="549"/>
                  </a:cubicBezTo>
                  <a:cubicBezTo>
                    <a:pt x="290" y="514"/>
                    <a:pt x="375" y="407"/>
                    <a:pt x="375" y="280"/>
                  </a:cubicBezTo>
                  <a:cubicBezTo>
                    <a:pt x="375" y="125"/>
                    <a:pt x="249" y="0"/>
                    <a:pt x="94" y="0"/>
                  </a:cubicBezTo>
                  <a:close/>
                </a:path>
              </a:pathLst>
            </a:custGeom>
            <a:solidFill>
              <a:srgbClr val="F33735"/>
            </a:solidFill>
            <a:ln>
              <a:noFill/>
            </a:ln>
          </p:spPr>
          <p:txBody>
            <a:bodyPr vert="horz" wrap="square" lIns="91440" tIns="45720" rIns="91440" bIns="45720" numCol="1" anchor="t" anchorCtr="0" compatLnSpc="1"/>
            <a:lstStyle/>
            <a:p>
              <a:endParaRPr lang="zh-CN" altLang="en-US">
                <a:cs typeface="+mn-ea"/>
                <a:sym typeface="+mn-lt"/>
              </a:endParaRPr>
            </a:p>
          </p:txBody>
        </p:sp>
        <p:sp>
          <p:nvSpPr>
            <p:cNvPr id="60" name="Freeform 8"/>
            <p:cNvSpPr/>
            <p:nvPr/>
          </p:nvSpPr>
          <p:spPr bwMode="auto">
            <a:xfrm>
              <a:off x="1088093" y="2231327"/>
              <a:ext cx="600234" cy="615077"/>
            </a:xfrm>
            <a:custGeom>
              <a:avLst/>
              <a:gdLst>
                <a:gd name="T0" fmla="*/ 158 w 323"/>
                <a:gd name="T1" fmla="*/ 0 h 331"/>
                <a:gd name="T2" fmla="*/ 51 w 323"/>
                <a:gd name="T3" fmla="*/ 38 h 331"/>
                <a:gd name="T4" fmla="*/ 0 w 323"/>
                <a:gd name="T5" fmla="*/ 216 h 331"/>
                <a:gd name="T6" fmla="*/ 158 w 323"/>
                <a:gd name="T7" fmla="*/ 331 h 331"/>
                <a:gd name="T8" fmla="*/ 323 w 323"/>
                <a:gd name="T9" fmla="*/ 166 h 331"/>
                <a:gd name="T10" fmla="*/ 158 w 323"/>
                <a:gd name="T11" fmla="*/ 0 h 331"/>
              </a:gdLst>
              <a:ahLst/>
              <a:cxnLst>
                <a:cxn ang="0">
                  <a:pos x="T0" y="T1"/>
                </a:cxn>
                <a:cxn ang="0">
                  <a:pos x="T2" y="T3"/>
                </a:cxn>
                <a:cxn ang="0">
                  <a:pos x="T4" y="T5"/>
                </a:cxn>
                <a:cxn ang="0">
                  <a:pos x="T6" y="T7"/>
                </a:cxn>
                <a:cxn ang="0">
                  <a:pos x="T8" y="T9"/>
                </a:cxn>
                <a:cxn ang="0">
                  <a:pos x="T10" y="T11"/>
                </a:cxn>
              </a:cxnLst>
              <a:rect l="0" t="0" r="r" b="b"/>
              <a:pathLst>
                <a:path w="323" h="331">
                  <a:moveTo>
                    <a:pt x="158" y="0"/>
                  </a:moveTo>
                  <a:cubicBezTo>
                    <a:pt x="117" y="0"/>
                    <a:pt x="80" y="14"/>
                    <a:pt x="51" y="38"/>
                  </a:cubicBezTo>
                  <a:cubicBezTo>
                    <a:pt x="25" y="94"/>
                    <a:pt x="8" y="153"/>
                    <a:pt x="0" y="216"/>
                  </a:cubicBezTo>
                  <a:cubicBezTo>
                    <a:pt x="21" y="283"/>
                    <a:pt x="84" y="331"/>
                    <a:pt x="158" y="331"/>
                  </a:cubicBezTo>
                  <a:cubicBezTo>
                    <a:pt x="249" y="331"/>
                    <a:pt x="323" y="257"/>
                    <a:pt x="323" y="166"/>
                  </a:cubicBezTo>
                  <a:cubicBezTo>
                    <a:pt x="323" y="74"/>
                    <a:pt x="249" y="0"/>
                    <a:pt x="158" y="0"/>
                  </a:cubicBezTo>
                  <a:close/>
                </a:path>
              </a:pathLst>
            </a:custGeom>
            <a:solidFill>
              <a:schemeClr val="accent5">
                <a:lumMod val="60000"/>
                <a:lumOff val="4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61" name="Oval 9"/>
            <p:cNvSpPr>
              <a:spLocks noChangeArrowheads="1"/>
            </p:cNvSpPr>
            <p:nvPr/>
          </p:nvSpPr>
          <p:spPr bwMode="auto">
            <a:xfrm>
              <a:off x="1530616" y="2179723"/>
              <a:ext cx="506964" cy="507925"/>
            </a:xfrm>
            <a:prstGeom prst="ellipse">
              <a:avLst/>
            </a:prstGeom>
            <a:solidFill>
              <a:schemeClr val="accent5">
                <a:alpha val="7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62" name="Oval 10"/>
            <p:cNvSpPr>
              <a:spLocks noChangeArrowheads="1"/>
            </p:cNvSpPr>
            <p:nvPr/>
          </p:nvSpPr>
          <p:spPr bwMode="auto">
            <a:xfrm>
              <a:off x="2050137" y="1993832"/>
              <a:ext cx="576113" cy="574257"/>
            </a:xfrm>
            <a:prstGeom prst="ellipse">
              <a:avLst/>
            </a:prstGeom>
            <a:solidFill>
              <a:schemeClr val="accent6">
                <a:alpha val="7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63" name="Oval 11"/>
            <p:cNvSpPr>
              <a:spLocks noChangeArrowheads="1"/>
            </p:cNvSpPr>
            <p:nvPr/>
          </p:nvSpPr>
          <p:spPr bwMode="auto">
            <a:xfrm>
              <a:off x="1688327" y="1950229"/>
              <a:ext cx="413762" cy="412834"/>
            </a:xfrm>
            <a:prstGeom prst="ellipse">
              <a:avLst/>
            </a:prstGeom>
            <a:solidFill>
              <a:schemeClr val="accent4">
                <a:alpha val="7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64" name="Oval 12"/>
            <p:cNvSpPr>
              <a:spLocks noChangeArrowheads="1"/>
            </p:cNvSpPr>
            <p:nvPr/>
          </p:nvSpPr>
          <p:spPr bwMode="auto">
            <a:xfrm>
              <a:off x="1955510" y="1555021"/>
              <a:ext cx="256050" cy="256050"/>
            </a:xfrm>
            <a:prstGeom prst="ellipse">
              <a:avLst/>
            </a:prstGeom>
            <a:solidFill>
              <a:schemeClr val="accent4">
                <a:alpha val="7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65" name="Oval 13"/>
            <p:cNvSpPr>
              <a:spLocks noChangeArrowheads="1"/>
            </p:cNvSpPr>
            <p:nvPr/>
          </p:nvSpPr>
          <p:spPr bwMode="auto">
            <a:xfrm>
              <a:off x="2389682" y="1158887"/>
              <a:ext cx="86278" cy="87205"/>
            </a:xfrm>
            <a:prstGeom prst="ellipse">
              <a:avLst/>
            </a:prstGeom>
            <a:solidFill>
              <a:schemeClr val="accent4">
                <a:alpha val="7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66" name="Oval 14"/>
            <p:cNvSpPr>
              <a:spLocks noChangeArrowheads="1"/>
            </p:cNvSpPr>
            <p:nvPr/>
          </p:nvSpPr>
          <p:spPr bwMode="auto">
            <a:xfrm>
              <a:off x="1532470" y="1755408"/>
              <a:ext cx="85350" cy="85350"/>
            </a:xfrm>
            <a:prstGeom prst="ellipse">
              <a:avLst/>
            </a:prstGeom>
            <a:solidFill>
              <a:srgbClr val="2EA6EB">
                <a:alpha val="70000"/>
              </a:srgb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67" name="Oval 15"/>
            <p:cNvSpPr>
              <a:spLocks noChangeArrowheads="1"/>
            </p:cNvSpPr>
            <p:nvPr/>
          </p:nvSpPr>
          <p:spPr bwMode="auto">
            <a:xfrm>
              <a:off x="2068691" y="1905698"/>
              <a:ext cx="87205" cy="88133"/>
            </a:xfrm>
            <a:prstGeom prst="ellipse">
              <a:avLst/>
            </a:prstGeom>
            <a:solidFill>
              <a:srgbClr val="2EA6EB">
                <a:alpha val="80000"/>
              </a:srgb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68" name="Freeform 16"/>
            <p:cNvSpPr/>
            <p:nvPr/>
          </p:nvSpPr>
          <p:spPr bwMode="auto">
            <a:xfrm>
              <a:off x="1673483" y="1653359"/>
              <a:ext cx="376653" cy="377581"/>
            </a:xfrm>
            <a:custGeom>
              <a:avLst/>
              <a:gdLst>
                <a:gd name="T0" fmla="*/ 201 w 203"/>
                <a:gd name="T1" fmla="*/ 98 h 203"/>
                <a:gd name="T2" fmla="*/ 105 w 203"/>
                <a:gd name="T3" fmla="*/ 201 h 203"/>
                <a:gd name="T4" fmla="*/ 1 w 203"/>
                <a:gd name="T5" fmla="*/ 105 h 203"/>
                <a:gd name="T6" fmla="*/ 98 w 203"/>
                <a:gd name="T7" fmla="*/ 1 h 203"/>
                <a:gd name="T8" fmla="*/ 201 w 203"/>
                <a:gd name="T9" fmla="*/ 98 h 203"/>
              </a:gdLst>
              <a:ahLst/>
              <a:cxnLst>
                <a:cxn ang="0">
                  <a:pos x="T0" y="T1"/>
                </a:cxn>
                <a:cxn ang="0">
                  <a:pos x="T2" y="T3"/>
                </a:cxn>
                <a:cxn ang="0">
                  <a:pos x="T4" y="T5"/>
                </a:cxn>
                <a:cxn ang="0">
                  <a:pos x="T6" y="T7"/>
                </a:cxn>
                <a:cxn ang="0">
                  <a:pos x="T8" y="T9"/>
                </a:cxn>
              </a:cxnLst>
              <a:rect l="0" t="0" r="r" b="b"/>
              <a:pathLst>
                <a:path w="203" h="203">
                  <a:moveTo>
                    <a:pt x="201" y="98"/>
                  </a:moveTo>
                  <a:cubicBezTo>
                    <a:pt x="203" y="153"/>
                    <a:pt x="160" y="200"/>
                    <a:pt x="105" y="201"/>
                  </a:cubicBezTo>
                  <a:cubicBezTo>
                    <a:pt x="49" y="203"/>
                    <a:pt x="3" y="160"/>
                    <a:pt x="1" y="105"/>
                  </a:cubicBezTo>
                  <a:cubicBezTo>
                    <a:pt x="0" y="49"/>
                    <a:pt x="43" y="3"/>
                    <a:pt x="98" y="1"/>
                  </a:cubicBezTo>
                  <a:cubicBezTo>
                    <a:pt x="153" y="0"/>
                    <a:pt x="200" y="43"/>
                    <a:pt x="201" y="98"/>
                  </a:cubicBezTo>
                  <a:close/>
                </a:path>
              </a:pathLst>
            </a:custGeom>
            <a:solidFill>
              <a:srgbClr val="2EA6EB">
                <a:alpha val="70000"/>
              </a:srgb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69" name="Oval 17"/>
            <p:cNvSpPr>
              <a:spLocks noChangeArrowheads="1"/>
            </p:cNvSpPr>
            <p:nvPr/>
          </p:nvSpPr>
          <p:spPr bwMode="auto">
            <a:xfrm>
              <a:off x="1504639" y="1901988"/>
              <a:ext cx="141013" cy="143796"/>
            </a:xfrm>
            <a:prstGeom prst="ellipse">
              <a:avLst/>
            </a:prstGeom>
            <a:solidFill>
              <a:srgbClr val="00A0E9">
                <a:alpha val="70000"/>
              </a:srgb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70" name="Oval 18"/>
            <p:cNvSpPr>
              <a:spLocks noChangeArrowheads="1"/>
            </p:cNvSpPr>
            <p:nvPr/>
          </p:nvSpPr>
          <p:spPr bwMode="auto">
            <a:xfrm>
              <a:off x="2167029" y="964066"/>
              <a:ext cx="142869" cy="142868"/>
            </a:xfrm>
            <a:prstGeom prst="ellipse">
              <a:avLst/>
            </a:prstGeom>
            <a:solidFill>
              <a:srgbClr val="00A0E9">
                <a:alpha val="70000"/>
              </a:srgb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71" name="Oval 19"/>
            <p:cNvSpPr>
              <a:spLocks noChangeArrowheads="1"/>
            </p:cNvSpPr>
            <p:nvPr/>
          </p:nvSpPr>
          <p:spPr bwMode="auto">
            <a:xfrm>
              <a:off x="2276500" y="1307321"/>
              <a:ext cx="312641" cy="312641"/>
            </a:xfrm>
            <a:prstGeom prst="ellipse">
              <a:avLst/>
            </a:prstGeom>
            <a:solidFill>
              <a:schemeClr val="accent2">
                <a:alpha val="7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72" name="Oval 20"/>
            <p:cNvSpPr>
              <a:spLocks noChangeArrowheads="1"/>
            </p:cNvSpPr>
            <p:nvPr/>
          </p:nvSpPr>
          <p:spPr bwMode="auto">
            <a:xfrm>
              <a:off x="2276500" y="1816638"/>
              <a:ext cx="312641" cy="314496"/>
            </a:xfrm>
            <a:prstGeom prst="ellipse">
              <a:avLst/>
            </a:prstGeom>
            <a:solidFill>
              <a:schemeClr val="accent3">
                <a:alpha val="7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73" name="Oval 21"/>
            <p:cNvSpPr>
              <a:spLocks noChangeArrowheads="1"/>
            </p:cNvSpPr>
            <p:nvPr/>
          </p:nvSpPr>
          <p:spPr bwMode="auto">
            <a:xfrm>
              <a:off x="2754274" y="1514202"/>
              <a:ext cx="141013" cy="141013"/>
            </a:xfrm>
            <a:prstGeom prst="ellipse">
              <a:avLst/>
            </a:prstGeom>
            <a:solidFill>
              <a:schemeClr val="accent6">
                <a:alpha val="7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74" name="Freeform 22"/>
            <p:cNvSpPr/>
            <p:nvPr/>
          </p:nvSpPr>
          <p:spPr bwMode="auto">
            <a:xfrm>
              <a:off x="2947240" y="2064338"/>
              <a:ext cx="348822" cy="600233"/>
            </a:xfrm>
            <a:custGeom>
              <a:avLst/>
              <a:gdLst>
                <a:gd name="T0" fmla="*/ 0 w 188"/>
                <a:gd name="T1" fmla="*/ 132 h 323"/>
                <a:gd name="T2" fmla="*/ 188 w 188"/>
                <a:gd name="T3" fmla="*/ 323 h 323"/>
                <a:gd name="T4" fmla="*/ 53 w 188"/>
                <a:gd name="T5" fmla="*/ 0 h 323"/>
                <a:gd name="T6" fmla="*/ 0 w 188"/>
                <a:gd name="T7" fmla="*/ 132 h 323"/>
              </a:gdLst>
              <a:ahLst/>
              <a:cxnLst>
                <a:cxn ang="0">
                  <a:pos x="T0" y="T1"/>
                </a:cxn>
                <a:cxn ang="0">
                  <a:pos x="T2" y="T3"/>
                </a:cxn>
                <a:cxn ang="0">
                  <a:pos x="T4" y="T5"/>
                </a:cxn>
                <a:cxn ang="0">
                  <a:pos x="T6" y="T7"/>
                </a:cxn>
              </a:cxnLst>
              <a:rect l="0" t="0" r="r" b="b"/>
              <a:pathLst>
                <a:path w="188" h="323">
                  <a:moveTo>
                    <a:pt x="0" y="132"/>
                  </a:moveTo>
                  <a:cubicBezTo>
                    <a:pt x="0" y="237"/>
                    <a:pt x="84" y="321"/>
                    <a:pt x="188" y="323"/>
                  </a:cubicBezTo>
                  <a:cubicBezTo>
                    <a:pt x="176" y="201"/>
                    <a:pt x="127" y="89"/>
                    <a:pt x="53" y="0"/>
                  </a:cubicBezTo>
                  <a:cubicBezTo>
                    <a:pt x="20" y="34"/>
                    <a:pt x="0" y="81"/>
                    <a:pt x="0" y="132"/>
                  </a:cubicBezTo>
                  <a:close/>
                </a:path>
              </a:pathLst>
            </a:custGeom>
            <a:solidFill>
              <a:schemeClr val="accent5">
                <a:lumMod val="60000"/>
                <a:lumOff val="4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75" name="Freeform 23"/>
            <p:cNvSpPr/>
            <p:nvPr/>
          </p:nvSpPr>
          <p:spPr bwMode="auto">
            <a:xfrm>
              <a:off x="2563165" y="2261014"/>
              <a:ext cx="738463" cy="894319"/>
            </a:xfrm>
            <a:custGeom>
              <a:avLst/>
              <a:gdLst>
                <a:gd name="T0" fmla="*/ 0 w 398"/>
                <a:gd name="T1" fmla="*/ 241 h 481"/>
                <a:gd name="T2" fmla="*/ 241 w 398"/>
                <a:gd name="T3" fmla="*/ 481 h 481"/>
                <a:gd name="T4" fmla="*/ 375 w 398"/>
                <a:gd name="T5" fmla="*/ 440 h 481"/>
                <a:gd name="T6" fmla="*/ 398 w 398"/>
                <a:gd name="T7" fmla="*/ 277 h 481"/>
                <a:gd name="T8" fmla="*/ 342 w 398"/>
                <a:gd name="T9" fmla="*/ 22 h 481"/>
                <a:gd name="T10" fmla="*/ 241 w 398"/>
                <a:gd name="T11" fmla="*/ 0 h 481"/>
                <a:gd name="T12" fmla="*/ 0 w 398"/>
                <a:gd name="T13" fmla="*/ 241 h 481"/>
              </a:gdLst>
              <a:ahLst/>
              <a:cxnLst>
                <a:cxn ang="0">
                  <a:pos x="T0" y="T1"/>
                </a:cxn>
                <a:cxn ang="0">
                  <a:pos x="T2" y="T3"/>
                </a:cxn>
                <a:cxn ang="0">
                  <a:pos x="T4" y="T5"/>
                </a:cxn>
                <a:cxn ang="0">
                  <a:pos x="T6" y="T7"/>
                </a:cxn>
                <a:cxn ang="0">
                  <a:pos x="T8" y="T9"/>
                </a:cxn>
                <a:cxn ang="0">
                  <a:pos x="T10" y="T11"/>
                </a:cxn>
                <a:cxn ang="0">
                  <a:pos x="T12" y="T13"/>
                </a:cxn>
              </a:cxnLst>
              <a:rect l="0" t="0" r="r" b="b"/>
              <a:pathLst>
                <a:path w="398" h="481">
                  <a:moveTo>
                    <a:pt x="0" y="241"/>
                  </a:moveTo>
                  <a:cubicBezTo>
                    <a:pt x="0" y="374"/>
                    <a:pt x="108" y="481"/>
                    <a:pt x="241" y="481"/>
                  </a:cubicBezTo>
                  <a:cubicBezTo>
                    <a:pt x="291" y="481"/>
                    <a:pt x="337" y="466"/>
                    <a:pt x="375" y="440"/>
                  </a:cubicBezTo>
                  <a:cubicBezTo>
                    <a:pt x="390" y="388"/>
                    <a:pt x="398" y="333"/>
                    <a:pt x="398" y="277"/>
                  </a:cubicBezTo>
                  <a:cubicBezTo>
                    <a:pt x="398" y="186"/>
                    <a:pt x="378" y="100"/>
                    <a:pt x="342" y="22"/>
                  </a:cubicBezTo>
                  <a:cubicBezTo>
                    <a:pt x="311" y="8"/>
                    <a:pt x="277" y="0"/>
                    <a:pt x="241" y="0"/>
                  </a:cubicBezTo>
                  <a:cubicBezTo>
                    <a:pt x="108" y="0"/>
                    <a:pt x="0" y="108"/>
                    <a:pt x="0" y="241"/>
                  </a:cubicBezTo>
                  <a:close/>
                </a:path>
              </a:pathLst>
            </a:custGeom>
            <a:solidFill>
              <a:schemeClr val="accent5">
                <a:lumMod val="60000"/>
                <a:lumOff val="4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76" name="Freeform 24"/>
            <p:cNvSpPr/>
            <p:nvPr/>
          </p:nvSpPr>
          <p:spPr bwMode="auto">
            <a:xfrm>
              <a:off x="2574297" y="2261014"/>
              <a:ext cx="415618" cy="355316"/>
            </a:xfrm>
            <a:custGeom>
              <a:avLst/>
              <a:gdLst>
                <a:gd name="T0" fmla="*/ 0 w 224"/>
                <a:gd name="T1" fmla="*/ 188 h 191"/>
                <a:gd name="T2" fmla="*/ 33 w 224"/>
                <a:gd name="T3" fmla="*/ 191 h 191"/>
                <a:gd name="T4" fmla="*/ 224 w 224"/>
                <a:gd name="T5" fmla="*/ 0 h 191"/>
                <a:gd name="T6" fmla="*/ 0 w 224"/>
                <a:gd name="T7" fmla="*/ 188 h 191"/>
              </a:gdLst>
              <a:ahLst/>
              <a:cxnLst>
                <a:cxn ang="0">
                  <a:pos x="T0" y="T1"/>
                </a:cxn>
                <a:cxn ang="0">
                  <a:pos x="T2" y="T3"/>
                </a:cxn>
                <a:cxn ang="0">
                  <a:pos x="T4" y="T5"/>
                </a:cxn>
                <a:cxn ang="0">
                  <a:pos x="T6" y="T7"/>
                </a:cxn>
              </a:cxnLst>
              <a:rect l="0" t="0" r="r" b="b"/>
              <a:pathLst>
                <a:path w="224" h="191">
                  <a:moveTo>
                    <a:pt x="0" y="188"/>
                  </a:moveTo>
                  <a:cubicBezTo>
                    <a:pt x="11" y="190"/>
                    <a:pt x="22" y="191"/>
                    <a:pt x="33" y="191"/>
                  </a:cubicBezTo>
                  <a:cubicBezTo>
                    <a:pt x="138" y="191"/>
                    <a:pt x="224" y="106"/>
                    <a:pt x="224" y="0"/>
                  </a:cubicBezTo>
                  <a:cubicBezTo>
                    <a:pt x="114" y="5"/>
                    <a:pt x="23" y="84"/>
                    <a:pt x="0" y="188"/>
                  </a:cubicBezTo>
                  <a:close/>
                </a:path>
              </a:pathLst>
            </a:custGeom>
            <a:solidFill>
              <a:srgbClr val="00A0E9">
                <a:alpha val="70000"/>
              </a:srgb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77" name="Freeform 25"/>
            <p:cNvSpPr/>
            <p:nvPr/>
          </p:nvSpPr>
          <p:spPr bwMode="auto">
            <a:xfrm>
              <a:off x="2840364" y="3083913"/>
              <a:ext cx="420165" cy="581208"/>
            </a:xfrm>
            <a:custGeom>
              <a:avLst/>
              <a:gdLst>
                <a:gd name="T0" fmla="*/ 224 w 224"/>
                <a:gd name="T1" fmla="*/ 0 h 310"/>
                <a:gd name="T2" fmla="*/ 0 w 224"/>
                <a:gd name="T3" fmla="*/ 240 h 310"/>
                <a:gd name="T4" fmla="*/ 11 w 224"/>
                <a:gd name="T5" fmla="*/ 310 h 310"/>
                <a:gd name="T6" fmla="*/ 224 w 224"/>
                <a:gd name="T7" fmla="*/ 0 h 310"/>
              </a:gdLst>
              <a:ahLst/>
              <a:cxnLst>
                <a:cxn ang="0">
                  <a:pos x="T0" y="T1"/>
                </a:cxn>
                <a:cxn ang="0">
                  <a:pos x="T2" y="T3"/>
                </a:cxn>
                <a:cxn ang="0">
                  <a:pos x="T4" y="T5"/>
                </a:cxn>
                <a:cxn ang="0">
                  <a:pos x="T6" y="T7"/>
                </a:cxn>
              </a:cxnLst>
              <a:rect l="0" t="0" r="r" b="b"/>
              <a:pathLst>
                <a:path w="224" h="310">
                  <a:moveTo>
                    <a:pt x="224" y="0"/>
                  </a:moveTo>
                  <a:cubicBezTo>
                    <a:pt x="99" y="9"/>
                    <a:pt x="0" y="113"/>
                    <a:pt x="0" y="240"/>
                  </a:cubicBezTo>
                  <a:cubicBezTo>
                    <a:pt x="0" y="265"/>
                    <a:pt x="4" y="288"/>
                    <a:pt x="11" y="310"/>
                  </a:cubicBezTo>
                  <a:cubicBezTo>
                    <a:pt x="112" y="233"/>
                    <a:pt x="187" y="125"/>
                    <a:pt x="224" y="0"/>
                  </a:cubicBezTo>
                  <a:close/>
                </a:path>
              </a:pathLst>
            </a:custGeom>
            <a:solidFill>
              <a:srgbClr val="00A0E9">
                <a:alpha val="70000"/>
              </a:srgb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78" name="Freeform 26"/>
            <p:cNvSpPr/>
            <p:nvPr/>
          </p:nvSpPr>
          <p:spPr bwMode="auto">
            <a:xfrm>
              <a:off x="1104792" y="3017103"/>
              <a:ext cx="615077" cy="753306"/>
            </a:xfrm>
            <a:custGeom>
              <a:avLst/>
              <a:gdLst>
                <a:gd name="T0" fmla="*/ 22 w 331"/>
                <a:gd name="T1" fmla="*/ 0 h 405"/>
                <a:gd name="T2" fmla="*/ 0 w 331"/>
                <a:gd name="T3" fmla="*/ 0 h 405"/>
                <a:gd name="T4" fmla="*/ 316 w 331"/>
                <a:gd name="T5" fmla="*/ 405 h 405"/>
                <a:gd name="T6" fmla="*/ 331 w 331"/>
                <a:gd name="T7" fmla="*/ 309 h 405"/>
                <a:gd name="T8" fmla="*/ 22 w 331"/>
                <a:gd name="T9" fmla="*/ 0 h 405"/>
              </a:gdLst>
              <a:ahLst/>
              <a:cxnLst>
                <a:cxn ang="0">
                  <a:pos x="T0" y="T1"/>
                </a:cxn>
                <a:cxn ang="0">
                  <a:pos x="T2" y="T3"/>
                </a:cxn>
                <a:cxn ang="0">
                  <a:pos x="T4" y="T5"/>
                </a:cxn>
                <a:cxn ang="0">
                  <a:pos x="T6" y="T7"/>
                </a:cxn>
                <a:cxn ang="0">
                  <a:pos x="T8" y="T9"/>
                </a:cxn>
              </a:cxnLst>
              <a:rect l="0" t="0" r="r" b="b"/>
              <a:pathLst>
                <a:path w="331" h="405">
                  <a:moveTo>
                    <a:pt x="22" y="0"/>
                  </a:moveTo>
                  <a:cubicBezTo>
                    <a:pt x="14" y="0"/>
                    <a:pt x="7" y="0"/>
                    <a:pt x="0" y="0"/>
                  </a:cubicBezTo>
                  <a:cubicBezTo>
                    <a:pt x="40" y="178"/>
                    <a:pt x="158" y="325"/>
                    <a:pt x="316" y="405"/>
                  </a:cubicBezTo>
                  <a:cubicBezTo>
                    <a:pt x="326" y="375"/>
                    <a:pt x="331" y="343"/>
                    <a:pt x="331" y="309"/>
                  </a:cubicBezTo>
                  <a:cubicBezTo>
                    <a:pt x="331" y="138"/>
                    <a:pt x="193" y="0"/>
                    <a:pt x="22" y="0"/>
                  </a:cubicBezTo>
                  <a:close/>
                </a:path>
              </a:pathLst>
            </a:custGeom>
            <a:solidFill>
              <a:schemeClr val="accent4">
                <a:alpha val="7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79" name="Freeform 27"/>
            <p:cNvSpPr/>
            <p:nvPr/>
          </p:nvSpPr>
          <p:spPr bwMode="auto">
            <a:xfrm rot="21224903">
              <a:off x="1452147" y="2882745"/>
              <a:ext cx="1229226" cy="1031622"/>
            </a:xfrm>
            <a:custGeom>
              <a:avLst/>
              <a:gdLst>
                <a:gd name="T0" fmla="*/ 331 w 662"/>
                <a:gd name="T1" fmla="*/ 0 h 491"/>
                <a:gd name="T2" fmla="*/ 0 w 662"/>
                <a:gd name="T3" fmla="*/ 317 h 491"/>
                <a:gd name="T4" fmla="*/ 422 w 662"/>
                <a:gd name="T5" fmla="*/ 491 h 491"/>
                <a:gd name="T6" fmla="*/ 639 w 662"/>
                <a:gd name="T7" fmla="*/ 451 h 491"/>
                <a:gd name="T8" fmla="*/ 662 w 662"/>
                <a:gd name="T9" fmla="*/ 331 h 491"/>
                <a:gd name="T10" fmla="*/ 331 w 662"/>
                <a:gd name="T11" fmla="*/ 0 h 491"/>
              </a:gdLst>
              <a:ahLst/>
              <a:cxnLst>
                <a:cxn ang="0">
                  <a:pos x="T0" y="T1"/>
                </a:cxn>
                <a:cxn ang="0">
                  <a:pos x="T2" y="T3"/>
                </a:cxn>
                <a:cxn ang="0">
                  <a:pos x="T4" y="T5"/>
                </a:cxn>
                <a:cxn ang="0">
                  <a:pos x="T6" y="T7"/>
                </a:cxn>
                <a:cxn ang="0">
                  <a:pos x="T8" y="T9"/>
                </a:cxn>
                <a:cxn ang="0">
                  <a:pos x="T10" y="T11"/>
                </a:cxn>
              </a:cxnLst>
              <a:rect l="0" t="0" r="r" b="b"/>
              <a:pathLst>
                <a:path w="662" h="491">
                  <a:moveTo>
                    <a:pt x="331" y="0"/>
                  </a:moveTo>
                  <a:cubicBezTo>
                    <a:pt x="153" y="0"/>
                    <a:pt x="7" y="141"/>
                    <a:pt x="0" y="317"/>
                  </a:cubicBezTo>
                  <a:cubicBezTo>
                    <a:pt x="108" y="425"/>
                    <a:pt x="258" y="491"/>
                    <a:pt x="422" y="491"/>
                  </a:cubicBezTo>
                  <a:cubicBezTo>
                    <a:pt x="499" y="491"/>
                    <a:pt x="572" y="477"/>
                    <a:pt x="639" y="451"/>
                  </a:cubicBezTo>
                  <a:cubicBezTo>
                    <a:pt x="654" y="414"/>
                    <a:pt x="662" y="373"/>
                    <a:pt x="662" y="331"/>
                  </a:cubicBezTo>
                  <a:cubicBezTo>
                    <a:pt x="662" y="148"/>
                    <a:pt x="514" y="0"/>
                    <a:pt x="331" y="0"/>
                  </a:cubicBezTo>
                  <a:close/>
                </a:path>
              </a:pathLst>
            </a:custGeom>
            <a:solidFill>
              <a:schemeClr val="accent6">
                <a:alpha val="7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80" name="Freeform 28"/>
            <p:cNvSpPr/>
            <p:nvPr/>
          </p:nvSpPr>
          <p:spPr bwMode="auto">
            <a:xfrm>
              <a:off x="2335874" y="2933609"/>
              <a:ext cx="874838" cy="872054"/>
            </a:xfrm>
            <a:custGeom>
              <a:avLst/>
              <a:gdLst>
                <a:gd name="T0" fmla="*/ 471 w 471"/>
                <a:gd name="T1" fmla="*/ 153 h 469"/>
                <a:gd name="T2" fmla="*/ 244 w 471"/>
                <a:gd name="T3" fmla="*/ 0 h 469"/>
                <a:gd name="T4" fmla="*/ 0 w 471"/>
                <a:gd name="T5" fmla="*/ 244 h 469"/>
                <a:gd name="T6" fmla="*/ 149 w 471"/>
                <a:gd name="T7" fmla="*/ 469 h 469"/>
                <a:gd name="T8" fmla="*/ 471 w 471"/>
                <a:gd name="T9" fmla="*/ 153 h 469"/>
              </a:gdLst>
              <a:ahLst/>
              <a:cxnLst>
                <a:cxn ang="0">
                  <a:pos x="T0" y="T1"/>
                </a:cxn>
                <a:cxn ang="0">
                  <a:pos x="T2" y="T3"/>
                </a:cxn>
                <a:cxn ang="0">
                  <a:pos x="T4" y="T5"/>
                </a:cxn>
                <a:cxn ang="0">
                  <a:pos x="T6" y="T7"/>
                </a:cxn>
                <a:cxn ang="0">
                  <a:pos x="T8" y="T9"/>
                </a:cxn>
              </a:cxnLst>
              <a:rect l="0" t="0" r="r" b="b"/>
              <a:pathLst>
                <a:path w="471" h="469">
                  <a:moveTo>
                    <a:pt x="471" y="153"/>
                  </a:moveTo>
                  <a:cubicBezTo>
                    <a:pt x="435" y="63"/>
                    <a:pt x="347" y="0"/>
                    <a:pt x="244" y="0"/>
                  </a:cubicBezTo>
                  <a:cubicBezTo>
                    <a:pt x="109" y="0"/>
                    <a:pt x="0" y="109"/>
                    <a:pt x="0" y="244"/>
                  </a:cubicBezTo>
                  <a:cubicBezTo>
                    <a:pt x="0" y="345"/>
                    <a:pt x="61" y="432"/>
                    <a:pt x="149" y="469"/>
                  </a:cubicBezTo>
                  <a:cubicBezTo>
                    <a:pt x="293" y="410"/>
                    <a:pt x="409" y="296"/>
                    <a:pt x="471" y="153"/>
                  </a:cubicBezTo>
                  <a:close/>
                </a:path>
              </a:pathLst>
            </a:custGeom>
            <a:solidFill>
              <a:srgbClr val="F33735"/>
            </a:solidFill>
            <a:ln>
              <a:noFill/>
            </a:ln>
          </p:spPr>
          <p:txBody>
            <a:bodyPr vert="horz" wrap="square" lIns="91440" tIns="45720" rIns="91440" bIns="45720" numCol="1" anchor="t" anchorCtr="0" compatLnSpc="1"/>
            <a:lstStyle/>
            <a:p>
              <a:endParaRPr lang="zh-CN" altLang="en-US">
                <a:cs typeface="+mn-ea"/>
                <a:sym typeface="+mn-lt"/>
              </a:endParaRPr>
            </a:p>
          </p:txBody>
        </p:sp>
        <p:sp>
          <p:nvSpPr>
            <p:cNvPr id="81" name="Oval 30"/>
            <p:cNvSpPr>
              <a:spLocks noChangeArrowheads="1"/>
            </p:cNvSpPr>
            <p:nvPr/>
          </p:nvSpPr>
          <p:spPr bwMode="auto">
            <a:xfrm>
              <a:off x="2540899" y="1675625"/>
              <a:ext cx="493546" cy="496329"/>
            </a:xfrm>
            <a:prstGeom prst="ellipse">
              <a:avLst/>
            </a:prstGeom>
            <a:solidFill>
              <a:schemeClr val="accent2">
                <a:alpha val="7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82" name="Oval 11"/>
            <p:cNvSpPr>
              <a:spLocks noChangeArrowheads="1"/>
            </p:cNvSpPr>
            <p:nvPr/>
          </p:nvSpPr>
          <p:spPr bwMode="auto">
            <a:xfrm>
              <a:off x="1833627" y="2696302"/>
              <a:ext cx="557332" cy="556080"/>
            </a:xfrm>
            <a:prstGeom prst="ellipse">
              <a:avLst/>
            </a:prstGeom>
            <a:solidFill>
              <a:schemeClr val="accent4">
                <a:alpha val="7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83" name="Oval 11"/>
            <p:cNvSpPr>
              <a:spLocks noChangeArrowheads="1"/>
            </p:cNvSpPr>
            <p:nvPr/>
          </p:nvSpPr>
          <p:spPr bwMode="auto">
            <a:xfrm>
              <a:off x="2226489" y="2491874"/>
              <a:ext cx="249471" cy="248912"/>
            </a:xfrm>
            <a:prstGeom prst="ellipse">
              <a:avLst/>
            </a:prstGeom>
            <a:solidFill>
              <a:srgbClr val="00A0E9">
                <a:alpha val="70000"/>
              </a:srgbClr>
            </a:solidFill>
            <a:ln>
              <a:noFill/>
            </a:ln>
          </p:spPr>
          <p:txBody>
            <a:bodyPr vert="horz" wrap="square" lIns="91440" tIns="45720" rIns="91440" bIns="45720" numCol="1" anchor="t" anchorCtr="0" compatLnSpc="1"/>
            <a:lstStyle/>
            <a:p>
              <a:endParaRPr lang="zh-CN" altLang="en-US">
                <a:cs typeface="+mn-ea"/>
                <a:sym typeface="+mn-lt"/>
              </a:endParaRPr>
            </a:p>
          </p:txBody>
        </p:sp>
      </p:grpSp>
      <p:grpSp>
        <p:nvGrpSpPr>
          <p:cNvPr id="2" name="组合 1"/>
          <p:cNvGrpSpPr/>
          <p:nvPr/>
        </p:nvGrpSpPr>
        <p:grpSpPr>
          <a:xfrm>
            <a:off x="761747" y="1573995"/>
            <a:ext cx="1845590" cy="1845588"/>
            <a:chOff x="761747" y="1573995"/>
            <a:chExt cx="1845590" cy="1845588"/>
          </a:xfrm>
        </p:grpSpPr>
        <p:sp>
          <p:nvSpPr>
            <p:cNvPr id="84" name="椭圆 83"/>
            <p:cNvSpPr/>
            <p:nvPr/>
          </p:nvSpPr>
          <p:spPr>
            <a:xfrm>
              <a:off x="761747" y="1573995"/>
              <a:ext cx="1845590" cy="1845588"/>
            </a:xfrm>
            <a:prstGeom prst="ellipse">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5" name="TextBox 28"/>
            <p:cNvSpPr txBox="1"/>
            <p:nvPr/>
          </p:nvSpPr>
          <p:spPr>
            <a:xfrm>
              <a:off x="936034" y="2087095"/>
              <a:ext cx="1458408" cy="861774"/>
            </a:xfrm>
            <a:prstGeom prst="rect">
              <a:avLst/>
            </a:prstGeom>
            <a:noFill/>
          </p:spPr>
          <p:txBody>
            <a:bodyPr wrap="square" lIns="0" tIns="0" rIns="0" bIns="0" rtlCol="0">
              <a:spAutoFit/>
            </a:bodyPr>
            <a:lstStyle/>
            <a:p>
              <a:pPr algn="dist"/>
              <a:r>
                <a:rPr lang="zh-CN" altLang="en-US" sz="3600" b="1" dirty="0">
                  <a:ln w="6350">
                    <a:noFill/>
                  </a:ln>
                  <a:solidFill>
                    <a:schemeClr val="accent5">
                      <a:lumMod val="60000"/>
                      <a:lumOff val="40000"/>
                    </a:schemeClr>
                  </a:solidFill>
                  <a:cs typeface="+mn-ea"/>
                  <a:sym typeface="+mn-lt"/>
                </a:rPr>
                <a:t>目  录</a:t>
              </a:r>
              <a:endParaRPr lang="en-US" altLang="zh-CN" sz="3600" b="1" dirty="0">
                <a:ln w="6350">
                  <a:noFill/>
                </a:ln>
                <a:solidFill>
                  <a:schemeClr val="accent5">
                    <a:lumMod val="60000"/>
                    <a:lumOff val="40000"/>
                  </a:schemeClr>
                </a:solidFill>
                <a:cs typeface="+mn-ea"/>
                <a:sym typeface="+mn-lt"/>
              </a:endParaRPr>
            </a:p>
            <a:p>
              <a:pPr algn="dist"/>
              <a:r>
                <a:rPr lang="en-US" altLang="zh-CN" sz="2000" b="1" dirty="0">
                  <a:ln w="6350">
                    <a:noFill/>
                  </a:ln>
                  <a:solidFill>
                    <a:schemeClr val="accent2"/>
                  </a:solidFill>
                  <a:cs typeface="+mn-ea"/>
                  <a:sym typeface="+mn-lt"/>
                </a:rPr>
                <a:t>CONTENTS</a:t>
              </a:r>
              <a:endParaRPr lang="zh-CN" altLang="en-US" sz="2000" b="1" dirty="0">
                <a:ln w="6350">
                  <a:noFill/>
                </a:ln>
                <a:solidFill>
                  <a:schemeClr val="accent2"/>
                </a:solidFill>
                <a:cs typeface="+mn-ea"/>
                <a:sym typeface="+mn-lt"/>
              </a:endParaRPr>
            </a:p>
          </p:txBody>
        </p:sp>
      </p:grpSp>
      <p:grpSp>
        <p:nvGrpSpPr>
          <p:cNvPr id="7" name="组合 6"/>
          <p:cNvGrpSpPr/>
          <p:nvPr/>
        </p:nvGrpSpPr>
        <p:grpSpPr>
          <a:xfrm>
            <a:off x="4663820" y="3984978"/>
            <a:ext cx="387808" cy="387806"/>
            <a:chOff x="4663820" y="3984978"/>
            <a:chExt cx="387808" cy="387806"/>
          </a:xfrm>
        </p:grpSpPr>
        <p:sp>
          <p:nvSpPr>
            <p:cNvPr id="33" name="椭圆 32"/>
            <p:cNvSpPr/>
            <p:nvPr/>
          </p:nvSpPr>
          <p:spPr>
            <a:xfrm>
              <a:off x="4663820" y="3984978"/>
              <a:ext cx="387808" cy="387806"/>
            </a:xfrm>
            <a:prstGeom prst="ellipse">
              <a:avLst/>
            </a:prstGeom>
            <a:solidFill>
              <a:schemeClr val="accent5">
                <a:lumMod val="60000"/>
                <a:lumOff val="40000"/>
              </a:schemeClr>
            </a:solidFill>
            <a:ln>
              <a:noFill/>
            </a:ln>
            <a:effectLst>
              <a:outerShdw blurRad="190500" dist="1905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6" name="Freeform 9"/>
            <p:cNvSpPr>
              <a:spLocks noEditPoints="1"/>
            </p:cNvSpPr>
            <p:nvPr/>
          </p:nvSpPr>
          <p:spPr bwMode="auto">
            <a:xfrm>
              <a:off x="4735243" y="4097469"/>
              <a:ext cx="249890" cy="162824"/>
            </a:xfrm>
            <a:custGeom>
              <a:avLst/>
              <a:gdLst>
                <a:gd name="T0" fmla="*/ 58 w 215"/>
                <a:gd name="T1" fmla="*/ 83 h 140"/>
                <a:gd name="T2" fmla="*/ 58 w 215"/>
                <a:gd name="T3" fmla="*/ 91 h 140"/>
                <a:gd name="T4" fmla="*/ 161 w 215"/>
                <a:gd name="T5" fmla="*/ 87 h 140"/>
                <a:gd name="T6" fmla="*/ 58 w 215"/>
                <a:gd name="T7" fmla="*/ 73 h 140"/>
                <a:gd name="T8" fmla="*/ 98 w 215"/>
                <a:gd name="T9" fmla="*/ 73 h 140"/>
                <a:gd name="T10" fmla="*/ 102 w 215"/>
                <a:gd name="T11" fmla="*/ 34 h 140"/>
                <a:gd name="T12" fmla="*/ 58 w 215"/>
                <a:gd name="T13" fmla="*/ 30 h 140"/>
                <a:gd name="T14" fmla="*/ 54 w 215"/>
                <a:gd name="T15" fmla="*/ 69 h 140"/>
                <a:gd name="T16" fmla="*/ 63 w 215"/>
                <a:gd name="T17" fmla="*/ 38 h 140"/>
                <a:gd name="T18" fmla="*/ 94 w 215"/>
                <a:gd name="T19" fmla="*/ 38 h 140"/>
                <a:gd name="T20" fmla="*/ 63 w 215"/>
                <a:gd name="T21" fmla="*/ 65 h 140"/>
                <a:gd name="T22" fmla="*/ 27 w 215"/>
                <a:gd name="T23" fmla="*/ 121 h 140"/>
                <a:gd name="T24" fmla="*/ 189 w 215"/>
                <a:gd name="T25" fmla="*/ 121 h 140"/>
                <a:gd name="T26" fmla="*/ 196 w 215"/>
                <a:gd name="T27" fmla="*/ 7 h 140"/>
                <a:gd name="T28" fmla="*/ 27 w 215"/>
                <a:gd name="T29" fmla="*/ 0 h 140"/>
                <a:gd name="T30" fmla="*/ 20 w 215"/>
                <a:gd name="T31" fmla="*/ 114 h 140"/>
                <a:gd name="T32" fmla="*/ 33 w 215"/>
                <a:gd name="T33" fmla="*/ 13 h 140"/>
                <a:gd name="T34" fmla="*/ 182 w 215"/>
                <a:gd name="T35" fmla="*/ 13 h 140"/>
                <a:gd name="T36" fmla="*/ 33 w 215"/>
                <a:gd name="T37" fmla="*/ 107 h 140"/>
                <a:gd name="T38" fmla="*/ 157 w 215"/>
                <a:gd name="T39" fmla="*/ 48 h 140"/>
                <a:gd name="T40" fmla="*/ 111 w 215"/>
                <a:gd name="T41" fmla="*/ 48 h 140"/>
                <a:gd name="T42" fmla="*/ 111 w 215"/>
                <a:gd name="T43" fmla="*/ 56 h 140"/>
                <a:gd name="T44" fmla="*/ 161 w 215"/>
                <a:gd name="T45" fmla="*/ 52 h 140"/>
                <a:gd name="T46" fmla="*/ 157 w 215"/>
                <a:gd name="T47" fmla="*/ 65 h 140"/>
                <a:gd name="T48" fmla="*/ 111 w 215"/>
                <a:gd name="T49" fmla="*/ 65 h 140"/>
                <a:gd name="T50" fmla="*/ 111 w 215"/>
                <a:gd name="T51" fmla="*/ 73 h 140"/>
                <a:gd name="T52" fmla="*/ 161 w 215"/>
                <a:gd name="T53" fmla="*/ 69 h 140"/>
                <a:gd name="T54" fmla="*/ 157 w 215"/>
                <a:gd name="T55" fmla="*/ 30 h 140"/>
                <a:gd name="T56" fmla="*/ 111 w 215"/>
                <a:gd name="T57" fmla="*/ 30 h 140"/>
                <a:gd name="T58" fmla="*/ 111 w 215"/>
                <a:gd name="T59" fmla="*/ 38 h 140"/>
                <a:gd name="T60" fmla="*/ 161 w 215"/>
                <a:gd name="T61" fmla="*/ 34 h 140"/>
                <a:gd name="T62" fmla="*/ 209 w 215"/>
                <a:gd name="T63" fmla="*/ 127 h 140"/>
                <a:gd name="T64" fmla="*/ 7 w 215"/>
                <a:gd name="T65" fmla="*/ 127 h 140"/>
                <a:gd name="T66" fmla="*/ 7 w 215"/>
                <a:gd name="T67" fmla="*/ 140 h 140"/>
                <a:gd name="T68" fmla="*/ 215 w 215"/>
                <a:gd name="T69" fmla="*/ 13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5" h="140">
                  <a:moveTo>
                    <a:pt x="157" y="83"/>
                  </a:moveTo>
                  <a:cubicBezTo>
                    <a:pt x="58" y="83"/>
                    <a:pt x="58" y="83"/>
                    <a:pt x="58" y="83"/>
                  </a:cubicBezTo>
                  <a:cubicBezTo>
                    <a:pt x="56" y="83"/>
                    <a:pt x="54" y="84"/>
                    <a:pt x="54" y="87"/>
                  </a:cubicBezTo>
                  <a:cubicBezTo>
                    <a:pt x="54" y="89"/>
                    <a:pt x="56" y="91"/>
                    <a:pt x="58" y="91"/>
                  </a:cubicBezTo>
                  <a:cubicBezTo>
                    <a:pt x="157" y="91"/>
                    <a:pt x="157" y="91"/>
                    <a:pt x="157" y="91"/>
                  </a:cubicBezTo>
                  <a:cubicBezTo>
                    <a:pt x="159" y="91"/>
                    <a:pt x="161" y="89"/>
                    <a:pt x="161" y="87"/>
                  </a:cubicBezTo>
                  <a:cubicBezTo>
                    <a:pt x="161" y="84"/>
                    <a:pt x="159" y="83"/>
                    <a:pt x="157" y="83"/>
                  </a:cubicBezTo>
                  <a:close/>
                  <a:moveTo>
                    <a:pt x="58" y="73"/>
                  </a:moveTo>
                  <a:cubicBezTo>
                    <a:pt x="58" y="73"/>
                    <a:pt x="58" y="73"/>
                    <a:pt x="58" y="73"/>
                  </a:cubicBezTo>
                  <a:cubicBezTo>
                    <a:pt x="98" y="73"/>
                    <a:pt x="98" y="73"/>
                    <a:pt x="98" y="73"/>
                  </a:cubicBezTo>
                  <a:cubicBezTo>
                    <a:pt x="100" y="73"/>
                    <a:pt x="102" y="71"/>
                    <a:pt x="102" y="69"/>
                  </a:cubicBezTo>
                  <a:cubicBezTo>
                    <a:pt x="102" y="34"/>
                    <a:pt x="102" y="34"/>
                    <a:pt x="102" y="34"/>
                  </a:cubicBezTo>
                  <a:cubicBezTo>
                    <a:pt x="102" y="32"/>
                    <a:pt x="100" y="30"/>
                    <a:pt x="98" y="30"/>
                  </a:cubicBezTo>
                  <a:cubicBezTo>
                    <a:pt x="58" y="30"/>
                    <a:pt x="58" y="30"/>
                    <a:pt x="58" y="30"/>
                  </a:cubicBezTo>
                  <a:cubicBezTo>
                    <a:pt x="56" y="30"/>
                    <a:pt x="54" y="32"/>
                    <a:pt x="54" y="34"/>
                  </a:cubicBezTo>
                  <a:cubicBezTo>
                    <a:pt x="54" y="69"/>
                    <a:pt x="54" y="69"/>
                    <a:pt x="54" y="69"/>
                  </a:cubicBezTo>
                  <a:cubicBezTo>
                    <a:pt x="54" y="71"/>
                    <a:pt x="56" y="73"/>
                    <a:pt x="58" y="73"/>
                  </a:cubicBezTo>
                  <a:close/>
                  <a:moveTo>
                    <a:pt x="63" y="38"/>
                  </a:moveTo>
                  <a:cubicBezTo>
                    <a:pt x="63" y="38"/>
                    <a:pt x="63" y="38"/>
                    <a:pt x="63" y="38"/>
                  </a:cubicBezTo>
                  <a:cubicBezTo>
                    <a:pt x="94" y="38"/>
                    <a:pt x="94" y="38"/>
                    <a:pt x="94" y="38"/>
                  </a:cubicBezTo>
                  <a:cubicBezTo>
                    <a:pt x="94" y="65"/>
                    <a:pt x="94" y="65"/>
                    <a:pt x="94" y="65"/>
                  </a:cubicBezTo>
                  <a:cubicBezTo>
                    <a:pt x="63" y="65"/>
                    <a:pt x="63" y="65"/>
                    <a:pt x="63" y="65"/>
                  </a:cubicBezTo>
                  <a:cubicBezTo>
                    <a:pt x="63" y="38"/>
                    <a:pt x="63" y="38"/>
                    <a:pt x="63" y="38"/>
                  </a:cubicBezTo>
                  <a:close/>
                  <a:moveTo>
                    <a:pt x="27" y="121"/>
                  </a:moveTo>
                  <a:cubicBezTo>
                    <a:pt x="27" y="121"/>
                    <a:pt x="27" y="121"/>
                    <a:pt x="27" y="121"/>
                  </a:cubicBezTo>
                  <a:cubicBezTo>
                    <a:pt x="189" y="121"/>
                    <a:pt x="189" y="121"/>
                    <a:pt x="189" y="121"/>
                  </a:cubicBezTo>
                  <a:cubicBezTo>
                    <a:pt x="193" y="121"/>
                    <a:pt x="196" y="118"/>
                    <a:pt x="196" y="114"/>
                  </a:cubicBezTo>
                  <a:cubicBezTo>
                    <a:pt x="196" y="7"/>
                    <a:pt x="196" y="7"/>
                    <a:pt x="196" y="7"/>
                  </a:cubicBezTo>
                  <a:cubicBezTo>
                    <a:pt x="196" y="3"/>
                    <a:pt x="193" y="0"/>
                    <a:pt x="189" y="0"/>
                  </a:cubicBezTo>
                  <a:cubicBezTo>
                    <a:pt x="27" y="0"/>
                    <a:pt x="27" y="0"/>
                    <a:pt x="27" y="0"/>
                  </a:cubicBezTo>
                  <a:cubicBezTo>
                    <a:pt x="23" y="0"/>
                    <a:pt x="20" y="3"/>
                    <a:pt x="20" y="7"/>
                  </a:cubicBezTo>
                  <a:cubicBezTo>
                    <a:pt x="20" y="114"/>
                    <a:pt x="20" y="114"/>
                    <a:pt x="20" y="114"/>
                  </a:cubicBezTo>
                  <a:cubicBezTo>
                    <a:pt x="20" y="118"/>
                    <a:pt x="23" y="121"/>
                    <a:pt x="27" y="121"/>
                  </a:cubicBezTo>
                  <a:close/>
                  <a:moveTo>
                    <a:pt x="33" y="13"/>
                  </a:moveTo>
                  <a:cubicBezTo>
                    <a:pt x="33" y="13"/>
                    <a:pt x="33" y="13"/>
                    <a:pt x="33" y="13"/>
                  </a:cubicBezTo>
                  <a:cubicBezTo>
                    <a:pt x="182" y="13"/>
                    <a:pt x="182" y="13"/>
                    <a:pt x="182" y="13"/>
                  </a:cubicBezTo>
                  <a:cubicBezTo>
                    <a:pt x="182" y="107"/>
                    <a:pt x="182" y="107"/>
                    <a:pt x="182" y="107"/>
                  </a:cubicBezTo>
                  <a:cubicBezTo>
                    <a:pt x="33" y="107"/>
                    <a:pt x="33" y="107"/>
                    <a:pt x="33" y="107"/>
                  </a:cubicBezTo>
                  <a:cubicBezTo>
                    <a:pt x="33" y="13"/>
                    <a:pt x="33" y="13"/>
                    <a:pt x="33" y="13"/>
                  </a:cubicBezTo>
                  <a:close/>
                  <a:moveTo>
                    <a:pt x="157" y="48"/>
                  </a:moveTo>
                  <a:cubicBezTo>
                    <a:pt x="157" y="48"/>
                    <a:pt x="157" y="48"/>
                    <a:pt x="157" y="48"/>
                  </a:cubicBezTo>
                  <a:cubicBezTo>
                    <a:pt x="111" y="48"/>
                    <a:pt x="111" y="48"/>
                    <a:pt x="111" y="48"/>
                  </a:cubicBezTo>
                  <a:cubicBezTo>
                    <a:pt x="108" y="48"/>
                    <a:pt x="107" y="49"/>
                    <a:pt x="107" y="52"/>
                  </a:cubicBezTo>
                  <a:cubicBezTo>
                    <a:pt x="107" y="54"/>
                    <a:pt x="108" y="56"/>
                    <a:pt x="111" y="56"/>
                  </a:cubicBezTo>
                  <a:cubicBezTo>
                    <a:pt x="157" y="56"/>
                    <a:pt x="157" y="56"/>
                    <a:pt x="157" y="56"/>
                  </a:cubicBezTo>
                  <a:cubicBezTo>
                    <a:pt x="159" y="56"/>
                    <a:pt x="161" y="54"/>
                    <a:pt x="161" y="52"/>
                  </a:cubicBezTo>
                  <a:cubicBezTo>
                    <a:pt x="161" y="49"/>
                    <a:pt x="159" y="48"/>
                    <a:pt x="157" y="48"/>
                  </a:cubicBezTo>
                  <a:close/>
                  <a:moveTo>
                    <a:pt x="157" y="65"/>
                  </a:moveTo>
                  <a:cubicBezTo>
                    <a:pt x="157" y="65"/>
                    <a:pt x="157" y="65"/>
                    <a:pt x="157" y="65"/>
                  </a:cubicBezTo>
                  <a:cubicBezTo>
                    <a:pt x="111" y="65"/>
                    <a:pt x="111" y="65"/>
                    <a:pt x="111" y="65"/>
                  </a:cubicBezTo>
                  <a:cubicBezTo>
                    <a:pt x="108" y="65"/>
                    <a:pt x="107" y="67"/>
                    <a:pt x="107" y="69"/>
                  </a:cubicBezTo>
                  <a:cubicBezTo>
                    <a:pt x="107" y="71"/>
                    <a:pt x="108" y="73"/>
                    <a:pt x="111" y="73"/>
                  </a:cubicBezTo>
                  <a:cubicBezTo>
                    <a:pt x="157" y="73"/>
                    <a:pt x="157" y="73"/>
                    <a:pt x="157" y="73"/>
                  </a:cubicBezTo>
                  <a:cubicBezTo>
                    <a:pt x="159" y="73"/>
                    <a:pt x="161" y="71"/>
                    <a:pt x="161" y="69"/>
                  </a:cubicBezTo>
                  <a:cubicBezTo>
                    <a:pt x="161" y="67"/>
                    <a:pt x="159" y="65"/>
                    <a:pt x="157" y="65"/>
                  </a:cubicBezTo>
                  <a:close/>
                  <a:moveTo>
                    <a:pt x="157" y="30"/>
                  </a:moveTo>
                  <a:cubicBezTo>
                    <a:pt x="157" y="30"/>
                    <a:pt x="157" y="30"/>
                    <a:pt x="157" y="30"/>
                  </a:cubicBezTo>
                  <a:cubicBezTo>
                    <a:pt x="111" y="30"/>
                    <a:pt x="111" y="30"/>
                    <a:pt x="111" y="30"/>
                  </a:cubicBezTo>
                  <a:cubicBezTo>
                    <a:pt x="108" y="30"/>
                    <a:pt x="107" y="32"/>
                    <a:pt x="107" y="34"/>
                  </a:cubicBezTo>
                  <a:cubicBezTo>
                    <a:pt x="107" y="37"/>
                    <a:pt x="108" y="38"/>
                    <a:pt x="111" y="38"/>
                  </a:cubicBezTo>
                  <a:cubicBezTo>
                    <a:pt x="157" y="38"/>
                    <a:pt x="157" y="38"/>
                    <a:pt x="157" y="38"/>
                  </a:cubicBezTo>
                  <a:cubicBezTo>
                    <a:pt x="159" y="38"/>
                    <a:pt x="161" y="37"/>
                    <a:pt x="161" y="34"/>
                  </a:cubicBezTo>
                  <a:cubicBezTo>
                    <a:pt x="161" y="32"/>
                    <a:pt x="159" y="30"/>
                    <a:pt x="157" y="30"/>
                  </a:cubicBezTo>
                  <a:close/>
                  <a:moveTo>
                    <a:pt x="209" y="127"/>
                  </a:moveTo>
                  <a:cubicBezTo>
                    <a:pt x="209" y="127"/>
                    <a:pt x="209" y="127"/>
                    <a:pt x="209" y="127"/>
                  </a:cubicBezTo>
                  <a:cubicBezTo>
                    <a:pt x="7" y="127"/>
                    <a:pt x="7" y="127"/>
                    <a:pt x="7" y="127"/>
                  </a:cubicBezTo>
                  <a:cubicBezTo>
                    <a:pt x="3" y="127"/>
                    <a:pt x="0" y="130"/>
                    <a:pt x="0" y="134"/>
                  </a:cubicBezTo>
                  <a:cubicBezTo>
                    <a:pt x="0" y="137"/>
                    <a:pt x="3" y="140"/>
                    <a:pt x="7" y="140"/>
                  </a:cubicBezTo>
                  <a:cubicBezTo>
                    <a:pt x="209" y="140"/>
                    <a:pt x="209" y="140"/>
                    <a:pt x="209" y="140"/>
                  </a:cubicBezTo>
                  <a:cubicBezTo>
                    <a:pt x="212" y="140"/>
                    <a:pt x="215" y="137"/>
                    <a:pt x="215" y="134"/>
                  </a:cubicBezTo>
                  <a:cubicBezTo>
                    <a:pt x="215" y="130"/>
                    <a:pt x="212" y="127"/>
                    <a:pt x="209" y="127"/>
                  </a:cubicBezTo>
                  <a:close/>
                </a:path>
              </a:pathLst>
            </a:custGeom>
            <a:solidFill>
              <a:schemeClr val="bg1"/>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grpSp>
      <p:grpSp>
        <p:nvGrpSpPr>
          <p:cNvPr id="4" name="组合 3"/>
          <p:cNvGrpSpPr/>
          <p:nvPr/>
        </p:nvGrpSpPr>
        <p:grpSpPr>
          <a:xfrm>
            <a:off x="4663820" y="1721877"/>
            <a:ext cx="387808" cy="387806"/>
            <a:chOff x="4663820" y="1721877"/>
            <a:chExt cx="387808" cy="387806"/>
          </a:xfrm>
        </p:grpSpPr>
        <p:sp>
          <p:nvSpPr>
            <p:cNvPr id="35" name="椭圆 34"/>
            <p:cNvSpPr/>
            <p:nvPr/>
          </p:nvSpPr>
          <p:spPr>
            <a:xfrm>
              <a:off x="4663820" y="1721877"/>
              <a:ext cx="387808" cy="387806"/>
            </a:xfrm>
            <a:prstGeom prst="ellipse">
              <a:avLst/>
            </a:prstGeom>
            <a:solidFill>
              <a:srgbClr val="F33735"/>
            </a:solidFill>
            <a:ln>
              <a:noFill/>
            </a:ln>
            <a:effectLst>
              <a:outerShdw blurRad="190500" dist="1905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7" name="Freeform 10"/>
            <p:cNvSpPr>
              <a:spLocks noEditPoints="1"/>
            </p:cNvSpPr>
            <p:nvPr/>
          </p:nvSpPr>
          <p:spPr bwMode="auto">
            <a:xfrm>
              <a:off x="4763523" y="1821336"/>
              <a:ext cx="188402" cy="188892"/>
            </a:xfrm>
            <a:custGeom>
              <a:avLst/>
              <a:gdLst>
                <a:gd name="T0" fmla="*/ 47 w 162"/>
                <a:gd name="T1" fmla="*/ 34 h 163"/>
                <a:gd name="T2" fmla="*/ 34 w 162"/>
                <a:gd name="T3" fmla="*/ 47 h 163"/>
                <a:gd name="T4" fmla="*/ 32 w 162"/>
                <a:gd name="T5" fmla="*/ 61 h 163"/>
                <a:gd name="T6" fmla="*/ 41 w 162"/>
                <a:gd name="T7" fmla="*/ 52 h 163"/>
                <a:gd name="T8" fmla="*/ 52 w 162"/>
                <a:gd name="T9" fmla="*/ 41 h 163"/>
                <a:gd name="T10" fmla="*/ 60 w 162"/>
                <a:gd name="T11" fmla="*/ 32 h 163"/>
                <a:gd name="T12" fmla="*/ 160 w 162"/>
                <a:gd name="T13" fmla="*/ 150 h 163"/>
                <a:gd name="T14" fmla="*/ 130 w 162"/>
                <a:gd name="T15" fmla="*/ 121 h 163"/>
                <a:gd name="T16" fmla="*/ 147 w 162"/>
                <a:gd name="T17" fmla="*/ 74 h 163"/>
                <a:gd name="T18" fmla="*/ 142 w 162"/>
                <a:gd name="T19" fmla="*/ 46 h 163"/>
                <a:gd name="T20" fmla="*/ 126 w 162"/>
                <a:gd name="T21" fmla="*/ 22 h 163"/>
                <a:gd name="T22" fmla="*/ 74 w 162"/>
                <a:gd name="T23" fmla="*/ 0 h 163"/>
                <a:gd name="T24" fmla="*/ 6 w 162"/>
                <a:gd name="T25" fmla="*/ 46 h 163"/>
                <a:gd name="T26" fmla="*/ 5 w 162"/>
                <a:gd name="T27" fmla="*/ 102 h 163"/>
                <a:gd name="T28" fmla="*/ 21 w 162"/>
                <a:gd name="T29" fmla="*/ 126 h 163"/>
                <a:gd name="T30" fmla="*/ 45 w 162"/>
                <a:gd name="T31" fmla="*/ 142 h 163"/>
                <a:gd name="T32" fmla="*/ 45 w 162"/>
                <a:gd name="T33" fmla="*/ 142 h 163"/>
                <a:gd name="T34" fmla="*/ 102 w 162"/>
                <a:gd name="T35" fmla="*/ 142 h 163"/>
                <a:gd name="T36" fmla="*/ 150 w 162"/>
                <a:gd name="T37" fmla="*/ 160 h 163"/>
                <a:gd name="T38" fmla="*/ 160 w 162"/>
                <a:gd name="T39" fmla="*/ 150 h 163"/>
                <a:gd name="T40" fmla="*/ 116 w 162"/>
                <a:gd name="T41" fmla="*/ 117 h 163"/>
                <a:gd name="T42" fmla="*/ 97 w 162"/>
                <a:gd name="T43" fmla="*/ 130 h 163"/>
                <a:gd name="T44" fmla="*/ 51 w 162"/>
                <a:gd name="T45" fmla="*/ 130 h 163"/>
                <a:gd name="T46" fmla="*/ 31 w 162"/>
                <a:gd name="T47" fmla="*/ 117 h 163"/>
                <a:gd name="T48" fmla="*/ 31 w 162"/>
                <a:gd name="T49" fmla="*/ 117 h 163"/>
                <a:gd name="T50" fmla="*/ 18 w 162"/>
                <a:gd name="T51" fmla="*/ 97 h 163"/>
                <a:gd name="T52" fmla="*/ 18 w 162"/>
                <a:gd name="T53" fmla="*/ 51 h 163"/>
                <a:gd name="T54" fmla="*/ 74 w 162"/>
                <a:gd name="T55" fmla="*/ 14 h 163"/>
                <a:gd name="T56" fmla="*/ 116 w 162"/>
                <a:gd name="T57" fmla="*/ 31 h 163"/>
                <a:gd name="T58" fmla="*/ 129 w 162"/>
                <a:gd name="T59" fmla="*/ 51 h 163"/>
                <a:gd name="T60" fmla="*/ 134 w 162"/>
                <a:gd name="T61" fmla="*/ 74 h 163"/>
                <a:gd name="T62" fmla="*/ 116 w 162"/>
                <a:gd name="T63" fmla="*/ 117 h 163"/>
                <a:gd name="T64" fmla="*/ 117 w 162"/>
                <a:gd name="T65" fmla="*/ 70 h 163"/>
                <a:gd name="T66" fmla="*/ 110 w 162"/>
                <a:gd name="T67" fmla="*/ 89 h 163"/>
                <a:gd name="T68" fmla="*/ 102 w 162"/>
                <a:gd name="T69" fmla="*/ 102 h 163"/>
                <a:gd name="T70" fmla="*/ 74 w 162"/>
                <a:gd name="T71" fmla="*/ 114 h 163"/>
                <a:gd name="T72" fmla="*/ 74 w 162"/>
                <a:gd name="T73" fmla="*/ 122 h 163"/>
                <a:gd name="T74" fmla="*/ 107 w 162"/>
                <a:gd name="T75" fmla="*/ 108 h 163"/>
                <a:gd name="T76" fmla="*/ 118 w 162"/>
                <a:gd name="T77" fmla="*/ 92 h 163"/>
                <a:gd name="T78" fmla="*/ 117 w 162"/>
                <a:gd name="T79" fmla="*/ 7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2" h="163">
                  <a:moveTo>
                    <a:pt x="55" y="30"/>
                  </a:moveTo>
                  <a:cubicBezTo>
                    <a:pt x="52" y="31"/>
                    <a:pt x="50" y="33"/>
                    <a:pt x="47" y="34"/>
                  </a:cubicBezTo>
                  <a:cubicBezTo>
                    <a:pt x="44" y="36"/>
                    <a:pt x="42" y="38"/>
                    <a:pt x="40" y="40"/>
                  </a:cubicBezTo>
                  <a:cubicBezTo>
                    <a:pt x="38" y="42"/>
                    <a:pt x="36" y="45"/>
                    <a:pt x="34" y="47"/>
                  </a:cubicBezTo>
                  <a:cubicBezTo>
                    <a:pt x="32" y="50"/>
                    <a:pt x="31" y="53"/>
                    <a:pt x="30" y="55"/>
                  </a:cubicBezTo>
                  <a:cubicBezTo>
                    <a:pt x="29" y="57"/>
                    <a:pt x="30" y="60"/>
                    <a:pt x="32" y="61"/>
                  </a:cubicBezTo>
                  <a:cubicBezTo>
                    <a:pt x="34" y="62"/>
                    <a:pt x="36" y="61"/>
                    <a:pt x="37" y="59"/>
                  </a:cubicBezTo>
                  <a:cubicBezTo>
                    <a:pt x="38" y="56"/>
                    <a:pt x="39" y="54"/>
                    <a:pt x="41" y="52"/>
                  </a:cubicBezTo>
                  <a:cubicBezTo>
                    <a:pt x="42" y="50"/>
                    <a:pt x="44" y="48"/>
                    <a:pt x="46" y="46"/>
                  </a:cubicBezTo>
                  <a:cubicBezTo>
                    <a:pt x="48" y="44"/>
                    <a:pt x="49" y="43"/>
                    <a:pt x="52" y="41"/>
                  </a:cubicBezTo>
                  <a:cubicBezTo>
                    <a:pt x="54" y="40"/>
                    <a:pt x="56" y="38"/>
                    <a:pt x="58" y="37"/>
                  </a:cubicBezTo>
                  <a:cubicBezTo>
                    <a:pt x="60" y="37"/>
                    <a:pt x="61" y="34"/>
                    <a:pt x="60" y="32"/>
                  </a:cubicBezTo>
                  <a:cubicBezTo>
                    <a:pt x="59" y="30"/>
                    <a:pt x="57" y="29"/>
                    <a:pt x="55" y="30"/>
                  </a:cubicBezTo>
                  <a:close/>
                  <a:moveTo>
                    <a:pt x="160" y="150"/>
                  </a:moveTo>
                  <a:cubicBezTo>
                    <a:pt x="160" y="150"/>
                    <a:pt x="160" y="150"/>
                    <a:pt x="160" y="150"/>
                  </a:cubicBezTo>
                  <a:cubicBezTo>
                    <a:pt x="130" y="121"/>
                    <a:pt x="130" y="121"/>
                    <a:pt x="130" y="121"/>
                  </a:cubicBezTo>
                  <a:cubicBezTo>
                    <a:pt x="135" y="115"/>
                    <a:pt x="139" y="109"/>
                    <a:pt x="142" y="102"/>
                  </a:cubicBezTo>
                  <a:cubicBezTo>
                    <a:pt x="145" y="93"/>
                    <a:pt x="147" y="84"/>
                    <a:pt x="147" y="74"/>
                  </a:cubicBezTo>
                  <a:cubicBezTo>
                    <a:pt x="147" y="64"/>
                    <a:pt x="145" y="55"/>
                    <a:pt x="142" y="46"/>
                  </a:cubicBezTo>
                  <a:cubicBezTo>
                    <a:pt x="142" y="46"/>
                    <a:pt x="142" y="46"/>
                    <a:pt x="142" y="46"/>
                  </a:cubicBezTo>
                  <a:cubicBezTo>
                    <a:pt x="138" y="37"/>
                    <a:pt x="133" y="29"/>
                    <a:pt x="126" y="22"/>
                  </a:cubicBezTo>
                  <a:cubicBezTo>
                    <a:pt x="126" y="22"/>
                    <a:pt x="126" y="22"/>
                    <a:pt x="126" y="22"/>
                  </a:cubicBezTo>
                  <a:cubicBezTo>
                    <a:pt x="119" y="15"/>
                    <a:pt x="111" y="10"/>
                    <a:pt x="102" y="6"/>
                  </a:cubicBezTo>
                  <a:cubicBezTo>
                    <a:pt x="93" y="2"/>
                    <a:pt x="84" y="0"/>
                    <a:pt x="74" y="0"/>
                  </a:cubicBezTo>
                  <a:cubicBezTo>
                    <a:pt x="53" y="0"/>
                    <a:pt x="35" y="8"/>
                    <a:pt x="21" y="22"/>
                  </a:cubicBezTo>
                  <a:cubicBezTo>
                    <a:pt x="15" y="29"/>
                    <a:pt x="9" y="37"/>
                    <a:pt x="6" y="46"/>
                  </a:cubicBezTo>
                  <a:cubicBezTo>
                    <a:pt x="2" y="55"/>
                    <a:pt x="0" y="64"/>
                    <a:pt x="0" y="74"/>
                  </a:cubicBezTo>
                  <a:cubicBezTo>
                    <a:pt x="0" y="84"/>
                    <a:pt x="2" y="93"/>
                    <a:pt x="5" y="102"/>
                  </a:cubicBezTo>
                  <a:cubicBezTo>
                    <a:pt x="6" y="102"/>
                    <a:pt x="6" y="102"/>
                    <a:pt x="6" y="102"/>
                  </a:cubicBezTo>
                  <a:cubicBezTo>
                    <a:pt x="9" y="111"/>
                    <a:pt x="15" y="119"/>
                    <a:pt x="21" y="126"/>
                  </a:cubicBezTo>
                  <a:cubicBezTo>
                    <a:pt x="22" y="126"/>
                    <a:pt x="22" y="126"/>
                    <a:pt x="22" y="126"/>
                  </a:cubicBezTo>
                  <a:cubicBezTo>
                    <a:pt x="28" y="133"/>
                    <a:pt x="36" y="138"/>
                    <a:pt x="45" y="142"/>
                  </a:cubicBezTo>
                  <a:cubicBezTo>
                    <a:pt x="45" y="142"/>
                    <a:pt x="45" y="142"/>
                    <a:pt x="45" y="142"/>
                  </a:cubicBezTo>
                  <a:cubicBezTo>
                    <a:pt x="45" y="142"/>
                    <a:pt x="45" y="142"/>
                    <a:pt x="45" y="142"/>
                  </a:cubicBezTo>
                  <a:cubicBezTo>
                    <a:pt x="54" y="146"/>
                    <a:pt x="64" y="148"/>
                    <a:pt x="74" y="148"/>
                  </a:cubicBezTo>
                  <a:cubicBezTo>
                    <a:pt x="84" y="148"/>
                    <a:pt x="93" y="146"/>
                    <a:pt x="102" y="142"/>
                  </a:cubicBezTo>
                  <a:cubicBezTo>
                    <a:pt x="109" y="139"/>
                    <a:pt x="115" y="135"/>
                    <a:pt x="121" y="131"/>
                  </a:cubicBezTo>
                  <a:cubicBezTo>
                    <a:pt x="150" y="160"/>
                    <a:pt x="150" y="160"/>
                    <a:pt x="150" y="160"/>
                  </a:cubicBezTo>
                  <a:cubicBezTo>
                    <a:pt x="153" y="163"/>
                    <a:pt x="157" y="163"/>
                    <a:pt x="160" y="160"/>
                  </a:cubicBezTo>
                  <a:cubicBezTo>
                    <a:pt x="162" y="157"/>
                    <a:pt x="162" y="153"/>
                    <a:pt x="160" y="150"/>
                  </a:cubicBezTo>
                  <a:close/>
                  <a:moveTo>
                    <a:pt x="116" y="117"/>
                  </a:moveTo>
                  <a:cubicBezTo>
                    <a:pt x="116" y="117"/>
                    <a:pt x="116" y="117"/>
                    <a:pt x="116" y="117"/>
                  </a:cubicBezTo>
                  <a:cubicBezTo>
                    <a:pt x="116" y="117"/>
                    <a:pt x="116" y="117"/>
                    <a:pt x="116" y="117"/>
                  </a:cubicBezTo>
                  <a:cubicBezTo>
                    <a:pt x="111" y="122"/>
                    <a:pt x="104" y="127"/>
                    <a:pt x="97" y="130"/>
                  </a:cubicBezTo>
                  <a:cubicBezTo>
                    <a:pt x="90" y="133"/>
                    <a:pt x="82" y="134"/>
                    <a:pt x="74" y="134"/>
                  </a:cubicBezTo>
                  <a:cubicBezTo>
                    <a:pt x="65" y="134"/>
                    <a:pt x="58" y="133"/>
                    <a:pt x="51" y="130"/>
                  </a:cubicBezTo>
                  <a:cubicBezTo>
                    <a:pt x="51" y="130"/>
                    <a:pt x="51" y="130"/>
                    <a:pt x="51" y="130"/>
                  </a:cubicBezTo>
                  <a:cubicBezTo>
                    <a:pt x="43" y="127"/>
                    <a:pt x="37" y="122"/>
                    <a:pt x="31" y="117"/>
                  </a:cubicBezTo>
                  <a:cubicBezTo>
                    <a:pt x="31" y="117"/>
                    <a:pt x="31" y="117"/>
                    <a:pt x="31" y="117"/>
                  </a:cubicBezTo>
                  <a:cubicBezTo>
                    <a:pt x="31" y="117"/>
                    <a:pt x="31" y="117"/>
                    <a:pt x="31" y="117"/>
                  </a:cubicBezTo>
                  <a:cubicBezTo>
                    <a:pt x="26" y="111"/>
                    <a:pt x="21" y="104"/>
                    <a:pt x="18" y="97"/>
                  </a:cubicBezTo>
                  <a:cubicBezTo>
                    <a:pt x="18" y="97"/>
                    <a:pt x="18" y="97"/>
                    <a:pt x="18" y="97"/>
                  </a:cubicBezTo>
                  <a:cubicBezTo>
                    <a:pt x="15" y="90"/>
                    <a:pt x="13" y="82"/>
                    <a:pt x="13" y="74"/>
                  </a:cubicBezTo>
                  <a:cubicBezTo>
                    <a:pt x="13" y="66"/>
                    <a:pt x="15" y="58"/>
                    <a:pt x="18" y="51"/>
                  </a:cubicBezTo>
                  <a:cubicBezTo>
                    <a:pt x="21" y="44"/>
                    <a:pt x="26" y="37"/>
                    <a:pt x="31" y="31"/>
                  </a:cubicBezTo>
                  <a:cubicBezTo>
                    <a:pt x="42" y="21"/>
                    <a:pt x="57" y="14"/>
                    <a:pt x="74" y="14"/>
                  </a:cubicBezTo>
                  <a:cubicBezTo>
                    <a:pt x="82" y="14"/>
                    <a:pt x="90" y="15"/>
                    <a:pt x="97" y="18"/>
                  </a:cubicBezTo>
                  <a:cubicBezTo>
                    <a:pt x="104" y="21"/>
                    <a:pt x="111" y="26"/>
                    <a:pt x="116" y="31"/>
                  </a:cubicBezTo>
                  <a:cubicBezTo>
                    <a:pt x="117" y="32"/>
                    <a:pt x="117" y="32"/>
                    <a:pt x="117" y="32"/>
                  </a:cubicBezTo>
                  <a:cubicBezTo>
                    <a:pt x="122" y="37"/>
                    <a:pt x="126" y="44"/>
                    <a:pt x="129" y="51"/>
                  </a:cubicBezTo>
                  <a:cubicBezTo>
                    <a:pt x="129" y="51"/>
                    <a:pt x="129" y="51"/>
                    <a:pt x="129" y="51"/>
                  </a:cubicBezTo>
                  <a:cubicBezTo>
                    <a:pt x="132" y="58"/>
                    <a:pt x="134" y="66"/>
                    <a:pt x="134" y="74"/>
                  </a:cubicBezTo>
                  <a:cubicBezTo>
                    <a:pt x="134" y="82"/>
                    <a:pt x="132" y="90"/>
                    <a:pt x="129" y="97"/>
                  </a:cubicBezTo>
                  <a:cubicBezTo>
                    <a:pt x="126" y="104"/>
                    <a:pt x="122" y="111"/>
                    <a:pt x="116" y="117"/>
                  </a:cubicBezTo>
                  <a:close/>
                  <a:moveTo>
                    <a:pt x="117" y="70"/>
                  </a:moveTo>
                  <a:cubicBezTo>
                    <a:pt x="117" y="70"/>
                    <a:pt x="117" y="70"/>
                    <a:pt x="117" y="70"/>
                  </a:cubicBezTo>
                  <a:cubicBezTo>
                    <a:pt x="115" y="70"/>
                    <a:pt x="113" y="72"/>
                    <a:pt x="113" y="74"/>
                  </a:cubicBezTo>
                  <a:cubicBezTo>
                    <a:pt x="113" y="79"/>
                    <a:pt x="112" y="84"/>
                    <a:pt x="110" y="89"/>
                  </a:cubicBezTo>
                  <a:cubicBezTo>
                    <a:pt x="110" y="89"/>
                    <a:pt x="110" y="89"/>
                    <a:pt x="110" y="89"/>
                  </a:cubicBezTo>
                  <a:cubicBezTo>
                    <a:pt x="108" y="94"/>
                    <a:pt x="105" y="98"/>
                    <a:pt x="102" y="102"/>
                  </a:cubicBezTo>
                  <a:cubicBezTo>
                    <a:pt x="98" y="106"/>
                    <a:pt x="94" y="109"/>
                    <a:pt x="89" y="111"/>
                  </a:cubicBezTo>
                  <a:cubicBezTo>
                    <a:pt x="84" y="113"/>
                    <a:pt x="79" y="114"/>
                    <a:pt x="74" y="114"/>
                  </a:cubicBezTo>
                  <a:cubicBezTo>
                    <a:pt x="71" y="114"/>
                    <a:pt x="70" y="115"/>
                    <a:pt x="70" y="118"/>
                  </a:cubicBezTo>
                  <a:cubicBezTo>
                    <a:pt x="70" y="120"/>
                    <a:pt x="71" y="122"/>
                    <a:pt x="74" y="122"/>
                  </a:cubicBezTo>
                  <a:cubicBezTo>
                    <a:pt x="80" y="122"/>
                    <a:pt x="86" y="120"/>
                    <a:pt x="92" y="118"/>
                  </a:cubicBezTo>
                  <a:cubicBezTo>
                    <a:pt x="98" y="116"/>
                    <a:pt x="103" y="112"/>
                    <a:pt x="107" y="108"/>
                  </a:cubicBezTo>
                  <a:cubicBezTo>
                    <a:pt x="112" y="103"/>
                    <a:pt x="115" y="98"/>
                    <a:pt x="118" y="92"/>
                  </a:cubicBezTo>
                  <a:cubicBezTo>
                    <a:pt x="118" y="92"/>
                    <a:pt x="118" y="92"/>
                    <a:pt x="118" y="92"/>
                  </a:cubicBezTo>
                  <a:cubicBezTo>
                    <a:pt x="120" y="86"/>
                    <a:pt x="121" y="80"/>
                    <a:pt x="121" y="74"/>
                  </a:cubicBezTo>
                  <a:cubicBezTo>
                    <a:pt x="121" y="72"/>
                    <a:pt x="120" y="70"/>
                    <a:pt x="117" y="70"/>
                  </a:cubicBezTo>
                  <a:close/>
                </a:path>
              </a:pathLst>
            </a:custGeom>
            <a:solidFill>
              <a:schemeClr val="bg1"/>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grpSp>
      <p:grpSp>
        <p:nvGrpSpPr>
          <p:cNvPr id="6" name="组合 5"/>
          <p:cNvGrpSpPr/>
          <p:nvPr/>
        </p:nvGrpSpPr>
        <p:grpSpPr>
          <a:xfrm>
            <a:off x="4663820" y="3239252"/>
            <a:ext cx="387808" cy="387806"/>
            <a:chOff x="4663820" y="3239252"/>
            <a:chExt cx="387808" cy="387806"/>
          </a:xfrm>
        </p:grpSpPr>
        <p:sp>
          <p:nvSpPr>
            <p:cNvPr id="29" name="椭圆 28"/>
            <p:cNvSpPr/>
            <p:nvPr/>
          </p:nvSpPr>
          <p:spPr>
            <a:xfrm>
              <a:off x="4663820" y="3239252"/>
              <a:ext cx="387808" cy="387806"/>
            </a:xfrm>
            <a:prstGeom prst="ellipse">
              <a:avLst/>
            </a:prstGeom>
            <a:solidFill>
              <a:srgbClr val="F33735"/>
            </a:solidFill>
            <a:ln>
              <a:noFill/>
            </a:ln>
            <a:effectLst>
              <a:outerShdw blurRad="190500" dist="1905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8" name="Freeform 11"/>
            <p:cNvSpPr>
              <a:spLocks noEditPoints="1"/>
            </p:cNvSpPr>
            <p:nvPr/>
          </p:nvSpPr>
          <p:spPr bwMode="auto">
            <a:xfrm>
              <a:off x="4776100" y="3331207"/>
              <a:ext cx="161842" cy="205620"/>
            </a:xfrm>
            <a:custGeom>
              <a:avLst/>
              <a:gdLst>
                <a:gd name="T0" fmla="*/ 104 w 139"/>
                <a:gd name="T1" fmla="*/ 99 h 177"/>
                <a:gd name="T2" fmla="*/ 91 w 139"/>
                <a:gd name="T3" fmla="*/ 160 h 177"/>
                <a:gd name="T4" fmla="*/ 133 w 139"/>
                <a:gd name="T5" fmla="*/ 164 h 177"/>
                <a:gd name="T6" fmla="*/ 133 w 139"/>
                <a:gd name="T7" fmla="*/ 177 h 177"/>
                <a:gd name="T8" fmla="*/ 0 w 139"/>
                <a:gd name="T9" fmla="*/ 170 h 177"/>
                <a:gd name="T10" fmla="*/ 51 w 139"/>
                <a:gd name="T11" fmla="*/ 164 h 177"/>
                <a:gd name="T12" fmla="*/ 81 w 139"/>
                <a:gd name="T13" fmla="*/ 151 h 177"/>
                <a:gd name="T14" fmla="*/ 10 w 139"/>
                <a:gd name="T15" fmla="*/ 147 h 177"/>
                <a:gd name="T16" fmla="*/ 10 w 139"/>
                <a:gd name="T17" fmla="*/ 139 h 177"/>
                <a:gd name="T18" fmla="*/ 94 w 139"/>
                <a:gd name="T19" fmla="*/ 120 h 177"/>
                <a:gd name="T20" fmla="*/ 84 w 139"/>
                <a:gd name="T21" fmla="*/ 92 h 177"/>
                <a:gd name="T22" fmla="*/ 69 w 139"/>
                <a:gd name="T23" fmla="*/ 94 h 177"/>
                <a:gd name="T24" fmla="*/ 53 w 139"/>
                <a:gd name="T25" fmla="*/ 113 h 177"/>
                <a:gd name="T26" fmla="*/ 46 w 139"/>
                <a:gd name="T27" fmla="*/ 117 h 177"/>
                <a:gd name="T28" fmla="*/ 24 w 139"/>
                <a:gd name="T29" fmla="*/ 109 h 177"/>
                <a:gd name="T30" fmla="*/ 26 w 139"/>
                <a:gd name="T31" fmla="*/ 97 h 177"/>
                <a:gd name="T32" fmla="*/ 21 w 139"/>
                <a:gd name="T33" fmla="*/ 89 h 177"/>
                <a:gd name="T34" fmla="*/ 63 w 139"/>
                <a:gd name="T35" fmla="*/ 24 h 177"/>
                <a:gd name="T36" fmla="*/ 67 w 139"/>
                <a:gd name="T37" fmla="*/ 26 h 177"/>
                <a:gd name="T38" fmla="*/ 69 w 139"/>
                <a:gd name="T39" fmla="*/ 14 h 177"/>
                <a:gd name="T40" fmla="*/ 76 w 139"/>
                <a:gd name="T41" fmla="*/ 2 h 177"/>
                <a:gd name="T42" fmla="*/ 109 w 139"/>
                <a:gd name="T43" fmla="*/ 29 h 177"/>
                <a:gd name="T44" fmla="*/ 96 w 139"/>
                <a:gd name="T45" fmla="*/ 30 h 177"/>
                <a:gd name="T46" fmla="*/ 94 w 139"/>
                <a:gd name="T47" fmla="*/ 42 h 177"/>
                <a:gd name="T48" fmla="*/ 87 w 139"/>
                <a:gd name="T49" fmla="*/ 63 h 177"/>
                <a:gd name="T50" fmla="*/ 92 w 139"/>
                <a:gd name="T51" fmla="*/ 81 h 177"/>
                <a:gd name="T52" fmla="*/ 89 w 139"/>
                <a:gd name="T53" fmla="*/ 26 h 177"/>
                <a:gd name="T54" fmla="*/ 74 w 139"/>
                <a:gd name="T55" fmla="*/ 30 h 177"/>
                <a:gd name="T56" fmla="*/ 89 w 139"/>
                <a:gd name="T57" fmla="*/ 26 h 177"/>
                <a:gd name="T58" fmla="*/ 80 w 139"/>
                <a:gd name="T59" fmla="*/ 59 h 177"/>
                <a:gd name="T60" fmla="*/ 62 w 139"/>
                <a:gd name="T61" fmla="*/ 33 h 177"/>
                <a:gd name="T62" fmla="*/ 54 w 139"/>
                <a:gd name="T63" fmla="*/ 104 h 177"/>
                <a:gd name="T64" fmla="*/ 56 w 139"/>
                <a:gd name="T65" fmla="*/ 76 h 177"/>
                <a:gd name="T66" fmla="*/ 62 w 139"/>
                <a:gd name="T67" fmla="*/ 63 h 177"/>
                <a:gd name="T68" fmla="*/ 82 w 139"/>
                <a:gd name="T69" fmla="*/ 69 h 177"/>
                <a:gd name="T70" fmla="*/ 67 w 139"/>
                <a:gd name="T71" fmla="*/ 69 h 177"/>
                <a:gd name="T72" fmla="*/ 67 w 139"/>
                <a:gd name="T73" fmla="*/ 69 h 177"/>
                <a:gd name="T74" fmla="*/ 75 w 139"/>
                <a:gd name="T75" fmla="*/ 86 h 177"/>
                <a:gd name="T76" fmla="*/ 82 w 139"/>
                <a:gd name="T77" fmla="*/ 83 h 177"/>
                <a:gd name="T78" fmla="*/ 82 w 139"/>
                <a:gd name="T79" fmla="*/ 69 h 177"/>
                <a:gd name="T80" fmla="*/ 33 w 139"/>
                <a:gd name="T81" fmla="*/ 101 h 177"/>
                <a:gd name="T82" fmla="*/ 31 w 139"/>
                <a:gd name="T83" fmla="*/ 104 h 177"/>
                <a:gd name="T84" fmla="*/ 42 w 139"/>
                <a:gd name="T85" fmla="*/ 106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9" h="177">
                  <a:moveTo>
                    <a:pt x="92" y="81"/>
                  </a:moveTo>
                  <a:cubicBezTo>
                    <a:pt x="97" y="87"/>
                    <a:pt x="101" y="92"/>
                    <a:pt x="104" y="99"/>
                  </a:cubicBezTo>
                  <a:cubicBezTo>
                    <a:pt x="106" y="106"/>
                    <a:pt x="108" y="113"/>
                    <a:pt x="108" y="120"/>
                  </a:cubicBezTo>
                  <a:cubicBezTo>
                    <a:pt x="108" y="136"/>
                    <a:pt x="101" y="150"/>
                    <a:pt x="91" y="160"/>
                  </a:cubicBezTo>
                  <a:cubicBezTo>
                    <a:pt x="90" y="162"/>
                    <a:pt x="89" y="163"/>
                    <a:pt x="88" y="164"/>
                  </a:cubicBezTo>
                  <a:cubicBezTo>
                    <a:pt x="133" y="164"/>
                    <a:pt x="133" y="164"/>
                    <a:pt x="133" y="164"/>
                  </a:cubicBezTo>
                  <a:cubicBezTo>
                    <a:pt x="136" y="164"/>
                    <a:pt x="139" y="167"/>
                    <a:pt x="139" y="170"/>
                  </a:cubicBezTo>
                  <a:cubicBezTo>
                    <a:pt x="139" y="174"/>
                    <a:pt x="136" y="177"/>
                    <a:pt x="133" y="177"/>
                  </a:cubicBezTo>
                  <a:cubicBezTo>
                    <a:pt x="91" y="177"/>
                    <a:pt x="49" y="177"/>
                    <a:pt x="7" y="177"/>
                  </a:cubicBezTo>
                  <a:cubicBezTo>
                    <a:pt x="3" y="177"/>
                    <a:pt x="0" y="174"/>
                    <a:pt x="0" y="170"/>
                  </a:cubicBezTo>
                  <a:cubicBezTo>
                    <a:pt x="0" y="167"/>
                    <a:pt x="3" y="164"/>
                    <a:pt x="7" y="164"/>
                  </a:cubicBezTo>
                  <a:cubicBezTo>
                    <a:pt x="51" y="164"/>
                    <a:pt x="51" y="164"/>
                    <a:pt x="51" y="164"/>
                  </a:cubicBezTo>
                  <a:cubicBezTo>
                    <a:pt x="51" y="164"/>
                    <a:pt x="51" y="164"/>
                    <a:pt x="51" y="164"/>
                  </a:cubicBezTo>
                  <a:cubicBezTo>
                    <a:pt x="63" y="164"/>
                    <a:pt x="74" y="159"/>
                    <a:pt x="81" y="151"/>
                  </a:cubicBezTo>
                  <a:cubicBezTo>
                    <a:pt x="83" y="150"/>
                    <a:pt x="84" y="148"/>
                    <a:pt x="85" y="147"/>
                  </a:cubicBezTo>
                  <a:cubicBezTo>
                    <a:pt x="10" y="147"/>
                    <a:pt x="10" y="147"/>
                    <a:pt x="10" y="147"/>
                  </a:cubicBezTo>
                  <a:cubicBezTo>
                    <a:pt x="8" y="147"/>
                    <a:pt x="6" y="145"/>
                    <a:pt x="6" y="143"/>
                  </a:cubicBezTo>
                  <a:cubicBezTo>
                    <a:pt x="6" y="141"/>
                    <a:pt x="8" y="139"/>
                    <a:pt x="10" y="139"/>
                  </a:cubicBezTo>
                  <a:cubicBezTo>
                    <a:pt x="90" y="139"/>
                    <a:pt x="90" y="139"/>
                    <a:pt x="90" y="139"/>
                  </a:cubicBezTo>
                  <a:cubicBezTo>
                    <a:pt x="93" y="133"/>
                    <a:pt x="94" y="127"/>
                    <a:pt x="94" y="120"/>
                  </a:cubicBezTo>
                  <a:cubicBezTo>
                    <a:pt x="94" y="114"/>
                    <a:pt x="93" y="109"/>
                    <a:pt x="91" y="104"/>
                  </a:cubicBezTo>
                  <a:cubicBezTo>
                    <a:pt x="89" y="100"/>
                    <a:pt x="87" y="96"/>
                    <a:pt x="84" y="92"/>
                  </a:cubicBezTo>
                  <a:cubicBezTo>
                    <a:pt x="81" y="94"/>
                    <a:pt x="78" y="94"/>
                    <a:pt x="75" y="94"/>
                  </a:cubicBezTo>
                  <a:cubicBezTo>
                    <a:pt x="73" y="94"/>
                    <a:pt x="71" y="94"/>
                    <a:pt x="69" y="94"/>
                  </a:cubicBezTo>
                  <a:cubicBezTo>
                    <a:pt x="59" y="111"/>
                    <a:pt x="59" y="111"/>
                    <a:pt x="59" y="111"/>
                  </a:cubicBezTo>
                  <a:cubicBezTo>
                    <a:pt x="58" y="113"/>
                    <a:pt x="55" y="114"/>
                    <a:pt x="53" y="113"/>
                  </a:cubicBezTo>
                  <a:cubicBezTo>
                    <a:pt x="50" y="111"/>
                    <a:pt x="50" y="111"/>
                    <a:pt x="50" y="111"/>
                  </a:cubicBezTo>
                  <a:cubicBezTo>
                    <a:pt x="46" y="117"/>
                    <a:pt x="46" y="117"/>
                    <a:pt x="46" y="117"/>
                  </a:cubicBezTo>
                  <a:cubicBezTo>
                    <a:pt x="45" y="119"/>
                    <a:pt x="42" y="119"/>
                    <a:pt x="40" y="118"/>
                  </a:cubicBezTo>
                  <a:cubicBezTo>
                    <a:pt x="24" y="109"/>
                    <a:pt x="24" y="109"/>
                    <a:pt x="24" y="109"/>
                  </a:cubicBezTo>
                  <a:cubicBezTo>
                    <a:pt x="22" y="108"/>
                    <a:pt x="21" y="105"/>
                    <a:pt x="22" y="103"/>
                  </a:cubicBezTo>
                  <a:cubicBezTo>
                    <a:pt x="26" y="97"/>
                    <a:pt x="26" y="97"/>
                    <a:pt x="26" y="97"/>
                  </a:cubicBezTo>
                  <a:cubicBezTo>
                    <a:pt x="22" y="95"/>
                    <a:pt x="22" y="95"/>
                    <a:pt x="22" y="95"/>
                  </a:cubicBezTo>
                  <a:cubicBezTo>
                    <a:pt x="20" y="94"/>
                    <a:pt x="20" y="91"/>
                    <a:pt x="21" y="89"/>
                  </a:cubicBezTo>
                  <a:cubicBezTo>
                    <a:pt x="57" y="26"/>
                    <a:pt x="57" y="26"/>
                    <a:pt x="57" y="26"/>
                  </a:cubicBezTo>
                  <a:cubicBezTo>
                    <a:pt x="58" y="24"/>
                    <a:pt x="61" y="23"/>
                    <a:pt x="63" y="24"/>
                  </a:cubicBezTo>
                  <a:cubicBezTo>
                    <a:pt x="63" y="24"/>
                    <a:pt x="63" y="24"/>
                    <a:pt x="63" y="24"/>
                  </a:cubicBezTo>
                  <a:cubicBezTo>
                    <a:pt x="67" y="26"/>
                    <a:pt x="67" y="26"/>
                    <a:pt x="67" y="26"/>
                  </a:cubicBezTo>
                  <a:cubicBezTo>
                    <a:pt x="73" y="16"/>
                    <a:pt x="73" y="16"/>
                    <a:pt x="73" y="16"/>
                  </a:cubicBezTo>
                  <a:cubicBezTo>
                    <a:pt x="69" y="14"/>
                    <a:pt x="69" y="14"/>
                    <a:pt x="69" y="14"/>
                  </a:cubicBezTo>
                  <a:cubicBezTo>
                    <a:pt x="66" y="12"/>
                    <a:pt x="65" y="8"/>
                    <a:pt x="66" y="5"/>
                  </a:cubicBezTo>
                  <a:cubicBezTo>
                    <a:pt x="68" y="1"/>
                    <a:pt x="72" y="0"/>
                    <a:pt x="76" y="2"/>
                  </a:cubicBezTo>
                  <a:cubicBezTo>
                    <a:pt x="86" y="8"/>
                    <a:pt x="96" y="14"/>
                    <a:pt x="107" y="20"/>
                  </a:cubicBezTo>
                  <a:cubicBezTo>
                    <a:pt x="110" y="22"/>
                    <a:pt x="111" y="26"/>
                    <a:pt x="109" y="29"/>
                  </a:cubicBezTo>
                  <a:cubicBezTo>
                    <a:pt x="107" y="33"/>
                    <a:pt x="103" y="34"/>
                    <a:pt x="100" y="32"/>
                  </a:cubicBezTo>
                  <a:cubicBezTo>
                    <a:pt x="96" y="30"/>
                    <a:pt x="96" y="30"/>
                    <a:pt x="96" y="30"/>
                  </a:cubicBezTo>
                  <a:cubicBezTo>
                    <a:pt x="90" y="40"/>
                    <a:pt x="90" y="40"/>
                    <a:pt x="90" y="40"/>
                  </a:cubicBezTo>
                  <a:cubicBezTo>
                    <a:pt x="94" y="42"/>
                    <a:pt x="94" y="42"/>
                    <a:pt x="94" y="42"/>
                  </a:cubicBezTo>
                  <a:cubicBezTo>
                    <a:pt x="96" y="43"/>
                    <a:pt x="97" y="46"/>
                    <a:pt x="96" y="48"/>
                  </a:cubicBezTo>
                  <a:cubicBezTo>
                    <a:pt x="87" y="63"/>
                    <a:pt x="87" y="63"/>
                    <a:pt x="87" y="63"/>
                  </a:cubicBezTo>
                  <a:cubicBezTo>
                    <a:pt x="91" y="66"/>
                    <a:pt x="93" y="71"/>
                    <a:pt x="93" y="76"/>
                  </a:cubicBezTo>
                  <a:cubicBezTo>
                    <a:pt x="93" y="78"/>
                    <a:pt x="93" y="80"/>
                    <a:pt x="92" y="81"/>
                  </a:cubicBezTo>
                  <a:close/>
                  <a:moveTo>
                    <a:pt x="89" y="26"/>
                  </a:moveTo>
                  <a:cubicBezTo>
                    <a:pt x="89" y="26"/>
                    <a:pt x="89" y="26"/>
                    <a:pt x="89" y="26"/>
                  </a:cubicBezTo>
                  <a:cubicBezTo>
                    <a:pt x="86" y="24"/>
                    <a:pt x="83" y="22"/>
                    <a:pt x="80" y="20"/>
                  </a:cubicBezTo>
                  <a:cubicBezTo>
                    <a:pt x="74" y="30"/>
                    <a:pt x="74" y="30"/>
                    <a:pt x="74" y="30"/>
                  </a:cubicBezTo>
                  <a:cubicBezTo>
                    <a:pt x="83" y="36"/>
                    <a:pt x="83" y="36"/>
                    <a:pt x="83" y="36"/>
                  </a:cubicBezTo>
                  <a:cubicBezTo>
                    <a:pt x="89" y="26"/>
                    <a:pt x="89" y="26"/>
                    <a:pt x="89" y="26"/>
                  </a:cubicBezTo>
                  <a:close/>
                  <a:moveTo>
                    <a:pt x="80" y="59"/>
                  </a:moveTo>
                  <a:cubicBezTo>
                    <a:pt x="80" y="59"/>
                    <a:pt x="80" y="59"/>
                    <a:pt x="80" y="59"/>
                  </a:cubicBezTo>
                  <a:cubicBezTo>
                    <a:pt x="87" y="47"/>
                    <a:pt x="87" y="47"/>
                    <a:pt x="87" y="47"/>
                  </a:cubicBezTo>
                  <a:cubicBezTo>
                    <a:pt x="78" y="43"/>
                    <a:pt x="70" y="38"/>
                    <a:pt x="62" y="33"/>
                  </a:cubicBezTo>
                  <a:cubicBezTo>
                    <a:pt x="30" y="90"/>
                    <a:pt x="30" y="90"/>
                    <a:pt x="30" y="90"/>
                  </a:cubicBezTo>
                  <a:cubicBezTo>
                    <a:pt x="38" y="94"/>
                    <a:pt x="46" y="99"/>
                    <a:pt x="54" y="104"/>
                  </a:cubicBezTo>
                  <a:cubicBezTo>
                    <a:pt x="62" y="90"/>
                    <a:pt x="62" y="90"/>
                    <a:pt x="62" y="90"/>
                  </a:cubicBezTo>
                  <a:cubicBezTo>
                    <a:pt x="58" y="86"/>
                    <a:pt x="56" y="81"/>
                    <a:pt x="56" y="76"/>
                  </a:cubicBezTo>
                  <a:cubicBezTo>
                    <a:pt x="56" y="71"/>
                    <a:pt x="58" y="66"/>
                    <a:pt x="62" y="63"/>
                  </a:cubicBezTo>
                  <a:cubicBezTo>
                    <a:pt x="62" y="63"/>
                    <a:pt x="62" y="63"/>
                    <a:pt x="62" y="63"/>
                  </a:cubicBezTo>
                  <a:cubicBezTo>
                    <a:pt x="67" y="58"/>
                    <a:pt x="73" y="57"/>
                    <a:pt x="80" y="59"/>
                  </a:cubicBezTo>
                  <a:close/>
                  <a:moveTo>
                    <a:pt x="82" y="69"/>
                  </a:moveTo>
                  <a:cubicBezTo>
                    <a:pt x="82" y="69"/>
                    <a:pt x="82" y="69"/>
                    <a:pt x="82" y="69"/>
                  </a:cubicBezTo>
                  <a:cubicBezTo>
                    <a:pt x="78" y="65"/>
                    <a:pt x="71" y="65"/>
                    <a:pt x="67" y="69"/>
                  </a:cubicBezTo>
                  <a:cubicBezTo>
                    <a:pt x="67" y="69"/>
                    <a:pt x="67" y="69"/>
                    <a:pt x="67" y="69"/>
                  </a:cubicBezTo>
                  <a:cubicBezTo>
                    <a:pt x="67" y="69"/>
                    <a:pt x="67" y="69"/>
                    <a:pt x="67" y="69"/>
                  </a:cubicBezTo>
                  <a:cubicBezTo>
                    <a:pt x="65" y="71"/>
                    <a:pt x="64" y="73"/>
                    <a:pt x="64" y="76"/>
                  </a:cubicBezTo>
                  <a:cubicBezTo>
                    <a:pt x="64" y="82"/>
                    <a:pt x="69" y="86"/>
                    <a:pt x="75" y="86"/>
                  </a:cubicBezTo>
                  <a:cubicBezTo>
                    <a:pt x="77" y="86"/>
                    <a:pt x="80" y="85"/>
                    <a:pt x="82" y="83"/>
                  </a:cubicBezTo>
                  <a:cubicBezTo>
                    <a:pt x="82" y="83"/>
                    <a:pt x="82" y="83"/>
                    <a:pt x="82" y="83"/>
                  </a:cubicBezTo>
                  <a:cubicBezTo>
                    <a:pt x="84" y="81"/>
                    <a:pt x="85" y="79"/>
                    <a:pt x="85" y="76"/>
                  </a:cubicBezTo>
                  <a:cubicBezTo>
                    <a:pt x="85" y="73"/>
                    <a:pt x="84" y="71"/>
                    <a:pt x="82" y="69"/>
                  </a:cubicBezTo>
                  <a:cubicBezTo>
                    <a:pt x="82" y="69"/>
                    <a:pt x="82" y="69"/>
                    <a:pt x="82" y="69"/>
                  </a:cubicBezTo>
                  <a:close/>
                  <a:moveTo>
                    <a:pt x="33" y="101"/>
                  </a:moveTo>
                  <a:cubicBezTo>
                    <a:pt x="33" y="101"/>
                    <a:pt x="33" y="101"/>
                    <a:pt x="33" y="101"/>
                  </a:cubicBezTo>
                  <a:cubicBezTo>
                    <a:pt x="31" y="104"/>
                    <a:pt x="31" y="104"/>
                    <a:pt x="31" y="104"/>
                  </a:cubicBezTo>
                  <a:cubicBezTo>
                    <a:pt x="41" y="109"/>
                    <a:pt x="41" y="109"/>
                    <a:pt x="41" y="109"/>
                  </a:cubicBezTo>
                  <a:cubicBezTo>
                    <a:pt x="42" y="106"/>
                    <a:pt x="42" y="106"/>
                    <a:pt x="42" y="106"/>
                  </a:cubicBezTo>
                  <a:cubicBezTo>
                    <a:pt x="33" y="101"/>
                    <a:pt x="33" y="101"/>
                    <a:pt x="33" y="101"/>
                  </a:cubicBezTo>
                  <a:close/>
                </a:path>
              </a:pathLst>
            </a:custGeom>
            <a:solidFill>
              <a:schemeClr val="bg1"/>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grpSp>
      <p:grpSp>
        <p:nvGrpSpPr>
          <p:cNvPr id="5" name="组合 4"/>
          <p:cNvGrpSpPr/>
          <p:nvPr/>
        </p:nvGrpSpPr>
        <p:grpSpPr>
          <a:xfrm>
            <a:off x="4663820" y="2470625"/>
            <a:ext cx="387808" cy="387806"/>
            <a:chOff x="4663820" y="2470625"/>
            <a:chExt cx="387808" cy="387806"/>
          </a:xfrm>
        </p:grpSpPr>
        <p:sp>
          <p:nvSpPr>
            <p:cNvPr id="28" name="椭圆 27"/>
            <p:cNvSpPr/>
            <p:nvPr/>
          </p:nvSpPr>
          <p:spPr>
            <a:xfrm>
              <a:off x="4663820" y="2470625"/>
              <a:ext cx="387808" cy="387806"/>
            </a:xfrm>
            <a:prstGeom prst="ellipse">
              <a:avLst/>
            </a:prstGeom>
            <a:solidFill>
              <a:schemeClr val="accent5">
                <a:lumMod val="60000"/>
                <a:lumOff val="40000"/>
              </a:schemeClr>
            </a:solidFill>
            <a:ln>
              <a:noFill/>
            </a:ln>
            <a:effectLst>
              <a:outerShdw blurRad="190500" dist="1905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9" name="Freeform 12"/>
            <p:cNvSpPr>
              <a:spLocks noEditPoints="1"/>
            </p:cNvSpPr>
            <p:nvPr/>
          </p:nvSpPr>
          <p:spPr bwMode="auto">
            <a:xfrm>
              <a:off x="4785465" y="2565397"/>
              <a:ext cx="140692" cy="202184"/>
            </a:xfrm>
            <a:custGeom>
              <a:avLst/>
              <a:gdLst>
                <a:gd name="T0" fmla="*/ 3 w 121"/>
                <a:gd name="T1" fmla="*/ 119 h 174"/>
                <a:gd name="T2" fmla="*/ 23 w 121"/>
                <a:gd name="T3" fmla="*/ 115 h 174"/>
                <a:gd name="T4" fmla="*/ 38 w 121"/>
                <a:gd name="T5" fmla="*/ 74 h 174"/>
                <a:gd name="T6" fmla="*/ 38 w 121"/>
                <a:gd name="T7" fmla="*/ 74 h 174"/>
                <a:gd name="T8" fmla="*/ 38 w 121"/>
                <a:gd name="T9" fmla="*/ 29 h 174"/>
                <a:gd name="T10" fmla="*/ 54 w 121"/>
                <a:gd name="T11" fmla="*/ 21 h 174"/>
                <a:gd name="T12" fmla="*/ 60 w 121"/>
                <a:gd name="T13" fmla="*/ 0 h 174"/>
                <a:gd name="T14" fmla="*/ 67 w 121"/>
                <a:gd name="T15" fmla="*/ 21 h 174"/>
                <a:gd name="T16" fmla="*/ 92 w 121"/>
                <a:gd name="T17" fmla="*/ 51 h 174"/>
                <a:gd name="T18" fmla="*/ 82 w 121"/>
                <a:gd name="T19" fmla="*/ 74 h 174"/>
                <a:gd name="T20" fmla="*/ 98 w 121"/>
                <a:gd name="T21" fmla="*/ 115 h 174"/>
                <a:gd name="T22" fmla="*/ 117 w 121"/>
                <a:gd name="T23" fmla="*/ 119 h 174"/>
                <a:gd name="T24" fmla="*/ 102 w 121"/>
                <a:gd name="T25" fmla="*/ 124 h 174"/>
                <a:gd name="T26" fmla="*/ 116 w 121"/>
                <a:gd name="T27" fmla="*/ 159 h 174"/>
                <a:gd name="T28" fmla="*/ 120 w 121"/>
                <a:gd name="T29" fmla="*/ 168 h 174"/>
                <a:gd name="T30" fmla="*/ 113 w 121"/>
                <a:gd name="T31" fmla="*/ 171 h 174"/>
                <a:gd name="T32" fmla="*/ 108 w 121"/>
                <a:gd name="T33" fmla="*/ 162 h 174"/>
                <a:gd name="T34" fmla="*/ 87 w 121"/>
                <a:gd name="T35" fmla="*/ 124 h 174"/>
                <a:gd name="T36" fmla="*/ 67 w 121"/>
                <a:gd name="T37" fmla="*/ 129 h 174"/>
                <a:gd name="T38" fmla="*/ 54 w 121"/>
                <a:gd name="T39" fmla="*/ 129 h 174"/>
                <a:gd name="T40" fmla="*/ 34 w 121"/>
                <a:gd name="T41" fmla="*/ 124 h 174"/>
                <a:gd name="T42" fmla="*/ 13 w 121"/>
                <a:gd name="T43" fmla="*/ 162 h 174"/>
                <a:gd name="T44" fmla="*/ 8 w 121"/>
                <a:gd name="T45" fmla="*/ 171 h 174"/>
                <a:gd name="T46" fmla="*/ 1 w 121"/>
                <a:gd name="T47" fmla="*/ 168 h 174"/>
                <a:gd name="T48" fmla="*/ 5 w 121"/>
                <a:gd name="T49" fmla="*/ 159 h 174"/>
                <a:gd name="T50" fmla="*/ 19 w 121"/>
                <a:gd name="T51" fmla="*/ 124 h 174"/>
                <a:gd name="T52" fmla="*/ 54 w 121"/>
                <a:gd name="T53" fmla="*/ 115 h 174"/>
                <a:gd name="T54" fmla="*/ 54 w 121"/>
                <a:gd name="T55" fmla="*/ 110 h 174"/>
                <a:gd name="T56" fmla="*/ 67 w 121"/>
                <a:gd name="T57" fmla="*/ 110 h 174"/>
                <a:gd name="T58" fmla="*/ 83 w 121"/>
                <a:gd name="T59" fmla="*/ 115 h 174"/>
                <a:gd name="T60" fmla="*/ 54 w 121"/>
                <a:gd name="T61" fmla="*/ 82 h 174"/>
                <a:gd name="T62" fmla="*/ 54 w 121"/>
                <a:gd name="T63" fmla="*/ 115 h 174"/>
                <a:gd name="T64" fmla="*/ 73 w 121"/>
                <a:gd name="T65" fmla="*/ 39 h 174"/>
                <a:gd name="T66" fmla="*/ 48 w 121"/>
                <a:gd name="T67" fmla="*/ 39 h 174"/>
                <a:gd name="T68" fmla="*/ 48 w 121"/>
                <a:gd name="T69" fmla="*/ 64 h 174"/>
                <a:gd name="T70" fmla="*/ 68 w 121"/>
                <a:gd name="T71" fmla="*/ 68 h 174"/>
                <a:gd name="T72" fmla="*/ 73 w 121"/>
                <a:gd name="T73" fmla="*/ 64 h 174"/>
                <a:gd name="T74" fmla="*/ 73 w 121"/>
                <a:gd name="T75" fmla="*/ 39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1" h="174">
                  <a:moveTo>
                    <a:pt x="8" y="124"/>
                  </a:moveTo>
                  <a:cubicBezTo>
                    <a:pt x="5" y="124"/>
                    <a:pt x="3" y="122"/>
                    <a:pt x="3" y="119"/>
                  </a:cubicBezTo>
                  <a:cubicBezTo>
                    <a:pt x="3" y="117"/>
                    <a:pt x="5" y="115"/>
                    <a:pt x="8" y="115"/>
                  </a:cubicBezTo>
                  <a:cubicBezTo>
                    <a:pt x="23" y="115"/>
                    <a:pt x="23" y="115"/>
                    <a:pt x="23" y="115"/>
                  </a:cubicBezTo>
                  <a:cubicBezTo>
                    <a:pt x="42" y="77"/>
                    <a:pt x="42" y="77"/>
                    <a:pt x="42" y="77"/>
                  </a:cubicBezTo>
                  <a:cubicBezTo>
                    <a:pt x="41" y="76"/>
                    <a:pt x="40" y="75"/>
                    <a:pt x="38" y="74"/>
                  </a:cubicBezTo>
                  <a:cubicBezTo>
                    <a:pt x="38" y="74"/>
                    <a:pt x="38" y="74"/>
                    <a:pt x="38" y="74"/>
                  </a:cubicBezTo>
                  <a:cubicBezTo>
                    <a:pt x="38" y="74"/>
                    <a:pt x="38" y="74"/>
                    <a:pt x="38" y="74"/>
                  </a:cubicBezTo>
                  <a:cubicBezTo>
                    <a:pt x="33" y="68"/>
                    <a:pt x="29" y="60"/>
                    <a:pt x="29" y="51"/>
                  </a:cubicBezTo>
                  <a:cubicBezTo>
                    <a:pt x="29" y="43"/>
                    <a:pt x="33" y="35"/>
                    <a:pt x="38" y="29"/>
                  </a:cubicBezTo>
                  <a:cubicBezTo>
                    <a:pt x="39" y="29"/>
                    <a:pt x="39" y="29"/>
                    <a:pt x="39" y="29"/>
                  </a:cubicBezTo>
                  <a:cubicBezTo>
                    <a:pt x="43" y="25"/>
                    <a:pt x="48" y="22"/>
                    <a:pt x="54" y="21"/>
                  </a:cubicBezTo>
                  <a:cubicBezTo>
                    <a:pt x="54" y="7"/>
                    <a:pt x="54" y="7"/>
                    <a:pt x="54" y="7"/>
                  </a:cubicBezTo>
                  <a:cubicBezTo>
                    <a:pt x="54" y="3"/>
                    <a:pt x="57" y="0"/>
                    <a:pt x="60" y="0"/>
                  </a:cubicBezTo>
                  <a:cubicBezTo>
                    <a:pt x="64" y="0"/>
                    <a:pt x="67" y="3"/>
                    <a:pt x="67" y="7"/>
                  </a:cubicBezTo>
                  <a:cubicBezTo>
                    <a:pt x="67" y="21"/>
                    <a:pt x="67" y="21"/>
                    <a:pt x="67" y="21"/>
                  </a:cubicBezTo>
                  <a:cubicBezTo>
                    <a:pt x="73" y="22"/>
                    <a:pt x="78" y="25"/>
                    <a:pt x="82" y="29"/>
                  </a:cubicBezTo>
                  <a:cubicBezTo>
                    <a:pt x="88" y="35"/>
                    <a:pt x="92" y="43"/>
                    <a:pt x="92" y="51"/>
                  </a:cubicBezTo>
                  <a:cubicBezTo>
                    <a:pt x="92" y="60"/>
                    <a:pt x="88" y="68"/>
                    <a:pt x="82" y="74"/>
                  </a:cubicBezTo>
                  <a:cubicBezTo>
                    <a:pt x="82" y="74"/>
                    <a:pt x="82" y="74"/>
                    <a:pt x="82" y="74"/>
                  </a:cubicBezTo>
                  <a:cubicBezTo>
                    <a:pt x="81" y="75"/>
                    <a:pt x="80" y="76"/>
                    <a:pt x="79" y="77"/>
                  </a:cubicBezTo>
                  <a:cubicBezTo>
                    <a:pt x="98" y="115"/>
                    <a:pt x="98" y="115"/>
                    <a:pt x="98" y="115"/>
                  </a:cubicBezTo>
                  <a:cubicBezTo>
                    <a:pt x="113" y="115"/>
                    <a:pt x="113" y="115"/>
                    <a:pt x="113" y="115"/>
                  </a:cubicBezTo>
                  <a:cubicBezTo>
                    <a:pt x="116" y="115"/>
                    <a:pt x="117" y="117"/>
                    <a:pt x="117" y="119"/>
                  </a:cubicBezTo>
                  <a:cubicBezTo>
                    <a:pt x="117" y="122"/>
                    <a:pt x="116" y="124"/>
                    <a:pt x="113" y="124"/>
                  </a:cubicBezTo>
                  <a:cubicBezTo>
                    <a:pt x="102" y="124"/>
                    <a:pt x="102" y="124"/>
                    <a:pt x="102" y="124"/>
                  </a:cubicBezTo>
                  <a:cubicBezTo>
                    <a:pt x="116" y="153"/>
                    <a:pt x="116" y="153"/>
                    <a:pt x="116" y="153"/>
                  </a:cubicBezTo>
                  <a:cubicBezTo>
                    <a:pt x="117" y="155"/>
                    <a:pt x="117" y="157"/>
                    <a:pt x="116" y="159"/>
                  </a:cubicBezTo>
                  <a:cubicBezTo>
                    <a:pt x="117" y="162"/>
                    <a:pt x="117" y="162"/>
                    <a:pt x="117" y="162"/>
                  </a:cubicBezTo>
                  <a:cubicBezTo>
                    <a:pt x="120" y="168"/>
                    <a:pt x="120" y="168"/>
                    <a:pt x="120" y="168"/>
                  </a:cubicBezTo>
                  <a:cubicBezTo>
                    <a:pt x="121" y="170"/>
                    <a:pt x="120" y="172"/>
                    <a:pt x="118" y="173"/>
                  </a:cubicBezTo>
                  <a:cubicBezTo>
                    <a:pt x="116" y="174"/>
                    <a:pt x="114" y="173"/>
                    <a:pt x="113" y="171"/>
                  </a:cubicBezTo>
                  <a:cubicBezTo>
                    <a:pt x="110" y="165"/>
                    <a:pt x="110" y="165"/>
                    <a:pt x="110" y="165"/>
                  </a:cubicBezTo>
                  <a:cubicBezTo>
                    <a:pt x="108" y="162"/>
                    <a:pt x="108" y="162"/>
                    <a:pt x="108" y="162"/>
                  </a:cubicBezTo>
                  <a:cubicBezTo>
                    <a:pt x="106" y="162"/>
                    <a:pt x="104" y="160"/>
                    <a:pt x="103" y="158"/>
                  </a:cubicBezTo>
                  <a:cubicBezTo>
                    <a:pt x="87" y="124"/>
                    <a:pt x="87" y="124"/>
                    <a:pt x="87" y="124"/>
                  </a:cubicBezTo>
                  <a:cubicBezTo>
                    <a:pt x="67" y="124"/>
                    <a:pt x="67" y="124"/>
                    <a:pt x="67" y="124"/>
                  </a:cubicBezTo>
                  <a:cubicBezTo>
                    <a:pt x="67" y="129"/>
                    <a:pt x="67" y="129"/>
                    <a:pt x="67" y="129"/>
                  </a:cubicBezTo>
                  <a:cubicBezTo>
                    <a:pt x="67" y="132"/>
                    <a:pt x="64" y="136"/>
                    <a:pt x="60" y="136"/>
                  </a:cubicBezTo>
                  <a:cubicBezTo>
                    <a:pt x="57" y="136"/>
                    <a:pt x="54" y="132"/>
                    <a:pt x="54" y="129"/>
                  </a:cubicBezTo>
                  <a:cubicBezTo>
                    <a:pt x="54" y="124"/>
                    <a:pt x="54" y="124"/>
                    <a:pt x="54" y="124"/>
                  </a:cubicBezTo>
                  <a:cubicBezTo>
                    <a:pt x="34" y="124"/>
                    <a:pt x="34" y="124"/>
                    <a:pt x="34" y="124"/>
                  </a:cubicBezTo>
                  <a:cubicBezTo>
                    <a:pt x="17" y="158"/>
                    <a:pt x="17" y="158"/>
                    <a:pt x="17" y="158"/>
                  </a:cubicBezTo>
                  <a:cubicBezTo>
                    <a:pt x="16" y="160"/>
                    <a:pt x="15" y="162"/>
                    <a:pt x="13" y="162"/>
                  </a:cubicBezTo>
                  <a:cubicBezTo>
                    <a:pt x="11" y="165"/>
                    <a:pt x="11" y="165"/>
                    <a:pt x="11" y="165"/>
                  </a:cubicBezTo>
                  <a:cubicBezTo>
                    <a:pt x="8" y="171"/>
                    <a:pt x="8" y="171"/>
                    <a:pt x="8" y="171"/>
                  </a:cubicBezTo>
                  <a:cubicBezTo>
                    <a:pt x="7" y="173"/>
                    <a:pt x="5" y="174"/>
                    <a:pt x="3" y="173"/>
                  </a:cubicBezTo>
                  <a:cubicBezTo>
                    <a:pt x="1" y="172"/>
                    <a:pt x="0" y="170"/>
                    <a:pt x="1" y="168"/>
                  </a:cubicBezTo>
                  <a:cubicBezTo>
                    <a:pt x="4" y="162"/>
                    <a:pt x="4" y="162"/>
                    <a:pt x="4" y="162"/>
                  </a:cubicBezTo>
                  <a:cubicBezTo>
                    <a:pt x="5" y="159"/>
                    <a:pt x="5" y="159"/>
                    <a:pt x="5" y="159"/>
                  </a:cubicBezTo>
                  <a:cubicBezTo>
                    <a:pt x="4" y="157"/>
                    <a:pt x="4" y="155"/>
                    <a:pt x="5" y="153"/>
                  </a:cubicBezTo>
                  <a:cubicBezTo>
                    <a:pt x="19" y="124"/>
                    <a:pt x="19" y="124"/>
                    <a:pt x="19" y="124"/>
                  </a:cubicBezTo>
                  <a:cubicBezTo>
                    <a:pt x="8" y="124"/>
                    <a:pt x="8" y="124"/>
                    <a:pt x="8" y="124"/>
                  </a:cubicBezTo>
                  <a:close/>
                  <a:moveTo>
                    <a:pt x="54" y="115"/>
                  </a:moveTo>
                  <a:cubicBezTo>
                    <a:pt x="54" y="115"/>
                    <a:pt x="54" y="115"/>
                    <a:pt x="54" y="115"/>
                  </a:cubicBezTo>
                  <a:cubicBezTo>
                    <a:pt x="54" y="110"/>
                    <a:pt x="54" y="110"/>
                    <a:pt x="54" y="110"/>
                  </a:cubicBezTo>
                  <a:cubicBezTo>
                    <a:pt x="54" y="107"/>
                    <a:pt x="57" y="103"/>
                    <a:pt x="60" y="103"/>
                  </a:cubicBezTo>
                  <a:cubicBezTo>
                    <a:pt x="64" y="103"/>
                    <a:pt x="67" y="107"/>
                    <a:pt x="67" y="110"/>
                  </a:cubicBezTo>
                  <a:cubicBezTo>
                    <a:pt x="67" y="115"/>
                    <a:pt x="67" y="115"/>
                    <a:pt x="67" y="115"/>
                  </a:cubicBezTo>
                  <a:cubicBezTo>
                    <a:pt x="83" y="115"/>
                    <a:pt x="83" y="115"/>
                    <a:pt x="83" y="115"/>
                  </a:cubicBezTo>
                  <a:cubicBezTo>
                    <a:pt x="67" y="82"/>
                    <a:pt x="67" y="82"/>
                    <a:pt x="67" y="82"/>
                  </a:cubicBezTo>
                  <a:cubicBezTo>
                    <a:pt x="63" y="83"/>
                    <a:pt x="58" y="83"/>
                    <a:pt x="54" y="82"/>
                  </a:cubicBezTo>
                  <a:cubicBezTo>
                    <a:pt x="38" y="115"/>
                    <a:pt x="38" y="115"/>
                    <a:pt x="38" y="115"/>
                  </a:cubicBezTo>
                  <a:cubicBezTo>
                    <a:pt x="54" y="115"/>
                    <a:pt x="54" y="115"/>
                    <a:pt x="54" y="115"/>
                  </a:cubicBezTo>
                  <a:close/>
                  <a:moveTo>
                    <a:pt x="73" y="39"/>
                  </a:moveTo>
                  <a:cubicBezTo>
                    <a:pt x="73" y="39"/>
                    <a:pt x="73" y="39"/>
                    <a:pt x="73" y="39"/>
                  </a:cubicBezTo>
                  <a:cubicBezTo>
                    <a:pt x="66" y="32"/>
                    <a:pt x="55" y="32"/>
                    <a:pt x="48" y="39"/>
                  </a:cubicBezTo>
                  <a:cubicBezTo>
                    <a:pt x="48" y="39"/>
                    <a:pt x="48" y="39"/>
                    <a:pt x="48" y="39"/>
                  </a:cubicBezTo>
                  <a:cubicBezTo>
                    <a:pt x="45" y="42"/>
                    <a:pt x="43" y="47"/>
                    <a:pt x="43" y="51"/>
                  </a:cubicBezTo>
                  <a:cubicBezTo>
                    <a:pt x="43" y="56"/>
                    <a:pt x="45" y="61"/>
                    <a:pt x="48" y="64"/>
                  </a:cubicBezTo>
                  <a:cubicBezTo>
                    <a:pt x="53" y="69"/>
                    <a:pt x="61" y="71"/>
                    <a:pt x="67" y="68"/>
                  </a:cubicBezTo>
                  <a:cubicBezTo>
                    <a:pt x="68" y="68"/>
                    <a:pt x="68" y="68"/>
                    <a:pt x="68" y="68"/>
                  </a:cubicBezTo>
                  <a:cubicBezTo>
                    <a:pt x="69" y="67"/>
                    <a:pt x="71" y="66"/>
                    <a:pt x="73" y="64"/>
                  </a:cubicBezTo>
                  <a:cubicBezTo>
                    <a:pt x="73" y="64"/>
                    <a:pt x="73" y="64"/>
                    <a:pt x="73" y="64"/>
                  </a:cubicBezTo>
                  <a:cubicBezTo>
                    <a:pt x="76" y="61"/>
                    <a:pt x="78" y="56"/>
                    <a:pt x="78" y="51"/>
                  </a:cubicBezTo>
                  <a:cubicBezTo>
                    <a:pt x="78" y="47"/>
                    <a:pt x="76" y="42"/>
                    <a:pt x="73" y="39"/>
                  </a:cubicBezTo>
                  <a:cubicBezTo>
                    <a:pt x="73" y="39"/>
                    <a:pt x="73" y="39"/>
                    <a:pt x="73" y="39"/>
                  </a:cubicBezTo>
                  <a:close/>
                </a:path>
              </a:pathLst>
            </a:custGeom>
            <a:solidFill>
              <a:schemeClr val="bg1"/>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grpSp>
      <p:grpSp>
        <p:nvGrpSpPr>
          <p:cNvPr id="3" name="组合 2"/>
          <p:cNvGrpSpPr/>
          <p:nvPr/>
        </p:nvGrpSpPr>
        <p:grpSpPr>
          <a:xfrm>
            <a:off x="4663820" y="968340"/>
            <a:ext cx="387808" cy="387806"/>
            <a:chOff x="4663820" y="968340"/>
            <a:chExt cx="387808" cy="387806"/>
          </a:xfrm>
        </p:grpSpPr>
        <p:sp>
          <p:nvSpPr>
            <p:cNvPr id="46" name="椭圆 45"/>
            <p:cNvSpPr/>
            <p:nvPr/>
          </p:nvSpPr>
          <p:spPr>
            <a:xfrm>
              <a:off x="4663820" y="968340"/>
              <a:ext cx="387808" cy="387806"/>
            </a:xfrm>
            <a:prstGeom prst="ellipse">
              <a:avLst/>
            </a:prstGeom>
            <a:solidFill>
              <a:schemeClr val="accent5">
                <a:lumMod val="60000"/>
                <a:lumOff val="40000"/>
              </a:schemeClr>
            </a:solidFill>
            <a:ln>
              <a:noFill/>
            </a:ln>
            <a:effectLst>
              <a:outerShdw blurRad="190500" dist="1905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0" name="Freeform 13"/>
            <p:cNvSpPr>
              <a:spLocks noEditPoints="1"/>
            </p:cNvSpPr>
            <p:nvPr/>
          </p:nvSpPr>
          <p:spPr bwMode="auto">
            <a:xfrm>
              <a:off x="4744933" y="1067057"/>
              <a:ext cx="229234" cy="190370"/>
            </a:xfrm>
            <a:custGeom>
              <a:avLst/>
              <a:gdLst>
                <a:gd name="T0" fmla="*/ 111 w 197"/>
                <a:gd name="T1" fmla="*/ 11 h 164"/>
                <a:gd name="T2" fmla="*/ 0 w 197"/>
                <a:gd name="T3" fmla="*/ 15 h 164"/>
                <a:gd name="T4" fmla="*/ 105 w 197"/>
                <a:gd name="T5" fmla="*/ 164 h 164"/>
                <a:gd name="T6" fmla="*/ 136 w 197"/>
                <a:gd name="T7" fmla="*/ 159 h 164"/>
                <a:gd name="T8" fmla="*/ 196 w 197"/>
                <a:gd name="T9" fmla="*/ 142 h 164"/>
                <a:gd name="T10" fmla="*/ 52 w 197"/>
                <a:gd name="T11" fmla="*/ 150 h 164"/>
                <a:gd name="T12" fmla="*/ 52 w 197"/>
                <a:gd name="T13" fmla="*/ 22 h 164"/>
                <a:gd name="T14" fmla="*/ 99 w 197"/>
                <a:gd name="T15" fmla="*/ 150 h 164"/>
                <a:gd name="T16" fmla="*/ 99 w 197"/>
                <a:gd name="T17" fmla="*/ 22 h 164"/>
                <a:gd name="T18" fmla="*/ 147 w 197"/>
                <a:gd name="T19" fmla="*/ 149 h 164"/>
                <a:gd name="T20" fmla="*/ 181 w 197"/>
                <a:gd name="T21" fmla="*/ 139 h 164"/>
                <a:gd name="T22" fmla="*/ 23 w 197"/>
                <a:gd name="T23" fmla="*/ 133 h 164"/>
                <a:gd name="T24" fmla="*/ 42 w 197"/>
                <a:gd name="T25" fmla="*/ 134 h 164"/>
                <a:gd name="T26" fmla="*/ 43 w 197"/>
                <a:gd name="T27" fmla="*/ 114 h 164"/>
                <a:gd name="T28" fmla="*/ 23 w 197"/>
                <a:gd name="T29" fmla="*/ 114 h 164"/>
                <a:gd name="T30" fmla="*/ 29 w 197"/>
                <a:gd name="T31" fmla="*/ 120 h 164"/>
                <a:gd name="T32" fmla="*/ 37 w 197"/>
                <a:gd name="T33" fmla="*/ 120 h 164"/>
                <a:gd name="T34" fmla="*/ 37 w 197"/>
                <a:gd name="T35" fmla="*/ 128 h 164"/>
                <a:gd name="T36" fmla="*/ 29 w 197"/>
                <a:gd name="T37" fmla="*/ 127 h 164"/>
                <a:gd name="T38" fmla="*/ 32 w 197"/>
                <a:gd name="T39" fmla="*/ 91 h 164"/>
                <a:gd name="T40" fmla="*/ 36 w 197"/>
                <a:gd name="T41" fmla="*/ 38 h 164"/>
                <a:gd name="T42" fmla="*/ 28 w 197"/>
                <a:gd name="T43" fmla="*/ 87 h 164"/>
                <a:gd name="T44" fmla="*/ 134 w 197"/>
                <a:gd name="T45" fmla="*/ 31 h 164"/>
                <a:gd name="T46" fmla="*/ 149 w 197"/>
                <a:gd name="T47" fmla="*/ 86 h 164"/>
                <a:gd name="T48" fmla="*/ 134 w 197"/>
                <a:gd name="T49" fmla="*/ 31 h 164"/>
                <a:gd name="T50" fmla="*/ 69 w 197"/>
                <a:gd name="T51" fmla="*/ 133 h 164"/>
                <a:gd name="T52" fmla="*/ 88 w 197"/>
                <a:gd name="T53" fmla="*/ 133 h 164"/>
                <a:gd name="T54" fmla="*/ 79 w 197"/>
                <a:gd name="T55" fmla="*/ 110 h 164"/>
                <a:gd name="T56" fmla="*/ 65 w 197"/>
                <a:gd name="T57" fmla="*/ 124 h 164"/>
                <a:gd name="T58" fmla="*/ 75 w 197"/>
                <a:gd name="T59" fmla="*/ 120 h 164"/>
                <a:gd name="T60" fmla="*/ 82 w 197"/>
                <a:gd name="T61" fmla="*/ 120 h 164"/>
                <a:gd name="T62" fmla="*/ 82 w 197"/>
                <a:gd name="T63" fmla="*/ 128 h 164"/>
                <a:gd name="T64" fmla="*/ 74 w 197"/>
                <a:gd name="T65" fmla="*/ 127 h 164"/>
                <a:gd name="T66" fmla="*/ 81 w 197"/>
                <a:gd name="T67" fmla="*/ 91 h 164"/>
                <a:gd name="T68" fmla="*/ 85 w 197"/>
                <a:gd name="T69" fmla="*/ 38 h 164"/>
                <a:gd name="T70" fmla="*/ 77 w 197"/>
                <a:gd name="T71" fmla="*/ 87 h 164"/>
                <a:gd name="T72" fmla="*/ 148 w 197"/>
                <a:gd name="T73" fmla="*/ 109 h 164"/>
                <a:gd name="T74" fmla="*/ 148 w 197"/>
                <a:gd name="T75" fmla="*/ 128 h 164"/>
                <a:gd name="T76" fmla="*/ 167 w 197"/>
                <a:gd name="T77" fmla="*/ 128 h 164"/>
                <a:gd name="T78" fmla="*/ 168 w 197"/>
                <a:gd name="T79" fmla="*/ 109 h 164"/>
                <a:gd name="T80" fmla="*/ 158 w 197"/>
                <a:gd name="T81" fmla="*/ 105 h 164"/>
                <a:gd name="T82" fmla="*/ 154 w 197"/>
                <a:gd name="T83" fmla="*/ 114 h 164"/>
                <a:gd name="T84" fmla="*/ 163 w 197"/>
                <a:gd name="T85" fmla="*/ 118 h 164"/>
                <a:gd name="T86" fmla="*/ 154 w 197"/>
                <a:gd name="T87" fmla="*/ 122 h 164"/>
                <a:gd name="T88" fmla="*/ 154 w 197"/>
                <a:gd name="T89" fmla="*/ 11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7" h="164">
                  <a:moveTo>
                    <a:pt x="159" y="6"/>
                  </a:moveTo>
                  <a:cubicBezTo>
                    <a:pt x="158" y="2"/>
                    <a:pt x="155" y="0"/>
                    <a:pt x="151" y="1"/>
                  </a:cubicBezTo>
                  <a:cubicBezTo>
                    <a:pt x="111" y="11"/>
                    <a:pt x="111" y="11"/>
                    <a:pt x="111" y="11"/>
                  </a:cubicBezTo>
                  <a:cubicBezTo>
                    <a:pt x="110" y="10"/>
                    <a:pt x="108" y="8"/>
                    <a:pt x="105" y="8"/>
                  </a:cubicBezTo>
                  <a:cubicBezTo>
                    <a:pt x="7" y="8"/>
                    <a:pt x="7" y="8"/>
                    <a:pt x="7" y="8"/>
                  </a:cubicBezTo>
                  <a:cubicBezTo>
                    <a:pt x="3" y="8"/>
                    <a:pt x="0" y="11"/>
                    <a:pt x="0" y="15"/>
                  </a:cubicBezTo>
                  <a:cubicBezTo>
                    <a:pt x="0" y="157"/>
                    <a:pt x="0" y="157"/>
                    <a:pt x="0" y="157"/>
                  </a:cubicBezTo>
                  <a:cubicBezTo>
                    <a:pt x="0" y="161"/>
                    <a:pt x="3" y="164"/>
                    <a:pt x="7" y="164"/>
                  </a:cubicBezTo>
                  <a:cubicBezTo>
                    <a:pt x="105" y="164"/>
                    <a:pt x="105" y="164"/>
                    <a:pt x="105" y="164"/>
                  </a:cubicBezTo>
                  <a:cubicBezTo>
                    <a:pt x="109" y="164"/>
                    <a:pt x="112" y="161"/>
                    <a:pt x="112" y="157"/>
                  </a:cubicBezTo>
                  <a:cubicBezTo>
                    <a:pt x="112" y="71"/>
                    <a:pt x="112" y="71"/>
                    <a:pt x="112" y="71"/>
                  </a:cubicBezTo>
                  <a:cubicBezTo>
                    <a:pt x="136" y="159"/>
                    <a:pt x="136" y="159"/>
                    <a:pt x="136" y="159"/>
                  </a:cubicBezTo>
                  <a:cubicBezTo>
                    <a:pt x="136" y="162"/>
                    <a:pt x="140" y="164"/>
                    <a:pt x="144" y="163"/>
                  </a:cubicBezTo>
                  <a:cubicBezTo>
                    <a:pt x="191" y="151"/>
                    <a:pt x="191" y="151"/>
                    <a:pt x="191" y="151"/>
                  </a:cubicBezTo>
                  <a:cubicBezTo>
                    <a:pt x="195" y="150"/>
                    <a:pt x="197" y="146"/>
                    <a:pt x="196" y="142"/>
                  </a:cubicBezTo>
                  <a:cubicBezTo>
                    <a:pt x="159" y="6"/>
                    <a:pt x="159" y="6"/>
                    <a:pt x="159" y="6"/>
                  </a:cubicBezTo>
                  <a:close/>
                  <a:moveTo>
                    <a:pt x="52" y="150"/>
                  </a:moveTo>
                  <a:cubicBezTo>
                    <a:pt x="52" y="150"/>
                    <a:pt x="52" y="150"/>
                    <a:pt x="52" y="150"/>
                  </a:cubicBezTo>
                  <a:cubicBezTo>
                    <a:pt x="14" y="150"/>
                    <a:pt x="14" y="150"/>
                    <a:pt x="14" y="150"/>
                  </a:cubicBezTo>
                  <a:cubicBezTo>
                    <a:pt x="14" y="22"/>
                    <a:pt x="14" y="22"/>
                    <a:pt x="14" y="22"/>
                  </a:cubicBezTo>
                  <a:cubicBezTo>
                    <a:pt x="52" y="22"/>
                    <a:pt x="52" y="22"/>
                    <a:pt x="52" y="22"/>
                  </a:cubicBezTo>
                  <a:cubicBezTo>
                    <a:pt x="52" y="150"/>
                    <a:pt x="52" y="150"/>
                    <a:pt x="52" y="150"/>
                  </a:cubicBezTo>
                  <a:close/>
                  <a:moveTo>
                    <a:pt x="99" y="150"/>
                  </a:moveTo>
                  <a:cubicBezTo>
                    <a:pt x="99" y="150"/>
                    <a:pt x="99" y="150"/>
                    <a:pt x="99" y="150"/>
                  </a:cubicBezTo>
                  <a:cubicBezTo>
                    <a:pt x="60" y="150"/>
                    <a:pt x="60" y="150"/>
                    <a:pt x="60" y="150"/>
                  </a:cubicBezTo>
                  <a:cubicBezTo>
                    <a:pt x="60" y="22"/>
                    <a:pt x="60" y="22"/>
                    <a:pt x="60" y="22"/>
                  </a:cubicBezTo>
                  <a:cubicBezTo>
                    <a:pt x="99" y="22"/>
                    <a:pt x="99" y="22"/>
                    <a:pt x="99" y="22"/>
                  </a:cubicBezTo>
                  <a:cubicBezTo>
                    <a:pt x="99" y="150"/>
                    <a:pt x="99" y="150"/>
                    <a:pt x="99" y="150"/>
                  </a:cubicBezTo>
                  <a:close/>
                  <a:moveTo>
                    <a:pt x="147" y="149"/>
                  </a:moveTo>
                  <a:cubicBezTo>
                    <a:pt x="147" y="149"/>
                    <a:pt x="147" y="149"/>
                    <a:pt x="147" y="149"/>
                  </a:cubicBezTo>
                  <a:cubicBezTo>
                    <a:pt x="114" y="25"/>
                    <a:pt x="114" y="25"/>
                    <a:pt x="114" y="25"/>
                  </a:cubicBezTo>
                  <a:cubicBezTo>
                    <a:pt x="148" y="16"/>
                    <a:pt x="148" y="16"/>
                    <a:pt x="148" y="16"/>
                  </a:cubicBezTo>
                  <a:cubicBezTo>
                    <a:pt x="181" y="139"/>
                    <a:pt x="181" y="139"/>
                    <a:pt x="181" y="139"/>
                  </a:cubicBezTo>
                  <a:cubicBezTo>
                    <a:pt x="147" y="149"/>
                    <a:pt x="147" y="149"/>
                    <a:pt x="147" y="149"/>
                  </a:cubicBezTo>
                  <a:close/>
                  <a:moveTo>
                    <a:pt x="23" y="133"/>
                  </a:moveTo>
                  <a:cubicBezTo>
                    <a:pt x="23" y="133"/>
                    <a:pt x="23" y="133"/>
                    <a:pt x="23" y="133"/>
                  </a:cubicBezTo>
                  <a:cubicBezTo>
                    <a:pt x="23" y="133"/>
                    <a:pt x="23" y="133"/>
                    <a:pt x="23" y="133"/>
                  </a:cubicBezTo>
                  <a:cubicBezTo>
                    <a:pt x="26" y="136"/>
                    <a:pt x="29" y="137"/>
                    <a:pt x="33" y="137"/>
                  </a:cubicBezTo>
                  <a:cubicBezTo>
                    <a:pt x="37" y="137"/>
                    <a:pt x="40" y="136"/>
                    <a:pt x="42" y="134"/>
                  </a:cubicBezTo>
                  <a:cubicBezTo>
                    <a:pt x="43" y="133"/>
                    <a:pt x="43" y="133"/>
                    <a:pt x="43" y="133"/>
                  </a:cubicBezTo>
                  <a:cubicBezTo>
                    <a:pt x="45" y="131"/>
                    <a:pt x="47" y="127"/>
                    <a:pt x="47" y="124"/>
                  </a:cubicBezTo>
                  <a:cubicBezTo>
                    <a:pt x="47" y="120"/>
                    <a:pt x="45" y="116"/>
                    <a:pt x="43" y="114"/>
                  </a:cubicBezTo>
                  <a:cubicBezTo>
                    <a:pt x="42" y="114"/>
                    <a:pt x="42" y="114"/>
                    <a:pt x="42" y="114"/>
                  </a:cubicBezTo>
                  <a:cubicBezTo>
                    <a:pt x="40" y="112"/>
                    <a:pt x="37" y="110"/>
                    <a:pt x="33" y="110"/>
                  </a:cubicBezTo>
                  <a:cubicBezTo>
                    <a:pt x="29" y="110"/>
                    <a:pt x="26" y="112"/>
                    <a:pt x="23" y="114"/>
                  </a:cubicBezTo>
                  <a:cubicBezTo>
                    <a:pt x="21" y="116"/>
                    <a:pt x="19" y="120"/>
                    <a:pt x="19" y="124"/>
                  </a:cubicBezTo>
                  <a:cubicBezTo>
                    <a:pt x="19" y="127"/>
                    <a:pt x="21" y="131"/>
                    <a:pt x="23" y="133"/>
                  </a:cubicBezTo>
                  <a:close/>
                  <a:moveTo>
                    <a:pt x="29" y="120"/>
                  </a:moveTo>
                  <a:cubicBezTo>
                    <a:pt x="29" y="120"/>
                    <a:pt x="29" y="120"/>
                    <a:pt x="29" y="120"/>
                  </a:cubicBezTo>
                  <a:cubicBezTo>
                    <a:pt x="30" y="119"/>
                    <a:pt x="31" y="118"/>
                    <a:pt x="33" y="118"/>
                  </a:cubicBezTo>
                  <a:cubicBezTo>
                    <a:pt x="34" y="118"/>
                    <a:pt x="36" y="119"/>
                    <a:pt x="37" y="120"/>
                  </a:cubicBezTo>
                  <a:cubicBezTo>
                    <a:pt x="37" y="120"/>
                    <a:pt x="37" y="120"/>
                    <a:pt x="37" y="120"/>
                  </a:cubicBezTo>
                  <a:cubicBezTo>
                    <a:pt x="38" y="121"/>
                    <a:pt x="38" y="122"/>
                    <a:pt x="38" y="124"/>
                  </a:cubicBezTo>
                  <a:cubicBezTo>
                    <a:pt x="38" y="125"/>
                    <a:pt x="38" y="127"/>
                    <a:pt x="37" y="128"/>
                  </a:cubicBezTo>
                  <a:cubicBezTo>
                    <a:pt x="36" y="129"/>
                    <a:pt x="34" y="129"/>
                    <a:pt x="33" y="129"/>
                  </a:cubicBezTo>
                  <a:cubicBezTo>
                    <a:pt x="31" y="129"/>
                    <a:pt x="30" y="129"/>
                    <a:pt x="29" y="128"/>
                  </a:cubicBezTo>
                  <a:cubicBezTo>
                    <a:pt x="29" y="127"/>
                    <a:pt x="29" y="127"/>
                    <a:pt x="29" y="127"/>
                  </a:cubicBezTo>
                  <a:cubicBezTo>
                    <a:pt x="28" y="126"/>
                    <a:pt x="27" y="125"/>
                    <a:pt x="27" y="124"/>
                  </a:cubicBezTo>
                  <a:cubicBezTo>
                    <a:pt x="27" y="122"/>
                    <a:pt x="28" y="121"/>
                    <a:pt x="29" y="120"/>
                  </a:cubicBezTo>
                  <a:close/>
                  <a:moveTo>
                    <a:pt x="32" y="91"/>
                  </a:moveTo>
                  <a:cubicBezTo>
                    <a:pt x="32" y="91"/>
                    <a:pt x="32" y="91"/>
                    <a:pt x="32" y="91"/>
                  </a:cubicBezTo>
                  <a:cubicBezTo>
                    <a:pt x="34" y="91"/>
                    <a:pt x="36" y="89"/>
                    <a:pt x="36" y="87"/>
                  </a:cubicBezTo>
                  <a:cubicBezTo>
                    <a:pt x="36" y="38"/>
                    <a:pt x="36" y="38"/>
                    <a:pt x="36" y="38"/>
                  </a:cubicBezTo>
                  <a:cubicBezTo>
                    <a:pt x="36" y="35"/>
                    <a:pt x="34" y="34"/>
                    <a:pt x="32" y="34"/>
                  </a:cubicBezTo>
                  <a:cubicBezTo>
                    <a:pt x="29" y="34"/>
                    <a:pt x="28" y="35"/>
                    <a:pt x="28" y="38"/>
                  </a:cubicBezTo>
                  <a:cubicBezTo>
                    <a:pt x="28" y="87"/>
                    <a:pt x="28" y="87"/>
                    <a:pt x="28" y="87"/>
                  </a:cubicBezTo>
                  <a:cubicBezTo>
                    <a:pt x="28" y="89"/>
                    <a:pt x="29" y="91"/>
                    <a:pt x="32" y="91"/>
                  </a:cubicBezTo>
                  <a:close/>
                  <a:moveTo>
                    <a:pt x="134" y="31"/>
                  </a:moveTo>
                  <a:cubicBezTo>
                    <a:pt x="134" y="31"/>
                    <a:pt x="134" y="31"/>
                    <a:pt x="134" y="31"/>
                  </a:cubicBezTo>
                  <a:cubicBezTo>
                    <a:pt x="132" y="32"/>
                    <a:pt x="131" y="34"/>
                    <a:pt x="131" y="36"/>
                  </a:cubicBezTo>
                  <a:cubicBezTo>
                    <a:pt x="144" y="84"/>
                    <a:pt x="144" y="84"/>
                    <a:pt x="144" y="84"/>
                  </a:cubicBezTo>
                  <a:cubicBezTo>
                    <a:pt x="144" y="86"/>
                    <a:pt x="146" y="87"/>
                    <a:pt x="149" y="86"/>
                  </a:cubicBezTo>
                  <a:cubicBezTo>
                    <a:pt x="151" y="86"/>
                    <a:pt x="152" y="84"/>
                    <a:pt x="152" y="82"/>
                  </a:cubicBezTo>
                  <a:cubicBezTo>
                    <a:pt x="139" y="34"/>
                    <a:pt x="139" y="34"/>
                    <a:pt x="139" y="34"/>
                  </a:cubicBezTo>
                  <a:cubicBezTo>
                    <a:pt x="138" y="32"/>
                    <a:pt x="136" y="31"/>
                    <a:pt x="134" y="31"/>
                  </a:cubicBezTo>
                  <a:close/>
                  <a:moveTo>
                    <a:pt x="69" y="133"/>
                  </a:moveTo>
                  <a:cubicBezTo>
                    <a:pt x="69" y="133"/>
                    <a:pt x="69" y="133"/>
                    <a:pt x="69" y="133"/>
                  </a:cubicBezTo>
                  <a:cubicBezTo>
                    <a:pt x="69" y="133"/>
                    <a:pt x="69" y="133"/>
                    <a:pt x="69" y="133"/>
                  </a:cubicBezTo>
                  <a:cubicBezTo>
                    <a:pt x="71" y="136"/>
                    <a:pt x="75" y="137"/>
                    <a:pt x="79" y="137"/>
                  </a:cubicBezTo>
                  <a:cubicBezTo>
                    <a:pt x="82" y="137"/>
                    <a:pt x="86" y="136"/>
                    <a:pt x="88" y="134"/>
                  </a:cubicBezTo>
                  <a:cubicBezTo>
                    <a:pt x="88" y="133"/>
                    <a:pt x="88" y="133"/>
                    <a:pt x="88" y="133"/>
                  </a:cubicBezTo>
                  <a:cubicBezTo>
                    <a:pt x="91" y="131"/>
                    <a:pt x="92" y="127"/>
                    <a:pt x="92" y="124"/>
                  </a:cubicBezTo>
                  <a:cubicBezTo>
                    <a:pt x="92" y="120"/>
                    <a:pt x="91" y="116"/>
                    <a:pt x="88" y="114"/>
                  </a:cubicBezTo>
                  <a:cubicBezTo>
                    <a:pt x="86" y="112"/>
                    <a:pt x="82" y="110"/>
                    <a:pt x="79" y="110"/>
                  </a:cubicBezTo>
                  <a:cubicBezTo>
                    <a:pt x="75" y="110"/>
                    <a:pt x="71" y="112"/>
                    <a:pt x="69" y="114"/>
                  </a:cubicBezTo>
                  <a:cubicBezTo>
                    <a:pt x="69" y="114"/>
                    <a:pt x="69" y="114"/>
                    <a:pt x="69" y="114"/>
                  </a:cubicBezTo>
                  <a:cubicBezTo>
                    <a:pt x="66" y="116"/>
                    <a:pt x="65" y="120"/>
                    <a:pt x="65" y="124"/>
                  </a:cubicBezTo>
                  <a:cubicBezTo>
                    <a:pt x="65" y="127"/>
                    <a:pt x="66" y="131"/>
                    <a:pt x="69" y="133"/>
                  </a:cubicBezTo>
                  <a:close/>
                  <a:moveTo>
                    <a:pt x="75" y="120"/>
                  </a:moveTo>
                  <a:cubicBezTo>
                    <a:pt x="75" y="120"/>
                    <a:pt x="75" y="120"/>
                    <a:pt x="75" y="120"/>
                  </a:cubicBezTo>
                  <a:cubicBezTo>
                    <a:pt x="76" y="119"/>
                    <a:pt x="77" y="118"/>
                    <a:pt x="79" y="118"/>
                  </a:cubicBezTo>
                  <a:cubicBezTo>
                    <a:pt x="80" y="118"/>
                    <a:pt x="81" y="119"/>
                    <a:pt x="82" y="120"/>
                  </a:cubicBezTo>
                  <a:cubicBezTo>
                    <a:pt x="82" y="120"/>
                    <a:pt x="82" y="120"/>
                    <a:pt x="82" y="120"/>
                  </a:cubicBezTo>
                  <a:cubicBezTo>
                    <a:pt x="84" y="121"/>
                    <a:pt x="84" y="122"/>
                    <a:pt x="84" y="124"/>
                  </a:cubicBezTo>
                  <a:cubicBezTo>
                    <a:pt x="84" y="125"/>
                    <a:pt x="84" y="127"/>
                    <a:pt x="83" y="128"/>
                  </a:cubicBezTo>
                  <a:cubicBezTo>
                    <a:pt x="82" y="128"/>
                    <a:pt x="82" y="128"/>
                    <a:pt x="82" y="128"/>
                  </a:cubicBezTo>
                  <a:cubicBezTo>
                    <a:pt x="81" y="129"/>
                    <a:pt x="80" y="129"/>
                    <a:pt x="79" y="129"/>
                  </a:cubicBezTo>
                  <a:cubicBezTo>
                    <a:pt x="77" y="129"/>
                    <a:pt x="76" y="129"/>
                    <a:pt x="75" y="128"/>
                  </a:cubicBezTo>
                  <a:cubicBezTo>
                    <a:pt x="74" y="127"/>
                    <a:pt x="74" y="127"/>
                    <a:pt x="74" y="127"/>
                  </a:cubicBezTo>
                  <a:cubicBezTo>
                    <a:pt x="74" y="126"/>
                    <a:pt x="73" y="125"/>
                    <a:pt x="73" y="124"/>
                  </a:cubicBezTo>
                  <a:cubicBezTo>
                    <a:pt x="73" y="122"/>
                    <a:pt x="74" y="121"/>
                    <a:pt x="75" y="120"/>
                  </a:cubicBezTo>
                  <a:close/>
                  <a:moveTo>
                    <a:pt x="81" y="91"/>
                  </a:moveTo>
                  <a:cubicBezTo>
                    <a:pt x="81" y="91"/>
                    <a:pt x="81" y="91"/>
                    <a:pt x="81" y="91"/>
                  </a:cubicBezTo>
                  <a:cubicBezTo>
                    <a:pt x="83" y="91"/>
                    <a:pt x="85" y="89"/>
                    <a:pt x="85" y="87"/>
                  </a:cubicBezTo>
                  <a:cubicBezTo>
                    <a:pt x="85" y="38"/>
                    <a:pt x="85" y="38"/>
                    <a:pt x="85" y="38"/>
                  </a:cubicBezTo>
                  <a:cubicBezTo>
                    <a:pt x="85" y="35"/>
                    <a:pt x="83" y="34"/>
                    <a:pt x="81" y="34"/>
                  </a:cubicBezTo>
                  <a:cubicBezTo>
                    <a:pt x="79" y="34"/>
                    <a:pt x="77" y="35"/>
                    <a:pt x="77" y="38"/>
                  </a:cubicBezTo>
                  <a:cubicBezTo>
                    <a:pt x="77" y="87"/>
                    <a:pt x="77" y="87"/>
                    <a:pt x="77" y="87"/>
                  </a:cubicBezTo>
                  <a:cubicBezTo>
                    <a:pt x="77" y="89"/>
                    <a:pt x="79" y="91"/>
                    <a:pt x="81" y="91"/>
                  </a:cubicBezTo>
                  <a:close/>
                  <a:moveTo>
                    <a:pt x="148" y="109"/>
                  </a:moveTo>
                  <a:cubicBezTo>
                    <a:pt x="148" y="109"/>
                    <a:pt x="148" y="109"/>
                    <a:pt x="148" y="109"/>
                  </a:cubicBezTo>
                  <a:cubicBezTo>
                    <a:pt x="146" y="111"/>
                    <a:pt x="144" y="114"/>
                    <a:pt x="144" y="118"/>
                  </a:cubicBezTo>
                  <a:cubicBezTo>
                    <a:pt x="144" y="122"/>
                    <a:pt x="146" y="125"/>
                    <a:pt x="148" y="128"/>
                  </a:cubicBezTo>
                  <a:cubicBezTo>
                    <a:pt x="148" y="128"/>
                    <a:pt x="148" y="128"/>
                    <a:pt x="148" y="128"/>
                  </a:cubicBezTo>
                  <a:cubicBezTo>
                    <a:pt x="151" y="130"/>
                    <a:pt x="154" y="132"/>
                    <a:pt x="158" y="132"/>
                  </a:cubicBezTo>
                  <a:cubicBezTo>
                    <a:pt x="161" y="132"/>
                    <a:pt x="165" y="131"/>
                    <a:pt x="167" y="128"/>
                  </a:cubicBezTo>
                  <a:cubicBezTo>
                    <a:pt x="167" y="128"/>
                    <a:pt x="167" y="128"/>
                    <a:pt x="167" y="128"/>
                  </a:cubicBezTo>
                  <a:cubicBezTo>
                    <a:pt x="168" y="128"/>
                    <a:pt x="168" y="128"/>
                    <a:pt x="168" y="128"/>
                  </a:cubicBezTo>
                  <a:cubicBezTo>
                    <a:pt x="170" y="126"/>
                    <a:pt x="171" y="122"/>
                    <a:pt x="171" y="118"/>
                  </a:cubicBezTo>
                  <a:cubicBezTo>
                    <a:pt x="171" y="114"/>
                    <a:pt x="170" y="111"/>
                    <a:pt x="168" y="109"/>
                  </a:cubicBezTo>
                  <a:cubicBezTo>
                    <a:pt x="168" y="109"/>
                    <a:pt x="168" y="109"/>
                    <a:pt x="168" y="109"/>
                  </a:cubicBezTo>
                  <a:cubicBezTo>
                    <a:pt x="168" y="109"/>
                    <a:pt x="168" y="109"/>
                    <a:pt x="168" y="109"/>
                  </a:cubicBezTo>
                  <a:cubicBezTo>
                    <a:pt x="165" y="106"/>
                    <a:pt x="162" y="105"/>
                    <a:pt x="158" y="105"/>
                  </a:cubicBezTo>
                  <a:cubicBezTo>
                    <a:pt x="154" y="105"/>
                    <a:pt x="151" y="106"/>
                    <a:pt x="148" y="109"/>
                  </a:cubicBezTo>
                  <a:close/>
                  <a:moveTo>
                    <a:pt x="154" y="114"/>
                  </a:moveTo>
                  <a:cubicBezTo>
                    <a:pt x="154" y="114"/>
                    <a:pt x="154" y="114"/>
                    <a:pt x="154" y="114"/>
                  </a:cubicBezTo>
                  <a:cubicBezTo>
                    <a:pt x="155" y="113"/>
                    <a:pt x="156" y="113"/>
                    <a:pt x="158" y="113"/>
                  </a:cubicBezTo>
                  <a:cubicBezTo>
                    <a:pt x="159" y="113"/>
                    <a:pt x="161" y="113"/>
                    <a:pt x="162" y="114"/>
                  </a:cubicBezTo>
                  <a:cubicBezTo>
                    <a:pt x="163" y="115"/>
                    <a:pt x="163" y="117"/>
                    <a:pt x="163" y="118"/>
                  </a:cubicBezTo>
                  <a:cubicBezTo>
                    <a:pt x="163" y="120"/>
                    <a:pt x="163" y="121"/>
                    <a:pt x="162" y="122"/>
                  </a:cubicBezTo>
                  <a:cubicBezTo>
                    <a:pt x="161" y="123"/>
                    <a:pt x="159" y="124"/>
                    <a:pt x="158" y="124"/>
                  </a:cubicBezTo>
                  <a:cubicBezTo>
                    <a:pt x="156" y="124"/>
                    <a:pt x="155" y="123"/>
                    <a:pt x="154" y="122"/>
                  </a:cubicBezTo>
                  <a:cubicBezTo>
                    <a:pt x="154" y="122"/>
                    <a:pt x="154" y="122"/>
                    <a:pt x="154" y="122"/>
                  </a:cubicBezTo>
                  <a:cubicBezTo>
                    <a:pt x="153" y="121"/>
                    <a:pt x="152" y="120"/>
                    <a:pt x="152" y="118"/>
                  </a:cubicBezTo>
                  <a:cubicBezTo>
                    <a:pt x="152" y="117"/>
                    <a:pt x="153" y="115"/>
                    <a:pt x="154" y="114"/>
                  </a:cubicBezTo>
                  <a:close/>
                </a:path>
              </a:pathLst>
            </a:custGeom>
            <a:solidFill>
              <a:schemeClr val="bg1"/>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grpSp>
      <p:sp>
        <p:nvSpPr>
          <p:cNvPr id="91" name="矩形 90"/>
          <p:cNvSpPr/>
          <p:nvPr/>
        </p:nvSpPr>
        <p:spPr>
          <a:xfrm>
            <a:off x="5300528" y="2527989"/>
            <a:ext cx="1415772" cy="276999"/>
          </a:xfrm>
          <a:prstGeom prst="rect">
            <a:avLst/>
          </a:prstGeom>
        </p:spPr>
        <p:txBody>
          <a:bodyPr wrap="none">
            <a:spAutoFit/>
          </a:bodyPr>
          <a:lstStyle/>
          <a:p>
            <a:r>
              <a:rPr lang="zh-CN" altLang="en-US" sz="1200" dirty="0">
                <a:ln w="6350">
                  <a:noFill/>
                </a:ln>
                <a:solidFill>
                  <a:schemeClr val="tx1">
                    <a:lumMod val="75000"/>
                    <a:lumOff val="25000"/>
                  </a:schemeClr>
                </a:solidFill>
                <a:cs typeface="+mn-ea"/>
                <a:sym typeface="+mn-lt"/>
              </a:rPr>
              <a:t>点击添加章节标题</a:t>
            </a:r>
            <a:endParaRPr lang="zh-CN" altLang="en-US" sz="1200" dirty="0">
              <a:ln w="6350">
                <a:noFill/>
              </a:ln>
              <a:solidFill>
                <a:schemeClr val="tx1">
                  <a:lumMod val="75000"/>
                  <a:lumOff val="25000"/>
                </a:schemeClr>
              </a:solidFill>
              <a:cs typeface="+mn-ea"/>
              <a:sym typeface="+mn-lt"/>
            </a:endParaRPr>
          </a:p>
        </p:txBody>
      </p:sp>
      <p:sp>
        <p:nvSpPr>
          <p:cNvPr id="92" name="矩形 91"/>
          <p:cNvSpPr/>
          <p:nvPr/>
        </p:nvSpPr>
        <p:spPr>
          <a:xfrm>
            <a:off x="5293129" y="1777282"/>
            <a:ext cx="1415772" cy="276999"/>
          </a:xfrm>
          <a:prstGeom prst="rect">
            <a:avLst/>
          </a:prstGeom>
        </p:spPr>
        <p:txBody>
          <a:bodyPr wrap="none">
            <a:spAutoFit/>
          </a:bodyPr>
          <a:lstStyle/>
          <a:p>
            <a:r>
              <a:rPr lang="zh-CN" altLang="en-US" sz="1200" dirty="0">
                <a:ln w="6350">
                  <a:noFill/>
                </a:ln>
                <a:solidFill>
                  <a:schemeClr val="tx1">
                    <a:lumMod val="75000"/>
                    <a:lumOff val="25000"/>
                  </a:schemeClr>
                </a:solidFill>
                <a:cs typeface="+mn-ea"/>
                <a:sym typeface="+mn-lt"/>
              </a:rPr>
              <a:t>点击添加章节标题</a:t>
            </a:r>
            <a:endParaRPr lang="zh-CN" altLang="en-US" sz="1200" dirty="0">
              <a:ln w="6350">
                <a:noFill/>
              </a:ln>
              <a:solidFill>
                <a:schemeClr val="tx1">
                  <a:lumMod val="75000"/>
                  <a:lumOff val="25000"/>
                </a:schemeClr>
              </a:solidFill>
              <a:cs typeface="+mn-ea"/>
              <a:sym typeface="+mn-lt"/>
            </a:endParaRPr>
          </a:p>
        </p:txBody>
      </p:sp>
      <p:sp>
        <p:nvSpPr>
          <p:cNvPr id="93" name="矩形 92"/>
          <p:cNvSpPr/>
          <p:nvPr/>
        </p:nvSpPr>
        <p:spPr>
          <a:xfrm>
            <a:off x="5302813" y="4040382"/>
            <a:ext cx="1415772" cy="276999"/>
          </a:xfrm>
          <a:prstGeom prst="rect">
            <a:avLst/>
          </a:prstGeom>
        </p:spPr>
        <p:txBody>
          <a:bodyPr wrap="none">
            <a:spAutoFit/>
          </a:bodyPr>
          <a:lstStyle/>
          <a:p>
            <a:r>
              <a:rPr lang="zh-CN" altLang="en-US" sz="1200" dirty="0">
                <a:ln w="6350">
                  <a:noFill/>
                </a:ln>
                <a:solidFill>
                  <a:schemeClr val="tx1">
                    <a:lumMod val="75000"/>
                    <a:lumOff val="25000"/>
                  </a:schemeClr>
                </a:solidFill>
                <a:cs typeface="+mn-ea"/>
                <a:sym typeface="+mn-lt"/>
              </a:rPr>
              <a:t>点击添加章节标题</a:t>
            </a:r>
            <a:endParaRPr lang="zh-CN" altLang="en-US" sz="1200" dirty="0">
              <a:ln w="6350">
                <a:noFill/>
              </a:ln>
              <a:solidFill>
                <a:schemeClr val="tx1">
                  <a:lumMod val="75000"/>
                  <a:lumOff val="25000"/>
                </a:schemeClr>
              </a:solidFill>
              <a:cs typeface="+mn-ea"/>
              <a:sym typeface="+mn-lt"/>
            </a:endParaRPr>
          </a:p>
        </p:txBody>
      </p:sp>
      <p:sp>
        <p:nvSpPr>
          <p:cNvPr id="94" name="矩形 93"/>
          <p:cNvSpPr/>
          <p:nvPr/>
        </p:nvSpPr>
        <p:spPr>
          <a:xfrm>
            <a:off x="5293129" y="3295517"/>
            <a:ext cx="1415772" cy="276999"/>
          </a:xfrm>
          <a:prstGeom prst="rect">
            <a:avLst/>
          </a:prstGeom>
        </p:spPr>
        <p:txBody>
          <a:bodyPr wrap="none">
            <a:spAutoFit/>
          </a:bodyPr>
          <a:lstStyle/>
          <a:p>
            <a:r>
              <a:rPr lang="zh-CN" altLang="en-US" sz="1200" dirty="0">
                <a:ln w="6350">
                  <a:noFill/>
                </a:ln>
                <a:solidFill>
                  <a:schemeClr val="tx1">
                    <a:lumMod val="75000"/>
                    <a:lumOff val="25000"/>
                  </a:schemeClr>
                </a:solidFill>
                <a:cs typeface="+mn-ea"/>
                <a:sym typeface="+mn-lt"/>
              </a:rPr>
              <a:t>点击添加章节标题</a:t>
            </a:r>
            <a:endParaRPr lang="zh-CN" altLang="en-US" sz="1200" dirty="0">
              <a:ln w="6350">
                <a:noFill/>
              </a:ln>
              <a:solidFill>
                <a:schemeClr val="tx1">
                  <a:lumMod val="75000"/>
                  <a:lumOff val="25000"/>
                </a:schemeClr>
              </a:solidFill>
              <a:cs typeface="+mn-ea"/>
              <a:sym typeface="+mn-lt"/>
            </a:endParaRPr>
          </a:p>
        </p:txBody>
      </p:sp>
      <p:sp>
        <p:nvSpPr>
          <p:cNvPr id="95" name="矩形 94"/>
          <p:cNvSpPr/>
          <p:nvPr/>
        </p:nvSpPr>
        <p:spPr>
          <a:xfrm>
            <a:off x="5293129" y="1023743"/>
            <a:ext cx="1415772" cy="276999"/>
          </a:xfrm>
          <a:prstGeom prst="rect">
            <a:avLst/>
          </a:prstGeom>
        </p:spPr>
        <p:txBody>
          <a:bodyPr wrap="none">
            <a:spAutoFit/>
          </a:bodyPr>
          <a:lstStyle/>
          <a:p>
            <a:r>
              <a:rPr lang="zh-CN" altLang="en-US" sz="1200" dirty="0">
                <a:ln w="6350">
                  <a:noFill/>
                </a:ln>
                <a:solidFill>
                  <a:schemeClr val="tx1">
                    <a:lumMod val="75000"/>
                    <a:lumOff val="25000"/>
                  </a:schemeClr>
                </a:solidFill>
                <a:cs typeface="+mn-ea"/>
                <a:sym typeface="+mn-lt"/>
              </a:rPr>
              <a:t>点击添加章节标题</a:t>
            </a:r>
            <a:endParaRPr lang="zh-CN" altLang="en-US" sz="1200" dirty="0">
              <a:ln w="6350">
                <a:noFill/>
              </a:ln>
              <a:solidFill>
                <a:schemeClr val="tx1">
                  <a:lumMod val="75000"/>
                  <a:lumOff val="25000"/>
                </a:schemeClr>
              </a:solidFill>
              <a:cs typeface="+mn-ea"/>
              <a:sym typeface="+mn-lt"/>
            </a:endParaRPr>
          </a:p>
        </p:txBody>
      </p:sp>
      <p:cxnSp>
        <p:nvCxnSpPr>
          <p:cNvPr id="96" name="直接连接符 95"/>
          <p:cNvCxnSpPr/>
          <p:nvPr/>
        </p:nvCxnSpPr>
        <p:spPr>
          <a:xfrm flipV="1">
            <a:off x="5217250" y="1023743"/>
            <a:ext cx="0" cy="276999"/>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V="1">
            <a:off x="5217250" y="1777281"/>
            <a:ext cx="0" cy="276999"/>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flipV="1">
            <a:off x="5217250" y="2535782"/>
            <a:ext cx="0" cy="276999"/>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flipV="1">
            <a:off x="5217250" y="3289320"/>
            <a:ext cx="0" cy="276999"/>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flipV="1">
            <a:off x="5217250" y="4040383"/>
            <a:ext cx="0" cy="276999"/>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600" advClick="0" advTm="5000">
        <p14:gallery dir="l"/>
      </p:transition>
    </mc:Choice>
    <mc:Fallback>
      <p:transition spd="slow" advClick="0"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1000"/>
                                            <p:tgtEl>
                                              <p:spTgt spid="48"/>
                                            </p:tgtEl>
                                          </p:cBhvr>
                                        </p:animEffect>
                                        <p:anim calcmode="lin" valueType="num">
                                          <p:cBhvr>
                                            <p:cTn id="8" dur="1000" fill="hold"/>
                                            <p:tgtEl>
                                              <p:spTgt spid="48"/>
                                            </p:tgtEl>
                                            <p:attrNameLst>
                                              <p:attrName>ppt_x</p:attrName>
                                            </p:attrNameLst>
                                          </p:cBhvr>
                                          <p:tavLst>
                                            <p:tav tm="0">
                                              <p:val>
                                                <p:strVal val="#ppt_x"/>
                                              </p:val>
                                            </p:tav>
                                            <p:tav tm="100000">
                                              <p:val>
                                                <p:strVal val="#ppt_x"/>
                                              </p:val>
                                            </p:tav>
                                          </p:tavLst>
                                        </p:anim>
                                        <p:anim calcmode="lin" valueType="num">
                                          <p:cBhvr>
                                            <p:cTn id="9" dur="1000" fill="hold"/>
                                            <p:tgtEl>
                                              <p:spTgt spid="4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par>
                              <p:cTn id="16" fill="hold">
                                <p:stCondLst>
                                  <p:cond delay="1500"/>
                                </p:stCondLst>
                                <p:childTnLst>
                                  <p:par>
                                    <p:cTn id="17" presetID="2" presetClass="entr" presetSubtype="4" accel="50000" fill="hold" nodeType="afterEffect" p14:presetBounceEnd="50000">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14:bounceEnd="50000">
                                          <p:cBhvr additive="base">
                                            <p:cTn id="19" dur="1000" fill="hold"/>
                                            <p:tgtEl>
                                              <p:spTgt spid="3"/>
                                            </p:tgtEl>
                                            <p:attrNameLst>
                                              <p:attrName>ppt_x</p:attrName>
                                            </p:attrNameLst>
                                          </p:cBhvr>
                                          <p:tavLst>
                                            <p:tav tm="0">
                                              <p:val>
                                                <p:strVal val="#ppt_x"/>
                                              </p:val>
                                            </p:tav>
                                            <p:tav tm="100000">
                                              <p:val>
                                                <p:strVal val="#ppt_x"/>
                                              </p:val>
                                            </p:tav>
                                          </p:tavLst>
                                        </p:anim>
                                        <p:anim calcmode="lin" valueType="num" p14:bounceEnd="50000">
                                          <p:cBhvr additive="base">
                                            <p:cTn id="20" dur="1000" fill="hold"/>
                                            <p:tgtEl>
                                              <p:spTgt spid="3"/>
                                            </p:tgtEl>
                                            <p:attrNameLst>
                                              <p:attrName>ppt_y</p:attrName>
                                            </p:attrNameLst>
                                          </p:cBhvr>
                                          <p:tavLst>
                                            <p:tav tm="0">
                                              <p:val>
                                                <p:strVal val="1+#ppt_h/2"/>
                                              </p:val>
                                            </p:tav>
                                            <p:tav tm="100000">
                                              <p:val>
                                                <p:strVal val="#ppt_y"/>
                                              </p:val>
                                            </p:tav>
                                          </p:tavLst>
                                        </p:anim>
                                      </p:childTnLst>
                                    </p:cTn>
                                  </p:par>
                                  <p:par>
                                    <p:cTn id="21" presetID="2" presetClass="entr" presetSubtype="4" accel="50000" fill="hold" nodeType="withEffect" p14:presetBounceEnd="50000">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14:bounceEnd="50000">
                                          <p:cBhvr additive="base">
                                            <p:cTn id="23" dur="1000" fill="hold"/>
                                            <p:tgtEl>
                                              <p:spTgt spid="4"/>
                                            </p:tgtEl>
                                            <p:attrNameLst>
                                              <p:attrName>ppt_x</p:attrName>
                                            </p:attrNameLst>
                                          </p:cBhvr>
                                          <p:tavLst>
                                            <p:tav tm="0">
                                              <p:val>
                                                <p:strVal val="#ppt_x"/>
                                              </p:val>
                                            </p:tav>
                                            <p:tav tm="100000">
                                              <p:val>
                                                <p:strVal val="#ppt_x"/>
                                              </p:val>
                                            </p:tav>
                                          </p:tavLst>
                                        </p:anim>
                                        <p:anim calcmode="lin" valueType="num" p14:bounceEnd="50000">
                                          <p:cBhvr additive="base">
                                            <p:cTn id="24" dur="1000" fill="hold"/>
                                            <p:tgtEl>
                                              <p:spTgt spid="4"/>
                                            </p:tgtEl>
                                            <p:attrNameLst>
                                              <p:attrName>ppt_y</p:attrName>
                                            </p:attrNameLst>
                                          </p:cBhvr>
                                          <p:tavLst>
                                            <p:tav tm="0">
                                              <p:val>
                                                <p:strVal val="1+#ppt_h/2"/>
                                              </p:val>
                                            </p:tav>
                                            <p:tav tm="100000">
                                              <p:val>
                                                <p:strVal val="#ppt_y"/>
                                              </p:val>
                                            </p:tav>
                                          </p:tavLst>
                                        </p:anim>
                                      </p:childTnLst>
                                    </p:cTn>
                                  </p:par>
                                  <p:par>
                                    <p:cTn id="25" presetID="2" presetClass="entr" presetSubtype="4" accel="50000" fill="hold" nodeType="withEffect" p14:presetBounceEnd="50000">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14:bounceEnd="50000">
                                          <p:cBhvr additive="base">
                                            <p:cTn id="27" dur="1000" fill="hold"/>
                                            <p:tgtEl>
                                              <p:spTgt spid="5"/>
                                            </p:tgtEl>
                                            <p:attrNameLst>
                                              <p:attrName>ppt_x</p:attrName>
                                            </p:attrNameLst>
                                          </p:cBhvr>
                                          <p:tavLst>
                                            <p:tav tm="0">
                                              <p:val>
                                                <p:strVal val="#ppt_x"/>
                                              </p:val>
                                            </p:tav>
                                            <p:tav tm="100000">
                                              <p:val>
                                                <p:strVal val="#ppt_x"/>
                                              </p:val>
                                            </p:tav>
                                          </p:tavLst>
                                        </p:anim>
                                        <p:anim calcmode="lin" valueType="num" p14:bounceEnd="50000">
                                          <p:cBhvr additive="base">
                                            <p:cTn id="28" dur="1000" fill="hold"/>
                                            <p:tgtEl>
                                              <p:spTgt spid="5"/>
                                            </p:tgtEl>
                                            <p:attrNameLst>
                                              <p:attrName>ppt_y</p:attrName>
                                            </p:attrNameLst>
                                          </p:cBhvr>
                                          <p:tavLst>
                                            <p:tav tm="0">
                                              <p:val>
                                                <p:strVal val="1+#ppt_h/2"/>
                                              </p:val>
                                            </p:tav>
                                            <p:tav tm="100000">
                                              <p:val>
                                                <p:strVal val="#ppt_y"/>
                                              </p:val>
                                            </p:tav>
                                          </p:tavLst>
                                        </p:anim>
                                      </p:childTnLst>
                                    </p:cTn>
                                  </p:par>
                                  <p:par>
                                    <p:cTn id="29" presetID="2" presetClass="entr" presetSubtype="4" accel="50000" fill="hold" nodeType="withEffect" p14:presetBounceEnd="50000">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14:bounceEnd="50000">
                                          <p:cBhvr additive="base">
                                            <p:cTn id="31" dur="1000" fill="hold"/>
                                            <p:tgtEl>
                                              <p:spTgt spid="6"/>
                                            </p:tgtEl>
                                            <p:attrNameLst>
                                              <p:attrName>ppt_x</p:attrName>
                                            </p:attrNameLst>
                                          </p:cBhvr>
                                          <p:tavLst>
                                            <p:tav tm="0">
                                              <p:val>
                                                <p:strVal val="#ppt_x"/>
                                              </p:val>
                                            </p:tav>
                                            <p:tav tm="100000">
                                              <p:val>
                                                <p:strVal val="#ppt_x"/>
                                              </p:val>
                                            </p:tav>
                                          </p:tavLst>
                                        </p:anim>
                                        <p:anim calcmode="lin" valueType="num" p14:bounceEnd="50000">
                                          <p:cBhvr additive="base">
                                            <p:cTn id="32" dur="1000" fill="hold"/>
                                            <p:tgtEl>
                                              <p:spTgt spid="6"/>
                                            </p:tgtEl>
                                            <p:attrNameLst>
                                              <p:attrName>ppt_y</p:attrName>
                                            </p:attrNameLst>
                                          </p:cBhvr>
                                          <p:tavLst>
                                            <p:tav tm="0">
                                              <p:val>
                                                <p:strVal val="1+#ppt_h/2"/>
                                              </p:val>
                                            </p:tav>
                                            <p:tav tm="100000">
                                              <p:val>
                                                <p:strVal val="#ppt_y"/>
                                              </p:val>
                                            </p:tav>
                                          </p:tavLst>
                                        </p:anim>
                                      </p:childTnLst>
                                    </p:cTn>
                                  </p:par>
                                  <p:par>
                                    <p:cTn id="33" presetID="2" presetClass="entr" presetSubtype="4" accel="50000" fill="hold" nodeType="withEffect" p14:presetBounceEnd="50000">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14:bounceEnd="50000">
                                          <p:cBhvr additive="base">
                                            <p:cTn id="35" dur="1000" fill="hold"/>
                                            <p:tgtEl>
                                              <p:spTgt spid="7"/>
                                            </p:tgtEl>
                                            <p:attrNameLst>
                                              <p:attrName>ppt_x</p:attrName>
                                            </p:attrNameLst>
                                          </p:cBhvr>
                                          <p:tavLst>
                                            <p:tav tm="0">
                                              <p:val>
                                                <p:strVal val="#ppt_x"/>
                                              </p:val>
                                            </p:tav>
                                            <p:tav tm="100000">
                                              <p:val>
                                                <p:strVal val="#ppt_x"/>
                                              </p:val>
                                            </p:tav>
                                          </p:tavLst>
                                        </p:anim>
                                        <p:anim calcmode="lin" valueType="num" p14:bounceEnd="50000">
                                          <p:cBhvr additive="base">
                                            <p:cTn id="36" dur="1000" fill="hold"/>
                                            <p:tgtEl>
                                              <p:spTgt spid="7"/>
                                            </p:tgtEl>
                                            <p:attrNameLst>
                                              <p:attrName>ppt_y</p:attrName>
                                            </p:attrNameLst>
                                          </p:cBhvr>
                                          <p:tavLst>
                                            <p:tav tm="0">
                                              <p:val>
                                                <p:strVal val="1+#ppt_h/2"/>
                                              </p:val>
                                            </p:tav>
                                            <p:tav tm="100000">
                                              <p:val>
                                                <p:strVal val="#ppt_y"/>
                                              </p:val>
                                            </p:tav>
                                          </p:tavLst>
                                        </p:anim>
                                      </p:childTnLst>
                                    </p:cTn>
                                  </p:par>
                                </p:childTnLst>
                              </p:cTn>
                            </p:par>
                            <p:par>
                              <p:cTn id="37" fill="hold">
                                <p:stCondLst>
                                  <p:cond delay="2500"/>
                                </p:stCondLst>
                                <p:childTnLst>
                                  <p:par>
                                    <p:cTn id="38" presetID="22" presetClass="entr" presetSubtype="4" fill="hold" nodeType="afterEffect">
                                      <p:stCondLst>
                                        <p:cond delay="0"/>
                                      </p:stCondLst>
                                      <p:childTnLst>
                                        <p:set>
                                          <p:cBhvr>
                                            <p:cTn id="39" dur="1" fill="hold">
                                              <p:stCondLst>
                                                <p:cond delay="0"/>
                                              </p:stCondLst>
                                            </p:cTn>
                                            <p:tgtEl>
                                              <p:spTgt spid="96"/>
                                            </p:tgtEl>
                                            <p:attrNameLst>
                                              <p:attrName>style.visibility</p:attrName>
                                            </p:attrNameLst>
                                          </p:cBhvr>
                                          <p:to>
                                            <p:strVal val="visible"/>
                                          </p:to>
                                        </p:set>
                                        <p:animEffect transition="in" filter="wipe(down)">
                                          <p:cBhvr>
                                            <p:cTn id="40" dur="500"/>
                                            <p:tgtEl>
                                              <p:spTgt spid="96"/>
                                            </p:tgtEl>
                                          </p:cBhvr>
                                        </p:animEffect>
                                      </p:childTnLst>
                                    </p:cTn>
                                  </p:par>
                                  <p:par>
                                    <p:cTn id="41" presetID="22" presetClass="entr" presetSubtype="4" fill="hold" nodeType="withEffect">
                                      <p:stCondLst>
                                        <p:cond delay="0"/>
                                      </p:stCondLst>
                                      <p:childTnLst>
                                        <p:set>
                                          <p:cBhvr>
                                            <p:cTn id="42" dur="1" fill="hold">
                                              <p:stCondLst>
                                                <p:cond delay="0"/>
                                              </p:stCondLst>
                                            </p:cTn>
                                            <p:tgtEl>
                                              <p:spTgt spid="97"/>
                                            </p:tgtEl>
                                            <p:attrNameLst>
                                              <p:attrName>style.visibility</p:attrName>
                                            </p:attrNameLst>
                                          </p:cBhvr>
                                          <p:to>
                                            <p:strVal val="visible"/>
                                          </p:to>
                                        </p:set>
                                        <p:animEffect transition="in" filter="wipe(down)">
                                          <p:cBhvr>
                                            <p:cTn id="43" dur="500"/>
                                            <p:tgtEl>
                                              <p:spTgt spid="97"/>
                                            </p:tgtEl>
                                          </p:cBhvr>
                                        </p:animEffect>
                                      </p:childTnLst>
                                    </p:cTn>
                                  </p:par>
                                  <p:par>
                                    <p:cTn id="44" presetID="22" presetClass="entr" presetSubtype="4" fill="hold" nodeType="withEffect">
                                      <p:stCondLst>
                                        <p:cond delay="0"/>
                                      </p:stCondLst>
                                      <p:childTnLst>
                                        <p:set>
                                          <p:cBhvr>
                                            <p:cTn id="45" dur="1" fill="hold">
                                              <p:stCondLst>
                                                <p:cond delay="0"/>
                                              </p:stCondLst>
                                            </p:cTn>
                                            <p:tgtEl>
                                              <p:spTgt spid="98"/>
                                            </p:tgtEl>
                                            <p:attrNameLst>
                                              <p:attrName>style.visibility</p:attrName>
                                            </p:attrNameLst>
                                          </p:cBhvr>
                                          <p:to>
                                            <p:strVal val="visible"/>
                                          </p:to>
                                        </p:set>
                                        <p:animEffect transition="in" filter="wipe(down)">
                                          <p:cBhvr>
                                            <p:cTn id="46" dur="500"/>
                                            <p:tgtEl>
                                              <p:spTgt spid="98"/>
                                            </p:tgtEl>
                                          </p:cBhvr>
                                        </p:animEffect>
                                      </p:childTnLst>
                                    </p:cTn>
                                  </p:par>
                                  <p:par>
                                    <p:cTn id="47" presetID="22" presetClass="entr" presetSubtype="4" fill="hold" nodeType="withEffect">
                                      <p:stCondLst>
                                        <p:cond delay="0"/>
                                      </p:stCondLst>
                                      <p:childTnLst>
                                        <p:set>
                                          <p:cBhvr>
                                            <p:cTn id="48" dur="1" fill="hold">
                                              <p:stCondLst>
                                                <p:cond delay="0"/>
                                              </p:stCondLst>
                                            </p:cTn>
                                            <p:tgtEl>
                                              <p:spTgt spid="99"/>
                                            </p:tgtEl>
                                            <p:attrNameLst>
                                              <p:attrName>style.visibility</p:attrName>
                                            </p:attrNameLst>
                                          </p:cBhvr>
                                          <p:to>
                                            <p:strVal val="visible"/>
                                          </p:to>
                                        </p:set>
                                        <p:animEffect transition="in" filter="wipe(down)">
                                          <p:cBhvr>
                                            <p:cTn id="49" dur="500"/>
                                            <p:tgtEl>
                                              <p:spTgt spid="99"/>
                                            </p:tgtEl>
                                          </p:cBhvr>
                                        </p:animEffect>
                                      </p:childTnLst>
                                    </p:cTn>
                                  </p:par>
                                  <p:par>
                                    <p:cTn id="50" presetID="22" presetClass="entr" presetSubtype="4" fill="hold" nodeType="withEffect">
                                      <p:stCondLst>
                                        <p:cond delay="0"/>
                                      </p:stCondLst>
                                      <p:childTnLst>
                                        <p:set>
                                          <p:cBhvr>
                                            <p:cTn id="51" dur="1" fill="hold">
                                              <p:stCondLst>
                                                <p:cond delay="0"/>
                                              </p:stCondLst>
                                            </p:cTn>
                                            <p:tgtEl>
                                              <p:spTgt spid="100"/>
                                            </p:tgtEl>
                                            <p:attrNameLst>
                                              <p:attrName>style.visibility</p:attrName>
                                            </p:attrNameLst>
                                          </p:cBhvr>
                                          <p:to>
                                            <p:strVal val="visible"/>
                                          </p:to>
                                        </p:set>
                                        <p:animEffect transition="in" filter="wipe(down)">
                                          <p:cBhvr>
                                            <p:cTn id="52" dur="500"/>
                                            <p:tgtEl>
                                              <p:spTgt spid="100"/>
                                            </p:tgtEl>
                                          </p:cBhvr>
                                        </p:animEffect>
                                      </p:childTnLst>
                                    </p:cTn>
                                  </p:par>
                                </p:childTnLst>
                              </p:cTn>
                            </p:par>
                            <p:par>
                              <p:cTn id="53" fill="hold">
                                <p:stCondLst>
                                  <p:cond delay="3000"/>
                                </p:stCondLst>
                                <p:childTnLst>
                                  <p:par>
                                    <p:cTn id="54" presetID="2" presetClass="entr" presetSubtype="2" accel="50000" fill="hold" grpId="0" nodeType="afterEffect" p14:presetBounceEnd="50000">
                                      <p:stCondLst>
                                        <p:cond delay="0"/>
                                      </p:stCondLst>
                                      <p:childTnLst>
                                        <p:set>
                                          <p:cBhvr>
                                            <p:cTn id="55" dur="1" fill="hold">
                                              <p:stCondLst>
                                                <p:cond delay="0"/>
                                              </p:stCondLst>
                                            </p:cTn>
                                            <p:tgtEl>
                                              <p:spTgt spid="95"/>
                                            </p:tgtEl>
                                            <p:attrNameLst>
                                              <p:attrName>style.visibility</p:attrName>
                                            </p:attrNameLst>
                                          </p:cBhvr>
                                          <p:to>
                                            <p:strVal val="visible"/>
                                          </p:to>
                                        </p:set>
                                        <p:anim calcmode="lin" valueType="num" p14:bounceEnd="50000">
                                          <p:cBhvr additive="base">
                                            <p:cTn id="56" dur="1000" fill="hold"/>
                                            <p:tgtEl>
                                              <p:spTgt spid="95"/>
                                            </p:tgtEl>
                                            <p:attrNameLst>
                                              <p:attrName>ppt_x</p:attrName>
                                            </p:attrNameLst>
                                          </p:cBhvr>
                                          <p:tavLst>
                                            <p:tav tm="0">
                                              <p:val>
                                                <p:strVal val="1+#ppt_w/2"/>
                                              </p:val>
                                            </p:tav>
                                            <p:tav tm="100000">
                                              <p:val>
                                                <p:strVal val="#ppt_x"/>
                                              </p:val>
                                            </p:tav>
                                          </p:tavLst>
                                        </p:anim>
                                        <p:anim calcmode="lin" valueType="num" p14:bounceEnd="50000">
                                          <p:cBhvr additive="base">
                                            <p:cTn id="57" dur="1000" fill="hold"/>
                                            <p:tgtEl>
                                              <p:spTgt spid="95"/>
                                            </p:tgtEl>
                                            <p:attrNameLst>
                                              <p:attrName>ppt_y</p:attrName>
                                            </p:attrNameLst>
                                          </p:cBhvr>
                                          <p:tavLst>
                                            <p:tav tm="0">
                                              <p:val>
                                                <p:strVal val="#ppt_y"/>
                                              </p:val>
                                            </p:tav>
                                            <p:tav tm="100000">
                                              <p:val>
                                                <p:strVal val="#ppt_y"/>
                                              </p:val>
                                            </p:tav>
                                          </p:tavLst>
                                        </p:anim>
                                      </p:childTnLst>
                                    </p:cTn>
                                  </p:par>
                                  <p:par>
                                    <p:cTn id="58" presetID="2" presetClass="entr" presetSubtype="2" accel="50000" fill="hold" grpId="0" nodeType="withEffect" p14:presetBounceEnd="50000">
                                      <p:stCondLst>
                                        <p:cond delay="500"/>
                                      </p:stCondLst>
                                      <p:childTnLst>
                                        <p:set>
                                          <p:cBhvr>
                                            <p:cTn id="59" dur="1" fill="hold">
                                              <p:stCondLst>
                                                <p:cond delay="0"/>
                                              </p:stCondLst>
                                            </p:cTn>
                                            <p:tgtEl>
                                              <p:spTgt spid="92"/>
                                            </p:tgtEl>
                                            <p:attrNameLst>
                                              <p:attrName>style.visibility</p:attrName>
                                            </p:attrNameLst>
                                          </p:cBhvr>
                                          <p:to>
                                            <p:strVal val="visible"/>
                                          </p:to>
                                        </p:set>
                                        <p:anim calcmode="lin" valueType="num" p14:bounceEnd="50000">
                                          <p:cBhvr additive="base">
                                            <p:cTn id="60" dur="1000" fill="hold"/>
                                            <p:tgtEl>
                                              <p:spTgt spid="92"/>
                                            </p:tgtEl>
                                            <p:attrNameLst>
                                              <p:attrName>ppt_x</p:attrName>
                                            </p:attrNameLst>
                                          </p:cBhvr>
                                          <p:tavLst>
                                            <p:tav tm="0">
                                              <p:val>
                                                <p:strVal val="1+#ppt_w/2"/>
                                              </p:val>
                                            </p:tav>
                                            <p:tav tm="100000">
                                              <p:val>
                                                <p:strVal val="#ppt_x"/>
                                              </p:val>
                                            </p:tav>
                                          </p:tavLst>
                                        </p:anim>
                                        <p:anim calcmode="lin" valueType="num" p14:bounceEnd="50000">
                                          <p:cBhvr additive="base">
                                            <p:cTn id="61" dur="1000" fill="hold"/>
                                            <p:tgtEl>
                                              <p:spTgt spid="92"/>
                                            </p:tgtEl>
                                            <p:attrNameLst>
                                              <p:attrName>ppt_y</p:attrName>
                                            </p:attrNameLst>
                                          </p:cBhvr>
                                          <p:tavLst>
                                            <p:tav tm="0">
                                              <p:val>
                                                <p:strVal val="#ppt_y"/>
                                              </p:val>
                                            </p:tav>
                                            <p:tav tm="100000">
                                              <p:val>
                                                <p:strVal val="#ppt_y"/>
                                              </p:val>
                                            </p:tav>
                                          </p:tavLst>
                                        </p:anim>
                                      </p:childTnLst>
                                    </p:cTn>
                                  </p:par>
                                  <p:par>
                                    <p:cTn id="62" presetID="2" presetClass="entr" presetSubtype="2" accel="50000" fill="hold" grpId="0" nodeType="withEffect" p14:presetBounceEnd="50000">
                                      <p:stCondLst>
                                        <p:cond delay="1000"/>
                                      </p:stCondLst>
                                      <p:childTnLst>
                                        <p:set>
                                          <p:cBhvr>
                                            <p:cTn id="63" dur="1" fill="hold">
                                              <p:stCondLst>
                                                <p:cond delay="0"/>
                                              </p:stCondLst>
                                            </p:cTn>
                                            <p:tgtEl>
                                              <p:spTgt spid="91"/>
                                            </p:tgtEl>
                                            <p:attrNameLst>
                                              <p:attrName>style.visibility</p:attrName>
                                            </p:attrNameLst>
                                          </p:cBhvr>
                                          <p:to>
                                            <p:strVal val="visible"/>
                                          </p:to>
                                        </p:set>
                                        <p:anim calcmode="lin" valueType="num" p14:bounceEnd="50000">
                                          <p:cBhvr additive="base">
                                            <p:cTn id="64" dur="1000" fill="hold"/>
                                            <p:tgtEl>
                                              <p:spTgt spid="91"/>
                                            </p:tgtEl>
                                            <p:attrNameLst>
                                              <p:attrName>ppt_x</p:attrName>
                                            </p:attrNameLst>
                                          </p:cBhvr>
                                          <p:tavLst>
                                            <p:tav tm="0">
                                              <p:val>
                                                <p:strVal val="1+#ppt_w/2"/>
                                              </p:val>
                                            </p:tav>
                                            <p:tav tm="100000">
                                              <p:val>
                                                <p:strVal val="#ppt_x"/>
                                              </p:val>
                                            </p:tav>
                                          </p:tavLst>
                                        </p:anim>
                                        <p:anim calcmode="lin" valueType="num" p14:bounceEnd="50000">
                                          <p:cBhvr additive="base">
                                            <p:cTn id="65" dur="1000" fill="hold"/>
                                            <p:tgtEl>
                                              <p:spTgt spid="91"/>
                                            </p:tgtEl>
                                            <p:attrNameLst>
                                              <p:attrName>ppt_y</p:attrName>
                                            </p:attrNameLst>
                                          </p:cBhvr>
                                          <p:tavLst>
                                            <p:tav tm="0">
                                              <p:val>
                                                <p:strVal val="#ppt_y"/>
                                              </p:val>
                                            </p:tav>
                                            <p:tav tm="100000">
                                              <p:val>
                                                <p:strVal val="#ppt_y"/>
                                              </p:val>
                                            </p:tav>
                                          </p:tavLst>
                                        </p:anim>
                                      </p:childTnLst>
                                    </p:cTn>
                                  </p:par>
                                  <p:par>
                                    <p:cTn id="66" presetID="2" presetClass="entr" presetSubtype="2" accel="50000" fill="hold" grpId="0" nodeType="withEffect" p14:presetBounceEnd="50000">
                                      <p:stCondLst>
                                        <p:cond delay="1500"/>
                                      </p:stCondLst>
                                      <p:childTnLst>
                                        <p:set>
                                          <p:cBhvr>
                                            <p:cTn id="67" dur="1" fill="hold">
                                              <p:stCondLst>
                                                <p:cond delay="0"/>
                                              </p:stCondLst>
                                            </p:cTn>
                                            <p:tgtEl>
                                              <p:spTgt spid="94"/>
                                            </p:tgtEl>
                                            <p:attrNameLst>
                                              <p:attrName>style.visibility</p:attrName>
                                            </p:attrNameLst>
                                          </p:cBhvr>
                                          <p:to>
                                            <p:strVal val="visible"/>
                                          </p:to>
                                        </p:set>
                                        <p:anim calcmode="lin" valueType="num" p14:bounceEnd="50000">
                                          <p:cBhvr additive="base">
                                            <p:cTn id="68" dur="1000" fill="hold"/>
                                            <p:tgtEl>
                                              <p:spTgt spid="94"/>
                                            </p:tgtEl>
                                            <p:attrNameLst>
                                              <p:attrName>ppt_x</p:attrName>
                                            </p:attrNameLst>
                                          </p:cBhvr>
                                          <p:tavLst>
                                            <p:tav tm="0">
                                              <p:val>
                                                <p:strVal val="1+#ppt_w/2"/>
                                              </p:val>
                                            </p:tav>
                                            <p:tav tm="100000">
                                              <p:val>
                                                <p:strVal val="#ppt_x"/>
                                              </p:val>
                                            </p:tav>
                                          </p:tavLst>
                                        </p:anim>
                                        <p:anim calcmode="lin" valueType="num" p14:bounceEnd="50000">
                                          <p:cBhvr additive="base">
                                            <p:cTn id="69" dur="1000" fill="hold"/>
                                            <p:tgtEl>
                                              <p:spTgt spid="94"/>
                                            </p:tgtEl>
                                            <p:attrNameLst>
                                              <p:attrName>ppt_y</p:attrName>
                                            </p:attrNameLst>
                                          </p:cBhvr>
                                          <p:tavLst>
                                            <p:tav tm="0">
                                              <p:val>
                                                <p:strVal val="#ppt_y"/>
                                              </p:val>
                                            </p:tav>
                                            <p:tav tm="100000">
                                              <p:val>
                                                <p:strVal val="#ppt_y"/>
                                              </p:val>
                                            </p:tav>
                                          </p:tavLst>
                                        </p:anim>
                                      </p:childTnLst>
                                    </p:cTn>
                                  </p:par>
                                  <p:par>
                                    <p:cTn id="70" presetID="2" presetClass="entr" presetSubtype="2" accel="50000" fill="hold" grpId="0" nodeType="withEffect" p14:presetBounceEnd="50000">
                                      <p:stCondLst>
                                        <p:cond delay="2000"/>
                                      </p:stCondLst>
                                      <p:childTnLst>
                                        <p:set>
                                          <p:cBhvr>
                                            <p:cTn id="71" dur="1" fill="hold">
                                              <p:stCondLst>
                                                <p:cond delay="0"/>
                                              </p:stCondLst>
                                            </p:cTn>
                                            <p:tgtEl>
                                              <p:spTgt spid="93"/>
                                            </p:tgtEl>
                                            <p:attrNameLst>
                                              <p:attrName>style.visibility</p:attrName>
                                            </p:attrNameLst>
                                          </p:cBhvr>
                                          <p:to>
                                            <p:strVal val="visible"/>
                                          </p:to>
                                        </p:set>
                                        <p:anim calcmode="lin" valueType="num" p14:bounceEnd="50000">
                                          <p:cBhvr additive="base">
                                            <p:cTn id="72" dur="1000" fill="hold"/>
                                            <p:tgtEl>
                                              <p:spTgt spid="93"/>
                                            </p:tgtEl>
                                            <p:attrNameLst>
                                              <p:attrName>ppt_x</p:attrName>
                                            </p:attrNameLst>
                                          </p:cBhvr>
                                          <p:tavLst>
                                            <p:tav tm="0">
                                              <p:val>
                                                <p:strVal val="1+#ppt_w/2"/>
                                              </p:val>
                                            </p:tav>
                                            <p:tav tm="100000">
                                              <p:val>
                                                <p:strVal val="#ppt_x"/>
                                              </p:val>
                                            </p:tav>
                                          </p:tavLst>
                                        </p:anim>
                                        <p:anim calcmode="lin" valueType="num" p14:bounceEnd="50000">
                                          <p:cBhvr additive="base">
                                            <p:cTn id="73" dur="1000" fill="hold"/>
                                            <p:tgtEl>
                                              <p:spTgt spid="9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92" grpId="0"/>
          <p:bldP spid="93" grpId="0"/>
          <p:bldP spid="94" grpId="0"/>
          <p:bldP spid="9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1000"/>
                                            <p:tgtEl>
                                              <p:spTgt spid="48"/>
                                            </p:tgtEl>
                                          </p:cBhvr>
                                        </p:animEffect>
                                        <p:anim calcmode="lin" valueType="num">
                                          <p:cBhvr>
                                            <p:cTn id="8" dur="1000" fill="hold"/>
                                            <p:tgtEl>
                                              <p:spTgt spid="48"/>
                                            </p:tgtEl>
                                            <p:attrNameLst>
                                              <p:attrName>ppt_x</p:attrName>
                                            </p:attrNameLst>
                                          </p:cBhvr>
                                          <p:tavLst>
                                            <p:tav tm="0">
                                              <p:val>
                                                <p:strVal val="#ppt_x"/>
                                              </p:val>
                                            </p:tav>
                                            <p:tav tm="100000">
                                              <p:val>
                                                <p:strVal val="#ppt_x"/>
                                              </p:val>
                                            </p:tav>
                                          </p:tavLst>
                                        </p:anim>
                                        <p:anim calcmode="lin" valueType="num">
                                          <p:cBhvr>
                                            <p:cTn id="9" dur="1000" fill="hold"/>
                                            <p:tgtEl>
                                              <p:spTgt spid="4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par>
                              <p:cTn id="16" fill="hold">
                                <p:stCondLst>
                                  <p:cond delay="1500"/>
                                </p:stCondLst>
                                <p:childTnLst>
                                  <p:par>
                                    <p:cTn id="17" presetID="2" presetClass="entr" presetSubtype="4" accel="5000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1000" fill="hold"/>
                                            <p:tgtEl>
                                              <p:spTgt spid="3"/>
                                            </p:tgtEl>
                                            <p:attrNameLst>
                                              <p:attrName>ppt_x</p:attrName>
                                            </p:attrNameLst>
                                          </p:cBhvr>
                                          <p:tavLst>
                                            <p:tav tm="0">
                                              <p:val>
                                                <p:strVal val="#ppt_x"/>
                                              </p:val>
                                            </p:tav>
                                            <p:tav tm="100000">
                                              <p:val>
                                                <p:strVal val="#ppt_x"/>
                                              </p:val>
                                            </p:tav>
                                          </p:tavLst>
                                        </p:anim>
                                        <p:anim calcmode="lin" valueType="num">
                                          <p:cBhvr additive="base">
                                            <p:cTn id="20" dur="1000" fill="hold"/>
                                            <p:tgtEl>
                                              <p:spTgt spid="3"/>
                                            </p:tgtEl>
                                            <p:attrNameLst>
                                              <p:attrName>ppt_y</p:attrName>
                                            </p:attrNameLst>
                                          </p:cBhvr>
                                          <p:tavLst>
                                            <p:tav tm="0">
                                              <p:val>
                                                <p:strVal val="1+#ppt_h/2"/>
                                              </p:val>
                                            </p:tav>
                                            <p:tav tm="100000">
                                              <p:val>
                                                <p:strVal val="#ppt_y"/>
                                              </p:val>
                                            </p:tav>
                                          </p:tavLst>
                                        </p:anim>
                                      </p:childTnLst>
                                    </p:cTn>
                                  </p:par>
                                  <p:par>
                                    <p:cTn id="21" presetID="2" presetClass="entr" presetSubtype="4" accel="5000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1000" fill="hold"/>
                                            <p:tgtEl>
                                              <p:spTgt spid="4"/>
                                            </p:tgtEl>
                                            <p:attrNameLst>
                                              <p:attrName>ppt_x</p:attrName>
                                            </p:attrNameLst>
                                          </p:cBhvr>
                                          <p:tavLst>
                                            <p:tav tm="0">
                                              <p:val>
                                                <p:strVal val="#ppt_x"/>
                                              </p:val>
                                            </p:tav>
                                            <p:tav tm="100000">
                                              <p:val>
                                                <p:strVal val="#ppt_x"/>
                                              </p:val>
                                            </p:tav>
                                          </p:tavLst>
                                        </p:anim>
                                        <p:anim calcmode="lin" valueType="num">
                                          <p:cBhvr additive="base">
                                            <p:cTn id="24" dur="1000" fill="hold"/>
                                            <p:tgtEl>
                                              <p:spTgt spid="4"/>
                                            </p:tgtEl>
                                            <p:attrNameLst>
                                              <p:attrName>ppt_y</p:attrName>
                                            </p:attrNameLst>
                                          </p:cBhvr>
                                          <p:tavLst>
                                            <p:tav tm="0">
                                              <p:val>
                                                <p:strVal val="1+#ppt_h/2"/>
                                              </p:val>
                                            </p:tav>
                                            <p:tav tm="100000">
                                              <p:val>
                                                <p:strVal val="#ppt_y"/>
                                              </p:val>
                                            </p:tav>
                                          </p:tavLst>
                                        </p:anim>
                                      </p:childTnLst>
                                    </p:cTn>
                                  </p:par>
                                  <p:par>
                                    <p:cTn id="25" presetID="2" presetClass="entr" presetSubtype="4" accel="5000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1000" fill="hold"/>
                                            <p:tgtEl>
                                              <p:spTgt spid="5"/>
                                            </p:tgtEl>
                                            <p:attrNameLst>
                                              <p:attrName>ppt_x</p:attrName>
                                            </p:attrNameLst>
                                          </p:cBhvr>
                                          <p:tavLst>
                                            <p:tav tm="0">
                                              <p:val>
                                                <p:strVal val="#ppt_x"/>
                                              </p:val>
                                            </p:tav>
                                            <p:tav tm="100000">
                                              <p:val>
                                                <p:strVal val="#ppt_x"/>
                                              </p:val>
                                            </p:tav>
                                          </p:tavLst>
                                        </p:anim>
                                        <p:anim calcmode="lin" valueType="num">
                                          <p:cBhvr additive="base">
                                            <p:cTn id="28" dur="1000" fill="hold"/>
                                            <p:tgtEl>
                                              <p:spTgt spid="5"/>
                                            </p:tgtEl>
                                            <p:attrNameLst>
                                              <p:attrName>ppt_y</p:attrName>
                                            </p:attrNameLst>
                                          </p:cBhvr>
                                          <p:tavLst>
                                            <p:tav tm="0">
                                              <p:val>
                                                <p:strVal val="1+#ppt_h/2"/>
                                              </p:val>
                                            </p:tav>
                                            <p:tav tm="100000">
                                              <p:val>
                                                <p:strVal val="#ppt_y"/>
                                              </p:val>
                                            </p:tav>
                                          </p:tavLst>
                                        </p:anim>
                                      </p:childTnLst>
                                    </p:cTn>
                                  </p:par>
                                  <p:par>
                                    <p:cTn id="29" presetID="2" presetClass="entr" presetSubtype="4" accel="5000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1000" fill="hold"/>
                                            <p:tgtEl>
                                              <p:spTgt spid="6"/>
                                            </p:tgtEl>
                                            <p:attrNameLst>
                                              <p:attrName>ppt_x</p:attrName>
                                            </p:attrNameLst>
                                          </p:cBhvr>
                                          <p:tavLst>
                                            <p:tav tm="0">
                                              <p:val>
                                                <p:strVal val="#ppt_x"/>
                                              </p:val>
                                            </p:tav>
                                            <p:tav tm="100000">
                                              <p:val>
                                                <p:strVal val="#ppt_x"/>
                                              </p:val>
                                            </p:tav>
                                          </p:tavLst>
                                        </p:anim>
                                        <p:anim calcmode="lin" valueType="num">
                                          <p:cBhvr additive="base">
                                            <p:cTn id="32" dur="1000" fill="hold"/>
                                            <p:tgtEl>
                                              <p:spTgt spid="6"/>
                                            </p:tgtEl>
                                            <p:attrNameLst>
                                              <p:attrName>ppt_y</p:attrName>
                                            </p:attrNameLst>
                                          </p:cBhvr>
                                          <p:tavLst>
                                            <p:tav tm="0">
                                              <p:val>
                                                <p:strVal val="1+#ppt_h/2"/>
                                              </p:val>
                                            </p:tav>
                                            <p:tav tm="100000">
                                              <p:val>
                                                <p:strVal val="#ppt_y"/>
                                              </p:val>
                                            </p:tav>
                                          </p:tavLst>
                                        </p:anim>
                                      </p:childTnLst>
                                    </p:cTn>
                                  </p:par>
                                  <p:par>
                                    <p:cTn id="33" presetID="2" presetClass="entr" presetSubtype="4" accel="50000" fill="hold" nodeType="with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1000" fill="hold"/>
                                            <p:tgtEl>
                                              <p:spTgt spid="7"/>
                                            </p:tgtEl>
                                            <p:attrNameLst>
                                              <p:attrName>ppt_x</p:attrName>
                                            </p:attrNameLst>
                                          </p:cBhvr>
                                          <p:tavLst>
                                            <p:tav tm="0">
                                              <p:val>
                                                <p:strVal val="#ppt_x"/>
                                              </p:val>
                                            </p:tav>
                                            <p:tav tm="100000">
                                              <p:val>
                                                <p:strVal val="#ppt_x"/>
                                              </p:val>
                                            </p:tav>
                                          </p:tavLst>
                                        </p:anim>
                                        <p:anim calcmode="lin" valueType="num">
                                          <p:cBhvr additive="base">
                                            <p:cTn id="36" dur="1000" fill="hold"/>
                                            <p:tgtEl>
                                              <p:spTgt spid="7"/>
                                            </p:tgtEl>
                                            <p:attrNameLst>
                                              <p:attrName>ppt_y</p:attrName>
                                            </p:attrNameLst>
                                          </p:cBhvr>
                                          <p:tavLst>
                                            <p:tav tm="0">
                                              <p:val>
                                                <p:strVal val="1+#ppt_h/2"/>
                                              </p:val>
                                            </p:tav>
                                            <p:tav tm="100000">
                                              <p:val>
                                                <p:strVal val="#ppt_y"/>
                                              </p:val>
                                            </p:tav>
                                          </p:tavLst>
                                        </p:anim>
                                      </p:childTnLst>
                                    </p:cTn>
                                  </p:par>
                                </p:childTnLst>
                              </p:cTn>
                            </p:par>
                            <p:par>
                              <p:cTn id="37" fill="hold">
                                <p:stCondLst>
                                  <p:cond delay="2500"/>
                                </p:stCondLst>
                                <p:childTnLst>
                                  <p:par>
                                    <p:cTn id="38" presetID="22" presetClass="entr" presetSubtype="4" fill="hold" nodeType="afterEffect">
                                      <p:stCondLst>
                                        <p:cond delay="0"/>
                                      </p:stCondLst>
                                      <p:childTnLst>
                                        <p:set>
                                          <p:cBhvr>
                                            <p:cTn id="39" dur="1" fill="hold">
                                              <p:stCondLst>
                                                <p:cond delay="0"/>
                                              </p:stCondLst>
                                            </p:cTn>
                                            <p:tgtEl>
                                              <p:spTgt spid="96"/>
                                            </p:tgtEl>
                                            <p:attrNameLst>
                                              <p:attrName>style.visibility</p:attrName>
                                            </p:attrNameLst>
                                          </p:cBhvr>
                                          <p:to>
                                            <p:strVal val="visible"/>
                                          </p:to>
                                        </p:set>
                                        <p:animEffect transition="in" filter="wipe(down)">
                                          <p:cBhvr>
                                            <p:cTn id="40" dur="500"/>
                                            <p:tgtEl>
                                              <p:spTgt spid="96"/>
                                            </p:tgtEl>
                                          </p:cBhvr>
                                        </p:animEffect>
                                      </p:childTnLst>
                                    </p:cTn>
                                  </p:par>
                                  <p:par>
                                    <p:cTn id="41" presetID="22" presetClass="entr" presetSubtype="4" fill="hold" nodeType="withEffect">
                                      <p:stCondLst>
                                        <p:cond delay="0"/>
                                      </p:stCondLst>
                                      <p:childTnLst>
                                        <p:set>
                                          <p:cBhvr>
                                            <p:cTn id="42" dur="1" fill="hold">
                                              <p:stCondLst>
                                                <p:cond delay="0"/>
                                              </p:stCondLst>
                                            </p:cTn>
                                            <p:tgtEl>
                                              <p:spTgt spid="97"/>
                                            </p:tgtEl>
                                            <p:attrNameLst>
                                              <p:attrName>style.visibility</p:attrName>
                                            </p:attrNameLst>
                                          </p:cBhvr>
                                          <p:to>
                                            <p:strVal val="visible"/>
                                          </p:to>
                                        </p:set>
                                        <p:animEffect transition="in" filter="wipe(down)">
                                          <p:cBhvr>
                                            <p:cTn id="43" dur="500"/>
                                            <p:tgtEl>
                                              <p:spTgt spid="97"/>
                                            </p:tgtEl>
                                          </p:cBhvr>
                                        </p:animEffect>
                                      </p:childTnLst>
                                    </p:cTn>
                                  </p:par>
                                  <p:par>
                                    <p:cTn id="44" presetID="22" presetClass="entr" presetSubtype="4" fill="hold" nodeType="withEffect">
                                      <p:stCondLst>
                                        <p:cond delay="0"/>
                                      </p:stCondLst>
                                      <p:childTnLst>
                                        <p:set>
                                          <p:cBhvr>
                                            <p:cTn id="45" dur="1" fill="hold">
                                              <p:stCondLst>
                                                <p:cond delay="0"/>
                                              </p:stCondLst>
                                            </p:cTn>
                                            <p:tgtEl>
                                              <p:spTgt spid="98"/>
                                            </p:tgtEl>
                                            <p:attrNameLst>
                                              <p:attrName>style.visibility</p:attrName>
                                            </p:attrNameLst>
                                          </p:cBhvr>
                                          <p:to>
                                            <p:strVal val="visible"/>
                                          </p:to>
                                        </p:set>
                                        <p:animEffect transition="in" filter="wipe(down)">
                                          <p:cBhvr>
                                            <p:cTn id="46" dur="500"/>
                                            <p:tgtEl>
                                              <p:spTgt spid="98"/>
                                            </p:tgtEl>
                                          </p:cBhvr>
                                        </p:animEffect>
                                      </p:childTnLst>
                                    </p:cTn>
                                  </p:par>
                                  <p:par>
                                    <p:cTn id="47" presetID="22" presetClass="entr" presetSubtype="4" fill="hold" nodeType="withEffect">
                                      <p:stCondLst>
                                        <p:cond delay="0"/>
                                      </p:stCondLst>
                                      <p:childTnLst>
                                        <p:set>
                                          <p:cBhvr>
                                            <p:cTn id="48" dur="1" fill="hold">
                                              <p:stCondLst>
                                                <p:cond delay="0"/>
                                              </p:stCondLst>
                                            </p:cTn>
                                            <p:tgtEl>
                                              <p:spTgt spid="99"/>
                                            </p:tgtEl>
                                            <p:attrNameLst>
                                              <p:attrName>style.visibility</p:attrName>
                                            </p:attrNameLst>
                                          </p:cBhvr>
                                          <p:to>
                                            <p:strVal val="visible"/>
                                          </p:to>
                                        </p:set>
                                        <p:animEffect transition="in" filter="wipe(down)">
                                          <p:cBhvr>
                                            <p:cTn id="49" dur="500"/>
                                            <p:tgtEl>
                                              <p:spTgt spid="99"/>
                                            </p:tgtEl>
                                          </p:cBhvr>
                                        </p:animEffect>
                                      </p:childTnLst>
                                    </p:cTn>
                                  </p:par>
                                  <p:par>
                                    <p:cTn id="50" presetID="22" presetClass="entr" presetSubtype="4" fill="hold" nodeType="withEffect">
                                      <p:stCondLst>
                                        <p:cond delay="0"/>
                                      </p:stCondLst>
                                      <p:childTnLst>
                                        <p:set>
                                          <p:cBhvr>
                                            <p:cTn id="51" dur="1" fill="hold">
                                              <p:stCondLst>
                                                <p:cond delay="0"/>
                                              </p:stCondLst>
                                            </p:cTn>
                                            <p:tgtEl>
                                              <p:spTgt spid="100"/>
                                            </p:tgtEl>
                                            <p:attrNameLst>
                                              <p:attrName>style.visibility</p:attrName>
                                            </p:attrNameLst>
                                          </p:cBhvr>
                                          <p:to>
                                            <p:strVal val="visible"/>
                                          </p:to>
                                        </p:set>
                                        <p:animEffect transition="in" filter="wipe(down)">
                                          <p:cBhvr>
                                            <p:cTn id="52" dur="500"/>
                                            <p:tgtEl>
                                              <p:spTgt spid="100"/>
                                            </p:tgtEl>
                                          </p:cBhvr>
                                        </p:animEffect>
                                      </p:childTnLst>
                                    </p:cTn>
                                  </p:par>
                                </p:childTnLst>
                              </p:cTn>
                            </p:par>
                            <p:par>
                              <p:cTn id="53" fill="hold">
                                <p:stCondLst>
                                  <p:cond delay="3000"/>
                                </p:stCondLst>
                                <p:childTnLst>
                                  <p:par>
                                    <p:cTn id="54" presetID="2" presetClass="entr" presetSubtype="2" accel="50000" fill="hold" grpId="0" nodeType="afterEffect">
                                      <p:stCondLst>
                                        <p:cond delay="0"/>
                                      </p:stCondLst>
                                      <p:childTnLst>
                                        <p:set>
                                          <p:cBhvr>
                                            <p:cTn id="55" dur="1" fill="hold">
                                              <p:stCondLst>
                                                <p:cond delay="0"/>
                                              </p:stCondLst>
                                            </p:cTn>
                                            <p:tgtEl>
                                              <p:spTgt spid="95"/>
                                            </p:tgtEl>
                                            <p:attrNameLst>
                                              <p:attrName>style.visibility</p:attrName>
                                            </p:attrNameLst>
                                          </p:cBhvr>
                                          <p:to>
                                            <p:strVal val="visible"/>
                                          </p:to>
                                        </p:set>
                                        <p:anim calcmode="lin" valueType="num">
                                          <p:cBhvr additive="base">
                                            <p:cTn id="56" dur="1000" fill="hold"/>
                                            <p:tgtEl>
                                              <p:spTgt spid="95"/>
                                            </p:tgtEl>
                                            <p:attrNameLst>
                                              <p:attrName>ppt_x</p:attrName>
                                            </p:attrNameLst>
                                          </p:cBhvr>
                                          <p:tavLst>
                                            <p:tav tm="0">
                                              <p:val>
                                                <p:strVal val="1+#ppt_w/2"/>
                                              </p:val>
                                            </p:tav>
                                            <p:tav tm="100000">
                                              <p:val>
                                                <p:strVal val="#ppt_x"/>
                                              </p:val>
                                            </p:tav>
                                          </p:tavLst>
                                        </p:anim>
                                        <p:anim calcmode="lin" valueType="num">
                                          <p:cBhvr additive="base">
                                            <p:cTn id="57" dur="1000" fill="hold"/>
                                            <p:tgtEl>
                                              <p:spTgt spid="95"/>
                                            </p:tgtEl>
                                            <p:attrNameLst>
                                              <p:attrName>ppt_y</p:attrName>
                                            </p:attrNameLst>
                                          </p:cBhvr>
                                          <p:tavLst>
                                            <p:tav tm="0">
                                              <p:val>
                                                <p:strVal val="#ppt_y"/>
                                              </p:val>
                                            </p:tav>
                                            <p:tav tm="100000">
                                              <p:val>
                                                <p:strVal val="#ppt_y"/>
                                              </p:val>
                                            </p:tav>
                                          </p:tavLst>
                                        </p:anim>
                                      </p:childTnLst>
                                    </p:cTn>
                                  </p:par>
                                  <p:par>
                                    <p:cTn id="58" presetID="2" presetClass="entr" presetSubtype="2" accel="50000" fill="hold" grpId="0" nodeType="withEffect">
                                      <p:stCondLst>
                                        <p:cond delay="500"/>
                                      </p:stCondLst>
                                      <p:childTnLst>
                                        <p:set>
                                          <p:cBhvr>
                                            <p:cTn id="59" dur="1" fill="hold">
                                              <p:stCondLst>
                                                <p:cond delay="0"/>
                                              </p:stCondLst>
                                            </p:cTn>
                                            <p:tgtEl>
                                              <p:spTgt spid="92"/>
                                            </p:tgtEl>
                                            <p:attrNameLst>
                                              <p:attrName>style.visibility</p:attrName>
                                            </p:attrNameLst>
                                          </p:cBhvr>
                                          <p:to>
                                            <p:strVal val="visible"/>
                                          </p:to>
                                        </p:set>
                                        <p:anim calcmode="lin" valueType="num">
                                          <p:cBhvr additive="base">
                                            <p:cTn id="60" dur="1000" fill="hold"/>
                                            <p:tgtEl>
                                              <p:spTgt spid="92"/>
                                            </p:tgtEl>
                                            <p:attrNameLst>
                                              <p:attrName>ppt_x</p:attrName>
                                            </p:attrNameLst>
                                          </p:cBhvr>
                                          <p:tavLst>
                                            <p:tav tm="0">
                                              <p:val>
                                                <p:strVal val="1+#ppt_w/2"/>
                                              </p:val>
                                            </p:tav>
                                            <p:tav tm="100000">
                                              <p:val>
                                                <p:strVal val="#ppt_x"/>
                                              </p:val>
                                            </p:tav>
                                          </p:tavLst>
                                        </p:anim>
                                        <p:anim calcmode="lin" valueType="num">
                                          <p:cBhvr additive="base">
                                            <p:cTn id="61" dur="1000" fill="hold"/>
                                            <p:tgtEl>
                                              <p:spTgt spid="92"/>
                                            </p:tgtEl>
                                            <p:attrNameLst>
                                              <p:attrName>ppt_y</p:attrName>
                                            </p:attrNameLst>
                                          </p:cBhvr>
                                          <p:tavLst>
                                            <p:tav tm="0">
                                              <p:val>
                                                <p:strVal val="#ppt_y"/>
                                              </p:val>
                                            </p:tav>
                                            <p:tav tm="100000">
                                              <p:val>
                                                <p:strVal val="#ppt_y"/>
                                              </p:val>
                                            </p:tav>
                                          </p:tavLst>
                                        </p:anim>
                                      </p:childTnLst>
                                    </p:cTn>
                                  </p:par>
                                  <p:par>
                                    <p:cTn id="62" presetID="2" presetClass="entr" presetSubtype="2" accel="50000" fill="hold" grpId="0" nodeType="withEffect">
                                      <p:stCondLst>
                                        <p:cond delay="1000"/>
                                      </p:stCondLst>
                                      <p:childTnLst>
                                        <p:set>
                                          <p:cBhvr>
                                            <p:cTn id="63" dur="1" fill="hold">
                                              <p:stCondLst>
                                                <p:cond delay="0"/>
                                              </p:stCondLst>
                                            </p:cTn>
                                            <p:tgtEl>
                                              <p:spTgt spid="91"/>
                                            </p:tgtEl>
                                            <p:attrNameLst>
                                              <p:attrName>style.visibility</p:attrName>
                                            </p:attrNameLst>
                                          </p:cBhvr>
                                          <p:to>
                                            <p:strVal val="visible"/>
                                          </p:to>
                                        </p:set>
                                        <p:anim calcmode="lin" valueType="num">
                                          <p:cBhvr additive="base">
                                            <p:cTn id="64" dur="1000" fill="hold"/>
                                            <p:tgtEl>
                                              <p:spTgt spid="91"/>
                                            </p:tgtEl>
                                            <p:attrNameLst>
                                              <p:attrName>ppt_x</p:attrName>
                                            </p:attrNameLst>
                                          </p:cBhvr>
                                          <p:tavLst>
                                            <p:tav tm="0">
                                              <p:val>
                                                <p:strVal val="1+#ppt_w/2"/>
                                              </p:val>
                                            </p:tav>
                                            <p:tav tm="100000">
                                              <p:val>
                                                <p:strVal val="#ppt_x"/>
                                              </p:val>
                                            </p:tav>
                                          </p:tavLst>
                                        </p:anim>
                                        <p:anim calcmode="lin" valueType="num">
                                          <p:cBhvr additive="base">
                                            <p:cTn id="65" dur="1000" fill="hold"/>
                                            <p:tgtEl>
                                              <p:spTgt spid="91"/>
                                            </p:tgtEl>
                                            <p:attrNameLst>
                                              <p:attrName>ppt_y</p:attrName>
                                            </p:attrNameLst>
                                          </p:cBhvr>
                                          <p:tavLst>
                                            <p:tav tm="0">
                                              <p:val>
                                                <p:strVal val="#ppt_y"/>
                                              </p:val>
                                            </p:tav>
                                            <p:tav tm="100000">
                                              <p:val>
                                                <p:strVal val="#ppt_y"/>
                                              </p:val>
                                            </p:tav>
                                          </p:tavLst>
                                        </p:anim>
                                      </p:childTnLst>
                                    </p:cTn>
                                  </p:par>
                                  <p:par>
                                    <p:cTn id="66" presetID="2" presetClass="entr" presetSubtype="2" accel="50000" fill="hold" grpId="0" nodeType="withEffect">
                                      <p:stCondLst>
                                        <p:cond delay="1500"/>
                                      </p:stCondLst>
                                      <p:childTnLst>
                                        <p:set>
                                          <p:cBhvr>
                                            <p:cTn id="67" dur="1" fill="hold">
                                              <p:stCondLst>
                                                <p:cond delay="0"/>
                                              </p:stCondLst>
                                            </p:cTn>
                                            <p:tgtEl>
                                              <p:spTgt spid="94"/>
                                            </p:tgtEl>
                                            <p:attrNameLst>
                                              <p:attrName>style.visibility</p:attrName>
                                            </p:attrNameLst>
                                          </p:cBhvr>
                                          <p:to>
                                            <p:strVal val="visible"/>
                                          </p:to>
                                        </p:set>
                                        <p:anim calcmode="lin" valueType="num">
                                          <p:cBhvr additive="base">
                                            <p:cTn id="68" dur="1000" fill="hold"/>
                                            <p:tgtEl>
                                              <p:spTgt spid="94"/>
                                            </p:tgtEl>
                                            <p:attrNameLst>
                                              <p:attrName>ppt_x</p:attrName>
                                            </p:attrNameLst>
                                          </p:cBhvr>
                                          <p:tavLst>
                                            <p:tav tm="0">
                                              <p:val>
                                                <p:strVal val="1+#ppt_w/2"/>
                                              </p:val>
                                            </p:tav>
                                            <p:tav tm="100000">
                                              <p:val>
                                                <p:strVal val="#ppt_x"/>
                                              </p:val>
                                            </p:tav>
                                          </p:tavLst>
                                        </p:anim>
                                        <p:anim calcmode="lin" valueType="num">
                                          <p:cBhvr additive="base">
                                            <p:cTn id="69" dur="1000" fill="hold"/>
                                            <p:tgtEl>
                                              <p:spTgt spid="94"/>
                                            </p:tgtEl>
                                            <p:attrNameLst>
                                              <p:attrName>ppt_y</p:attrName>
                                            </p:attrNameLst>
                                          </p:cBhvr>
                                          <p:tavLst>
                                            <p:tav tm="0">
                                              <p:val>
                                                <p:strVal val="#ppt_y"/>
                                              </p:val>
                                            </p:tav>
                                            <p:tav tm="100000">
                                              <p:val>
                                                <p:strVal val="#ppt_y"/>
                                              </p:val>
                                            </p:tav>
                                          </p:tavLst>
                                        </p:anim>
                                      </p:childTnLst>
                                    </p:cTn>
                                  </p:par>
                                  <p:par>
                                    <p:cTn id="70" presetID="2" presetClass="entr" presetSubtype="2" accel="50000" fill="hold" grpId="0" nodeType="withEffect">
                                      <p:stCondLst>
                                        <p:cond delay="2000"/>
                                      </p:stCondLst>
                                      <p:childTnLst>
                                        <p:set>
                                          <p:cBhvr>
                                            <p:cTn id="71" dur="1" fill="hold">
                                              <p:stCondLst>
                                                <p:cond delay="0"/>
                                              </p:stCondLst>
                                            </p:cTn>
                                            <p:tgtEl>
                                              <p:spTgt spid="93"/>
                                            </p:tgtEl>
                                            <p:attrNameLst>
                                              <p:attrName>style.visibility</p:attrName>
                                            </p:attrNameLst>
                                          </p:cBhvr>
                                          <p:to>
                                            <p:strVal val="visible"/>
                                          </p:to>
                                        </p:set>
                                        <p:anim calcmode="lin" valueType="num">
                                          <p:cBhvr additive="base">
                                            <p:cTn id="72" dur="1000" fill="hold"/>
                                            <p:tgtEl>
                                              <p:spTgt spid="93"/>
                                            </p:tgtEl>
                                            <p:attrNameLst>
                                              <p:attrName>ppt_x</p:attrName>
                                            </p:attrNameLst>
                                          </p:cBhvr>
                                          <p:tavLst>
                                            <p:tav tm="0">
                                              <p:val>
                                                <p:strVal val="1+#ppt_w/2"/>
                                              </p:val>
                                            </p:tav>
                                            <p:tav tm="100000">
                                              <p:val>
                                                <p:strVal val="#ppt_x"/>
                                              </p:val>
                                            </p:tav>
                                          </p:tavLst>
                                        </p:anim>
                                        <p:anim calcmode="lin" valueType="num">
                                          <p:cBhvr additive="base">
                                            <p:cTn id="73" dur="1000" fill="hold"/>
                                            <p:tgtEl>
                                              <p:spTgt spid="9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92" grpId="0"/>
          <p:bldP spid="93" grpId="0"/>
          <p:bldP spid="94" grpId="0"/>
          <p:bldP spid="95"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latin typeface="+mn-lt"/>
                <a:cs typeface="+mn-ea"/>
                <a:sym typeface="+mn-lt"/>
              </a:rPr>
              <a:t>01</a:t>
            </a:r>
            <a:endParaRPr lang="zh-CN" altLang="en-US" dirty="0">
              <a:latin typeface="+mn-lt"/>
              <a:cs typeface="+mn-ea"/>
              <a:sym typeface="+mn-lt"/>
            </a:endParaRPr>
          </a:p>
        </p:txBody>
      </p:sp>
      <p:sp>
        <p:nvSpPr>
          <p:cNvPr id="3" name="文本占位符 2"/>
          <p:cNvSpPr>
            <a:spLocks noGrp="1"/>
          </p:cNvSpPr>
          <p:nvPr>
            <p:ph type="body" sz="quarter" idx="11"/>
          </p:nvPr>
        </p:nvSpPr>
        <p:spPr>
          <a:xfrm>
            <a:off x="4192289" y="1738454"/>
            <a:ext cx="3456384" cy="784233"/>
          </a:xfrm>
        </p:spPr>
        <p:txBody>
          <a:bodyPr>
            <a:normAutofit/>
          </a:bodyPr>
          <a:lstStyle/>
          <a:p>
            <a:r>
              <a:rPr lang="zh-CN" altLang="en-US" dirty="0" smtClean="0">
                <a:latin typeface="+mn-lt"/>
                <a:cs typeface="+mn-ea"/>
                <a:sym typeface="+mn-lt"/>
              </a:rPr>
              <a:t>一年工作回顾</a:t>
            </a:r>
            <a:endParaRPr lang="zh-CN" altLang="en-US" dirty="0">
              <a:latin typeface="+mn-lt"/>
              <a:cs typeface="+mn-ea"/>
              <a:sym typeface="+mn-lt"/>
            </a:endParaRPr>
          </a:p>
        </p:txBody>
      </p:sp>
      <p:sp>
        <p:nvSpPr>
          <p:cNvPr id="4" name="文本占位符 3"/>
          <p:cNvSpPr>
            <a:spLocks noGrp="1"/>
          </p:cNvSpPr>
          <p:nvPr>
            <p:ph type="body" sz="quarter" idx="12"/>
          </p:nvPr>
        </p:nvSpPr>
        <p:spPr/>
        <p:txBody>
          <a:bodyPr/>
          <a:lstStyle/>
          <a:p>
            <a:r>
              <a:rPr lang="zh-CN" altLang="en-US" dirty="0" smtClean="0">
                <a:latin typeface="+mn-lt"/>
                <a:cs typeface="+mn-ea"/>
                <a:sym typeface="+mn-lt"/>
              </a:rPr>
              <a:t>（近年来工作情况）</a:t>
            </a:r>
            <a:endParaRPr lang="zh-CN" altLang="en-US" dirty="0">
              <a:latin typeface="+mn-lt"/>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100" advClick="0" advTm="5000">
        <p14:switch dir="r"/>
      </p:transition>
    </mc:Choice>
    <mc:Fallback>
      <p:transition spd="slow" advClick="0" advTm="5000">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Freeform 3"/>
          <p:cNvSpPr/>
          <p:nvPr/>
        </p:nvSpPr>
        <p:spPr bwMode="auto">
          <a:xfrm>
            <a:off x="1872854" y="1644650"/>
            <a:ext cx="688975" cy="693738"/>
          </a:xfrm>
          <a:custGeom>
            <a:avLst/>
            <a:gdLst>
              <a:gd name="T0" fmla="*/ 184 w 184"/>
              <a:gd name="T1" fmla="*/ 185 h 185"/>
              <a:gd name="T2" fmla="*/ 0 w 184"/>
              <a:gd name="T3" fmla="*/ 0 h 185"/>
            </a:gdLst>
            <a:ahLst/>
            <a:cxnLst>
              <a:cxn ang="0">
                <a:pos x="T0" y="T1"/>
              </a:cxn>
              <a:cxn ang="0">
                <a:pos x="T2" y="T3"/>
              </a:cxn>
            </a:cxnLst>
            <a:rect l="0" t="0" r="r" b="b"/>
            <a:pathLst>
              <a:path w="184" h="185">
                <a:moveTo>
                  <a:pt x="184" y="185"/>
                </a:moveTo>
                <a:cubicBezTo>
                  <a:pt x="184" y="83"/>
                  <a:pt x="102" y="0"/>
                  <a:pt x="0" y="0"/>
                </a:cubicBezTo>
              </a:path>
            </a:pathLst>
          </a:custGeom>
          <a:noFill/>
          <a:ln w="6350" cap="flat" cmpd="sng">
            <a:solidFill>
              <a:schemeClr val="accent5">
                <a:lumMod val="60000"/>
                <a:lumOff val="40000"/>
              </a:schemeClr>
            </a:solidFill>
            <a:prstDash val="dash"/>
            <a:round/>
            <a:head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cs typeface="+mn-ea"/>
              <a:sym typeface="+mn-lt"/>
            </a:endParaRPr>
          </a:p>
        </p:txBody>
      </p:sp>
      <p:sp>
        <p:nvSpPr>
          <p:cNvPr id="21509" name="Freeform 5"/>
          <p:cNvSpPr/>
          <p:nvPr/>
        </p:nvSpPr>
        <p:spPr bwMode="auto">
          <a:xfrm>
            <a:off x="5427266" y="1644650"/>
            <a:ext cx="688975" cy="693738"/>
          </a:xfrm>
          <a:custGeom>
            <a:avLst/>
            <a:gdLst>
              <a:gd name="T0" fmla="*/ 184 w 184"/>
              <a:gd name="T1" fmla="*/ 185 h 185"/>
              <a:gd name="T2" fmla="*/ 0 w 184"/>
              <a:gd name="T3" fmla="*/ 0 h 185"/>
            </a:gdLst>
            <a:ahLst/>
            <a:cxnLst>
              <a:cxn ang="0">
                <a:pos x="T0" y="T1"/>
              </a:cxn>
              <a:cxn ang="0">
                <a:pos x="T2" y="T3"/>
              </a:cxn>
            </a:cxnLst>
            <a:rect l="0" t="0" r="r" b="b"/>
            <a:pathLst>
              <a:path w="184" h="185">
                <a:moveTo>
                  <a:pt x="184" y="185"/>
                </a:moveTo>
                <a:cubicBezTo>
                  <a:pt x="184" y="83"/>
                  <a:pt x="101" y="0"/>
                  <a:pt x="0" y="0"/>
                </a:cubicBezTo>
              </a:path>
            </a:pathLst>
          </a:custGeom>
          <a:noFill/>
          <a:ln w="6350" cap="flat" cmpd="sng">
            <a:solidFill>
              <a:schemeClr val="accent5">
                <a:lumMod val="60000"/>
                <a:lumOff val="40000"/>
              </a:schemeClr>
            </a:solidFill>
            <a:prstDash val="dash"/>
            <a:round/>
            <a:head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cs typeface="+mn-ea"/>
              <a:sym typeface="+mn-lt"/>
            </a:endParaRPr>
          </a:p>
        </p:txBody>
      </p:sp>
      <p:sp>
        <p:nvSpPr>
          <p:cNvPr id="21511" name="Freeform 7"/>
          <p:cNvSpPr/>
          <p:nvPr/>
        </p:nvSpPr>
        <p:spPr bwMode="auto">
          <a:xfrm>
            <a:off x="3587354" y="3370263"/>
            <a:ext cx="693737" cy="693737"/>
          </a:xfrm>
          <a:custGeom>
            <a:avLst/>
            <a:gdLst>
              <a:gd name="T0" fmla="*/ 0 w 185"/>
              <a:gd name="T1" fmla="*/ 185 h 185"/>
              <a:gd name="T2" fmla="*/ 185 w 185"/>
              <a:gd name="T3" fmla="*/ 0 h 185"/>
            </a:gdLst>
            <a:ahLst/>
            <a:cxnLst>
              <a:cxn ang="0">
                <a:pos x="T0" y="T1"/>
              </a:cxn>
              <a:cxn ang="0">
                <a:pos x="T2" y="T3"/>
              </a:cxn>
            </a:cxnLst>
            <a:rect l="0" t="0" r="r" b="b"/>
            <a:pathLst>
              <a:path w="185" h="185">
                <a:moveTo>
                  <a:pt x="0" y="185"/>
                </a:moveTo>
                <a:cubicBezTo>
                  <a:pt x="102" y="185"/>
                  <a:pt x="185" y="102"/>
                  <a:pt x="185" y="0"/>
                </a:cubicBezTo>
              </a:path>
            </a:pathLst>
          </a:custGeom>
          <a:noFill/>
          <a:ln w="6350" cap="flat" cmpd="sng">
            <a:solidFill>
              <a:srgbClr val="D74B4B"/>
            </a:solidFill>
            <a:prstDash val="dash"/>
            <a:rou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cs typeface="+mn-ea"/>
              <a:sym typeface="+mn-lt"/>
            </a:endParaRPr>
          </a:p>
        </p:txBody>
      </p:sp>
      <p:sp>
        <p:nvSpPr>
          <p:cNvPr id="21513" name="Freeform 9"/>
          <p:cNvSpPr/>
          <p:nvPr/>
        </p:nvSpPr>
        <p:spPr bwMode="auto">
          <a:xfrm>
            <a:off x="7194154" y="3370263"/>
            <a:ext cx="690562" cy="693737"/>
          </a:xfrm>
          <a:custGeom>
            <a:avLst/>
            <a:gdLst>
              <a:gd name="T0" fmla="*/ 0 w 184"/>
              <a:gd name="T1" fmla="*/ 185 h 185"/>
              <a:gd name="T2" fmla="*/ 184 w 184"/>
              <a:gd name="T3" fmla="*/ 0 h 185"/>
            </a:gdLst>
            <a:ahLst/>
            <a:cxnLst>
              <a:cxn ang="0">
                <a:pos x="T0" y="T1"/>
              </a:cxn>
              <a:cxn ang="0">
                <a:pos x="T2" y="T3"/>
              </a:cxn>
            </a:cxnLst>
            <a:rect l="0" t="0" r="r" b="b"/>
            <a:pathLst>
              <a:path w="184" h="185">
                <a:moveTo>
                  <a:pt x="0" y="185"/>
                </a:moveTo>
                <a:cubicBezTo>
                  <a:pt x="102" y="185"/>
                  <a:pt x="184" y="102"/>
                  <a:pt x="184" y="0"/>
                </a:cubicBezTo>
              </a:path>
            </a:pathLst>
          </a:custGeom>
          <a:noFill/>
          <a:ln w="6350" cap="flat" cmpd="sng">
            <a:solidFill>
              <a:srgbClr val="D74B4B"/>
            </a:solidFill>
            <a:prstDash val="dash"/>
            <a:rou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cs typeface="+mn-ea"/>
              <a:sym typeface="+mn-lt"/>
            </a:endParaRPr>
          </a:p>
        </p:txBody>
      </p:sp>
      <p:grpSp>
        <p:nvGrpSpPr>
          <p:cNvPr id="3" name="组合 2"/>
          <p:cNvGrpSpPr/>
          <p:nvPr/>
        </p:nvGrpSpPr>
        <p:grpSpPr>
          <a:xfrm>
            <a:off x="6706791" y="2882900"/>
            <a:ext cx="976313" cy="974725"/>
            <a:chOff x="6706791" y="2882900"/>
            <a:chExt cx="976313" cy="974725"/>
          </a:xfrm>
        </p:grpSpPr>
        <p:sp>
          <p:nvSpPr>
            <p:cNvPr id="21512" name="Oval 8"/>
            <p:cNvSpPr>
              <a:spLocks noChangeArrowheads="1"/>
            </p:cNvSpPr>
            <p:nvPr/>
          </p:nvSpPr>
          <p:spPr bwMode="auto">
            <a:xfrm>
              <a:off x="6706791" y="2882900"/>
              <a:ext cx="976313" cy="974725"/>
            </a:xfrm>
            <a:prstGeom prst="ellipse">
              <a:avLst/>
            </a:prstGeom>
            <a:solidFill>
              <a:schemeClr val="accent2"/>
            </a:solidFill>
            <a:ln>
              <a:noFill/>
            </a:ln>
            <a:effectLst>
              <a:outerShdw blurRad="139700" dist="190500" dir="5400000" algn="ctr" rotWithShape="0">
                <a:srgbClr val="000000">
                  <a:alpha val="43137"/>
                </a:srgbClr>
              </a:outerShdw>
            </a:effectLst>
          </p:spPr>
          <p:txBody>
            <a:bodyPr/>
            <a:lstStyle/>
            <a:p>
              <a:endParaRPr lang="zh-CN" altLang="en-US">
                <a:cs typeface="+mn-ea"/>
                <a:sym typeface="+mn-lt"/>
              </a:endParaRPr>
            </a:p>
          </p:txBody>
        </p:sp>
        <p:sp>
          <p:nvSpPr>
            <p:cNvPr id="21514" name="Freeform 10"/>
            <p:cNvSpPr>
              <a:spLocks noEditPoints="1"/>
            </p:cNvSpPr>
            <p:nvPr/>
          </p:nvSpPr>
          <p:spPr bwMode="auto">
            <a:xfrm>
              <a:off x="7006829" y="3182938"/>
              <a:ext cx="376237" cy="374650"/>
            </a:xfrm>
            <a:custGeom>
              <a:avLst/>
              <a:gdLst>
                <a:gd name="T0" fmla="*/ 100 w 100"/>
                <a:gd name="T1" fmla="*/ 56 h 100"/>
                <a:gd name="T2" fmla="*/ 44 w 100"/>
                <a:gd name="T3" fmla="*/ 0 h 100"/>
                <a:gd name="T4" fmla="*/ 40 w 100"/>
                <a:gd name="T5" fmla="*/ 0 h 100"/>
                <a:gd name="T6" fmla="*/ 40 w 100"/>
                <a:gd name="T7" fmla="*/ 11 h 100"/>
                <a:gd name="T8" fmla="*/ 0 w 100"/>
                <a:gd name="T9" fmla="*/ 56 h 100"/>
                <a:gd name="T10" fmla="*/ 44 w 100"/>
                <a:gd name="T11" fmla="*/ 100 h 100"/>
                <a:gd name="T12" fmla="*/ 69 w 100"/>
                <a:gd name="T13" fmla="*/ 93 h 100"/>
                <a:gd name="T14" fmla="*/ 89 w 100"/>
                <a:gd name="T15" fmla="*/ 60 h 100"/>
                <a:gd name="T16" fmla="*/ 100 w 100"/>
                <a:gd name="T17" fmla="*/ 60 h 100"/>
                <a:gd name="T18" fmla="*/ 100 w 100"/>
                <a:gd name="T19" fmla="*/ 56 h 100"/>
                <a:gd name="T20" fmla="*/ 64 w 100"/>
                <a:gd name="T21" fmla="*/ 86 h 100"/>
                <a:gd name="T22" fmla="*/ 44 w 100"/>
                <a:gd name="T23" fmla="*/ 92 h 100"/>
                <a:gd name="T24" fmla="*/ 8 w 100"/>
                <a:gd name="T25" fmla="*/ 56 h 100"/>
                <a:gd name="T26" fmla="*/ 40 w 100"/>
                <a:gd name="T27" fmla="*/ 20 h 100"/>
                <a:gd name="T28" fmla="*/ 40 w 100"/>
                <a:gd name="T29" fmla="*/ 60 h 100"/>
                <a:gd name="T30" fmla="*/ 80 w 100"/>
                <a:gd name="T31" fmla="*/ 60 h 100"/>
                <a:gd name="T32" fmla="*/ 64 w 100"/>
                <a:gd name="T33" fmla="*/ 86 h 100"/>
                <a:gd name="T34" fmla="*/ 49 w 100"/>
                <a:gd name="T35" fmla="*/ 52 h 100"/>
                <a:gd name="T36" fmla="*/ 49 w 100"/>
                <a:gd name="T37" fmla="*/ 9 h 100"/>
                <a:gd name="T38" fmla="*/ 91 w 100"/>
                <a:gd name="T39" fmla="*/ 52 h 100"/>
                <a:gd name="T40" fmla="*/ 49 w 100"/>
                <a:gd name="T41" fmla="*/ 5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0" h="100">
                  <a:moveTo>
                    <a:pt x="100" y="56"/>
                  </a:moveTo>
                  <a:cubicBezTo>
                    <a:pt x="100" y="25"/>
                    <a:pt x="75" y="0"/>
                    <a:pt x="44" y="0"/>
                  </a:cubicBezTo>
                  <a:cubicBezTo>
                    <a:pt x="40" y="0"/>
                    <a:pt x="40" y="0"/>
                    <a:pt x="40" y="0"/>
                  </a:cubicBezTo>
                  <a:cubicBezTo>
                    <a:pt x="40" y="11"/>
                    <a:pt x="40" y="11"/>
                    <a:pt x="40" y="11"/>
                  </a:cubicBezTo>
                  <a:cubicBezTo>
                    <a:pt x="17" y="14"/>
                    <a:pt x="0" y="33"/>
                    <a:pt x="0" y="56"/>
                  </a:cubicBezTo>
                  <a:cubicBezTo>
                    <a:pt x="0" y="80"/>
                    <a:pt x="20" y="100"/>
                    <a:pt x="44" y="100"/>
                  </a:cubicBezTo>
                  <a:cubicBezTo>
                    <a:pt x="53" y="100"/>
                    <a:pt x="62" y="98"/>
                    <a:pt x="69" y="93"/>
                  </a:cubicBezTo>
                  <a:cubicBezTo>
                    <a:pt x="80" y="85"/>
                    <a:pt x="87" y="73"/>
                    <a:pt x="89" y="60"/>
                  </a:cubicBezTo>
                  <a:cubicBezTo>
                    <a:pt x="100" y="60"/>
                    <a:pt x="100" y="60"/>
                    <a:pt x="100" y="60"/>
                  </a:cubicBezTo>
                  <a:lnTo>
                    <a:pt x="100" y="56"/>
                  </a:lnTo>
                  <a:close/>
                  <a:moveTo>
                    <a:pt x="64" y="86"/>
                  </a:moveTo>
                  <a:cubicBezTo>
                    <a:pt x="59" y="90"/>
                    <a:pt x="52" y="92"/>
                    <a:pt x="44" y="92"/>
                  </a:cubicBezTo>
                  <a:cubicBezTo>
                    <a:pt x="25" y="92"/>
                    <a:pt x="8" y="76"/>
                    <a:pt x="8" y="56"/>
                  </a:cubicBezTo>
                  <a:cubicBezTo>
                    <a:pt x="8" y="37"/>
                    <a:pt x="22" y="22"/>
                    <a:pt x="40" y="20"/>
                  </a:cubicBezTo>
                  <a:cubicBezTo>
                    <a:pt x="40" y="60"/>
                    <a:pt x="40" y="60"/>
                    <a:pt x="40" y="60"/>
                  </a:cubicBezTo>
                  <a:cubicBezTo>
                    <a:pt x="80" y="60"/>
                    <a:pt x="80" y="60"/>
                    <a:pt x="80" y="60"/>
                  </a:cubicBezTo>
                  <a:cubicBezTo>
                    <a:pt x="79" y="70"/>
                    <a:pt x="73" y="80"/>
                    <a:pt x="64" y="86"/>
                  </a:cubicBezTo>
                  <a:moveTo>
                    <a:pt x="49" y="52"/>
                  </a:moveTo>
                  <a:cubicBezTo>
                    <a:pt x="49" y="9"/>
                    <a:pt x="49" y="9"/>
                    <a:pt x="49" y="9"/>
                  </a:cubicBezTo>
                  <a:cubicBezTo>
                    <a:pt x="71" y="11"/>
                    <a:pt x="89" y="29"/>
                    <a:pt x="91" y="52"/>
                  </a:cubicBezTo>
                  <a:lnTo>
                    <a:pt x="49" y="5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grpSp>
      <p:grpSp>
        <p:nvGrpSpPr>
          <p:cNvPr id="5" name="组合 4"/>
          <p:cNvGrpSpPr/>
          <p:nvPr/>
        </p:nvGrpSpPr>
        <p:grpSpPr>
          <a:xfrm>
            <a:off x="3093641" y="2882900"/>
            <a:ext cx="974725" cy="974725"/>
            <a:chOff x="3093641" y="2882900"/>
            <a:chExt cx="974725" cy="974725"/>
          </a:xfrm>
        </p:grpSpPr>
        <p:sp>
          <p:nvSpPr>
            <p:cNvPr id="21510" name="Oval 6"/>
            <p:cNvSpPr>
              <a:spLocks noChangeArrowheads="1"/>
            </p:cNvSpPr>
            <p:nvPr/>
          </p:nvSpPr>
          <p:spPr bwMode="auto">
            <a:xfrm>
              <a:off x="3093641" y="2882900"/>
              <a:ext cx="974725" cy="974725"/>
            </a:xfrm>
            <a:prstGeom prst="ellipse">
              <a:avLst/>
            </a:prstGeom>
            <a:solidFill>
              <a:schemeClr val="accent2"/>
            </a:solidFill>
            <a:ln>
              <a:noFill/>
            </a:ln>
            <a:effectLst>
              <a:outerShdw blurRad="139700" dist="190500" dir="5400000" algn="ctr" rotWithShape="0">
                <a:srgbClr val="000000">
                  <a:alpha val="43137"/>
                </a:srgbClr>
              </a:outerShdw>
            </a:effectLst>
          </p:spPr>
          <p:txBody>
            <a:bodyPr/>
            <a:lstStyle/>
            <a:p>
              <a:endParaRPr lang="zh-CN" altLang="en-US">
                <a:cs typeface="+mn-ea"/>
                <a:sym typeface="+mn-lt"/>
              </a:endParaRPr>
            </a:p>
          </p:txBody>
        </p:sp>
        <p:grpSp>
          <p:nvGrpSpPr>
            <p:cNvPr id="21515" name="Group 11"/>
            <p:cNvGrpSpPr/>
            <p:nvPr/>
          </p:nvGrpSpPr>
          <p:grpSpPr bwMode="auto">
            <a:xfrm>
              <a:off x="3400029" y="3205163"/>
              <a:ext cx="374650" cy="330200"/>
              <a:chOff x="0" y="0"/>
              <a:chExt cx="236" cy="208"/>
            </a:xfrm>
          </p:grpSpPr>
          <p:sp>
            <p:nvSpPr>
              <p:cNvPr id="21516" name="Freeform 12"/>
              <p:cNvSpPr>
                <a:spLocks noEditPoints="1"/>
              </p:cNvSpPr>
              <p:nvPr/>
            </p:nvSpPr>
            <p:spPr bwMode="auto">
              <a:xfrm>
                <a:off x="0" y="45"/>
                <a:ext cx="193" cy="163"/>
              </a:xfrm>
              <a:custGeom>
                <a:avLst/>
                <a:gdLst>
                  <a:gd name="T0" fmla="*/ 77 w 82"/>
                  <a:gd name="T1" fmla="*/ 0 h 69"/>
                  <a:gd name="T2" fmla="*/ 4 w 82"/>
                  <a:gd name="T3" fmla="*/ 0 h 69"/>
                  <a:gd name="T4" fmla="*/ 0 w 82"/>
                  <a:gd name="T5" fmla="*/ 4 h 69"/>
                  <a:gd name="T6" fmla="*/ 0 w 82"/>
                  <a:gd name="T7" fmla="*/ 65 h 69"/>
                  <a:gd name="T8" fmla="*/ 4 w 82"/>
                  <a:gd name="T9" fmla="*/ 69 h 69"/>
                  <a:gd name="T10" fmla="*/ 77 w 82"/>
                  <a:gd name="T11" fmla="*/ 69 h 69"/>
                  <a:gd name="T12" fmla="*/ 82 w 82"/>
                  <a:gd name="T13" fmla="*/ 65 h 69"/>
                  <a:gd name="T14" fmla="*/ 82 w 82"/>
                  <a:gd name="T15" fmla="*/ 40 h 69"/>
                  <a:gd name="T16" fmla="*/ 82 w 82"/>
                  <a:gd name="T17" fmla="*/ 29 h 69"/>
                  <a:gd name="T18" fmla="*/ 82 w 82"/>
                  <a:gd name="T19" fmla="*/ 4 h 69"/>
                  <a:gd name="T20" fmla="*/ 77 w 82"/>
                  <a:gd name="T21" fmla="*/ 0 h 69"/>
                  <a:gd name="T22" fmla="*/ 9 w 82"/>
                  <a:gd name="T23" fmla="*/ 61 h 69"/>
                  <a:gd name="T24" fmla="*/ 9 w 82"/>
                  <a:gd name="T25" fmla="*/ 9 h 69"/>
                  <a:gd name="T26" fmla="*/ 73 w 82"/>
                  <a:gd name="T27" fmla="*/ 9 h 69"/>
                  <a:gd name="T28" fmla="*/ 73 w 82"/>
                  <a:gd name="T29" fmla="*/ 25 h 69"/>
                  <a:gd name="T30" fmla="*/ 64 w 82"/>
                  <a:gd name="T31" fmla="*/ 25 h 69"/>
                  <a:gd name="T32" fmla="*/ 55 w 82"/>
                  <a:gd name="T33" fmla="*/ 35 h 69"/>
                  <a:gd name="T34" fmla="*/ 64 w 82"/>
                  <a:gd name="T35" fmla="*/ 44 h 69"/>
                  <a:gd name="T36" fmla="*/ 73 w 82"/>
                  <a:gd name="T37" fmla="*/ 44 h 69"/>
                  <a:gd name="T38" fmla="*/ 73 w 82"/>
                  <a:gd name="T39" fmla="*/ 61 h 69"/>
                  <a:gd name="T40" fmla="*/ 9 w 82"/>
                  <a:gd name="T41" fmla="*/ 61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2" h="69">
                    <a:moveTo>
                      <a:pt x="77" y="0"/>
                    </a:moveTo>
                    <a:cubicBezTo>
                      <a:pt x="4" y="0"/>
                      <a:pt x="4" y="0"/>
                      <a:pt x="4" y="0"/>
                    </a:cubicBezTo>
                    <a:cubicBezTo>
                      <a:pt x="2" y="0"/>
                      <a:pt x="0" y="2"/>
                      <a:pt x="0" y="4"/>
                    </a:cubicBezTo>
                    <a:cubicBezTo>
                      <a:pt x="0" y="65"/>
                      <a:pt x="0" y="65"/>
                      <a:pt x="0" y="65"/>
                    </a:cubicBezTo>
                    <a:cubicBezTo>
                      <a:pt x="0" y="67"/>
                      <a:pt x="2" y="69"/>
                      <a:pt x="4" y="69"/>
                    </a:cubicBezTo>
                    <a:cubicBezTo>
                      <a:pt x="77" y="69"/>
                      <a:pt x="77" y="69"/>
                      <a:pt x="77" y="69"/>
                    </a:cubicBezTo>
                    <a:cubicBezTo>
                      <a:pt x="80" y="69"/>
                      <a:pt x="82" y="67"/>
                      <a:pt x="82" y="65"/>
                    </a:cubicBezTo>
                    <a:cubicBezTo>
                      <a:pt x="82" y="40"/>
                      <a:pt x="82" y="40"/>
                      <a:pt x="82" y="40"/>
                    </a:cubicBezTo>
                    <a:cubicBezTo>
                      <a:pt x="82" y="29"/>
                      <a:pt x="82" y="29"/>
                      <a:pt x="82" y="29"/>
                    </a:cubicBezTo>
                    <a:cubicBezTo>
                      <a:pt x="82" y="4"/>
                      <a:pt x="82" y="4"/>
                      <a:pt x="82" y="4"/>
                    </a:cubicBezTo>
                    <a:cubicBezTo>
                      <a:pt x="82" y="2"/>
                      <a:pt x="80" y="0"/>
                      <a:pt x="77" y="0"/>
                    </a:cubicBezTo>
                    <a:moveTo>
                      <a:pt x="9" y="61"/>
                    </a:moveTo>
                    <a:cubicBezTo>
                      <a:pt x="9" y="9"/>
                      <a:pt x="9" y="9"/>
                      <a:pt x="9" y="9"/>
                    </a:cubicBezTo>
                    <a:cubicBezTo>
                      <a:pt x="73" y="9"/>
                      <a:pt x="73" y="9"/>
                      <a:pt x="73" y="9"/>
                    </a:cubicBezTo>
                    <a:cubicBezTo>
                      <a:pt x="73" y="25"/>
                      <a:pt x="73" y="25"/>
                      <a:pt x="73" y="25"/>
                    </a:cubicBezTo>
                    <a:cubicBezTo>
                      <a:pt x="64" y="25"/>
                      <a:pt x="64" y="25"/>
                      <a:pt x="64" y="25"/>
                    </a:cubicBezTo>
                    <a:cubicBezTo>
                      <a:pt x="59" y="25"/>
                      <a:pt x="55" y="29"/>
                      <a:pt x="55" y="35"/>
                    </a:cubicBezTo>
                    <a:cubicBezTo>
                      <a:pt x="55" y="40"/>
                      <a:pt x="59" y="44"/>
                      <a:pt x="64" y="44"/>
                    </a:cubicBezTo>
                    <a:cubicBezTo>
                      <a:pt x="73" y="44"/>
                      <a:pt x="73" y="44"/>
                      <a:pt x="73" y="44"/>
                    </a:cubicBezTo>
                    <a:cubicBezTo>
                      <a:pt x="73" y="61"/>
                      <a:pt x="73" y="61"/>
                      <a:pt x="73" y="61"/>
                    </a:cubicBezTo>
                    <a:lnTo>
                      <a:pt x="9" y="6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21517" name="Freeform 13"/>
              <p:cNvSpPr/>
              <p:nvPr/>
            </p:nvSpPr>
            <p:spPr bwMode="auto">
              <a:xfrm>
                <a:off x="44" y="0"/>
                <a:ext cx="192" cy="165"/>
              </a:xfrm>
              <a:custGeom>
                <a:avLst/>
                <a:gdLst>
                  <a:gd name="T0" fmla="*/ 77 w 81"/>
                  <a:gd name="T1" fmla="*/ 0 h 70"/>
                  <a:gd name="T2" fmla="*/ 4 w 81"/>
                  <a:gd name="T3" fmla="*/ 0 h 70"/>
                  <a:gd name="T4" fmla="*/ 0 w 81"/>
                  <a:gd name="T5" fmla="*/ 4 h 70"/>
                  <a:gd name="T6" fmla="*/ 4 w 81"/>
                  <a:gd name="T7" fmla="*/ 9 h 70"/>
                  <a:gd name="T8" fmla="*/ 73 w 81"/>
                  <a:gd name="T9" fmla="*/ 9 h 70"/>
                  <a:gd name="T10" fmla="*/ 73 w 81"/>
                  <a:gd name="T11" fmla="*/ 65 h 70"/>
                  <a:gd name="T12" fmla="*/ 77 w 81"/>
                  <a:gd name="T13" fmla="*/ 70 h 70"/>
                  <a:gd name="T14" fmla="*/ 81 w 81"/>
                  <a:gd name="T15" fmla="*/ 65 h 70"/>
                  <a:gd name="T16" fmla="*/ 81 w 81"/>
                  <a:gd name="T17" fmla="*/ 4 h 70"/>
                  <a:gd name="T18" fmla="*/ 77 w 81"/>
                  <a:gd name="T19"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1" h="70">
                    <a:moveTo>
                      <a:pt x="77" y="0"/>
                    </a:moveTo>
                    <a:cubicBezTo>
                      <a:pt x="4" y="0"/>
                      <a:pt x="4" y="0"/>
                      <a:pt x="4" y="0"/>
                    </a:cubicBezTo>
                    <a:cubicBezTo>
                      <a:pt x="2" y="0"/>
                      <a:pt x="0" y="2"/>
                      <a:pt x="0" y="4"/>
                    </a:cubicBezTo>
                    <a:cubicBezTo>
                      <a:pt x="0" y="7"/>
                      <a:pt x="2" y="9"/>
                      <a:pt x="4" y="9"/>
                    </a:cubicBezTo>
                    <a:cubicBezTo>
                      <a:pt x="73" y="9"/>
                      <a:pt x="73" y="9"/>
                      <a:pt x="73" y="9"/>
                    </a:cubicBezTo>
                    <a:cubicBezTo>
                      <a:pt x="73" y="65"/>
                      <a:pt x="73" y="65"/>
                      <a:pt x="73" y="65"/>
                    </a:cubicBezTo>
                    <a:cubicBezTo>
                      <a:pt x="73" y="68"/>
                      <a:pt x="75" y="70"/>
                      <a:pt x="77" y="70"/>
                    </a:cubicBezTo>
                    <a:cubicBezTo>
                      <a:pt x="79" y="70"/>
                      <a:pt x="81" y="68"/>
                      <a:pt x="81" y="65"/>
                    </a:cubicBezTo>
                    <a:cubicBezTo>
                      <a:pt x="81" y="4"/>
                      <a:pt x="81" y="4"/>
                      <a:pt x="81" y="4"/>
                    </a:cubicBezTo>
                    <a:cubicBezTo>
                      <a:pt x="81" y="2"/>
                      <a:pt x="79" y="0"/>
                      <a:pt x="77"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grpSp>
      </p:grpSp>
      <p:grpSp>
        <p:nvGrpSpPr>
          <p:cNvPr id="4" name="组合 3"/>
          <p:cNvGrpSpPr/>
          <p:nvPr/>
        </p:nvGrpSpPr>
        <p:grpSpPr>
          <a:xfrm>
            <a:off x="4931966" y="1851025"/>
            <a:ext cx="971550" cy="976313"/>
            <a:chOff x="4931966" y="1851025"/>
            <a:chExt cx="971550" cy="976313"/>
          </a:xfrm>
        </p:grpSpPr>
        <p:sp>
          <p:nvSpPr>
            <p:cNvPr id="21508" name="Oval 4"/>
            <p:cNvSpPr>
              <a:spLocks noChangeArrowheads="1"/>
            </p:cNvSpPr>
            <p:nvPr/>
          </p:nvSpPr>
          <p:spPr bwMode="auto">
            <a:xfrm>
              <a:off x="4931966" y="1851025"/>
              <a:ext cx="971550" cy="976313"/>
            </a:xfrm>
            <a:prstGeom prst="ellipse">
              <a:avLst/>
            </a:prstGeom>
            <a:solidFill>
              <a:srgbClr val="2EA6EB"/>
            </a:solidFill>
            <a:ln>
              <a:noFill/>
            </a:ln>
            <a:effectLst>
              <a:outerShdw blurRad="139700" dist="1905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nvGrpSpPr>
            <p:cNvPr id="21518" name="Group 14"/>
            <p:cNvGrpSpPr/>
            <p:nvPr/>
          </p:nvGrpSpPr>
          <p:grpSpPr bwMode="auto">
            <a:xfrm>
              <a:off x="5235179" y="2151063"/>
              <a:ext cx="379412" cy="376237"/>
              <a:chOff x="0" y="0"/>
              <a:chExt cx="239" cy="237"/>
            </a:xfrm>
          </p:grpSpPr>
          <p:sp>
            <p:nvSpPr>
              <p:cNvPr id="21519" name="Freeform 15"/>
              <p:cNvSpPr/>
              <p:nvPr/>
            </p:nvSpPr>
            <p:spPr bwMode="auto">
              <a:xfrm>
                <a:off x="0" y="22"/>
                <a:ext cx="217" cy="215"/>
              </a:xfrm>
              <a:custGeom>
                <a:avLst/>
                <a:gdLst>
                  <a:gd name="T0" fmla="*/ 87 w 92"/>
                  <a:gd name="T1" fmla="*/ 41 h 91"/>
                  <a:gd name="T2" fmla="*/ 83 w 92"/>
                  <a:gd name="T3" fmla="*/ 45 h 91"/>
                  <a:gd name="T4" fmla="*/ 83 w 92"/>
                  <a:gd name="T5" fmla="*/ 67 h 91"/>
                  <a:gd name="T6" fmla="*/ 73 w 92"/>
                  <a:gd name="T7" fmla="*/ 81 h 91"/>
                  <a:gd name="T8" fmla="*/ 68 w 92"/>
                  <a:gd name="T9" fmla="*/ 82 h 91"/>
                  <a:gd name="T10" fmla="*/ 24 w 92"/>
                  <a:gd name="T11" fmla="*/ 82 h 91"/>
                  <a:gd name="T12" fmla="*/ 9 w 92"/>
                  <a:gd name="T13" fmla="*/ 67 h 91"/>
                  <a:gd name="T14" fmla="*/ 9 w 92"/>
                  <a:gd name="T15" fmla="*/ 24 h 91"/>
                  <a:gd name="T16" fmla="*/ 24 w 92"/>
                  <a:gd name="T17" fmla="*/ 8 h 91"/>
                  <a:gd name="T18" fmla="*/ 46 w 92"/>
                  <a:gd name="T19" fmla="*/ 8 h 91"/>
                  <a:gd name="T20" fmla="*/ 50 w 92"/>
                  <a:gd name="T21" fmla="*/ 4 h 91"/>
                  <a:gd name="T22" fmla="*/ 46 w 92"/>
                  <a:gd name="T23" fmla="*/ 0 h 91"/>
                  <a:gd name="T24" fmla="*/ 24 w 92"/>
                  <a:gd name="T25" fmla="*/ 0 h 91"/>
                  <a:gd name="T26" fmla="*/ 0 w 92"/>
                  <a:gd name="T27" fmla="*/ 24 h 91"/>
                  <a:gd name="T28" fmla="*/ 0 w 92"/>
                  <a:gd name="T29" fmla="*/ 67 h 91"/>
                  <a:gd name="T30" fmla="*/ 24 w 92"/>
                  <a:gd name="T31" fmla="*/ 91 h 91"/>
                  <a:gd name="T32" fmla="*/ 68 w 92"/>
                  <a:gd name="T33" fmla="*/ 91 h 91"/>
                  <a:gd name="T34" fmla="*/ 76 w 92"/>
                  <a:gd name="T35" fmla="*/ 89 h 91"/>
                  <a:gd name="T36" fmla="*/ 92 w 92"/>
                  <a:gd name="T37" fmla="*/ 67 h 91"/>
                  <a:gd name="T38" fmla="*/ 92 w 92"/>
                  <a:gd name="T39" fmla="*/ 45 h 91"/>
                  <a:gd name="T40" fmla="*/ 87 w 92"/>
                  <a:gd name="T41" fmla="*/ 4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2" h="91">
                    <a:moveTo>
                      <a:pt x="87" y="41"/>
                    </a:moveTo>
                    <a:cubicBezTo>
                      <a:pt x="85" y="41"/>
                      <a:pt x="83" y="43"/>
                      <a:pt x="83" y="45"/>
                    </a:cubicBezTo>
                    <a:cubicBezTo>
                      <a:pt x="83" y="67"/>
                      <a:pt x="83" y="67"/>
                      <a:pt x="83" y="67"/>
                    </a:cubicBezTo>
                    <a:cubicBezTo>
                      <a:pt x="83" y="73"/>
                      <a:pt x="79" y="79"/>
                      <a:pt x="73" y="81"/>
                    </a:cubicBezTo>
                    <a:cubicBezTo>
                      <a:pt x="71" y="82"/>
                      <a:pt x="70" y="82"/>
                      <a:pt x="68" y="82"/>
                    </a:cubicBezTo>
                    <a:cubicBezTo>
                      <a:pt x="24" y="82"/>
                      <a:pt x="24" y="82"/>
                      <a:pt x="24" y="82"/>
                    </a:cubicBezTo>
                    <a:cubicBezTo>
                      <a:pt x="16" y="82"/>
                      <a:pt x="9" y="75"/>
                      <a:pt x="9" y="67"/>
                    </a:cubicBezTo>
                    <a:cubicBezTo>
                      <a:pt x="9" y="24"/>
                      <a:pt x="9" y="24"/>
                      <a:pt x="9" y="24"/>
                    </a:cubicBezTo>
                    <a:cubicBezTo>
                      <a:pt x="9" y="15"/>
                      <a:pt x="16" y="8"/>
                      <a:pt x="24" y="8"/>
                    </a:cubicBezTo>
                    <a:cubicBezTo>
                      <a:pt x="46" y="8"/>
                      <a:pt x="46" y="8"/>
                      <a:pt x="46" y="8"/>
                    </a:cubicBezTo>
                    <a:cubicBezTo>
                      <a:pt x="48" y="8"/>
                      <a:pt x="50" y="6"/>
                      <a:pt x="50" y="4"/>
                    </a:cubicBezTo>
                    <a:cubicBezTo>
                      <a:pt x="50" y="2"/>
                      <a:pt x="48" y="0"/>
                      <a:pt x="46" y="0"/>
                    </a:cubicBezTo>
                    <a:cubicBezTo>
                      <a:pt x="24" y="0"/>
                      <a:pt x="24" y="0"/>
                      <a:pt x="24" y="0"/>
                    </a:cubicBezTo>
                    <a:cubicBezTo>
                      <a:pt x="11" y="0"/>
                      <a:pt x="0" y="10"/>
                      <a:pt x="0" y="24"/>
                    </a:cubicBezTo>
                    <a:cubicBezTo>
                      <a:pt x="0" y="67"/>
                      <a:pt x="0" y="67"/>
                      <a:pt x="0" y="67"/>
                    </a:cubicBezTo>
                    <a:cubicBezTo>
                      <a:pt x="0" y="80"/>
                      <a:pt x="11" y="91"/>
                      <a:pt x="24" y="91"/>
                    </a:cubicBezTo>
                    <a:cubicBezTo>
                      <a:pt x="68" y="91"/>
                      <a:pt x="68" y="91"/>
                      <a:pt x="68" y="91"/>
                    </a:cubicBezTo>
                    <a:cubicBezTo>
                      <a:pt x="71" y="91"/>
                      <a:pt x="74" y="90"/>
                      <a:pt x="76" y="89"/>
                    </a:cubicBezTo>
                    <a:cubicBezTo>
                      <a:pt x="85" y="86"/>
                      <a:pt x="92" y="77"/>
                      <a:pt x="92" y="67"/>
                    </a:cubicBezTo>
                    <a:cubicBezTo>
                      <a:pt x="92" y="45"/>
                      <a:pt x="92" y="45"/>
                      <a:pt x="92" y="45"/>
                    </a:cubicBezTo>
                    <a:cubicBezTo>
                      <a:pt x="92" y="43"/>
                      <a:pt x="90" y="41"/>
                      <a:pt x="87" y="41"/>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21520" name="Freeform 16"/>
              <p:cNvSpPr>
                <a:spLocks noEditPoints="1"/>
              </p:cNvSpPr>
              <p:nvPr/>
            </p:nvSpPr>
            <p:spPr bwMode="auto">
              <a:xfrm>
                <a:off x="135" y="0"/>
                <a:ext cx="104" cy="104"/>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5 h 44"/>
                  <a:gd name="T12" fmla="*/ 8 w 44"/>
                  <a:gd name="T13" fmla="*/ 22 h 44"/>
                  <a:gd name="T14" fmla="*/ 22 w 44"/>
                  <a:gd name="T15" fmla="*/ 8 h 44"/>
                  <a:gd name="T16" fmla="*/ 35 w 44"/>
                  <a:gd name="T17" fmla="*/ 22 h 44"/>
                  <a:gd name="T18" fmla="*/ 22 w 44"/>
                  <a:gd name="T19" fmla="*/ 35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9"/>
                      <a:pt x="0" y="22"/>
                    </a:cubicBezTo>
                    <a:cubicBezTo>
                      <a:pt x="0" y="34"/>
                      <a:pt x="10" y="44"/>
                      <a:pt x="22" y="44"/>
                    </a:cubicBezTo>
                    <a:cubicBezTo>
                      <a:pt x="34" y="44"/>
                      <a:pt x="44" y="34"/>
                      <a:pt x="44" y="22"/>
                    </a:cubicBezTo>
                    <a:cubicBezTo>
                      <a:pt x="44" y="9"/>
                      <a:pt x="34" y="0"/>
                      <a:pt x="22" y="0"/>
                    </a:cubicBezTo>
                    <a:moveTo>
                      <a:pt x="22" y="35"/>
                    </a:moveTo>
                    <a:cubicBezTo>
                      <a:pt x="14" y="35"/>
                      <a:pt x="8" y="29"/>
                      <a:pt x="8" y="22"/>
                    </a:cubicBezTo>
                    <a:cubicBezTo>
                      <a:pt x="8" y="14"/>
                      <a:pt x="14" y="8"/>
                      <a:pt x="22" y="8"/>
                    </a:cubicBezTo>
                    <a:cubicBezTo>
                      <a:pt x="29" y="8"/>
                      <a:pt x="35" y="14"/>
                      <a:pt x="35" y="22"/>
                    </a:cubicBezTo>
                    <a:cubicBezTo>
                      <a:pt x="35" y="29"/>
                      <a:pt x="29" y="35"/>
                      <a:pt x="22" y="35"/>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21521" name="Freeform 17"/>
              <p:cNvSpPr/>
              <p:nvPr/>
            </p:nvSpPr>
            <p:spPr bwMode="auto">
              <a:xfrm>
                <a:off x="80" y="97"/>
                <a:ext cx="57" cy="21"/>
              </a:xfrm>
              <a:custGeom>
                <a:avLst/>
                <a:gdLst>
                  <a:gd name="T0" fmla="*/ 0 w 24"/>
                  <a:gd name="T1" fmla="*/ 4 h 9"/>
                  <a:gd name="T2" fmla="*/ 5 w 24"/>
                  <a:gd name="T3" fmla="*/ 9 h 9"/>
                  <a:gd name="T4" fmla="*/ 20 w 24"/>
                  <a:gd name="T5" fmla="*/ 9 h 9"/>
                  <a:gd name="T6" fmla="*/ 24 w 24"/>
                  <a:gd name="T7" fmla="*/ 4 h 9"/>
                  <a:gd name="T8" fmla="*/ 20 w 24"/>
                  <a:gd name="T9" fmla="*/ 0 h 9"/>
                  <a:gd name="T10" fmla="*/ 5 w 24"/>
                  <a:gd name="T11" fmla="*/ 0 h 9"/>
                  <a:gd name="T12" fmla="*/ 0 w 24"/>
                  <a:gd name="T13" fmla="*/ 4 h 9"/>
                </a:gdLst>
                <a:ahLst/>
                <a:cxnLst>
                  <a:cxn ang="0">
                    <a:pos x="T0" y="T1"/>
                  </a:cxn>
                  <a:cxn ang="0">
                    <a:pos x="T2" y="T3"/>
                  </a:cxn>
                  <a:cxn ang="0">
                    <a:pos x="T4" y="T5"/>
                  </a:cxn>
                  <a:cxn ang="0">
                    <a:pos x="T6" y="T7"/>
                  </a:cxn>
                  <a:cxn ang="0">
                    <a:pos x="T8" y="T9"/>
                  </a:cxn>
                  <a:cxn ang="0">
                    <a:pos x="T10" y="T11"/>
                  </a:cxn>
                  <a:cxn ang="0">
                    <a:pos x="T12" y="T13"/>
                  </a:cxn>
                </a:cxnLst>
                <a:rect l="0" t="0" r="r" b="b"/>
                <a:pathLst>
                  <a:path w="24" h="9">
                    <a:moveTo>
                      <a:pt x="0" y="4"/>
                    </a:moveTo>
                    <a:cubicBezTo>
                      <a:pt x="0" y="7"/>
                      <a:pt x="2" y="9"/>
                      <a:pt x="5" y="9"/>
                    </a:cubicBezTo>
                    <a:cubicBezTo>
                      <a:pt x="20" y="9"/>
                      <a:pt x="20" y="9"/>
                      <a:pt x="20" y="9"/>
                    </a:cubicBezTo>
                    <a:cubicBezTo>
                      <a:pt x="22" y="9"/>
                      <a:pt x="24" y="7"/>
                      <a:pt x="24" y="4"/>
                    </a:cubicBezTo>
                    <a:cubicBezTo>
                      <a:pt x="24" y="2"/>
                      <a:pt x="22" y="0"/>
                      <a:pt x="20" y="0"/>
                    </a:cubicBezTo>
                    <a:cubicBezTo>
                      <a:pt x="5" y="0"/>
                      <a:pt x="5" y="0"/>
                      <a:pt x="5" y="0"/>
                    </a:cubicBezTo>
                    <a:cubicBezTo>
                      <a:pt x="2" y="0"/>
                      <a:pt x="0" y="2"/>
                      <a:pt x="0" y="4"/>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21522" name="Freeform 18"/>
              <p:cNvSpPr/>
              <p:nvPr/>
            </p:nvSpPr>
            <p:spPr bwMode="auto">
              <a:xfrm>
                <a:off x="80" y="140"/>
                <a:ext cx="57" cy="21"/>
              </a:xfrm>
              <a:custGeom>
                <a:avLst/>
                <a:gdLst>
                  <a:gd name="T0" fmla="*/ 20 w 24"/>
                  <a:gd name="T1" fmla="*/ 0 h 9"/>
                  <a:gd name="T2" fmla="*/ 5 w 24"/>
                  <a:gd name="T3" fmla="*/ 0 h 9"/>
                  <a:gd name="T4" fmla="*/ 0 w 24"/>
                  <a:gd name="T5" fmla="*/ 4 h 9"/>
                  <a:gd name="T6" fmla="*/ 5 w 24"/>
                  <a:gd name="T7" fmla="*/ 9 h 9"/>
                  <a:gd name="T8" fmla="*/ 20 w 24"/>
                  <a:gd name="T9" fmla="*/ 9 h 9"/>
                  <a:gd name="T10" fmla="*/ 24 w 24"/>
                  <a:gd name="T11" fmla="*/ 4 h 9"/>
                  <a:gd name="T12" fmla="*/ 20 w 24"/>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24" h="9">
                    <a:moveTo>
                      <a:pt x="20" y="0"/>
                    </a:moveTo>
                    <a:cubicBezTo>
                      <a:pt x="5" y="0"/>
                      <a:pt x="5" y="0"/>
                      <a:pt x="5" y="0"/>
                    </a:cubicBezTo>
                    <a:cubicBezTo>
                      <a:pt x="2" y="0"/>
                      <a:pt x="0" y="2"/>
                      <a:pt x="0" y="4"/>
                    </a:cubicBezTo>
                    <a:cubicBezTo>
                      <a:pt x="0" y="7"/>
                      <a:pt x="2" y="9"/>
                      <a:pt x="5" y="9"/>
                    </a:cubicBezTo>
                    <a:cubicBezTo>
                      <a:pt x="20" y="9"/>
                      <a:pt x="20" y="9"/>
                      <a:pt x="20" y="9"/>
                    </a:cubicBezTo>
                    <a:cubicBezTo>
                      <a:pt x="22" y="9"/>
                      <a:pt x="24" y="7"/>
                      <a:pt x="24" y="4"/>
                    </a:cubicBezTo>
                    <a:cubicBezTo>
                      <a:pt x="24" y="2"/>
                      <a:pt x="22" y="0"/>
                      <a:pt x="2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grpSp>
      </p:grpSp>
      <p:grpSp>
        <p:nvGrpSpPr>
          <p:cNvPr id="6" name="组合 5"/>
          <p:cNvGrpSpPr/>
          <p:nvPr/>
        </p:nvGrpSpPr>
        <p:grpSpPr>
          <a:xfrm>
            <a:off x="1379141" y="1851025"/>
            <a:ext cx="974725" cy="976313"/>
            <a:chOff x="1379141" y="1851025"/>
            <a:chExt cx="974725" cy="976313"/>
          </a:xfrm>
        </p:grpSpPr>
        <p:sp>
          <p:nvSpPr>
            <p:cNvPr id="21506" name="Oval 2"/>
            <p:cNvSpPr>
              <a:spLocks noChangeArrowheads="1"/>
            </p:cNvSpPr>
            <p:nvPr/>
          </p:nvSpPr>
          <p:spPr bwMode="auto">
            <a:xfrm>
              <a:off x="1379141" y="1851025"/>
              <a:ext cx="974725" cy="976313"/>
            </a:xfrm>
            <a:prstGeom prst="ellipse">
              <a:avLst/>
            </a:prstGeom>
            <a:solidFill>
              <a:schemeClr val="accent5">
                <a:lumMod val="60000"/>
                <a:lumOff val="40000"/>
              </a:schemeClr>
            </a:solidFill>
            <a:ln>
              <a:noFill/>
            </a:ln>
            <a:effectLst>
              <a:outerShdw blurRad="139700" dist="1905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nvGrpSpPr>
            <p:cNvPr id="21523" name="Group 19"/>
            <p:cNvGrpSpPr/>
            <p:nvPr/>
          </p:nvGrpSpPr>
          <p:grpSpPr bwMode="auto">
            <a:xfrm>
              <a:off x="1685529" y="2162175"/>
              <a:ext cx="374650" cy="376238"/>
              <a:chOff x="0" y="0"/>
              <a:chExt cx="236" cy="237"/>
            </a:xfrm>
          </p:grpSpPr>
          <p:sp>
            <p:nvSpPr>
              <p:cNvPr id="21524" name="Freeform 20"/>
              <p:cNvSpPr>
                <a:spLocks noEditPoints="1"/>
              </p:cNvSpPr>
              <p:nvPr/>
            </p:nvSpPr>
            <p:spPr bwMode="auto">
              <a:xfrm>
                <a:off x="63" y="64"/>
                <a:ext cx="109" cy="109"/>
              </a:xfrm>
              <a:custGeom>
                <a:avLst/>
                <a:gdLst>
                  <a:gd name="T0" fmla="*/ 40 w 46"/>
                  <a:gd name="T1" fmla="*/ 1 h 46"/>
                  <a:gd name="T2" fmla="*/ 13 w 46"/>
                  <a:gd name="T3" fmla="*/ 10 h 46"/>
                  <a:gd name="T4" fmla="*/ 13 w 46"/>
                  <a:gd name="T5" fmla="*/ 10 h 46"/>
                  <a:gd name="T6" fmla="*/ 12 w 46"/>
                  <a:gd name="T7" fmla="*/ 11 h 46"/>
                  <a:gd name="T8" fmla="*/ 12 w 46"/>
                  <a:gd name="T9" fmla="*/ 11 h 46"/>
                  <a:gd name="T10" fmla="*/ 11 w 46"/>
                  <a:gd name="T11" fmla="*/ 11 h 46"/>
                  <a:gd name="T12" fmla="*/ 11 w 46"/>
                  <a:gd name="T13" fmla="*/ 12 h 46"/>
                  <a:gd name="T14" fmla="*/ 11 w 46"/>
                  <a:gd name="T15" fmla="*/ 12 h 46"/>
                  <a:gd name="T16" fmla="*/ 10 w 46"/>
                  <a:gd name="T17" fmla="*/ 13 h 46"/>
                  <a:gd name="T18" fmla="*/ 10 w 46"/>
                  <a:gd name="T19" fmla="*/ 13 h 46"/>
                  <a:gd name="T20" fmla="*/ 0 w 46"/>
                  <a:gd name="T21" fmla="*/ 40 h 46"/>
                  <a:gd name="T22" fmla="*/ 1 w 46"/>
                  <a:gd name="T23" fmla="*/ 45 h 46"/>
                  <a:gd name="T24" fmla="*/ 4 w 46"/>
                  <a:gd name="T25" fmla="*/ 46 h 46"/>
                  <a:gd name="T26" fmla="*/ 6 w 46"/>
                  <a:gd name="T27" fmla="*/ 46 h 46"/>
                  <a:gd name="T28" fmla="*/ 33 w 46"/>
                  <a:gd name="T29" fmla="*/ 36 h 46"/>
                  <a:gd name="T30" fmla="*/ 33 w 46"/>
                  <a:gd name="T31" fmla="*/ 36 h 46"/>
                  <a:gd name="T32" fmla="*/ 34 w 46"/>
                  <a:gd name="T33" fmla="*/ 35 h 46"/>
                  <a:gd name="T34" fmla="*/ 34 w 46"/>
                  <a:gd name="T35" fmla="*/ 35 h 46"/>
                  <a:gd name="T36" fmla="*/ 35 w 46"/>
                  <a:gd name="T37" fmla="*/ 35 h 46"/>
                  <a:gd name="T38" fmla="*/ 35 w 46"/>
                  <a:gd name="T39" fmla="*/ 34 h 46"/>
                  <a:gd name="T40" fmla="*/ 35 w 46"/>
                  <a:gd name="T41" fmla="*/ 34 h 46"/>
                  <a:gd name="T42" fmla="*/ 36 w 46"/>
                  <a:gd name="T43" fmla="*/ 33 h 46"/>
                  <a:gd name="T44" fmla="*/ 36 w 46"/>
                  <a:gd name="T45" fmla="*/ 33 h 46"/>
                  <a:gd name="T46" fmla="*/ 45 w 46"/>
                  <a:gd name="T47" fmla="*/ 6 h 46"/>
                  <a:gd name="T48" fmla="*/ 44 w 46"/>
                  <a:gd name="T49" fmla="*/ 2 h 46"/>
                  <a:gd name="T50" fmla="*/ 40 w 46"/>
                  <a:gd name="T51" fmla="*/ 1 h 46"/>
                  <a:gd name="T52" fmla="*/ 12 w 46"/>
                  <a:gd name="T53" fmla="*/ 34 h 46"/>
                  <a:gd name="T54" fmla="*/ 16 w 46"/>
                  <a:gd name="T55" fmla="*/ 22 h 46"/>
                  <a:gd name="T56" fmla="*/ 24 w 46"/>
                  <a:gd name="T57" fmla="*/ 30 h 46"/>
                  <a:gd name="T58" fmla="*/ 12 w 46"/>
                  <a:gd name="T59" fmla="*/ 34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 h="46">
                    <a:moveTo>
                      <a:pt x="40" y="1"/>
                    </a:moveTo>
                    <a:cubicBezTo>
                      <a:pt x="13" y="10"/>
                      <a:pt x="13" y="10"/>
                      <a:pt x="13" y="10"/>
                    </a:cubicBezTo>
                    <a:cubicBezTo>
                      <a:pt x="13" y="10"/>
                      <a:pt x="13" y="10"/>
                      <a:pt x="13" y="10"/>
                    </a:cubicBezTo>
                    <a:cubicBezTo>
                      <a:pt x="12" y="10"/>
                      <a:pt x="12" y="11"/>
                      <a:pt x="12" y="11"/>
                    </a:cubicBezTo>
                    <a:cubicBezTo>
                      <a:pt x="12" y="11"/>
                      <a:pt x="12" y="11"/>
                      <a:pt x="12" y="11"/>
                    </a:cubicBezTo>
                    <a:cubicBezTo>
                      <a:pt x="12" y="11"/>
                      <a:pt x="11" y="11"/>
                      <a:pt x="11" y="11"/>
                    </a:cubicBezTo>
                    <a:cubicBezTo>
                      <a:pt x="11" y="11"/>
                      <a:pt x="11" y="12"/>
                      <a:pt x="11" y="12"/>
                    </a:cubicBezTo>
                    <a:cubicBezTo>
                      <a:pt x="11" y="12"/>
                      <a:pt x="11" y="12"/>
                      <a:pt x="11" y="12"/>
                    </a:cubicBezTo>
                    <a:cubicBezTo>
                      <a:pt x="11" y="12"/>
                      <a:pt x="10" y="12"/>
                      <a:pt x="10" y="13"/>
                    </a:cubicBezTo>
                    <a:cubicBezTo>
                      <a:pt x="10" y="13"/>
                      <a:pt x="10" y="13"/>
                      <a:pt x="10" y="13"/>
                    </a:cubicBezTo>
                    <a:cubicBezTo>
                      <a:pt x="0" y="40"/>
                      <a:pt x="0" y="40"/>
                      <a:pt x="0" y="40"/>
                    </a:cubicBezTo>
                    <a:cubicBezTo>
                      <a:pt x="0" y="42"/>
                      <a:pt x="0" y="43"/>
                      <a:pt x="1" y="45"/>
                    </a:cubicBezTo>
                    <a:cubicBezTo>
                      <a:pt x="2" y="45"/>
                      <a:pt x="3" y="46"/>
                      <a:pt x="4" y="46"/>
                    </a:cubicBezTo>
                    <a:cubicBezTo>
                      <a:pt x="5" y="46"/>
                      <a:pt x="5" y="46"/>
                      <a:pt x="6" y="46"/>
                    </a:cubicBezTo>
                    <a:cubicBezTo>
                      <a:pt x="33" y="36"/>
                      <a:pt x="33" y="36"/>
                      <a:pt x="33" y="36"/>
                    </a:cubicBezTo>
                    <a:cubicBezTo>
                      <a:pt x="33" y="36"/>
                      <a:pt x="33" y="36"/>
                      <a:pt x="33" y="36"/>
                    </a:cubicBezTo>
                    <a:cubicBezTo>
                      <a:pt x="34" y="36"/>
                      <a:pt x="34" y="35"/>
                      <a:pt x="34" y="35"/>
                    </a:cubicBezTo>
                    <a:cubicBezTo>
                      <a:pt x="34" y="35"/>
                      <a:pt x="34" y="35"/>
                      <a:pt x="34" y="35"/>
                    </a:cubicBezTo>
                    <a:cubicBezTo>
                      <a:pt x="34" y="35"/>
                      <a:pt x="35" y="35"/>
                      <a:pt x="35" y="35"/>
                    </a:cubicBezTo>
                    <a:cubicBezTo>
                      <a:pt x="35" y="35"/>
                      <a:pt x="35" y="34"/>
                      <a:pt x="35" y="34"/>
                    </a:cubicBezTo>
                    <a:cubicBezTo>
                      <a:pt x="35" y="34"/>
                      <a:pt x="35" y="34"/>
                      <a:pt x="35" y="34"/>
                    </a:cubicBezTo>
                    <a:cubicBezTo>
                      <a:pt x="35" y="34"/>
                      <a:pt x="35" y="34"/>
                      <a:pt x="36" y="33"/>
                    </a:cubicBezTo>
                    <a:cubicBezTo>
                      <a:pt x="36" y="33"/>
                      <a:pt x="36" y="33"/>
                      <a:pt x="36" y="33"/>
                    </a:cubicBezTo>
                    <a:cubicBezTo>
                      <a:pt x="45" y="6"/>
                      <a:pt x="45" y="6"/>
                      <a:pt x="45" y="6"/>
                    </a:cubicBezTo>
                    <a:cubicBezTo>
                      <a:pt x="46" y="4"/>
                      <a:pt x="46" y="3"/>
                      <a:pt x="44" y="2"/>
                    </a:cubicBezTo>
                    <a:cubicBezTo>
                      <a:pt x="43" y="0"/>
                      <a:pt x="42" y="0"/>
                      <a:pt x="40" y="1"/>
                    </a:cubicBezTo>
                    <a:moveTo>
                      <a:pt x="12" y="34"/>
                    </a:moveTo>
                    <a:cubicBezTo>
                      <a:pt x="16" y="22"/>
                      <a:pt x="16" y="22"/>
                      <a:pt x="16" y="22"/>
                    </a:cubicBezTo>
                    <a:cubicBezTo>
                      <a:pt x="24" y="30"/>
                      <a:pt x="24" y="30"/>
                      <a:pt x="24" y="30"/>
                    </a:cubicBezTo>
                    <a:lnTo>
                      <a:pt x="12" y="3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21525" name="Freeform 21"/>
              <p:cNvSpPr>
                <a:spLocks noEditPoints="1"/>
              </p:cNvSpPr>
              <p:nvPr/>
            </p:nvSpPr>
            <p:spPr bwMode="auto">
              <a:xfrm>
                <a:off x="0" y="0"/>
                <a:ext cx="236" cy="237"/>
              </a:xfrm>
              <a:custGeom>
                <a:avLst/>
                <a:gdLst>
                  <a:gd name="T0" fmla="*/ 81 w 100"/>
                  <a:gd name="T1" fmla="*/ 0 h 100"/>
                  <a:gd name="T2" fmla="*/ 18 w 100"/>
                  <a:gd name="T3" fmla="*/ 0 h 100"/>
                  <a:gd name="T4" fmla="*/ 0 w 100"/>
                  <a:gd name="T5" fmla="*/ 18 h 100"/>
                  <a:gd name="T6" fmla="*/ 0 w 100"/>
                  <a:gd name="T7" fmla="*/ 82 h 100"/>
                  <a:gd name="T8" fmla="*/ 18 w 100"/>
                  <a:gd name="T9" fmla="*/ 100 h 100"/>
                  <a:gd name="T10" fmla="*/ 81 w 100"/>
                  <a:gd name="T11" fmla="*/ 100 h 100"/>
                  <a:gd name="T12" fmla="*/ 85 w 100"/>
                  <a:gd name="T13" fmla="*/ 100 h 100"/>
                  <a:gd name="T14" fmla="*/ 100 w 100"/>
                  <a:gd name="T15" fmla="*/ 82 h 100"/>
                  <a:gd name="T16" fmla="*/ 100 w 100"/>
                  <a:gd name="T17" fmla="*/ 18 h 100"/>
                  <a:gd name="T18" fmla="*/ 81 w 100"/>
                  <a:gd name="T19" fmla="*/ 0 h 100"/>
                  <a:gd name="T20" fmla="*/ 92 w 100"/>
                  <a:gd name="T21" fmla="*/ 82 h 100"/>
                  <a:gd name="T22" fmla="*/ 84 w 100"/>
                  <a:gd name="T23" fmla="*/ 91 h 100"/>
                  <a:gd name="T24" fmla="*/ 81 w 100"/>
                  <a:gd name="T25" fmla="*/ 92 h 100"/>
                  <a:gd name="T26" fmla="*/ 18 w 100"/>
                  <a:gd name="T27" fmla="*/ 92 h 100"/>
                  <a:gd name="T28" fmla="*/ 8 w 100"/>
                  <a:gd name="T29" fmla="*/ 82 h 100"/>
                  <a:gd name="T30" fmla="*/ 8 w 100"/>
                  <a:gd name="T31" fmla="*/ 18 h 100"/>
                  <a:gd name="T32" fmla="*/ 18 w 100"/>
                  <a:gd name="T33" fmla="*/ 8 h 100"/>
                  <a:gd name="T34" fmla="*/ 81 w 100"/>
                  <a:gd name="T35" fmla="*/ 8 h 100"/>
                  <a:gd name="T36" fmla="*/ 92 w 100"/>
                  <a:gd name="T37" fmla="*/ 18 h 100"/>
                  <a:gd name="T38" fmla="*/ 92 w 100"/>
                  <a:gd name="T39" fmla="*/ 8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0" h="100">
                    <a:moveTo>
                      <a:pt x="81" y="0"/>
                    </a:moveTo>
                    <a:cubicBezTo>
                      <a:pt x="18" y="0"/>
                      <a:pt x="18" y="0"/>
                      <a:pt x="18" y="0"/>
                    </a:cubicBezTo>
                    <a:cubicBezTo>
                      <a:pt x="8" y="0"/>
                      <a:pt x="0" y="8"/>
                      <a:pt x="0" y="18"/>
                    </a:cubicBezTo>
                    <a:cubicBezTo>
                      <a:pt x="0" y="82"/>
                      <a:pt x="0" y="82"/>
                      <a:pt x="0" y="82"/>
                    </a:cubicBezTo>
                    <a:cubicBezTo>
                      <a:pt x="0" y="92"/>
                      <a:pt x="8" y="100"/>
                      <a:pt x="18" y="100"/>
                    </a:cubicBezTo>
                    <a:cubicBezTo>
                      <a:pt x="81" y="100"/>
                      <a:pt x="81" y="100"/>
                      <a:pt x="81" y="100"/>
                    </a:cubicBezTo>
                    <a:cubicBezTo>
                      <a:pt x="83" y="100"/>
                      <a:pt x="84" y="100"/>
                      <a:pt x="85" y="100"/>
                    </a:cubicBezTo>
                    <a:cubicBezTo>
                      <a:pt x="94" y="98"/>
                      <a:pt x="100" y="90"/>
                      <a:pt x="100" y="82"/>
                    </a:cubicBezTo>
                    <a:cubicBezTo>
                      <a:pt x="100" y="18"/>
                      <a:pt x="100" y="18"/>
                      <a:pt x="100" y="18"/>
                    </a:cubicBezTo>
                    <a:cubicBezTo>
                      <a:pt x="100" y="8"/>
                      <a:pt x="92" y="0"/>
                      <a:pt x="81" y="0"/>
                    </a:cubicBezTo>
                    <a:moveTo>
                      <a:pt x="92" y="82"/>
                    </a:moveTo>
                    <a:cubicBezTo>
                      <a:pt x="92" y="86"/>
                      <a:pt x="88" y="90"/>
                      <a:pt x="84" y="91"/>
                    </a:cubicBezTo>
                    <a:cubicBezTo>
                      <a:pt x="83" y="92"/>
                      <a:pt x="82" y="92"/>
                      <a:pt x="81" y="92"/>
                    </a:cubicBezTo>
                    <a:cubicBezTo>
                      <a:pt x="18" y="92"/>
                      <a:pt x="18" y="92"/>
                      <a:pt x="18" y="92"/>
                    </a:cubicBezTo>
                    <a:cubicBezTo>
                      <a:pt x="13" y="92"/>
                      <a:pt x="8" y="87"/>
                      <a:pt x="8" y="82"/>
                    </a:cubicBezTo>
                    <a:cubicBezTo>
                      <a:pt x="8" y="18"/>
                      <a:pt x="8" y="18"/>
                      <a:pt x="8" y="18"/>
                    </a:cubicBezTo>
                    <a:cubicBezTo>
                      <a:pt x="8" y="13"/>
                      <a:pt x="13" y="8"/>
                      <a:pt x="18" y="8"/>
                    </a:cubicBezTo>
                    <a:cubicBezTo>
                      <a:pt x="81" y="8"/>
                      <a:pt x="81" y="8"/>
                      <a:pt x="81" y="8"/>
                    </a:cubicBezTo>
                    <a:cubicBezTo>
                      <a:pt x="87" y="8"/>
                      <a:pt x="92" y="13"/>
                      <a:pt x="92" y="18"/>
                    </a:cubicBezTo>
                    <a:lnTo>
                      <a:pt x="92" y="8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grpSp>
      </p:grpSp>
      <p:sp>
        <p:nvSpPr>
          <p:cNvPr id="21526" name="Rectangle 22"/>
          <p:cNvSpPr>
            <a:spLocks noChangeArrowheads="1"/>
          </p:cNvSpPr>
          <p:nvPr/>
        </p:nvSpPr>
        <p:spPr bwMode="auto">
          <a:xfrm>
            <a:off x="2842816" y="2052638"/>
            <a:ext cx="151288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ctr"/>
            <a:r>
              <a:rPr lang="zh-CN" altLang="en-US" sz="1200" dirty="0">
                <a:solidFill>
                  <a:schemeClr val="tx1">
                    <a:lumMod val="75000"/>
                    <a:lumOff val="25000"/>
                  </a:schemeClr>
                </a:solidFill>
                <a:cs typeface="+mn-ea"/>
                <a:sym typeface="+mn-lt"/>
              </a:rPr>
              <a:t>步骤二</a:t>
            </a:r>
            <a:endParaRPr lang="en-US" altLang="zh-CN" sz="1200" dirty="0">
              <a:solidFill>
                <a:schemeClr val="tx1">
                  <a:lumMod val="75000"/>
                  <a:lumOff val="25000"/>
                </a:schemeClr>
              </a:solidFill>
              <a:cs typeface="+mn-ea"/>
              <a:sym typeface="+mn-lt"/>
            </a:endParaRPr>
          </a:p>
          <a:p>
            <a:pPr lvl="0" algn="ctr"/>
            <a:r>
              <a:rPr lang="zh-CN" altLang="en-US" sz="800" dirty="0" smtClean="0">
                <a:solidFill>
                  <a:schemeClr val="bg1">
                    <a:lumMod val="50000"/>
                  </a:schemeClr>
                </a:solidFill>
                <a:cs typeface="+mn-ea"/>
                <a:sym typeface="+mn-lt"/>
              </a:rPr>
              <a:t>幻灯片中不能直接修改的图形或文字，请进入幻灯片母版，找到对应的位置进行修改</a:t>
            </a:r>
            <a:endParaRPr lang="zh-CN" altLang="en-US" sz="800" dirty="0">
              <a:solidFill>
                <a:schemeClr val="bg1">
                  <a:lumMod val="50000"/>
                </a:schemeClr>
              </a:solidFill>
              <a:cs typeface="+mn-ea"/>
              <a:sym typeface="+mn-lt"/>
            </a:endParaRPr>
          </a:p>
        </p:txBody>
      </p:sp>
      <p:sp>
        <p:nvSpPr>
          <p:cNvPr id="21527" name="Rectangle 23"/>
          <p:cNvSpPr>
            <a:spLocks noChangeArrowheads="1"/>
          </p:cNvSpPr>
          <p:nvPr/>
        </p:nvSpPr>
        <p:spPr bwMode="auto">
          <a:xfrm>
            <a:off x="1115616" y="3132138"/>
            <a:ext cx="151288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dirty="0">
                <a:solidFill>
                  <a:schemeClr val="accent1"/>
                </a:solidFill>
                <a:cs typeface="+mn-ea"/>
                <a:sym typeface="+mn-lt"/>
              </a:rPr>
              <a:t>步骤一</a:t>
            </a:r>
            <a:endParaRPr lang="en-US" altLang="zh-CN" sz="1200" dirty="0">
              <a:solidFill>
                <a:schemeClr val="accent1"/>
              </a:solidFill>
              <a:cs typeface="+mn-ea"/>
              <a:sym typeface="+mn-lt"/>
            </a:endParaRPr>
          </a:p>
          <a:p>
            <a:pPr algn="ctr"/>
            <a:r>
              <a:rPr lang="zh-CN" altLang="en-US" sz="800" dirty="0" smtClean="0">
                <a:solidFill>
                  <a:schemeClr val="bg1">
                    <a:lumMod val="50000"/>
                  </a:schemeClr>
                </a:solidFill>
                <a:cs typeface="+mn-ea"/>
                <a:sym typeface="+mn-lt"/>
              </a:rPr>
              <a:t>幻灯片中不能直接修改的图形或文字，请进入幻灯片母版，找到对应的位置进行修改</a:t>
            </a:r>
            <a:endParaRPr lang="zh-CN" altLang="en-US" sz="800" dirty="0">
              <a:solidFill>
                <a:schemeClr val="bg1">
                  <a:lumMod val="50000"/>
                </a:schemeClr>
              </a:solidFill>
              <a:cs typeface="+mn-ea"/>
              <a:sym typeface="+mn-lt"/>
            </a:endParaRPr>
          </a:p>
        </p:txBody>
      </p:sp>
      <p:sp>
        <p:nvSpPr>
          <p:cNvPr id="21528" name="Rectangle 24"/>
          <p:cNvSpPr>
            <a:spLocks noChangeArrowheads="1"/>
          </p:cNvSpPr>
          <p:nvPr/>
        </p:nvSpPr>
        <p:spPr bwMode="auto">
          <a:xfrm>
            <a:off x="6371829" y="2052638"/>
            <a:ext cx="151288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ctr"/>
            <a:r>
              <a:rPr lang="zh-CN" altLang="en-US" sz="1200" dirty="0">
                <a:solidFill>
                  <a:schemeClr val="tx1">
                    <a:lumMod val="75000"/>
                    <a:lumOff val="25000"/>
                  </a:schemeClr>
                </a:solidFill>
                <a:cs typeface="+mn-ea"/>
                <a:sym typeface="+mn-lt"/>
              </a:rPr>
              <a:t>步骤四</a:t>
            </a:r>
            <a:endParaRPr lang="en-US" altLang="zh-CN" sz="1200" dirty="0">
              <a:solidFill>
                <a:schemeClr val="tx1">
                  <a:lumMod val="75000"/>
                  <a:lumOff val="25000"/>
                </a:schemeClr>
              </a:solidFill>
              <a:cs typeface="+mn-ea"/>
              <a:sym typeface="+mn-lt"/>
            </a:endParaRPr>
          </a:p>
          <a:p>
            <a:pPr lvl="0" algn="ctr"/>
            <a:r>
              <a:rPr lang="zh-CN" altLang="en-US" sz="800" dirty="0" smtClean="0">
                <a:solidFill>
                  <a:schemeClr val="bg1">
                    <a:lumMod val="50000"/>
                  </a:schemeClr>
                </a:solidFill>
                <a:cs typeface="+mn-ea"/>
                <a:sym typeface="+mn-lt"/>
              </a:rPr>
              <a:t>幻灯片中不能直接修改的图形或文字，请进入幻灯片母版，找到对应的位置进行修改</a:t>
            </a:r>
            <a:endParaRPr lang="zh-CN" altLang="en-US" sz="800" dirty="0">
              <a:solidFill>
                <a:schemeClr val="bg1">
                  <a:lumMod val="50000"/>
                </a:schemeClr>
              </a:solidFill>
              <a:cs typeface="+mn-ea"/>
              <a:sym typeface="+mn-lt"/>
            </a:endParaRPr>
          </a:p>
        </p:txBody>
      </p:sp>
      <p:sp>
        <p:nvSpPr>
          <p:cNvPr id="21529" name="Rectangle 25"/>
          <p:cNvSpPr>
            <a:spLocks noChangeArrowheads="1"/>
          </p:cNvSpPr>
          <p:nvPr/>
        </p:nvSpPr>
        <p:spPr bwMode="auto">
          <a:xfrm>
            <a:off x="4644629" y="3132138"/>
            <a:ext cx="151288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ctr"/>
            <a:r>
              <a:rPr lang="zh-CN" altLang="en-US" sz="1200" dirty="0">
                <a:solidFill>
                  <a:schemeClr val="accent1"/>
                </a:solidFill>
                <a:cs typeface="+mn-ea"/>
                <a:sym typeface="+mn-lt"/>
              </a:rPr>
              <a:t>步骤三</a:t>
            </a:r>
            <a:endParaRPr lang="en-US" altLang="zh-CN" sz="1200" dirty="0">
              <a:solidFill>
                <a:schemeClr val="accent1"/>
              </a:solidFill>
              <a:cs typeface="+mn-ea"/>
              <a:sym typeface="+mn-lt"/>
            </a:endParaRPr>
          </a:p>
          <a:p>
            <a:pPr lvl="0" algn="ctr"/>
            <a:r>
              <a:rPr lang="zh-CN" altLang="en-US" sz="800" dirty="0" smtClean="0">
                <a:solidFill>
                  <a:schemeClr val="bg1">
                    <a:lumMod val="50000"/>
                  </a:schemeClr>
                </a:solidFill>
                <a:cs typeface="+mn-ea"/>
                <a:sym typeface="+mn-lt"/>
              </a:rPr>
              <a:t>幻灯片中不能直接修改的图形或文字，请进入幻灯片母版，找到对应的位置进行修改</a:t>
            </a:r>
            <a:endParaRPr lang="zh-CN" altLang="en-US" sz="800" dirty="0">
              <a:solidFill>
                <a:schemeClr val="bg1">
                  <a:lumMod val="50000"/>
                </a:schemeClr>
              </a:solidFill>
              <a:cs typeface="+mn-ea"/>
              <a:sym typeface="+mn-lt"/>
            </a:endParaRPr>
          </a:p>
        </p:txBody>
      </p:sp>
      <p:sp>
        <p:nvSpPr>
          <p:cNvPr id="2" name="文本占位符 1"/>
          <p:cNvSpPr>
            <a:spLocks noGrp="1"/>
          </p:cNvSpPr>
          <p:nvPr>
            <p:ph type="body" sz="quarter" idx="10"/>
          </p:nvPr>
        </p:nvSpPr>
        <p:spPr/>
        <p:txBody>
          <a:bodyPr/>
          <a:lstStyle/>
          <a:p>
            <a:r>
              <a:rPr lang="zh-CN" altLang="en-US" dirty="0" smtClean="0">
                <a:latin typeface="+mn-lt"/>
                <a:ea typeface="+mn-ea"/>
                <a:cs typeface="+mn-ea"/>
                <a:sym typeface="+mn-lt"/>
              </a:rPr>
              <a:t>点击输入标题</a:t>
            </a:r>
            <a:endParaRPr lang="zh-CN" altLang="en-US" dirty="0">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Tm="5000">
        <p14:gallery dir="l"/>
      </p:transition>
    </mc:Choice>
    <mc:Fallback>
      <p:transition spd="slow"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fill="hold" nodeType="clickEffect" p14:presetBounceEnd="50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50000">
                                          <p:cBhvr additive="base">
                                            <p:cTn id="7" dur="1000" fill="hold"/>
                                            <p:tgtEl>
                                              <p:spTgt spid="6"/>
                                            </p:tgtEl>
                                            <p:attrNameLst>
                                              <p:attrName>ppt_x</p:attrName>
                                            </p:attrNameLst>
                                          </p:cBhvr>
                                          <p:tavLst>
                                            <p:tav tm="0">
                                              <p:val>
                                                <p:strVal val="#ppt_x"/>
                                              </p:val>
                                            </p:tav>
                                            <p:tav tm="100000">
                                              <p:val>
                                                <p:strVal val="#ppt_x"/>
                                              </p:val>
                                            </p:tav>
                                          </p:tavLst>
                                        </p:anim>
                                        <p:anim calcmode="lin" valueType="num" p14:bounceEnd="50000">
                                          <p:cBhvr additive="base">
                                            <p:cTn id="8" dur="10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grpId="0" nodeType="afterEffect" p14:presetBounceEnd="60000">
                                      <p:stCondLst>
                                        <p:cond delay="0"/>
                                      </p:stCondLst>
                                      <p:childTnLst>
                                        <p:set>
                                          <p:cBhvr>
                                            <p:cTn id="11" dur="1" fill="hold">
                                              <p:stCondLst>
                                                <p:cond delay="0"/>
                                              </p:stCondLst>
                                            </p:cTn>
                                            <p:tgtEl>
                                              <p:spTgt spid="21527"/>
                                            </p:tgtEl>
                                            <p:attrNameLst>
                                              <p:attrName>style.visibility</p:attrName>
                                            </p:attrNameLst>
                                          </p:cBhvr>
                                          <p:to>
                                            <p:strVal val="visible"/>
                                          </p:to>
                                        </p:set>
                                        <p:anim calcmode="lin" valueType="num" p14:bounceEnd="60000">
                                          <p:cBhvr additive="base">
                                            <p:cTn id="12" dur="750" fill="hold"/>
                                            <p:tgtEl>
                                              <p:spTgt spid="21527"/>
                                            </p:tgtEl>
                                            <p:attrNameLst>
                                              <p:attrName>ppt_x</p:attrName>
                                            </p:attrNameLst>
                                          </p:cBhvr>
                                          <p:tavLst>
                                            <p:tav tm="0">
                                              <p:val>
                                                <p:strVal val="#ppt_x"/>
                                              </p:val>
                                            </p:tav>
                                            <p:tav tm="100000">
                                              <p:val>
                                                <p:strVal val="#ppt_x"/>
                                              </p:val>
                                            </p:tav>
                                          </p:tavLst>
                                        </p:anim>
                                        <p:anim calcmode="lin" valueType="num" p14:bounceEnd="60000">
                                          <p:cBhvr additive="base">
                                            <p:cTn id="13" dur="750" fill="hold"/>
                                            <p:tgtEl>
                                              <p:spTgt spid="21527"/>
                                            </p:tgtEl>
                                            <p:attrNameLst>
                                              <p:attrName>ppt_y</p:attrName>
                                            </p:attrNameLst>
                                          </p:cBhvr>
                                          <p:tavLst>
                                            <p:tav tm="0">
                                              <p:val>
                                                <p:strVal val="1+#ppt_h/2"/>
                                              </p:val>
                                            </p:tav>
                                            <p:tav tm="100000">
                                              <p:val>
                                                <p:strVal val="#ppt_y"/>
                                              </p:val>
                                            </p:tav>
                                          </p:tavLst>
                                        </p:anim>
                                      </p:childTnLst>
                                    </p:cTn>
                                  </p:par>
                                  <p:par>
                                    <p:cTn id="14" presetID="22" presetClass="entr" presetSubtype="8" fill="hold" grpId="0" nodeType="withEffect">
                                      <p:stCondLst>
                                        <p:cond delay="300"/>
                                      </p:stCondLst>
                                      <p:childTnLst>
                                        <p:set>
                                          <p:cBhvr>
                                            <p:cTn id="15" dur="1" fill="hold">
                                              <p:stCondLst>
                                                <p:cond delay="0"/>
                                              </p:stCondLst>
                                            </p:cTn>
                                            <p:tgtEl>
                                              <p:spTgt spid="21507"/>
                                            </p:tgtEl>
                                            <p:attrNameLst>
                                              <p:attrName>style.visibility</p:attrName>
                                            </p:attrNameLst>
                                          </p:cBhvr>
                                          <p:to>
                                            <p:strVal val="visible"/>
                                          </p:to>
                                        </p:set>
                                        <p:animEffect transition="in" filter="wipe(left)">
                                          <p:cBhvr>
                                            <p:cTn id="16" dur="500"/>
                                            <p:tgtEl>
                                              <p:spTgt spid="21507"/>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accel="50000" fill="hold" nodeType="clickEffect" p14:presetBounceEnd="50000">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14:bounceEnd="50000">
                                          <p:cBhvr additive="base">
                                            <p:cTn id="21" dur="1000" fill="hold"/>
                                            <p:tgtEl>
                                              <p:spTgt spid="5"/>
                                            </p:tgtEl>
                                            <p:attrNameLst>
                                              <p:attrName>ppt_x</p:attrName>
                                            </p:attrNameLst>
                                          </p:cBhvr>
                                          <p:tavLst>
                                            <p:tav tm="0">
                                              <p:val>
                                                <p:strVal val="#ppt_x"/>
                                              </p:val>
                                            </p:tav>
                                            <p:tav tm="100000">
                                              <p:val>
                                                <p:strVal val="#ppt_x"/>
                                              </p:val>
                                            </p:tav>
                                          </p:tavLst>
                                        </p:anim>
                                        <p:anim calcmode="lin" valueType="num" p14:bounceEnd="50000">
                                          <p:cBhvr additive="base">
                                            <p:cTn id="22" dur="1000" fill="hold"/>
                                            <p:tgtEl>
                                              <p:spTgt spid="5"/>
                                            </p:tgtEl>
                                            <p:attrNameLst>
                                              <p:attrName>ppt_y</p:attrName>
                                            </p:attrNameLst>
                                          </p:cBhvr>
                                          <p:tavLst>
                                            <p:tav tm="0">
                                              <p:val>
                                                <p:strVal val="1+#ppt_h/2"/>
                                              </p:val>
                                            </p:tav>
                                            <p:tav tm="100000">
                                              <p:val>
                                                <p:strVal val="#ppt_y"/>
                                              </p:val>
                                            </p:tav>
                                          </p:tavLst>
                                        </p:anim>
                                      </p:childTnLst>
                                    </p:cTn>
                                  </p:par>
                                </p:childTnLst>
                              </p:cTn>
                            </p:par>
                            <p:par>
                              <p:cTn id="23" fill="hold">
                                <p:stCondLst>
                                  <p:cond delay="1000"/>
                                </p:stCondLst>
                                <p:childTnLst>
                                  <p:par>
                                    <p:cTn id="24" presetID="2" presetClass="entr" presetSubtype="1" fill="hold" grpId="0" nodeType="afterEffect" p14:presetBounceEnd="60000">
                                      <p:stCondLst>
                                        <p:cond delay="0"/>
                                      </p:stCondLst>
                                      <p:childTnLst>
                                        <p:set>
                                          <p:cBhvr>
                                            <p:cTn id="25" dur="1" fill="hold">
                                              <p:stCondLst>
                                                <p:cond delay="0"/>
                                              </p:stCondLst>
                                            </p:cTn>
                                            <p:tgtEl>
                                              <p:spTgt spid="21526"/>
                                            </p:tgtEl>
                                            <p:attrNameLst>
                                              <p:attrName>style.visibility</p:attrName>
                                            </p:attrNameLst>
                                          </p:cBhvr>
                                          <p:to>
                                            <p:strVal val="visible"/>
                                          </p:to>
                                        </p:set>
                                        <p:anim calcmode="lin" valueType="num" p14:bounceEnd="60000">
                                          <p:cBhvr additive="base">
                                            <p:cTn id="26" dur="750" fill="hold"/>
                                            <p:tgtEl>
                                              <p:spTgt spid="21526"/>
                                            </p:tgtEl>
                                            <p:attrNameLst>
                                              <p:attrName>ppt_x</p:attrName>
                                            </p:attrNameLst>
                                          </p:cBhvr>
                                          <p:tavLst>
                                            <p:tav tm="0">
                                              <p:val>
                                                <p:strVal val="#ppt_x"/>
                                              </p:val>
                                            </p:tav>
                                            <p:tav tm="100000">
                                              <p:val>
                                                <p:strVal val="#ppt_x"/>
                                              </p:val>
                                            </p:tav>
                                          </p:tavLst>
                                        </p:anim>
                                        <p:anim calcmode="lin" valueType="num" p14:bounceEnd="60000">
                                          <p:cBhvr additive="base">
                                            <p:cTn id="27" dur="750" fill="hold"/>
                                            <p:tgtEl>
                                              <p:spTgt spid="21526"/>
                                            </p:tgtEl>
                                            <p:attrNameLst>
                                              <p:attrName>ppt_y</p:attrName>
                                            </p:attrNameLst>
                                          </p:cBhvr>
                                          <p:tavLst>
                                            <p:tav tm="0">
                                              <p:val>
                                                <p:strVal val="0-#ppt_h/2"/>
                                              </p:val>
                                            </p:tav>
                                            <p:tav tm="100000">
                                              <p:val>
                                                <p:strVal val="#ppt_y"/>
                                              </p:val>
                                            </p:tav>
                                          </p:tavLst>
                                        </p:anim>
                                      </p:childTnLst>
                                    </p:cTn>
                                  </p:par>
                                  <p:par>
                                    <p:cTn id="28" presetID="22" presetClass="entr" presetSubtype="8" fill="hold" grpId="0" nodeType="withEffect">
                                      <p:stCondLst>
                                        <p:cond delay="300"/>
                                      </p:stCondLst>
                                      <p:childTnLst>
                                        <p:set>
                                          <p:cBhvr>
                                            <p:cTn id="29" dur="1" fill="hold">
                                              <p:stCondLst>
                                                <p:cond delay="0"/>
                                              </p:stCondLst>
                                            </p:cTn>
                                            <p:tgtEl>
                                              <p:spTgt spid="21511"/>
                                            </p:tgtEl>
                                            <p:attrNameLst>
                                              <p:attrName>style.visibility</p:attrName>
                                            </p:attrNameLst>
                                          </p:cBhvr>
                                          <p:to>
                                            <p:strVal val="visible"/>
                                          </p:to>
                                        </p:set>
                                        <p:animEffect transition="in" filter="wipe(left)">
                                          <p:cBhvr>
                                            <p:cTn id="30" dur="500"/>
                                            <p:tgtEl>
                                              <p:spTgt spid="21511"/>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accel="50000" fill="hold" nodeType="clickEffect" p14:presetBounceEnd="50000">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14:bounceEnd="50000">
                                          <p:cBhvr additive="base">
                                            <p:cTn id="35" dur="1000" fill="hold"/>
                                            <p:tgtEl>
                                              <p:spTgt spid="4"/>
                                            </p:tgtEl>
                                            <p:attrNameLst>
                                              <p:attrName>ppt_x</p:attrName>
                                            </p:attrNameLst>
                                          </p:cBhvr>
                                          <p:tavLst>
                                            <p:tav tm="0">
                                              <p:val>
                                                <p:strVal val="#ppt_x"/>
                                              </p:val>
                                            </p:tav>
                                            <p:tav tm="100000">
                                              <p:val>
                                                <p:strVal val="#ppt_x"/>
                                              </p:val>
                                            </p:tav>
                                          </p:tavLst>
                                        </p:anim>
                                        <p:anim calcmode="lin" valueType="num" p14:bounceEnd="50000">
                                          <p:cBhvr additive="base">
                                            <p:cTn id="36" dur="1000" fill="hold"/>
                                            <p:tgtEl>
                                              <p:spTgt spid="4"/>
                                            </p:tgtEl>
                                            <p:attrNameLst>
                                              <p:attrName>ppt_y</p:attrName>
                                            </p:attrNameLst>
                                          </p:cBhvr>
                                          <p:tavLst>
                                            <p:tav tm="0">
                                              <p:val>
                                                <p:strVal val="1+#ppt_h/2"/>
                                              </p:val>
                                            </p:tav>
                                            <p:tav tm="100000">
                                              <p:val>
                                                <p:strVal val="#ppt_y"/>
                                              </p:val>
                                            </p:tav>
                                          </p:tavLst>
                                        </p:anim>
                                      </p:childTnLst>
                                    </p:cTn>
                                  </p:par>
                                </p:childTnLst>
                              </p:cTn>
                            </p:par>
                            <p:par>
                              <p:cTn id="37" fill="hold">
                                <p:stCondLst>
                                  <p:cond delay="1000"/>
                                </p:stCondLst>
                                <p:childTnLst>
                                  <p:par>
                                    <p:cTn id="38" presetID="2" presetClass="entr" presetSubtype="4" fill="hold" grpId="0" nodeType="afterEffect" p14:presetBounceEnd="60000">
                                      <p:stCondLst>
                                        <p:cond delay="0"/>
                                      </p:stCondLst>
                                      <p:childTnLst>
                                        <p:set>
                                          <p:cBhvr>
                                            <p:cTn id="39" dur="1" fill="hold">
                                              <p:stCondLst>
                                                <p:cond delay="0"/>
                                              </p:stCondLst>
                                            </p:cTn>
                                            <p:tgtEl>
                                              <p:spTgt spid="21529"/>
                                            </p:tgtEl>
                                            <p:attrNameLst>
                                              <p:attrName>style.visibility</p:attrName>
                                            </p:attrNameLst>
                                          </p:cBhvr>
                                          <p:to>
                                            <p:strVal val="visible"/>
                                          </p:to>
                                        </p:set>
                                        <p:anim calcmode="lin" valueType="num" p14:bounceEnd="60000">
                                          <p:cBhvr additive="base">
                                            <p:cTn id="40" dur="750" fill="hold"/>
                                            <p:tgtEl>
                                              <p:spTgt spid="21529"/>
                                            </p:tgtEl>
                                            <p:attrNameLst>
                                              <p:attrName>ppt_x</p:attrName>
                                            </p:attrNameLst>
                                          </p:cBhvr>
                                          <p:tavLst>
                                            <p:tav tm="0">
                                              <p:val>
                                                <p:strVal val="#ppt_x"/>
                                              </p:val>
                                            </p:tav>
                                            <p:tav tm="100000">
                                              <p:val>
                                                <p:strVal val="#ppt_x"/>
                                              </p:val>
                                            </p:tav>
                                          </p:tavLst>
                                        </p:anim>
                                        <p:anim calcmode="lin" valueType="num" p14:bounceEnd="60000">
                                          <p:cBhvr additive="base">
                                            <p:cTn id="41" dur="750" fill="hold"/>
                                            <p:tgtEl>
                                              <p:spTgt spid="21529"/>
                                            </p:tgtEl>
                                            <p:attrNameLst>
                                              <p:attrName>ppt_y</p:attrName>
                                            </p:attrNameLst>
                                          </p:cBhvr>
                                          <p:tavLst>
                                            <p:tav tm="0">
                                              <p:val>
                                                <p:strVal val="1+#ppt_h/2"/>
                                              </p:val>
                                            </p:tav>
                                            <p:tav tm="100000">
                                              <p:val>
                                                <p:strVal val="#ppt_y"/>
                                              </p:val>
                                            </p:tav>
                                          </p:tavLst>
                                        </p:anim>
                                      </p:childTnLst>
                                    </p:cTn>
                                  </p:par>
                                  <p:par>
                                    <p:cTn id="42" presetID="22" presetClass="entr" presetSubtype="8" fill="hold" grpId="0" nodeType="withEffect">
                                      <p:stCondLst>
                                        <p:cond delay="300"/>
                                      </p:stCondLst>
                                      <p:childTnLst>
                                        <p:set>
                                          <p:cBhvr>
                                            <p:cTn id="43" dur="1" fill="hold">
                                              <p:stCondLst>
                                                <p:cond delay="0"/>
                                              </p:stCondLst>
                                            </p:cTn>
                                            <p:tgtEl>
                                              <p:spTgt spid="21509"/>
                                            </p:tgtEl>
                                            <p:attrNameLst>
                                              <p:attrName>style.visibility</p:attrName>
                                            </p:attrNameLst>
                                          </p:cBhvr>
                                          <p:to>
                                            <p:strVal val="visible"/>
                                          </p:to>
                                        </p:set>
                                        <p:animEffect transition="in" filter="wipe(left)">
                                          <p:cBhvr>
                                            <p:cTn id="44" dur="500"/>
                                            <p:tgtEl>
                                              <p:spTgt spid="21509"/>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4" accel="50000" fill="hold" nodeType="clickEffect" p14:presetBounceEnd="50000">
                                      <p:stCondLst>
                                        <p:cond delay="0"/>
                                      </p:stCondLst>
                                      <p:childTnLst>
                                        <p:set>
                                          <p:cBhvr>
                                            <p:cTn id="48" dur="1" fill="hold">
                                              <p:stCondLst>
                                                <p:cond delay="0"/>
                                              </p:stCondLst>
                                            </p:cTn>
                                            <p:tgtEl>
                                              <p:spTgt spid="3"/>
                                            </p:tgtEl>
                                            <p:attrNameLst>
                                              <p:attrName>style.visibility</p:attrName>
                                            </p:attrNameLst>
                                          </p:cBhvr>
                                          <p:to>
                                            <p:strVal val="visible"/>
                                          </p:to>
                                        </p:set>
                                        <p:anim calcmode="lin" valueType="num" p14:bounceEnd="50000">
                                          <p:cBhvr additive="base">
                                            <p:cTn id="49" dur="1000" fill="hold"/>
                                            <p:tgtEl>
                                              <p:spTgt spid="3"/>
                                            </p:tgtEl>
                                            <p:attrNameLst>
                                              <p:attrName>ppt_x</p:attrName>
                                            </p:attrNameLst>
                                          </p:cBhvr>
                                          <p:tavLst>
                                            <p:tav tm="0">
                                              <p:val>
                                                <p:strVal val="#ppt_x"/>
                                              </p:val>
                                            </p:tav>
                                            <p:tav tm="100000">
                                              <p:val>
                                                <p:strVal val="#ppt_x"/>
                                              </p:val>
                                            </p:tav>
                                          </p:tavLst>
                                        </p:anim>
                                        <p:anim calcmode="lin" valueType="num" p14:bounceEnd="50000">
                                          <p:cBhvr additive="base">
                                            <p:cTn id="50" dur="1000" fill="hold"/>
                                            <p:tgtEl>
                                              <p:spTgt spid="3"/>
                                            </p:tgtEl>
                                            <p:attrNameLst>
                                              <p:attrName>ppt_y</p:attrName>
                                            </p:attrNameLst>
                                          </p:cBhvr>
                                          <p:tavLst>
                                            <p:tav tm="0">
                                              <p:val>
                                                <p:strVal val="1+#ppt_h/2"/>
                                              </p:val>
                                            </p:tav>
                                            <p:tav tm="100000">
                                              <p:val>
                                                <p:strVal val="#ppt_y"/>
                                              </p:val>
                                            </p:tav>
                                          </p:tavLst>
                                        </p:anim>
                                      </p:childTnLst>
                                    </p:cTn>
                                  </p:par>
                                </p:childTnLst>
                              </p:cTn>
                            </p:par>
                            <p:par>
                              <p:cTn id="51" fill="hold">
                                <p:stCondLst>
                                  <p:cond delay="1000"/>
                                </p:stCondLst>
                                <p:childTnLst>
                                  <p:par>
                                    <p:cTn id="52" presetID="2" presetClass="entr" presetSubtype="1" fill="hold" grpId="0" nodeType="afterEffect" p14:presetBounceEnd="60000">
                                      <p:stCondLst>
                                        <p:cond delay="0"/>
                                      </p:stCondLst>
                                      <p:childTnLst>
                                        <p:set>
                                          <p:cBhvr>
                                            <p:cTn id="53" dur="1" fill="hold">
                                              <p:stCondLst>
                                                <p:cond delay="0"/>
                                              </p:stCondLst>
                                            </p:cTn>
                                            <p:tgtEl>
                                              <p:spTgt spid="21528"/>
                                            </p:tgtEl>
                                            <p:attrNameLst>
                                              <p:attrName>style.visibility</p:attrName>
                                            </p:attrNameLst>
                                          </p:cBhvr>
                                          <p:to>
                                            <p:strVal val="visible"/>
                                          </p:to>
                                        </p:set>
                                        <p:anim calcmode="lin" valueType="num" p14:bounceEnd="60000">
                                          <p:cBhvr additive="base">
                                            <p:cTn id="54" dur="750" fill="hold"/>
                                            <p:tgtEl>
                                              <p:spTgt spid="21528"/>
                                            </p:tgtEl>
                                            <p:attrNameLst>
                                              <p:attrName>ppt_x</p:attrName>
                                            </p:attrNameLst>
                                          </p:cBhvr>
                                          <p:tavLst>
                                            <p:tav tm="0">
                                              <p:val>
                                                <p:strVal val="#ppt_x"/>
                                              </p:val>
                                            </p:tav>
                                            <p:tav tm="100000">
                                              <p:val>
                                                <p:strVal val="#ppt_x"/>
                                              </p:val>
                                            </p:tav>
                                          </p:tavLst>
                                        </p:anim>
                                        <p:anim calcmode="lin" valueType="num" p14:bounceEnd="60000">
                                          <p:cBhvr additive="base">
                                            <p:cTn id="55" dur="750" fill="hold"/>
                                            <p:tgtEl>
                                              <p:spTgt spid="21528"/>
                                            </p:tgtEl>
                                            <p:attrNameLst>
                                              <p:attrName>ppt_y</p:attrName>
                                            </p:attrNameLst>
                                          </p:cBhvr>
                                          <p:tavLst>
                                            <p:tav tm="0">
                                              <p:val>
                                                <p:strVal val="0-#ppt_h/2"/>
                                              </p:val>
                                            </p:tav>
                                            <p:tav tm="100000">
                                              <p:val>
                                                <p:strVal val="#ppt_y"/>
                                              </p:val>
                                            </p:tav>
                                          </p:tavLst>
                                        </p:anim>
                                      </p:childTnLst>
                                    </p:cTn>
                                  </p:par>
                                  <p:par>
                                    <p:cTn id="56" presetID="22" presetClass="entr" presetSubtype="8" fill="hold" grpId="0" nodeType="withEffect">
                                      <p:stCondLst>
                                        <p:cond delay="300"/>
                                      </p:stCondLst>
                                      <p:childTnLst>
                                        <p:set>
                                          <p:cBhvr>
                                            <p:cTn id="57" dur="1" fill="hold">
                                              <p:stCondLst>
                                                <p:cond delay="0"/>
                                              </p:stCondLst>
                                            </p:cTn>
                                            <p:tgtEl>
                                              <p:spTgt spid="21513"/>
                                            </p:tgtEl>
                                            <p:attrNameLst>
                                              <p:attrName>style.visibility</p:attrName>
                                            </p:attrNameLst>
                                          </p:cBhvr>
                                          <p:to>
                                            <p:strVal val="visible"/>
                                          </p:to>
                                        </p:set>
                                        <p:animEffect transition="in" filter="wipe(left)">
                                          <p:cBhvr>
                                            <p:cTn id="58" dur="500"/>
                                            <p:tgtEl>
                                              <p:spTgt spid="215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animBg="1"/>
          <p:bldP spid="21509" grpId="0" animBg="1"/>
          <p:bldP spid="21511" grpId="0" animBg="1"/>
          <p:bldP spid="21513" grpId="0" animBg="1"/>
          <p:bldP spid="21526" grpId="0"/>
          <p:bldP spid="21527" grpId="0"/>
          <p:bldP spid="21528" grpId="0"/>
          <p:bldP spid="21529"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grpId="0" nodeType="afterEffect">
                                      <p:stCondLst>
                                        <p:cond delay="0"/>
                                      </p:stCondLst>
                                      <p:childTnLst>
                                        <p:set>
                                          <p:cBhvr>
                                            <p:cTn id="11" dur="1" fill="hold">
                                              <p:stCondLst>
                                                <p:cond delay="0"/>
                                              </p:stCondLst>
                                            </p:cTn>
                                            <p:tgtEl>
                                              <p:spTgt spid="21527"/>
                                            </p:tgtEl>
                                            <p:attrNameLst>
                                              <p:attrName>style.visibility</p:attrName>
                                            </p:attrNameLst>
                                          </p:cBhvr>
                                          <p:to>
                                            <p:strVal val="visible"/>
                                          </p:to>
                                        </p:set>
                                        <p:anim calcmode="lin" valueType="num">
                                          <p:cBhvr additive="base">
                                            <p:cTn id="12" dur="750" fill="hold"/>
                                            <p:tgtEl>
                                              <p:spTgt spid="21527"/>
                                            </p:tgtEl>
                                            <p:attrNameLst>
                                              <p:attrName>ppt_x</p:attrName>
                                            </p:attrNameLst>
                                          </p:cBhvr>
                                          <p:tavLst>
                                            <p:tav tm="0">
                                              <p:val>
                                                <p:strVal val="#ppt_x"/>
                                              </p:val>
                                            </p:tav>
                                            <p:tav tm="100000">
                                              <p:val>
                                                <p:strVal val="#ppt_x"/>
                                              </p:val>
                                            </p:tav>
                                          </p:tavLst>
                                        </p:anim>
                                        <p:anim calcmode="lin" valueType="num">
                                          <p:cBhvr additive="base">
                                            <p:cTn id="13" dur="750" fill="hold"/>
                                            <p:tgtEl>
                                              <p:spTgt spid="21527"/>
                                            </p:tgtEl>
                                            <p:attrNameLst>
                                              <p:attrName>ppt_y</p:attrName>
                                            </p:attrNameLst>
                                          </p:cBhvr>
                                          <p:tavLst>
                                            <p:tav tm="0">
                                              <p:val>
                                                <p:strVal val="1+#ppt_h/2"/>
                                              </p:val>
                                            </p:tav>
                                            <p:tav tm="100000">
                                              <p:val>
                                                <p:strVal val="#ppt_y"/>
                                              </p:val>
                                            </p:tav>
                                          </p:tavLst>
                                        </p:anim>
                                      </p:childTnLst>
                                    </p:cTn>
                                  </p:par>
                                  <p:par>
                                    <p:cTn id="14" presetID="22" presetClass="entr" presetSubtype="8" fill="hold" grpId="0" nodeType="withEffect">
                                      <p:stCondLst>
                                        <p:cond delay="300"/>
                                      </p:stCondLst>
                                      <p:childTnLst>
                                        <p:set>
                                          <p:cBhvr>
                                            <p:cTn id="15" dur="1" fill="hold">
                                              <p:stCondLst>
                                                <p:cond delay="0"/>
                                              </p:stCondLst>
                                            </p:cTn>
                                            <p:tgtEl>
                                              <p:spTgt spid="21507"/>
                                            </p:tgtEl>
                                            <p:attrNameLst>
                                              <p:attrName>style.visibility</p:attrName>
                                            </p:attrNameLst>
                                          </p:cBhvr>
                                          <p:to>
                                            <p:strVal val="visible"/>
                                          </p:to>
                                        </p:set>
                                        <p:animEffect transition="in" filter="wipe(left)">
                                          <p:cBhvr>
                                            <p:cTn id="16" dur="500"/>
                                            <p:tgtEl>
                                              <p:spTgt spid="21507"/>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accel="5000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1000" fill="hold"/>
                                            <p:tgtEl>
                                              <p:spTgt spid="5"/>
                                            </p:tgtEl>
                                            <p:attrNameLst>
                                              <p:attrName>ppt_x</p:attrName>
                                            </p:attrNameLst>
                                          </p:cBhvr>
                                          <p:tavLst>
                                            <p:tav tm="0">
                                              <p:val>
                                                <p:strVal val="#ppt_x"/>
                                              </p:val>
                                            </p:tav>
                                            <p:tav tm="100000">
                                              <p:val>
                                                <p:strVal val="#ppt_x"/>
                                              </p:val>
                                            </p:tav>
                                          </p:tavLst>
                                        </p:anim>
                                        <p:anim calcmode="lin" valueType="num">
                                          <p:cBhvr additive="base">
                                            <p:cTn id="22" dur="1000" fill="hold"/>
                                            <p:tgtEl>
                                              <p:spTgt spid="5"/>
                                            </p:tgtEl>
                                            <p:attrNameLst>
                                              <p:attrName>ppt_y</p:attrName>
                                            </p:attrNameLst>
                                          </p:cBhvr>
                                          <p:tavLst>
                                            <p:tav tm="0">
                                              <p:val>
                                                <p:strVal val="1+#ppt_h/2"/>
                                              </p:val>
                                            </p:tav>
                                            <p:tav tm="100000">
                                              <p:val>
                                                <p:strVal val="#ppt_y"/>
                                              </p:val>
                                            </p:tav>
                                          </p:tavLst>
                                        </p:anim>
                                      </p:childTnLst>
                                    </p:cTn>
                                  </p:par>
                                </p:childTnLst>
                              </p:cTn>
                            </p:par>
                            <p:par>
                              <p:cTn id="23" fill="hold">
                                <p:stCondLst>
                                  <p:cond delay="1000"/>
                                </p:stCondLst>
                                <p:childTnLst>
                                  <p:par>
                                    <p:cTn id="24" presetID="2" presetClass="entr" presetSubtype="1" fill="hold" grpId="0" nodeType="afterEffect">
                                      <p:stCondLst>
                                        <p:cond delay="0"/>
                                      </p:stCondLst>
                                      <p:childTnLst>
                                        <p:set>
                                          <p:cBhvr>
                                            <p:cTn id="25" dur="1" fill="hold">
                                              <p:stCondLst>
                                                <p:cond delay="0"/>
                                              </p:stCondLst>
                                            </p:cTn>
                                            <p:tgtEl>
                                              <p:spTgt spid="21526"/>
                                            </p:tgtEl>
                                            <p:attrNameLst>
                                              <p:attrName>style.visibility</p:attrName>
                                            </p:attrNameLst>
                                          </p:cBhvr>
                                          <p:to>
                                            <p:strVal val="visible"/>
                                          </p:to>
                                        </p:set>
                                        <p:anim calcmode="lin" valueType="num">
                                          <p:cBhvr additive="base">
                                            <p:cTn id="26" dur="750" fill="hold"/>
                                            <p:tgtEl>
                                              <p:spTgt spid="21526"/>
                                            </p:tgtEl>
                                            <p:attrNameLst>
                                              <p:attrName>ppt_x</p:attrName>
                                            </p:attrNameLst>
                                          </p:cBhvr>
                                          <p:tavLst>
                                            <p:tav tm="0">
                                              <p:val>
                                                <p:strVal val="#ppt_x"/>
                                              </p:val>
                                            </p:tav>
                                            <p:tav tm="100000">
                                              <p:val>
                                                <p:strVal val="#ppt_x"/>
                                              </p:val>
                                            </p:tav>
                                          </p:tavLst>
                                        </p:anim>
                                        <p:anim calcmode="lin" valueType="num">
                                          <p:cBhvr additive="base">
                                            <p:cTn id="27" dur="750" fill="hold"/>
                                            <p:tgtEl>
                                              <p:spTgt spid="21526"/>
                                            </p:tgtEl>
                                            <p:attrNameLst>
                                              <p:attrName>ppt_y</p:attrName>
                                            </p:attrNameLst>
                                          </p:cBhvr>
                                          <p:tavLst>
                                            <p:tav tm="0">
                                              <p:val>
                                                <p:strVal val="0-#ppt_h/2"/>
                                              </p:val>
                                            </p:tav>
                                            <p:tav tm="100000">
                                              <p:val>
                                                <p:strVal val="#ppt_y"/>
                                              </p:val>
                                            </p:tav>
                                          </p:tavLst>
                                        </p:anim>
                                      </p:childTnLst>
                                    </p:cTn>
                                  </p:par>
                                  <p:par>
                                    <p:cTn id="28" presetID="22" presetClass="entr" presetSubtype="8" fill="hold" grpId="0" nodeType="withEffect">
                                      <p:stCondLst>
                                        <p:cond delay="300"/>
                                      </p:stCondLst>
                                      <p:childTnLst>
                                        <p:set>
                                          <p:cBhvr>
                                            <p:cTn id="29" dur="1" fill="hold">
                                              <p:stCondLst>
                                                <p:cond delay="0"/>
                                              </p:stCondLst>
                                            </p:cTn>
                                            <p:tgtEl>
                                              <p:spTgt spid="21511"/>
                                            </p:tgtEl>
                                            <p:attrNameLst>
                                              <p:attrName>style.visibility</p:attrName>
                                            </p:attrNameLst>
                                          </p:cBhvr>
                                          <p:to>
                                            <p:strVal val="visible"/>
                                          </p:to>
                                        </p:set>
                                        <p:animEffect transition="in" filter="wipe(left)">
                                          <p:cBhvr>
                                            <p:cTn id="30" dur="500"/>
                                            <p:tgtEl>
                                              <p:spTgt spid="21511"/>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accel="50000"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additive="base">
                                            <p:cTn id="35" dur="1000" fill="hold"/>
                                            <p:tgtEl>
                                              <p:spTgt spid="4"/>
                                            </p:tgtEl>
                                            <p:attrNameLst>
                                              <p:attrName>ppt_x</p:attrName>
                                            </p:attrNameLst>
                                          </p:cBhvr>
                                          <p:tavLst>
                                            <p:tav tm="0">
                                              <p:val>
                                                <p:strVal val="#ppt_x"/>
                                              </p:val>
                                            </p:tav>
                                            <p:tav tm="100000">
                                              <p:val>
                                                <p:strVal val="#ppt_x"/>
                                              </p:val>
                                            </p:tav>
                                          </p:tavLst>
                                        </p:anim>
                                        <p:anim calcmode="lin" valueType="num">
                                          <p:cBhvr additive="base">
                                            <p:cTn id="36" dur="1000" fill="hold"/>
                                            <p:tgtEl>
                                              <p:spTgt spid="4"/>
                                            </p:tgtEl>
                                            <p:attrNameLst>
                                              <p:attrName>ppt_y</p:attrName>
                                            </p:attrNameLst>
                                          </p:cBhvr>
                                          <p:tavLst>
                                            <p:tav tm="0">
                                              <p:val>
                                                <p:strVal val="1+#ppt_h/2"/>
                                              </p:val>
                                            </p:tav>
                                            <p:tav tm="100000">
                                              <p:val>
                                                <p:strVal val="#ppt_y"/>
                                              </p:val>
                                            </p:tav>
                                          </p:tavLst>
                                        </p:anim>
                                      </p:childTnLst>
                                    </p:cTn>
                                  </p:par>
                                </p:childTnLst>
                              </p:cTn>
                            </p:par>
                            <p:par>
                              <p:cTn id="37" fill="hold">
                                <p:stCondLst>
                                  <p:cond delay="1000"/>
                                </p:stCondLst>
                                <p:childTnLst>
                                  <p:par>
                                    <p:cTn id="38" presetID="2" presetClass="entr" presetSubtype="4" fill="hold" grpId="0" nodeType="afterEffect">
                                      <p:stCondLst>
                                        <p:cond delay="0"/>
                                      </p:stCondLst>
                                      <p:childTnLst>
                                        <p:set>
                                          <p:cBhvr>
                                            <p:cTn id="39" dur="1" fill="hold">
                                              <p:stCondLst>
                                                <p:cond delay="0"/>
                                              </p:stCondLst>
                                            </p:cTn>
                                            <p:tgtEl>
                                              <p:spTgt spid="21529"/>
                                            </p:tgtEl>
                                            <p:attrNameLst>
                                              <p:attrName>style.visibility</p:attrName>
                                            </p:attrNameLst>
                                          </p:cBhvr>
                                          <p:to>
                                            <p:strVal val="visible"/>
                                          </p:to>
                                        </p:set>
                                        <p:anim calcmode="lin" valueType="num">
                                          <p:cBhvr additive="base">
                                            <p:cTn id="40" dur="750" fill="hold"/>
                                            <p:tgtEl>
                                              <p:spTgt spid="21529"/>
                                            </p:tgtEl>
                                            <p:attrNameLst>
                                              <p:attrName>ppt_x</p:attrName>
                                            </p:attrNameLst>
                                          </p:cBhvr>
                                          <p:tavLst>
                                            <p:tav tm="0">
                                              <p:val>
                                                <p:strVal val="#ppt_x"/>
                                              </p:val>
                                            </p:tav>
                                            <p:tav tm="100000">
                                              <p:val>
                                                <p:strVal val="#ppt_x"/>
                                              </p:val>
                                            </p:tav>
                                          </p:tavLst>
                                        </p:anim>
                                        <p:anim calcmode="lin" valueType="num">
                                          <p:cBhvr additive="base">
                                            <p:cTn id="41" dur="750" fill="hold"/>
                                            <p:tgtEl>
                                              <p:spTgt spid="21529"/>
                                            </p:tgtEl>
                                            <p:attrNameLst>
                                              <p:attrName>ppt_y</p:attrName>
                                            </p:attrNameLst>
                                          </p:cBhvr>
                                          <p:tavLst>
                                            <p:tav tm="0">
                                              <p:val>
                                                <p:strVal val="1+#ppt_h/2"/>
                                              </p:val>
                                            </p:tav>
                                            <p:tav tm="100000">
                                              <p:val>
                                                <p:strVal val="#ppt_y"/>
                                              </p:val>
                                            </p:tav>
                                          </p:tavLst>
                                        </p:anim>
                                      </p:childTnLst>
                                    </p:cTn>
                                  </p:par>
                                  <p:par>
                                    <p:cTn id="42" presetID="22" presetClass="entr" presetSubtype="8" fill="hold" grpId="0" nodeType="withEffect">
                                      <p:stCondLst>
                                        <p:cond delay="300"/>
                                      </p:stCondLst>
                                      <p:childTnLst>
                                        <p:set>
                                          <p:cBhvr>
                                            <p:cTn id="43" dur="1" fill="hold">
                                              <p:stCondLst>
                                                <p:cond delay="0"/>
                                              </p:stCondLst>
                                            </p:cTn>
                                            <p:tgtEl>
                                              <p:spTgt spid="21509"/>
                                            </p:tgtEl>
                                            <p:attrNameLst>
                                              <p:attrName>style.visibility</p:attrName>
                                            </p:attrNameLst>
                                          </p:cBhvr>
                                          <p:to>
                                            <p:strVal val="visible"/>
                                          </p:to>
                                        </p:set>
                                        <p:animEffect transition="in" filter="wipe(left)">
                                          <p:cBhvr>
                                            <p:cTn id="44" dur="500"/>
                                            <p:tgtEl>
                                              <p:spTgt spid="21509"/>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4" accel="50000" fill="hold" nodeType="clickEffect">
                                      <p:stCondLst>
                                        <p:cond delay="0"/>
                                      </p:stCondLst>
                                      <p:childTnLst>
                                        <p:set>
                                          <p:cBhvr>
                                            <p:cTn id="48" dur="1" fill="hold">
                                              <p:stCondLst>
                                                <p:cond delay="0"/>
                                              </p:stCondLst>
                                            </p:cTn>
                                            <p:tgtEl>
                                              <p:spTgt spid="3"/>
                                            </p:tgtEl>
                                            <p:attrNameLst>
                                              <p:attrName>style.visibility</p:attrName>
                                            </p:attrNameLst>
                                          </p:cBhvr>
                                          <p:to>
                                            <p:strVal val="visible"/>
                                          </p:to>
                                        </p:set>
                                        <p:anim calcmode="lin" valueType="num">
                                          <p:cBhvr additive="base">
                                            <p:cTn id="49" dur="1000" fill="hold"/>
                                            <p:tgtEl>
                                              <p:spTgt spid="3"/>
                                            </p:tgtEl>
                                            <p:attrNameLst>
                                              <p:attrName>ppt_x</p:attrName>
                                            </p:attrNameLst>
                                          </p:cBhvr>
                                          <p:tavLst>
                                            <p:tav tm="0">
                                              <p:val>
                                                <p:strVal val="#ppt_x"/>
                                              </p:val>
                                            </p:tav>
                                            <p:tav tm="100000">
                                              <p:val>
                                                <p:strVal val="#ppt_x"/>
                                              </p:val>
                                            </p:tav>
                                          </p:tavLst>
                                        </p:anim>
                                        <p:anim calcmode="lin" valueType="num">
                                          <p:cBhvr additive="base">
                                            <p:cTn id="50" dur="1000" fill="hold"/>
                                            <p:tgtEl>
                                              <p:spTgt spid="3"/>
                                            </p:tgtEl>
                                            <p:attrNameLst>
                                              <p:attrName>ppt_y</p:attrName>
                                            </p:attrNameLst>
                                          </p:cBhvr>
                                          <p:tavLst>
                                            <p:tav tm="0">
                                              <p:val>
                                                <p:strVal val="1+#ppt_h/2"/>
                                              </p:val>
                                            </p:tav>
                                            <p:tav tm="100000">
                                              <p:val>
                                                <p:strVal val="#ppt_y"/>
                                              </p:val>
                                            </p:tav>
                                          </p:tavLst>
                                        </p:anim>
                                      </p:childTnLst>
                                    </p:cTn>
                                  </p:par>
                                </p:childTnLst>
                              </p:cTn>
                            </p:par>
                            <p:par>
                              <p:cTn id="51" fill="hold">
                                <p:stCondLst>
                                  <p:cond delay="1000"/>
                                </p:stCondLst>
                                <p:childTnLst>
                                  <p:par>
                                    <p:cTn id="52" presetID="2" presetClass="entr" presetSubtype="1" fill="hold" grpId="0" nodeType="afterEffect">
                                      <p:stCondLst>
                                        <p:cond delay="0"/>
                                      </p:stCondLst>
                                      <p:childTnLst>
                                        <p:set>
                                          <p:cBhvr>
                                            <p:cTn id="53" dur="1" fill="hold">
                                              <p:stCondLst>
                                                <p:cond delay="0"/>
                                              </p:stCondLst>
                                            </p:cTn>
                                            <p:tgtEl>
                                              <p:spTgt spid="21528"/>
                                            </p:tgtEl>
                                            <p:attrNameLst>
                                              <p:attrName>style.visibility</p:attrName>
                                            </p:attrNameLst>
                                          </p:cBhvr>
                                          <p:to>
                                            <p:strVal val="visible"/>
                                          </p:to>
                                        </p:set>
                                        <p:anim calcmode="lin" valueType="num">
                                          <p:cBhvr additive="base">
                                            <p:cTn id="54" dur="750" fill="hold"/>
                                            <p:tgtEl>
                                              <p:spTgt spid="21528"/>
                                            </p:tgtEl>
                                            <p:attrNameLst>
                                              <p:attrName>ppt_x</p:attrName>
                                            </p:attrNameLst>
                                          </p:cBhvr>
                                          <p:tavLst>
                                            <p:tav tm="0">
                                              <p:val>
                                                <p:strVal val="#ppt_x"/>
                                              </p:val>
                                            </p:tav>
                                            <p:tav tm="100000">
                                              <p:val>
                                                <p:strVal val="#ppt_x"/>
                                              </p:val>
                                            </p:tav>
                                          </p:tavLst>
                                        </p:anim>
                                        <p:anim calcmode="lin" valueType="num">
                                          <p:cBhvr additive="base">
                                            <p:cTn id="55" dur="750" fill="hold"/>
                                            <p:tgtEl>
                                              <p:spTgt spid="21528"/>
                                            </p:tgtEl>
                                            <p:attrNameLst>
                                              <p:attrName>ppt_y</p:attrName>
                                            </p:attrNameLst>
                                          </p:cBhvr>
                                          <p:tavLst>
                                            <p:tav tm="0">
                                              <p:val>
                                                <p:strVal val="0-#ppt_h/2"/>
                                              </p:val>
                                            </p:tav>
                                            <p:tav tm="100000">
                                              <p:val>
                                                <p:strVal val="#ppt_y"/>
                                              </p:val>
                                            </p:tav>
                                          </p:tavLst>
                                        </p:anim>
                                      </p:childTnLst>
                                    </p:cTn>
                                  </p:par>
                                  <p:par>
                                    <p:cTn id="56" presetID="22" presetClass="entr" presetSubtype="8" fill="hold" grpId="0" nodeType="withEffect">
                                      <p:stCondLst>
                                        <p:cond delay="300"/>
                                      </p:stCondLst>
                                      <p:childTnLst>
                                        <p:set>
                                          <p:cBhvr>
                                            <p:cTn id="57" dur="1" fill="hold">
                                              <p:stCondLst>
                                                <p:cond delay="0"/>
                                              </p:stCondLst>
                                            </p:cTn>
                                            <p:tgtEl>
                                              <p:spTgt spid="21513"/>
                                            </p:tgtEl>
                                            <p:attrNameLst>
                                              <p:attrName>style.visibility</p:attrName>
                                            </p:attrNameLst>
                                          </p:cBhvr>
                                          <p:to>
                                            <p:strVal val="visible"/>
                                          </p:to>
                                        </p:set>
                                        <p:animEffect transition="in" filter="wipe(left)">
                                          <p:cBhvr>
                                            <p:cTn id="58" dur="500"/>
                                            <p:tgtEl>
                                              <p:spTgt spid="215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animBg="1"/>
          <p:bldP spid="21509" grpId="0" animBg="1"/>
          <p:bldP spid="21511" grpId="0" animBg="1"/>
          <p:bldP spid="21513" grpId="0" animBg="1"/>
          <p:bldP spid="21526" grpId="0"/>
          <p:bldP spid="21527" grpId="0"/>
          <p:bldP spid="21528" grpId="0"/>
          <p:bldP spid="21529"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任意多边形 16"/>
          <p:cNvSpPr/>
          <p:nvPr/>
        </p:nvSpPr>
        <p:spPr bwMode="auto">
          <a:xfrm>
            <a:off x="802982" y="2915767"/>
            <a:ext cx="1637470" cy="826946"/>
          </a:xfrm>
          <a:custGeom>
            <a:avLst/>
            <a:gdLst>
              <a:gd name="T0" fmla="*/ 27 w 2184400"/>
              <a:gd name="T1" fmla="*/ 0 h 1117600"/>
              <a:gd name="T2" fmla="*/ 5538 w 2184400"/>
              <a:gd name="T3" fmla="*/ 0 h 1117600"/>
              <a:gd name="T4" fmla="*/ 5483 w 2184400"/>
              <a:gd name="T5" fmla="*/ 433 h 1117600"/>
              <a:gd name="T6" fmla="*/ 23190 w 2184400"/>
              <a:gd name="T7" fmla="*/ 14625 h 1117600"/>
              <a:gd name="T8" fmla="*/ 40896 w 2184400"/>
              <a:gd name="T9" fmla="*/ 433 h 1117600"/>
              <a:gd name="T10" fmla="*/ 40843 w 2184400"/>
              <a:gd name="T11" fmla="*/ 0 h 1117600"/>
              <a:gd name="T12" fmla="*/ 46353 w 2184400"/>
              <a:gd name="T13" fmla="*/ 0 h 1117600"/>
              <a:gd name="T14" fmla="*/ 46379 w 2184400"/>
              <a:gd name="T15" fmla="*/ 433 h 1117600"/>
              <a:gd name="T16" fmla="*/ 23190 w 2184400"/>
              <a:gd name="T17" fmla="*/ 19021 h 1117600"/>
              <a:gd name="T18" fmla="*/ 0 w 2184400"/>
              <a:gd name="T19" fmla="*/ 433 h 1117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84400"/>
              <a:gd name="T31" fmla="*/ 0 h 1117600"/>
              <a:gd name="T32" fmla="*/ 2184400 w 2184400"/>
              <a:gd name="T33" fmla="*/ 1117600 h 1117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84400" h="1117600">
                <a:moveTo>
                  <a:pt x="1283" y="0"/>
                </a:moveTo>
                <a:lnTo>
                  <a:pt x="260801" y="0"/>
                </a:lnTo>
                <a:lnTo>
                  <a:pt x="258240" y="25400"/>
                </a:lnTo>
                <a:cubicBezTo>
                  <a:pt x="258240" y="485983"/>
                  <a:pt x="631617" y="859360"/>
                  <a:pt x="1092200" y="859360"/>
                </a:cubicBezTo>
                <a:cubicBezTo>
                  <a:pt x="1552783" y="859360"/>
                  <a:pt x="1926160" y="485983"/>
                  <a:pt x="1926160" y="25400"/>
                </a:cubicBezTo>
                <a:lnTo>
                  <a:pt x="1923600" y="0"/>
                </a:lnTo>
                <a:lnTo>
                  <a:pt x="2183118" y="0"/>
                </a:lnTo>
                <a:lnTo>
                  <a:pt x="2184400" y="25400"/>
                </a:lnTo>
                <a:cubicBezTo>
                  <a:pt x="2184400" y="628605"/>
                  <a:pt x="1695405" y="1117600"/>
                  <a:pt x="1092200" y="1117600"/>
                </a:cubicBezTo>
                <a:cubicBezTo>
                  <a:pt x="488995" y="1117600"/>
                  <a:pt x="0" y="628605"/>
                  <a:pt x="0" y="25400"/>
                </a:cubicBezTo>
                <a:close/>
              </a:path>
            </a:pathLst>
          </a:custGeom>
          <a:solidFill>
            <a:schemeClr val="accent5">
              <a:lumMod val="60000"/>
              <a:lumOff val="40000"/>
            </a:schemeClr>
          </a:solidFill>
          <a:ln w="12700" cap="flat" cmpd="sng" algn="ctr">
            <a:noFill/>
            <a:prstDash val="solid"/>
            <a:miter lim="800000"/>
          </a:ln>
          <a:effectLst>
            <a:outerShdw blurRad="190500" dist="190500" dir="5400000" algn="ctr" rotWithShape="0">
              <a:srgbClr val="000000">
                <a:alpha val="43137"/>
              </a:srgbClr>
            </a:outerShdw>
          </a:effectLst>
        </p:spPr>
        <p:txBody>
          <a:bodyPr anchor="ctr"/>
          <a:lstStyle/>
          <a:p>
            <a:pPr defTabSz="685165">
              <a:defRPr/>
            </a:pPr>
            <a:endParaRPr lang="zh-CN" altLang="en-US" sz="1690">
              <a:solidFill>
                <a:srgbClr val="FFC000"/>
              </a:solidFill>
              <a:cs typeface="+mn-ea"/>
              <a:sym typeface="+mn-lt"/>
            </a:endParaRPr>
          </a:p>
        </p:txBody>
      </p:sp>
      <p:sp>
        <p:nvSpPr>
          <p:cNvPr id="19" name="任意多边形 18"/>
          <p:cNvSpPr/>
          <p:nvPr/>
        </p:nvSpPr>
        <p:spPr bwMode="auto">
          <a:xfrm>
            <a:off x="3709232" y="2915767"/>
            <a:ext cx="1637471" cy="826946"/>
          </a:xfrm>
          <a:custGeom>
            <a:avLst/>
            <a:gdLst>
              <a:gd name="T0" fmla="*/ 27 w 2184400"/>
              <a:gd name="T1" fmla="*/ 0 h 1117600"/>
              <a:gd name="T2" fmla="*/ 5538 w 2184400"/>
              <a:gd name="T3" fmla="*/ 0 h 1117600"/>
              <a:gd name="T4" fmla="*/ 5483 w 2184400"/>
              <a:gd name="T5" fmla="*/ 433 h 1117600"/>
              <a:gd name="T6" fmla="*/ 23190 w 2184400"/>
              <a:gd name="T7" fmla="*/ 14625 h 1117600"/>
              <a:gd name="T8" fmla="*/ 40897 w 2184400"/>
              <a:gd name="T9" fmla="*/ 433 h 1117600"/>
              <a:gd name="T10" fmla="*/ 40843 w 2184400"/>
              <a:gd name="T11" fmla="*/ 0 h 1117600"/>
              <a:gd name="T12" fmla="*/ 46354 w 2184400"/>
              <a:gd name="T13" fmla="*/ 0 h 1117600"/>
              <a:gd name="T14" fmla="*/ 46380 w 2184400"/>
              <a:gd name="T15" fmla="*/ 433 h 1117600"/>
              <a:gd name="T16" fmla="*/ 23190 w 2184400"/>
              <a:gd name="T17" fmla="*/ 19021 h 1117600"/>
              <a:gd name="T18" fmla="*/ 0 w 2184400"/>
              <a:gd name="T19" fmla="*/ 433 h 1117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84400"/>
              <a:gd name="T31" fmla="*/ 0 h 1117600"/>
              <a:gd name="T32" fmla="*/ 2184400 w 2184400"/>
              <a:gd name="T33" fmla="*/ 1117600 h 1117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84400" h="1117600">
                <a:moveTo>
                  <a:pt x="1283" y="0"/>
                </a:moveTo>
                <a:lnTo>
                  <a:pt x="260801" y="0"/>
                </a:lnTo>
                <a:lnTo>
                  <a:pt x="258240" y="25400"/>
                </a:lnTo>
                <a:cubicBezTo>
                  <a:pt x="258240" y="485983"/>
                  <a:pt x="631617" y="859360"/>
                  <a:pt x="1092200" y="859360"/>
                </a:cubicBezTo>
                <a:cubicBezTo>
                  <a:pt x="1552783" y="859360"/>
                  <a:pt x="1926160" y="485983"/>
                  <a:pt x="1926160" y="25400"/>
                </a:cubicBezTo>
                <a:lnTo>
                  <a:pt x="1923600" y="0"/>
                </a:lnTo>
                <a:lnTo>
                  <a:pt x="2183118" y="0"/>
                </a:lnTo>
                <a:lnTo>
                  <a:pt x="2184400" y="25400"/>
                </a:lnTo>
                <a:cubicBezTo>
                  <a:pt x="2184400" y="628605"/>
                  <a:pt x="1695405" y="1117600"/>
                  <a:pt x="1092200" y="1117600"/>
                </a:cubicBezTo>
                <a:cubicBezTo>
                  <a:pt x="488995" y="1117600"/>
                  <a:pt x="0" y="628605"/>
                  <a:pt x="0" y="25400"/>
                </a:cubicBezTo>
                <a:close/>
              </a:path>
            </a:pathLst>
          </a:custGeom>
          <a:solidFill>
            <a:schemeClr val="accent5">
              <a:lumMod val="60000"/>
              <a:lumOff val="40000"/>
            </a:schemeClr>
          </a:solidFill>
          <a:ln w="12700" cap="flat" cmpd="sng" algn="ctr">
            <a:noFill/>
            <a:prstDash val="solid"/>
            <a:miter lim="800000"/>
          </a:ln>
          <a:effectLst>
            <a:outerShdw blurRad="190500" dist="190500" dir="5400000" algn="ctr" rotWithShape="0">
              <a:srgbClr val="000000">
                <a:alpha val="43137"/>
              </a:srgbClr>
            </a:outerShdw>
          </a:effectLst>
        </p:spPr>
        <p:txBody>
          <a:bodyPr anchor="ctr"/>
          <a:lstStyle/>
          <a:p>
            <a:pPr defTabSz="685165">
              <a:defRPr/>
            </a:pPr>
            <a:endParaRPr lang="zh-CN" altLang="en-US" sz="1690">
              <a:solidFill>
                <a:srgbClr val="FFC000"/>
              </a:solidFill>
              <a:cs typeface="+mn-ea"/>
              <a:sym typeface="+mn-lt"/>
            </a:endParaRPr>
          </a:p>
        </p:txBody>
      </p:sp>
      <p:sp>
        <p:nvSpPr>
          <p:cNvPr id="21" name="任意多边形 20"/>
          <p:cNvSpPr/>
          <p:nvPr/>
        </p:nvSpPr>
        <p:spPr bwMode="auto">
          <a:xfrm>
            <a:off x="6591599" y="2915767"/>
            <a:ext cx="1637470" cy="826946"/>
          </a:xfrm>
          <a:custGeom>
            <a:avLst/>
            <a:gdLst>
              <a:gd name="T0" fmla="*/ 27 w 2184400"/>
              <a:gd name="T1" fmla="*/ 0 h 1117600"/>
              <a:gd name="T2" fmla="*/ 5538 w 2184400"/>
              <a:gd name="T3" fmla="*/ 0 h 1117600"/>
              <a:gd name="T4" fmla="*/ 5483 w 2184400"/>
              <a:gd name="T5" fmla="*/ 433 h 1117600"/>
              <a:gd name="T6" fmla="*/ 23190 w 2184400"/>
              <a:gd name="T7" fmla="*/ 14625 h 1117600"/>
              <a:gd name="T8" fmla="*/ 40896 w 2184400"/>
              <a:gd name="T9" fmla="*/ 433 h 1117600"/>
              <a:gd name="T10" fmla="*/ 40843 w 2184400"/>
              <a:gd name="T11" fmla="*/ 0 h 1117600"/>
              <a:gd name="T12" fmla="*/ 46353 w 2184400"/>
              <a:gd name="T13" fmla="*/ 0 h 1117600"/>
              <a:gd name="T14" fmla="*/ 46379 w 2184400"/>
              <a:gd name="T15" fmla="*/ 433 h 1117600"/>
              <a:gd name="T16" fmla="*/ 23190 w 2184400"/>
              <a:gd name="T17" fmla="*/ 19021 h 1117600"/>
              <a:gd name="T18" fmla="*/ 0 w 2184400"/>
              <a:gd name="T19" fmla="*/ 433 h 1117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84400"/>
              <a:gd name="T31" fmla="*/ 0 h 1117600"/>
              <a:gd name="T32" fmla="*/ 2184400 w 2184400"/>
              <a:gd name="T33" fmla="*/ 1117600 h 1117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84400" h="1117600">
                <a:moveTo>
                  <a:pt x="1283" y="0"/>
                </a:moveTo>
                <a:lnTo>
                  <a:pt x="260801" y="0"/>
                </a:lnTo>
                <a:lnTo>
                  <a:pt x="258240" y="25400"/>
                </a:lnTo>
                <a:cubicBezTo>
                  <a:pt x="258240" y="485983"/>
                  <a:pt x="631617" y="859360"/>
                  <a:pt x="1092200" y="859360"/>
                </a:cubicBezTo>
                <a:cubicBezTo>
                  <a:pt x="1552783" y="859360"/>
                  <a:pt x="1926160" y="485983"/>
                  <a:pt x="1926160" y="25400"/>
                </a:cubicBezTo>
                <a:lnTo>
                  <a:pt x="1923600" y="0"/>
                </a:lnTo>
                <a:lnTo>
                  <a:pt x="2183118" y="0"/>
                </a:lnTo>
                <a:lnTo>
                  <a:pt x="2184400" y="25400"/>
                </a:lnTo>
                <a:cubicBezTo>
                  <a:pt x="2184400" y="628605"/>
                  <a:pt x="1695405" y="1117600"/>
                  <a:pt x="1092200" y="1117600"/>
                </a:cubicBezTo>
                <a:cubicBezTo>
                  <a:pt x="488995" y="1117600"/>
                  <a:pt x="0" y="628605"/>
                  <a:pt x="0" y="25400"/>
                </a:cubicBezTo>
                <a:close/>
              </a:path>
            </a:pathLst>
          </a:custGeom>
          <a:solidFill>
            <a:schemeClr val="accent5">
              <a:lumMod val="60000"/>
              <a:lumOff val="40000"/>
            </a:schemeClr>
          </a:solidFill>
          <a:ln w="12700" cap="flat" cmpd="sng" algn="ctr">
            <a:noFill/>
            <a:prstDash val="solid"/>
            <a:miter lim="800000"/>
          </a:ln>
          <a:effectLst>
            <a:outerShdw blurRad="190500" dist="190500" dir="5400000" algn="ctr" rotWithShape="0">
              <a:srgbClr val="000000">
                <a:alpha val="43137"/>
              </a:srgbClr>
            </a:outerShdw>
          </a:effectLst>
        </p:spPr>
        <p:txBody>
          <a:bodyPr anchor="ctr"/>
          <a:lstStyle/>
          <a:p>
            <a:pPr defTabSz="685165">
              <a:defRPr/>
            </a:pPr>
            <a:endParaRPr lang="zh-CN" altLang="en-US" sz="1690">
              <a:solidFill>
                <a:srgbClr val="FFC000"/>
              </a:solidFill>
              <a:cs typeface="+mn-ea"/>
              <a:sym typeface="+mn-lt"/>
            </a:endParaRPr>
          </a:p>
        </p:txBody>
      </p:sp>
      <p:sp>
        <p:nvSpPr>
          <p:cNvPr id="23" name="任意多边形 22"/>
          <p:cNvSpPr/>
          <p:nvPr/>
        </p:nvSpPr>
        <p:spPr bwMode="auto">
          <a:xfrm flipV="1">
            <a:off x="2261331" y="2087329"/>
            <a:ext cx="1637471" cy="828437"/>
          </a:xfrm>
          <a:custGeom>
            <a:avLst/>
            <a:gdLst>
              <a:gd name="T0" fmla="*/ 27 w 2184400"/>
              <a:gd name="T1" fmla="*/ 0 h 1117600"/>
              <a:gd name="T2" fmla="*/ 5538 w 2184400"/>
              <a:gd name="T3" fmla="*/ 0 h 1117600"/>
              <a:gd name="T4" fmla="*/ 5483 w 2184400"/>
              <a:gd name="T5" fmla="*/ 445 h 1117600"/>
              <a:gd name="T6" fmla="*/ 23190 w 2184400"/>
              <a:gd name="T7" fmla="*/ 15080 h 1117600"/>
              <a:gd name="T8" fmla="*/ 40897 w 2184400"/>
              <a:gd name="T9" fmla="*/ 445 h 1117600"/>
              <a:gd name="T10" fmla="*/ 40843 w 2184400"/>
              <a:gd name="T11" fmla="*/ 0 h 1117600"/>
              <a:gd name="T12" fmla="*/ 46354 w 2184400"/>
              <a:gd name="T13" fmla="*/ 0 h 1117600"/>
              <a:gd name="T14" fmla="*/ 46380 w 2184400"/>
              <a:gd name="T15" fmla="*/ 445 h 1117600"/>
              <a:gd name="T16" fmla="*/ 23190 w 2184400"/>
              <a:gd name="T17" fmla="*/ 19613 h 1117600"/>
              <a:gd name="T18" fmla="*/ 0 w 2184400"/>
              <a:gd name="T19" fmla="*/ 445 h 1117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84400"/>
              <a:gd name="T31" fmla="*/ 0 h 1117600"/>
              <a:gd name="T32" fmla="*/ 2184400 w 2184400"/>
              <a:gd name="T33" fmla="*/ 1117600 h 1117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84400" h="1117600">
                <a:moveTo>
                  <a:pt x="1283" y="0"/>
                </a:moveTo>
                <a:lnTo>
                  <a:pt x="260801" y="0"/>
                </a:lnTo>
                <a:lnTo>
                  <a:pt x="258240" y="25400"/>
                </a:lnTo>
                <a:cubicBezTo>
                  <a:pt x="258240" y="485983"/>
                  <a:pt x="631617" y="859360"/>
                  <a:pt x="1092200" y="859360"/>
                </a:cubicBezTo>
                <a:cubicBezTo>
                  <a:pt x="1552783" y="859360"/>
                  <a:pt x="1926160" y="485983"/>
                  <a:pt x="1926160" y="25400"/>
                </a:cubicBezTo>
                <a:lnTo>
                  <a:pt x="1923600" y="0"/>
                </a:lnTo>
                <a:lnTo>
                  <a:pt x="2183118" y="0"/>
                </a:lnTo>
                <a:lnTo>
                  <a:pt x="2184400" y="25400"/>
                </a:lnTo>
                <a:cubicBezTo>
                  <a:pt x="2184400" y="628605"/>
                  <a:pt x="1695405" y="1117600"/>
                  <a:pt x="1092200" y="1117600"/>
                </a:cubicBezTo>
                <a:cubicBezTo>
                  <a:pt x="488995" y="1117600"/>
                  <a:pt x="0" y="628605"/>
                  <a:pt x="0" y="25400"/>
                </a:cubicBezTo>
                <a:close/>
              </a:path>
            </a:pathLst>
          </a:custGeom>
          <a:solidFill>
            <a:schemeClr val="accent5">
              <a:lumMod val="60000"/>
              <a:lumOff val="40000"/>
            </a:schemeClr>
          </a:solidFill>
          <a:ln w="12700" cap="flat" cmpd="sng" algn="ctr">
            <a:noFill/>
            <a:prstDash val="solid"/>
            <a:miter lim="800000"/>
          </a:ln>
          <a:effectLst>
            <a:outerShdw blurRad="190500" dist="190500" dir="5400000" algn="ctr" rotWithShape="0">
              <a:srgbClr val="000000">
                <a:alpha val="43137"/>
              </a:srgbClr>
            </a:outerShdw>
          </a:effectLst>
        </p:spPr>
        <p:txBody>
          <a:bodyPr anchor="ctr"/>
          <a:lstStyle/>
          <a:p>
            <a:pPr defTabSz="685165">
              <a:defRPr/>
            </a:pPr>
            <a:endParaRPr lang="zh-CN" altLang="en-US" sz="1690">
              <a:solidFill>
                <a:srgbClr val="FFC000"/>
              </a:solidFill>
              <a:cs typeface="+mn-ea"/>
              <a:sym typeface="+mn-lt"/>
            </a:endParaRPr>
          </a:p>
        </p:txBody>
      </p:sp>
      <p:sp>
        <p:nvSpPr>
          <p:cNvPr id="25" name="任意多边形 24"/>
          <p:cNvSpPr/>
          <p:nvPr/>
        </p:nvSpPr>
        <p:spPr bwMode="auto">
          <a:xfrm flipV="1">
            <a:off x="5157132" y="2087329"/>
            <a:ext cx="1637471" cy="828437"/>
          </a:xfrm>
          <a:custGeom>
            <a:avLst/>
            <a:gdLst>
              <a:gd name="T0" fmla="*/ 27 w 2184400"/>
              <a:gd name="T1" fmla="*/ 0 h 1117600"/>
              <a:gd name="T2" fmla="*/ 5538 w 2184400"/>
              <a:gd name="T3" fmla="*/ 0 h 1117600"/>
              <a:gd name="T4" fmla="*/ 5483 w 2184400"/>
              <a:gd name="T5" fmla="*/ 445 h 1117600"/>
              <a:gd name="T6" fmla="*/ 23190 w 2184400"/>
              <a:gd name="T7" fmla="*/ 15080 h 1117600"/>
              <a:gd name="T8" fmla="*/ 40897 w 2184400"/>
              <a:gd name="T9" fmla="*/ 445 h 1117600"/>
              <a:gd name="T10" fmla="*/ 40843 w 2184400"/>
              <a:gd name="T11" fmla="*/ 0 h 1117600"/>
              <a:gd name="T12" fmla="*/ 46354 w 2184400"/>
              <a:gd name="T13" fmla="*/ 0 h 1117600"/>
              <a:gd name="T14" fmla="*/ 46380 w 2184400"/>
              <a:gd name="T15" fmla="*/ 445 h 1117600"/>
              <a:gd name="T16" fmla="*/ 23190 w 2184400"/>
              <a:gd name="T17" fmla="*/ 19613 h 1117600"/>
              <a:gd name="T18" fmla="*/ 0 w 2184400"/>
              <a:gd name="T19" fmla="*/ 445 h 1117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84400"/>
              <a:gd name="T31" fmla="*/ 0 h 1117600"/>
              <a:gd name="T32" fmla="*/ 2184400 w 2184400"/>
              <a:gd name="T33" fmla="*/ 1117600 h 1117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84400" h="1117600">
                <a:moveTo>
                  <a:pt x="1283" y="0"/>
                </a:moveTo>
                <a:lnTo>
                  <a:pt x="260801" y="0"/>
                </a:lnTo>
                <a:lnTo>
                  <a:pt x="258240" y="25400"/>
                </a:lnTo>
                <a:cubicBezTo>
                  <a:pt x="258240" y="485983"/>
                  <a:pt x="631617" y="859360"/>
                  <a:pt x="1092200" y="859360"/>
                </a:cubicBezTo>
                <a:cubicBezTo>
                  <a:pt x="1552783" y="859360"/>
                  <a:pt x="1926160" y="485983"/>
                  <a:pt x="1926160" y="25400"/>
                </a:cubicBezTo>
                <a:lnTo>
                  <a:pt x="1923600" y="0"/>
                </a:lnTo>
                <a:lnTo>
                  <a:pt x="2183118" y="0"/>
                </a:lnTo>
                <a:lnTo>
                  <a:pt x="2184400" y="25400"/>
                </a:lnTo>
                <a:cubicBezTo>
                  <a:pt x="2184400" y="628605"/>
                  <a:pt x="1695405" y="1117600"/>
                  <a:pt x="1092200" y="1117600"/>
                </a:cubicBezTo>
                <a:cubicBezTo>
                  <a:pt x="488995" y="1117600"/>
                  <a:pt x="0" y="628605"/>
                  <a:pt x="0" y="25400"/>
                </a:cubicBezTo>
                <a:close/>
              </a:path>
            </a:pathLst>
          </a:custGeom>
          <a:solidFill>
            <a:schemeClr val="accent5">
              <a:lumMod val="60000"/>
              <a:lumOff val="40000"/>
            </a:schemeClr>
          </a:solidFill>
          <a:ln w="12700" cap="flat" cmpd="sng" algn="ctr">
            <a:noFill/>
            <a:prstDash val="solid"/>
            <a:miter lim="800000"/>
          </a:ln>
          <a:effectLst>
            <a:outerShdw blurRad="190500" dist="190500" dir="5400000" algn="ctr" rotWithShape="0">
              <a:srgbClr val="000000">
                <a:alpha val="43137"/>
              </a:srgbClr>
            </a:outerShdw>
          </a:effectLst>
        </p:spPr>
        <p:txBody>
          <a:bodyPr anchor="ctr"/>
          <a:lstStyle/>
          <a:p>
            <a:pPr defTabSz="685165">
              <a:defRPr/>
            </a:pPr>
            <a:endParaRPr lang="zh-CN" altLang="en-US" sz="1690">
              <a:solidFill>
                <a:srgbClr val="FFC000"/>
              </a:solidFill>
              <a:cs typeface="+mn-ea"/>
              <a:sym typeface="+mn-lt"/>
            </a:endParaRPr>
          </a:p>
        </p:txBody>
      </p:sp>
      <p:sp>
        <p:nvSpPr>
          <p:cNvPr id="18" name="任意多边形 17"/>
          <p:cNvSpPr/>
          <p:nvPr/>
        </p:nvSpPr>
        <p:spPr bwMode="auto">
          <a:xfrm>
            <a:off x="2247897" y="2915767"/>
            <a:ext cx="1638964" cy="826946"/>
          </a:xfrm>
          <a:custGeom>
            <a:avLst/>
            <a:gdLst>
              <a:gd name="T0" fmla="*/ 27 w 2184400"/>
              <a:gd name="T1" fmla="*/ 0 h 1117600"/>
              <a:gd name="T2" fmla="*/ 5624 w 2184400"/>
              <a:gd name="T3" fmla="*/ 0 h 1117600"/>
              <a:gd name="T4" fmla="*/ 5569 w 2184400"/>
              <a:gd name="T5" fmla="*/ 433 h 1117600"/>
              <a:gd name="T6" fmla="*/ 23552 w 2184400"/>
              <a:gd name="T7" fmla="*/ 14625 h 1117600"/>
              <a:gd name="T8" fmla="*/ 41535 w 2184400"/>
              <a:gd name="T9" fmla="*/ 433 h 1117600"/>
              <a:gd name="T10" fmla="*/ 41480 w 2184400"/>
              <a:gd name="T11" fmla="*/ 0 h 1117600"/>
              <a:gd name="T12" fmla="*/ 47077 w 2184400"/>
              <a:gd name="T13" fmla="*/ 0 h 1117600"/>
              <a:gd name="T14" fmla="*/ 47104 w 2184400"/>
              <a:gd name="T15" fmla="*/ 433 h 1117600"/>
              <a:gd name="T16" fmla="*/ 23552 w 2184400"/>
              <a:gd name="T17" fmla="*/ 19021 h 1117600"/>
              <a:gd name="T18" fmla="*/ 0 w 2184400"/>
              <a:gd name="T19" fmla="*/ 433 h 1117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84400"/>
              <a:gd name="T31" fmla="*/ 0 h 1117600"/>
              <a:gd name="T32" fmla="*/ 2184400 w 2184400"/>
              <a:gd name="T33" fmla="*/ 1117600 h 1117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84400" h="1117600">
                <a:moveTo>
                  <a:pt x="1283" y="0"/>
                </a:moveTo>
                <a:lnTo>
                  <a:pt x="260801" y="0"/>
                </a:lnTo>
                <a:lnTo>
                  <a:pt x="258240" y="25400"/>
                </a:lnTo>
                <a:cubicBezTo>
                  <a:pt x="258240" y="485983"/>
                  <a:pt x="631617" y="859360"/>
                  <a:pt x="1092200" y="859360"/>
                </a:cubicBezTo>
                <a:cubicBezTo>
                  <a:pt x="1552783" y="859360"/>
                  <a:pt x="1926160" y="485983"/>
                  <a:pt x="1926160" y="25400"/>
                </a:cubicBezTo>
                <a:lnTo>
                  <a:pt x="1923600" y="0"/>
                </a:lnTo>
                <a:lnTo>
                  <a:pt x="2183118" y="0"/>
                </a:lnTo>
                <a:lnTo>
                  <a:pt x="2184400" y="25400"/>
                </a:lnTo>
                <a:cubicBezTo>
                  <a:pt x="2184400" y="628605"/>
                  <a:pt x="1695405" y="1117600"/>
                  <a:pt x="1092200" y="1117600"/>
                </a:cubicBezTo>
                <a:cubicBezTo>
                  <a:pt x="488995" y="1117600"/>
                  <a:pt x="0" y="628605"/>
                  <a:pt x="0" y="25400"/>
                </a:cubicBezTo>
                <a:close/>
              </a:path>
            </a:pathLst>
          </a:custGeom>
          <a:solidFill>
            <a:schemeClr val="accent2"/>
          </a:solidFill>
          <a:ln w="12700" cap="flat" cmpd="sng" algn="ctr">
            <a:noFill/>
            <a:prstDash val="solid"/>
            <a:miter lim="800000"/>
          </a:ln>
          <a:effectLst>
            <a:outerShdw blurRad="190500" dist="190500" dir="5400000" algn="ctr" rotWithShape="0">
              <a:srgbClr val="000000">
                <a:alpha val="43137"/>
              </a:srgbClr>
            </a:outerShdw>
          </a:effectLst>
        </p:spPr>
        <p:txBody>
          <a:bodyPr anchor="ctr"/>
          <a:lstStyle/>
          <a:p>
            <a:pPr defTabSz="685165">
              <a:defRPr/>
            </a:pPr>
            <a:endParaRPr lang="zh-CN" altLang="en-US" sz="1690">
              <a:solidFill>
                <a:srgbClr val="FFC000"/>
              </a:solidFill>
              <a:cs typeface="+mn-ea"/>
              <a:sym typeface="+mn-lt"/>
            </a:endParaRPr>
          </a:p>
        </p:txBody>
      </p:sp>
      <p:sp>
        <p:nvSpPr>
          <p:cNvPr id="20" name="任意多边形 19"/>
          <p:cNvSpPr/>
          <p:nvPr/>
        </p:nvSpPr>
        <p:spPr bwMode="auto">
          <a:xfrm>
            <a:off x="5145191" y="2915767"/>
            <a:ext cx="1637471" cy="826946"/>
          </a:xfrm>
          <a:custGeom>
            <a:avLst/>
            <a:gdLst>
              <a:gd name="T0" fmla="*/ 27 w 2184400"/>
              <a:gd name="T1" fmla="*/ 0 h 1117600"/>
              <a:gd name="T2" fmla="*/ 5538 w 2184400"/>
              <a:gd name="T3" fmla="*/ 0 h 1117600"/>
              <a:gd name="T4" fmla="*/ 5483 w 2184400"/>
              <a:gd name="T5" fmla="*/ 433 h 1117600"/>
              <a:gd name="T6" fmla="*/ 23190 w 2184400"/>
              <a:gd name="T7" fmla="*/ 14625 h 1117600"/>
              <a:gd name="T8" fmla="*/ 40897 w 2184400"/>
              <a:gd name="T9" fmla="*/ 433 h 1117600"/>
              <a:gd name="T10" fmla="*/ 40843 w 2184400"/>
              <a:gd name="T11" fmla="*/ 0 h 1117600"/>
              <a:gd name="T12" fmla="*/ 46354 w 2184400"/>
              <a:gd name="T13" fmla="*/ 0 h 1117600"/>
              <a:gd name="T14" fmla="*/ 46380 w 2184400"/>
              <a:gd name="T15" fmla="*/ 433 h 1117600"/>
              <a:gd name="T16" fmla="*/ 23190 w 2184400"/>
              <a:gd name="T17" fmla="*/ 19021 h 1117600"/>
              <a:gd name="T18" fmla="*/ 0 w 2184400"/>
              <a:gd name="T19" fmla="*/ 433 h 1117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84400"/>
              <a:gd name="T31" fmla="*/ 0 h 1117600"/>
              <a:gd name="T32" fmla="*/ 2184400 w 2184400"/>
              <a:gd name="T33" fmla="*/ 1117600 h 1117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84400" h="1117600">
                <a:moveTo>
                  <a:pt x="1283" y="0"/>
                </a:moveTo>
                <a:lnTo>
                  <a:pt x="260801" y="0"/>
                </a:lnTo>
                <a:lnTo>
                  <a:pt x="258240" y="25400"/>
                </a:lnTo>
                <a:cubicBezTo>
                  <a:pt x="258240" y="485983"/>
                  <a:pt x="631617" y="859360"/>
                  <a:pt x="1092200" y="859360"/>
                </a:cubicBezTo>
                <a:cubicBezTo>
                  <a:pt x="1552783" y="859360"/>
                  <a:pt x="1926160" y="485983"/>
                  <a:pt x="1926160" y="25400"/>
                </a:cubicBezTo>
                <a:lnTo>
                  <a:pt x="1923600" y="0"/>
                </a:lnTo>
                <a:lnTo>
                  <a:pt x="2183118" y="0"/>
                </a:lnTo>
                <a:lnTo>
                  <a:pt x="2184400" y="25400"/>
                </a:lnTo>
                <a:cubicBezTo>
                  <a:pt x="2184400" y="628605"/>
                  <a:pt x="1695405" y="1117600"/>
                  <a:pt x="1092200" y="1117600"/>
                </a:cubicBezTo>
                <a:cubicBezTo>
                  <a:pt x="488995" y="1117600"/>
                  <a:pt x="0" y="628605"/>
                  <a:pt x="0" y="25400"/>
                </a:cubicBezTo>
                <a:close/>
              </a:path>
            </a:pathLst>
          </a:custGeom>
          <a:solidFill>
            <a:schemeClr val="accent2"/>
          </a:solidFill>
          <a:ln w="12700" cap="flat" cmpd="sng" algn="ctr">
            <a:noFill/>
            <a:prstDash val="solid"/>
            <a:miter lim="800000"/>
          </a:ln>
          <a:effectLst>
            <a:outerShdw blurRad="190500" dist="190500" dir="5400000" algn="ctr" rotWithShape="0">
              <a:srgbClr val="000000">
                <a:alpha val="43137"/>
              </a:srgbClr>
            </a:outerShdw>
          </a:effectLst>
        </p:spPr>
        <p:txBody>
          <a:bodyPr anchor="ctr"/>
          <a:lstStyle/>
          <a:p>
            <a:pPr defTabSz="685165">
              <a:defRPr/>
            </a:pPr>
            <a:endParaRPr lang="zh-CN" altLang="en-US" sz="1690">
              <a:solidFill>
                <a:srgbClr val="FFC000"/>
              </a:solidFill>
              <a:cs typeface="+mn-ea"/>
              <a:sym typeface="+mn-lt"/>
            </a:endParaRPr>
          </a:p>
        </p:txBody>
      </p:sp>
      <p:sp>
        <p:nvSpPr>
          <p:cNvPr id="22" name="任意多边形 21"/>
          <p:cNvSpPr/>
          <p:nvPr/>
        </p:nvSpPr>
        <p:spPr bwMode="auto">
          <a:xfrm flipV="1">
            <a:off x="802982" y="2087329"/>
            <a:ext cx="1637470" cy="828437"/>
          </a:xfrm>
          <a:custGeom>
            <a:avLst/>
            <a:gdLst>
              <a:gd name="T0" fmla="*/ 27 w 2184400"/>
              <a:gd name="T1" fmla="*/ 0 h 1117600"/>
              <a:gd name="T2" fmla="*/ 5538 w 2184400"/>
              <a:gd name="T3" fmla="*/ 0 h 1117600"/>
              <a:gd name="T4" fmla="*/ 5483 w 2184400"/>
              <a:gd name="T5" fmla="*/ 445 h 1117600"/>
              <a:gd name="T6" fmla="*/ 23190 w 2184400"/>
              <a:gd name="T7" fmla="*/ 15080 h 1117600"/>
              <a:gd name="T8" fmla="*/ 40896 w 2184400"/>
              <a:gd name="T9" fmla="*/ 445 h 1117600"/>
              <a:gd name="T10" fmla="*/ 40843 w 2184400"/>
              <a:gd name="T11" fmla="*/ 0 h 1117600"/>
              <a:gd name="T12" fmla="*/ 46353 w 2184400"/>
              <a:gd name="T13" fmla="*/ 0 h 1117600"/>
              <a:gd name="T14" fmla="*/ 46379 w 2184400"/>
              <a:gd name="T15" fmla="*/ 445 h 1117600"/>
              <a:gd name="T16" fmla="*/ 23190 w 2184400"/>
              <a:gd name="T17" fmla="*/ 19613 h 1117600"/>
              <a:gd name="T18" fmla="*/ 0 w 2184400"/>
              <a:gd name="T19" fmla="*/ 445 h 1117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84400"/>
              <a:gd name="T31" fmla="*/ 0 h 1117600"/>
              <a:gd name="T32" fmla="*/ 2184400 w 2184400"/>
              <a:gd name="T33" fmla="*/ 1117600 h 1117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84400" h="1117600">
                <a:moveTo>
                  <a:pt x="1283" y="0"/>
                </a:moveTo>
                <a:lnTo>
                  <a:pt x="260801" y="0"/>
                </a:lnTo>
                <a:lnTo>
                  <a:pt x="258240" y="25400"/>
                </a:lnTo>
                <a:cubicBezTo>
                  <a:pt x="258240" y="485983"/>
                  <a:pt x="631617" y="859360"/>
                  <a:pt x="1092200" y="859360"/>
                </a:cubicBezTo>
                <a:cubicBezTo>
                  <a:pt x="1552783" y="859360"/>
                  <a:pt x="1926160" y="485983"/>
                  <a:pt x="1926160" y="25400"/>
                </a:cubicBezTo>
                <a:lnTo>
                  <a:pt x="1923600" y="0"/>
                </a:lnTo>
                <a:lnTo>
                  <a:pt x="2183118" y="0"/>
                </a:lnTo>
                <a:lnTo>
                  <a:pt x="2184400" y="25400"/>
                </a:lnTo>
                <a:cubicBezTo>
                  <a:pt x="2184400" y="628605"/>
                  <a:pt x="1695405" y="1117600"/>
                  <a:pt x="1092200" y="1117600"/>
                </a:cubicBezTo>
                <a:cubicBezTo>
                  <a:pt x="488995" y="1117600"/>
                  <a:pt x="0" y="628605"/>
                  <a:pt x="0" y="25400"/>
                </a:cubicBezTo>
                <a:close/>
              </a:path>
            </a:pathLst>
          </a:custGeom>
          <a:solidFill>
            <a:schemeClr val="accent2"/>
          </a:solidFill>
          <a:ln w="12700" cap="flat" cmpd="sng" algn="ctr">
            <a:noFill/>
            <a:prstDash val="solid"/>
            <a:miter lim="800000"/>
          </a:ln>
          <a:effectLst>
            <a:outerShdw blurRad="190500" dist="190500" algn="ctr" rotWithShape="0">
              <a:srgbClr val="000000">
                <a:alpha val="43137"/>
              </a:srgbClr>
            </a:outerShdw>
          </a:effectLst>
        </p:spPr>
        <p:txBody>
          <a:bodyPr anchor="ctr"/>
          <a:lstStyle/>
          <a:p>
            <a:pPr defTabSz="685165">
              <a:defRPr/>
            </a:pPr>
            <a:endParaRPr lang="zh-CN" altLang="en-US" sz="1690">
              <a:solidFill>
                <a:srgbClr val="FFC000"/>
              </a:solidFill>
              <a:cs typeface="+mn-ea"/>
              <a:sym typeface="+mn-lt"/>
            </a:endParaRPr>
          </a:p>
        </p:txBody>
      </p:sp>
      <p:sp>
        <p:nvSpPr>
          <p:cNvPr id="24" name="任意多边形 23"/>
          <p:cNvSpPr/>
          <p:nvPr/>
        </p:nvSpPr>
        <p:spPr bwMode="auto">
          <a:xfrm flipV="1">
            <a:off x="3697291" y="2087329"/>
            <a:ext cx="1637471" cy="828437"/>
          </a:xfrm>
          <a:custGeom>
            <a:avLst/>
            <a:gdLst>
              <a:gd name="T0" fmla="*/ 27 w 2184400"/>
              <a:gd name="T1" fmla="*/ 0 h 1117600"/>
              <a:gd name="T2" fmla="*/ 5538 w 2184400"/>
              <a:gd name="T3" fmla="*/ 0 h 1117600"/>
              <a:gd name="T4" fmla="*/ 5483 w 2184400"/>
              <a:gd name="T5" fmla="*/ 445 h 1117600"/>
              <a:gd name="T6" fmla="*/ 23190 w 2184400"/>
              <a:gd name="T7" fmla="*/ 15080 h 1117600"/>
              <a:gd name="T8" fmla="*/ 40897 w 2184400"/>
              <a:gd name="T9" fmla="*/ 445 h 1117600"/>
              <a:gd name="T10" fmla="*/ 40843 w 2184400"/>
              <a:gd name="T11" fmla="*/ 0 h 1117600"/>
              <a:gd name="T12" fmla="*/ 46354 w 2184400"/>
              <a:gd name="T13" fmla="*/ 0 h 1117600"/>
              <a:gd name="T14" fmla="*/ 46380 w 2184400"/>
              <a:gd name="T15" fmla="*/ 445 h 1117600"/>
              <a:gd name="T16" fmla="*/ 23190 w 2184400"/>
              <a:gd name="T17" fmla="*/ 19613 h 1117600"/>
              <a:gd name="T18" fmla="*/ 0 w 2184400"/>
              <a:gd name="T19" fmla="*/ 445 h 1117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84400"/>
              <a:gd name="T31" fmla="*/ 0 h 1117600"/>
              <a:gd name="T32" fmla="*/ 2184400 w 2184400"/>
              <a:gd name="T33" fmla="*/ 1117600 h 1117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84400" h="1117600">
                <a:moveTo>
                  <a:pt x="1283" y="0"/>
                </a:moveTo>
                <a:lnTo>
                  <a:pt x="260801" y="0"/>
                </a:lnTo>
                <a:lnTo>
                  <a:pt x="258240" y="25400"/>
                </a:lnTo>
                <a:cubicBezTo>
                  <a:pt x="258240" y="485983"/>
                  <a:pt x="631617" y="859360"/>
                  <a:pt x="1092200" y="859360"/>
                </a:cubicBezTo>
                <a:cubicBezTo>
                  <a:pt x="1552783" y="859360"/>
                  <a:pt x="1926160" y="485983"/>
                  <a:pt x="1926160" y="25400"/>
                </a:cubicBezTo>
                <a:lnTo>
                  <a:pt x="1923600" y="0"/>
                </a:lnTo>
                <a:lnTo>
                  <a:pt x="2183118" y="0"/>
                </a:lnTo>
                <a:lnTo>
                  <a:pt x="2184400" y="25400"/>
                </a:lnTo>
                <a:cubicBezTo>
                  <a:pt x="2184400" y="628605"/>
                  <a:pt x="1695405" y="1117600"/>
                  <a:pt x="1092200" y="1117600"/>
                </a:cubicBezTo>
                <a:cubicBezTo>
                  <a:pt x="488995" y="1117600"/>
                  <a:pt x="0" y="628605"/>
                  <a:pt x="0" y="25400"/>
                </a:cubicBezTo>
                <a:close/>
              </a:path>
            </a:pathLst>
          </a:custGeom>
          <a:solidFill>
            <a:schemeClr val="accent2"/>
          </a:solidFill>
          <a:ln w="12700" cap="flat" cmpd="sng" algn="ctr">
            <a:noFill/>
            <a:prstDash val="solid"/>
            <a:miter lim="800000"/>
          </a:ln>
          <a:effectLst>
            <a:outerShdw blurRad="190500" dist="190500" algn="ctr" rotWithShape="0">
              <a:srgbClr val="000000">
                <a:alpha val="43137"/>
              </a:srgbClr>
            </a:outerShdw>
          </a:effectLst>
        </p:spPr>
        <p:txBody>
          <a:bodyPr anchor="ctr"/>
          <a:lstStyle/>
          <a:p>
            <a:pPr defTabSz="685165">
              <a:defRPr/>
            </a:pPr>
            <a:endParaRPr lang="zh-CN" altLang="en-US" sz="1690">
              <a:solidFill>
                <a:srgbClr val="FFC000"/>
              </a:solidFill>
              <a:cs typeface="+mn-ea"/>
              <a:sym typeface="+mn-lt"/>
            </a:endParaRPr>
          </a:p>
        </p:txBody>
      </p:sp>
      <p:sp>
        <p:nvSpPr>
          <p:cNvPr id="26" name="任意多边形 25"/>
          <p:cNvSpPr/>
          <p:nvPr/>
        </p:nvSpPr>
        <p:spPr bwMode="auto">
          <a:xfrm flipV="1">
            <a:off x="6591599" y="2087329"/>
            <a:ext cx="1637470" cy="828437"/>
          </a:xfrm>
          <a:custGeom>
            <a:avLst/>
            <a:gdLst>
              <a:gd name="T0" fmla="*/ 27 w 2184400"/>
              <a:gd name="T1" fmla="*/ 0 h 1117600"/>
              <a:gd name="T2" fmla="*/ 5538 w 2184400"/>
              <a:gd name="T3" fmla="*/ 0 h 1117600"/>
              <a:gd name="T4" fmla="*/ 5483 w 2184400"/>
              <a:gd name="T5" fmla="*/ 445 h 1117600"/>
              <a:gd name="T6" fmla="*/ 23190 w 2184400"/>
              <a:gd name="T7" fmla="*/ 15080 h 1117600"/>
              <a:gd name="T8" fmla="*/ 40896 w 2184400"/>
              <a:gd name="T9" fmla="*/ 445 h 1117600"/>
              <a:gd name="T10" fmla="*/ 40843 w 2184400"/>
              <a:gd name="T11" fmla="*/ 0 h 1117600"/>
              <a:gd name="T12" fmla="*/ 46353 w 2184400"/>
              <a:gd name="T13" fmla="*/ 0 h 1117600"/>
              <a:gd name="T14" fmla="*/ 46379 w 2184400"/>
              <a:gd name="T15" fmla="*/ 445 h 1117600"/>
              <a:gd name="T16" fmla="*/ 23190 w 2184400"/>
              <a:gd name="T17" fmla="*/ 19613 h 1117600"/>
              <a:gd name="T18" fmla="*/ 0 w 2184400"/>
              <a:gd name="T19" fmla="*/ 445 h 1117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84400"/>
              <a:gd name="T31" fmla="*/ 0 h 1117600"/>
              <a:gd name="T32" fmla="*/ 2184400 w 2184400"/>
              <a:gd name="T33" fmla="*/ 1117600 h 1117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84400" h="1117600">
                <a:moveTo>
                  <a:pt x="1283" y="0"/>
                </a:moveTo>
                <a:lnTo>
                  <a:pt x="260801" y="0"/>
                </a:lnTo>
                <a:lnTo>
                  <a:pt x="258240" y="25400"/>
                </a:lnTo>
                <a:cubicBezTo>
                  <a:pt x="258240" y="485983"/>
                  <a:pt x="631617" y="859360"/>
                  <a:pt x="1092200" y="859360"/>
                </a:cubicBezTo>
                <a:cubicBezTo>
                  <a:pt x="1552783" y="859360"/>
                  <a:pt x="1926160" y="485983"/>
                  <a:pt x="1926160" y="25400"/>
                </a:cubicBezTo>
                <a:lnTo>
                  <a:pt x="1923600" y="0"/>
                </a:lnTo>
                <a:lnTo>
                  <a:pt x="2183118" y="0"/>
                </a:lnTo>
                <a:lnTo>
                  <a:pt x="2184400" y="25400"/>
                </a:lnTo>
                <a:cubicBezTo>
                  <a:pt x="2184400" y="628605"/>
                  <a:pt x="1695405" y="1117600"/>
                  <a:pt x="1092200" y="1117600"/>
                </a:cubicBezTo>
                <a:cubicBezTo>
                  <a:pt x="488995" y="1117600"/>
                  <a:pt x="0" y="628605"/>
                  <a:pt x="0" y="25400"/>
                </a:cubicBezTo>
                <a:close/>
              </a:path>
            </a:pathLst>
          </a:custGeom>
          <a:solidFill>
            <a:schemeClr val="accent2"/>
          </a:solidFill>
          <a:ln w="12700" cap="flat" cmpd="sng" algn="ctr">
            <a:noFill/>
            <a:prstDash val="solid"/>
            <a:miter lim="800000"/>
          </a:ln>
          <a:effectLst>
            <a:outerShdw blurRad="190500" dist="190500" algn="ctr" rotWithShape="0">
              <a:srgbClr val="000000">
                <a:alpha val="43137"/>
              </a:srgbClr>
            </a:outerShdw>
          </a:effectLst>
        </p:spPr>
        <p:txBody>
          <a:bodyPr anchor="ctr"/>
          <a:lstStyle/>
          <a:p>
            <a:pPr defTabSz="685165">
              <a:defRPr/>
            </a:pPr>
            <a:endParaRPr lang="zh-CN" altLang="en-US" sz="1690">
              <a:solidFill>
                <a:srgbClr val="FFC000"/>
              </a:solidFill>
              <a:cs typeface="+mn-ea"/>
              <a:sym typeface="+mn-lt"/>
            </a:endParaRPr>
          </a:p>
        </p:txBody>
      </p:sp>
      <p:sp>
        <p:nvSpPr>
          <p:cNvPr id="102415" name="文本框 27"/>
          <p:cNvSpPr txBox="1">
            <a:spLocks noChangeArrowheads="1"/>
          </p:cNvSpPr>
          <p:nvPr/>
        </p:nvSpPr>
        <p:spPr bwMode="auto">
          <a:xfrm>
            <a:off x="1246308" y="2573943"/>
            <a:ext cx="735892" cy="691204"/>
          </a:xfrm>
          <a:prstGeom prst="rect">
            <a:avLst/>
          </a:prstGeom>
          <a:noFill/>
          <a:ln w="9525">
            <a:noFill/>
            <a:miter lim="800000"/>
          </a:ln>
          <a:effectLst>
            <a:outerShdw blurRad="190500" dist="190500" dir="5400000" algn="ctr" rotWithShape="0">
              <a:srgbClr val="000000">
                <a:alpha val="43137"/>
              </a:srgbClr>
            </a:outerShdw>
          </a:effectLst>
        </p:spPr>
        <p:txBody>
          <a:bodyPr lIns="68250" tIns="34125" rIns="68250" bIns="34125">
            <a:spAutoFit/>
          </a:bodyPr>
          <a:lstStyle/>
          <a:p>
            <a:pPr algn="ctr" defTabSz="681990">
              <a:defRPr/>
            </a:pPr>
            <a:r>
              <a:rPr lang="en-US" altLang="zh-CN" sz="4045">
                <a:solidFill>
                  <a:srgbClr val="5F5F5F"/>
                </a:solidFill>
                <a:cs typeface="+mn-ea"/>
                <a:sym typeface="+mn-lt"/>
              </a:rPr>
              <a:t>01</a:t>
            </a:r>
            <a:endParaRPr lang="zh-CN" altLang="en-US" sz="4045">
              <a:solidFill>
                <a:srgbClr val="5F5F5F"/>
              </a:solidFill>
              <a:cs typeface="+mn-ea"/>
              <a:sym typeface="+mn-lt"/>
            </a:endParaRPr>
          </a:p>
        </p:txBody>
      </p:sp>
      <p:sp>
        <p:nvSpPr>
          <p:cNvPr id="102416" name="文本框 28"/>
          <p:cNvSpPr txBox="1">
            <a:spLocks noChangeArrowheads="1"/>
          </p:cNvSpPr>
          <p:nvPr/>
        </p:nvSpPr>
        <p:spPr bwMode="auto">
          <a:xfrm>
            <a:off x="2694208" y="2573943"/>
            <a:ext cx="735892" cy="691204"/>
          </a:xfrm>
          <a:prstGeom prst="rect">
            <a:avLst/>
          </a:prstGeom>
          <a:noFill/>
          <a:ln w="9525">
            <a:noFill/>
            <a:miter lim="800000"/>
          </a:ln>
          <a:effectLst>
            <a:outerShdw blurRad="190500" dist="190500" dir="5400000" algn="ctr" rotWithShape="0">
              <a:srgbClr val="000000">
                <a:alpha val="43137"/>
              </a:srgbClr>
            </a:outerShdw>
          </a:effectLst>
        </p:spPr>
        <p:txBody>
          <a:bodyPr lIns="68250" tIns="34125" rIns="68250" bIns="34125">
            <a:spAutoFit/>
          </a:bodyPr>
          <a:lstStyle/>
          <a:p>
            <a:pPr algn="ctr" defTabSz="681990">
              <a:defRPr/>
            </a:pPr>
            <a:r>
              <a:rPr lang="en-US" altLang="zh-CN" sz="4045">
                <a:solidFill>
                  <a:srgbClr val="5F5F5F"/>
                </a:solidFill>
                <a:cs typeface="+mn-ea"/>
                <a:sym typeface="+mn-lt"/>
              </a:rPr>
              <a:t>02</a:t>
            </a:r>
            <a:endParaRPr lang="zh-CN" altLang="en-US" sz="4045">
              <a:solidFill>
                <a:srgbClr val="5F5F5F"/>
              </a:solidFill>
              <a:cs typeface="+mn-ea"/>
              <a:sym typeface="+mn-lt"/>
            </a:endParaRPr>
          </a:p>
        </p:txBody>
      </p:sp>
      <p:sp>
        <p:nvSpPr>
          <p:cNvPr id="102417" name="文本框 29"/>
          <p:cNvSpPr txBox="1">
            <a:spLocks noChangeArrowheads="1"/>
          </p:cNvSpPr>
          <p:nvPr/>
        </p:nvSpPr>
        <p:spPr bwMode="auto">
          <a:xfrm>
            <a:off x="4152559" y="2573943"/>
            <a:ext cx="737384" cy="691204"/>
          </a:xfrm>
          <a:prstGeom prst="rect">
            <a:avLst/>
          </a:prstGeom>
          <a:noFill/>
          <a:ln w="9525">
            <a:noFill/>
            <a:miter lim="800000"/>
          </a:ln>
          <a:effectLst>
            <a:outerShdw blurRad="190500" dist="190500" dir="5400000" algn="ctr" rotWithShape="0">
              <a:srgbClr val="000000">
                <a:alpha val="43137"/>
              </a:srgbClr>
            </a:outerShdw>
          </a:effectLst>
        </p:spPr>
        <p:txBody>
          <a:bodyPr lIns="68250" tIns="34125" rIns="68250" bIns="34125">
            <a:spAutoFit/>
          </a:bodyPr>
          <a:lstStyle/>
          <a:p>
            <a:pPr algn="ctr" defTabSz="681990">
              <a:defRPr/>
            </a:pPr>
            <a:r>
              <a:rPr lang="en-US" altLang="zh-CN" sz="4045">
                <a:solidFill>
                  <a:srgbClr val="5F5F5F"/>
                </a:solidFill>
                <a:cs typeface="+mn-ea"/>
                <a:sym typeface="+mn-lt"/>
              </a:rPr>
              <a:t>03</a:t>
            </a:r>
            <a:endParaRPr lang="zh-CN" altLang="en-US" sz="4045">
              <a:solidFill>
                <a:srgbClr val="5F5F5F"/>
              </a:solidFill>
              <a:cs typeface="+mn-ea"/>
              <a:sym typeface="+mn-lt"/>
            </a:endParaRPr>
          </a:p>
        </p:txBody>
      </p:sp>
      <p:sp>
        <p:nvSpPr>
          <p:cNvPr id="102418" name="文本框 30"/>
          <p:cNvSpPr txBox="1">
            <a:spLocks noChangeArrowheads="1"/>
          </p:cNvSpPr>
          <p:nvPr/>
        </p:nvSpPr>
        <p:spPr bwMode="auto">
          <a:xfrm>
            <a:off x="5625834" y="2573943"/>
            <a:ext cx="737384" cy="691204"/>
          </a:xfrm>
          <a:prstGeom prst="rect">
            <a:avLst/>
          </a:prstGeom>
          <a:noFill/>
          <a:ln w="9525">
            <a:noFill/>
            <a:miter lim="800000"/>
          </a:ln>
          <a:effectLst>
            <a:outerShdw blurRad="190500" dist="190500" dir="5400000" algn="ctr" rotWithShape="0">
              <a:srgbClr val="000000">
                <a:alpha val="43137"/>
              </a:srgbClr>
            </a:outerShdw>
          </a:effectLst>
        </p:spPr>
        <p:txBody>
          <a:bodyPr lIns="68250" tIns="34125" rIns="68250" bIns="34125">
            <a:spAutoFit/>
          </a:bodyPr>
          <a:lstStyle/>
          <a:p>
            <a:pPr algn="ctr" defTabSz="681990">
              <a:defRPr/>
            </a:pPr>
            <a:r>
              <a:rPr lang="en-US" altLang="zh-CN" sz="4045">
                <a:solidFill>
                  <a:srgbClr val="5F5F5F"/>
                </a:solidFill>
                <a:cs typeface="+mn-ea"/>
                <a:sym typeface="+mn-lt"/>
              </a:rPr>
              <a:t>04</a:t>
            </a:r>
            <a:endParaRPr lang="zh-CN" altLang="en-US" sz="4045">
              <a:solidFill>
                <a:srgbClr val="5F5F5F"/>
              </a:solidFill>
              <a:cs typeface="+mn-ea"/>
              <a:sym typeface="+mn-lt"/>
            </a:endParaRPr>
          </a:p>
        </p:txBody>
      </p:sp>
      <p:sp>
        <p:nvSpPr>
          <p:cNvPr id="102419" name="文本框 31"/>
          <p:cNvSpPr txBox="1">
            <a:spLocks noChangeArrowheads="1"/>
          </p:cNvSpPr>
          <p:nvPr/>
        </p:nvSpPr>
        <p:spPr bwMode="auto">
          <a:xfrm>
            <a:off x="7048360" y="2573943"/>
            <a:ext cx="737384" cy="691204"/>
          </a:xfrm>
          <a:prstGeom prst="rect">
            <a:avLst/>
          </a:prstGeom>
          <a:noFill/>
          <a:ln w="9525">
            <a:noFill/>
            <a:miter lim="800000"/>
          </a:ln>
          <a:effectLst>
            <a:outerShdw blurRad="190500" dist="190500" dir="5400000" algn="ctr" rotWithShape="0">
              <a:srgbClr val="000000">
                <a:alpha val="43137"/>
              </a:srgbClr>
            </a:outerShdw>
          </a:effectLst>
        </p:spPr>
        <p:txBody>
          <a:bodyPr lIns="68250" tIns="34125" rIns="68250" bIns="34125">
            <a:spAutoFit/>
          </a:bodyPr>
          <a:lstStyle/>
          <a:p>
            <a:pPr algn="ctr" defTabSz="681990">
              <a:defRPr/>
            </a:pPr>
            <a:r>
              <a:rPr lang="en-US" altLang="zh-CN" sz="4045">
                <a:solidFill>
                  <a:srgbClr val="5F5F5F"/>
                </a:solidFill>
                <a:cs typeface="+mn-ea"/>
                <a:sym typeface="+mn-lt"/>
              </a:rPr>
              <a:t>05</a:t>
            </a:r>
            <a:endParaRPr lang="zh-CN" altLang="en-US" sz="4045">
              <a:solidFill>
                <a:srgbClr val="5F5F5F"/>
              </a:solidFill>
              <a:cs typeface="+mn-ea"/>
              <a:sym typeface="+mn-lt"/>
            </a:endParaRPr>
          </a:p>
        </p:txBody>
      </p:sp>
      <p:grpSp>
        <p:nvGrpSpPr>
          <p:cNvPr id="102430" name="Group 30"/>
          <p:cNvGrpSpPr/>
          <p:nvPr/>
        </p:nvGrpSpPr>
        <p:grpSpPr bwMode="auto">
          <a:xfrm>
            <a:off x="626844" y="1008207"/>
            <a:ext cx="2067364" cy="1134438"/>
            <a:chOff x="376" y="840"/>
            <a:chExt cx="1385" cy="760"/>
          </a:xfrm>
        </p:grpSpPr>
        <p:sp>
          <p:nvSpPr>
            <p:cNvPr id="46109" name="文本框 32"/>
            <p:cNvSpPr txBox="1">
              <a:spLocks noChangeArrowheads="1"/>
            </p:cNvSpPr>
            <p:nvPr/>
          </p:nvSpPr>
          <p:spPr bwMode="auto">
            <a:xfrm>
              <a:off x="376" y="840"/>
              <a:ext cx="1385" cy="254"/>
            </a:xfrm>
            <a:prstGeom prst="rect">
              <a:avLst/>
            </a:prstGeom>
            <a:noFill/>
            <a:ln w="9525">
              <a:noFill/>
              <a:miter lim="800000"/>
            </a:ln>
          </p:spPr>
          <p:txBody>
            <a:bodyPr lIns="68250" tIns="34125" rIns="68250" bIns="34125">
              <a:spAutoFit/>
            </a:bodyPr>
            <a:lstStyle/>
            <a:p>
              <a:pPr algn="ctr" defTabSz="681990">
                <a:lnSpc>
                  <a:spcPct val="150000"/>
                </a:lnSpc>
                <a:defRPr/>
              </a:pPr>
              <a:r>
                <a:rPr lang="zh-CN" altLang="en-US" sz="1505">
                  <a:solidFill>
                    <a:srgbClr val="5F5F5F"/>
                  </a:solidFill>
                  <a:cs typeface="+mn-ea"/>
                  <a:sym typeface="+mn-lt"/>
                </a:rPr>
                <a:t>点击输入标题</a:t>
              </a:r>
              <a:endParaRPr lang="zh-CN" altLang="en-US" sz="1505">
                <a:solidFill>
                  <a:srgbClr val="5F5F5F"/>
                </a:solidFill>
                <a:cs typeface="+mn-ea"/>
                <a:sym typeface="+mn-lt"/>
              </a:endParaRPr>
            </a:p>
          </p:txBody>
        </p:sp>
        <p:sp>
          <p:nvSpPr>
            <p:cNvPr id="46110" name="矩形 33"/>
            <p:cNvSpPr>
              <a:spLocks noChangeArrowheads="1"/>
            </p:cNvSpPr>
            <p:nvPr/>
          </p:nvSpPr>
          <p:spPr bwMode="auto">
            <a:xfrm>
              <a:off x="399" y="1089"/>
              <a:ext cx="1310" cy="511"/>
            </a:xfrm>
            <a:prstGeom prst="rect">
              <a:avLst/>
            </a:prstGeom>
            <a:noFill/>
            <a:ln w="9525">
              <a:noFill/>
              <a:miter lim="800000"/>
            </a:ln>
          </p:spPr>
          <p:txBody>
            <a:bodyPr lIns="68250" tIns="34125" rIns="68250" bIns="34125">
              <a:spAutoFit/>
            </a:bodyPr>
            <a:lstStyle/>
            <a:p>
              <a:pPr algn="just" defTabSz="681990">
                <a:lnSpc>
                  <a:spcPct val="150000"/>
                </a:lnSpc>
                <a:tabLst>
                  <a:tab pos="1013460" algn="l"/>
                </a:tabLst>
                <a:defRPr/>
              </a:pPr>
              <a:r>
                <a:rPr lang="zh-CN" altLang="en-US" sz="750">
                  <a:solidFill>
                    <a:srgbClr val="595959"/>
                  </a:solidFill>
                  <a:cs typeface="+mn-ea"/>
                  <a:sym typeface="+mn-lt"/>
                </a:rPr>
                <a:t>详写内容</a:t>
              </a:r>
              <a:r>
                <a:rPr lang="en-US" altLang="zh-CN" sz="750">
                  <a:solidFill>
                    <a:srgbClr val="595959"/>
                  </a:solidFill>
                  <a:cs typeface="+mn-ea"/>
                  <a:sym typeface="+mn-lt"/>
                </a:rPr>
                <a:t>……</a:t>
              </a:r>
              <a:r>
                <a:rPr lang="zh-CN" altLang="en-US" sz="750">
                  <a:solidFill>
                    <a:srgbClr val="595959"/>
                  </a:solidFill>
                  <a:cs typeface="+mn-ea"/>
                  <a:sym typeface="+mn-lt"/>
                </a:rPr>
                <a:t>点击输入本栏的具体文字，简明扼要的说明分项内容，此为概念图解，请根据您的具体内容酌情修改</a:t>
              </a:r>
              <a:endParaRPr lang="en-US" altLang="zh-CN" sz="750">
                <a:solidFill>
                  <a:srgbClr val="595959"/>
                </a:solidFill>
                <a:cs typeface="+mn-ea"/>
                <a:sym typeface="+mn-lt"/>
              </a:endParaRPr>
            </a:p>
            <a:p>
              <a:pPr algn="just" defTabSz="681990">
                <a:lnSpc>
                  <a:spcPct val="150000"/>
                </a:lnSpc>
                <a:tabLst>
                  <a:tab pos="1013460" algn="l"/>
                </a:tabLst>
                <a:defRPr/>
              </a:pPr>
              <a:endParaRPr lang="en-US" altLang="zh-CN" sz="750">
                <a:solidFill>
                  <a:srgbClr val="7F7F7F"/>
                </a:solidFill>
                <a:cs typeface="+mn-ea"/>
                <a:sym typeface="+mn-lt"/>
              </a:endParaRPr>
            </a:p>
          </p:txBody>
        </p:sp>
      </p:grpSp>
      <p:grpSp>
        <p:nvGrpSpPr>
          <p:cNvPr id="102433" name="Group 33"/>
          <p:cNvGrpSpPr/>
          <p:nvPr/>
        </p:nvGrpSpPr>
        <p:grpSpPr bwMode="auto">
          <a:xfrm>
            <a:off x="2076237" y="3812866"/>
            <a:ext cx="2067364" cy="1132944"/>
            <a:chOff x="1390" y="2533"/>
            <a:chExt cx="1385" cy="759"/>
          </a:xfrm>
        </p:grpSpPr>
        <p:sp>
          <p:nvSpPr>
            <p:cNvPr id="46107" name="文本框 34"/>
            <p:cNvSpPr txBox="1">
              <a:spLocks noChangeArrowheads="1"/>
            </p:cNvSpPr>
            <p:nvPr/>
          </p:nvSpPr>
          <p:spPr bwMode="auto">
            <a:xfrm>
              <a:off x="1390" y="2533"/>
              <a:ext cx="1385" cy="254"/>
            </a:xfrm>
            <a:prstGeom prst="rect">
              <a:avLst/>
            </a:prstGeom>
            <a:noFill/>
            <a:ln w="9525">
              <a:noFill/>
              <a:miter lim="800000"/>
            </a:ln>
          </p:spPr>
          <p:txBody>
            <a:bodyPr lIns="68250" tIns="34125" rIns="68250" bIns="34125">
              <a:spAutoFit/>
            </a:bodyPr>
            <a:lstStyle/>
            <a:p>
              <a:pPr algn="ctr" defTabSz="681990">
                <a:lnSpc>
                  <a:spcPct val="150000"/>
                </a:lnSpc>
                <a:defRPr/>
              </a:pPr>
              <a:r>
                <a:rPr lang="zh-CN" altLang="en-US" sz="1505">
                  <a:solidFill>
                    <a:srgbClr val="5F5F5F"/>
                  </a:solidFill>
                  <a:cs typeface="+mn-ea"/>
                  <a:sym typeface="+mn-lt"/>
                </a:rPr>
                <a:t>点击输入标题</a:t>
              </a:r>
              <a:endParaRPr lang="zh-CN" altLang="en-US" sz="1505">
                <a:solidFill>
                  <a:srgbClr val="5F5F5F"/>
                </a:solidFill>
                <a:cs typeface="+mn-ea"/>
                <a:sym typeface="+mn-lt"/>
              </a:endParaRPr>
            </a:p>
          </p:txBody>
        </p:sp>
        <p:sp>
          <p:nvSpPr>
            <p:cNvPr id="46108" name="矩形 35"/>
            <p:cNvSpPr>
              <a:spLocks noChangeArrowheads="1"/>
            </p:cNvSpPr>
            <p:nvPr/>
          </p:nvSpPr>
          <p:spPr bwMode="auto">
            <a:xfrm>
              <a:off x="1413" y="2781"/>
              <a:ext cx="1309" cy="511"/>
            </a:xfrm>
            <a:prstGeom prst="rect">
              <a:avLst/>
            </a:prstGeom>
            <a:noFill/>
            <a:ln w="9525">
              <a:noFill/>
              <a:miter lim="800000"/>
            </a:ln>
          </p:spPr>
          <p:txBody>
            <a:bodyPr lIns="68250" tIns="34125" rIns="68250" bIns="34125">
              <a:spAutoFit/>
            </a:bodyPr>
            <a:lstStyle/>
            <a:p>
              <a:pPr algn="just" defTabSz="681990">
                <a:lnSpc>
                  <a:spcPct val="150000"/>
                </a:lnSpc>
                <a:tabLst>
                  <a:tab pos="1013460" algn="l"/>
                </a:tabLst>
                <a:defRPr/>
              </a:pPr>
              <a:r>
                <a:rPr lang="zh-CN" altLang="en-US" sz="750">
                  <a:solidFill>
                    <a:srgbClr val="595959"/>
                  </a:solidFill>
                  <a:cs typeface="+mn-ea"/>
                  <a:sym typeface="+mn-lt"/>
                </a:rPr>
                <a:t>详写内容</a:t>
              </a:r>
              <a:r>
                <a:rPr lang="en-US" altLang="zh-CN" sz="750">
                  <a:solidFill>
                    <a:srgbClr val="595959"/>
                  </a:solidFill>
                  <a:cs typeface="+mn-ea"/>
                  <a:sym typeface="+mn-lt"/>
                </a:rPr>
                <a:t>……</a:t>
              </a:r>
              <a:r>
                <a:rPr lang="zh-CN" altLang="en-US" sz="750">
                  <a:solidFill>
                    <a:srgbClr val="595959"/>
                  </a:solidFill>
                  <a:cs typeface="+mn-ea"/>
                  <a:sym typeface="+mn-lt"/>
                </a:rPr>
                <a:t>点击输入本栏的具体文字，简明扼要的说明分项内容，此为概念图解，请根据您的具体内容酌情修改</a:t>
              </a:r>
              <a:endParaRPr lang="en-US" altLang="zh-CN" sz="750">
                <a:solidFill>
                  <a:srgbClr val="595959"/>
                </a:solidFill>
                <a:cs typeface="+mn-ea"/>
                <a:sym typeface="+mn-lt"/>
              </a:endParaRPr>
            </a:p>
            <a:p>
              <a:pPr algn="just" defTabSz="681990">
                <a:lnSpc>
                  <a:spcPct val="150000"/>
                </a:lnSpc>
                <a:tabLst>
                  <a:tab pos="1013460" algn="l"/>
                </a:tabLst>
                <a:defRPr/>
              </a:pPr>
              <a:endParaRPr lang="en-US" altLang="zh-CN" sz="750">
                <a:solidFill>
                  <a:srgbClr val="7F7F7F"/>
                </a:solidFill>
                <a:cs typeface="+mn-ea"/>
                <a:sym typeface="+mn-lt"/>
              </a:endParaRPr>
            </a:p>
          </p:txBody>
        </p:sp>
      </p:grpSp>
      <p:grpSp>
        <p:nvGrpSpPr>
          <p:cNvPr id="102434" name="Group 34"/>
          <p:cNvGrpSpPr/>
          <p:nvPr/>
        </p:nvGrpSpPr>
        <p:grpSpPr bwMode="auto">
          <a:xfrm>
            <a:off x="4979504" y="3812866"/>
            <a:ext cx="2067363" cy="1132944"/>
            <a:chOff x="3335" y="2533"/>
            <a:chExt cx="1385" cy="759"/>
          </a:xfrm>
        </p:grpSpPr>
        <p:sp>
          <p:nvSpPr>
            <p:cNvPr id="46105" name="文本框 36"/>
            <p:cNvSpPr txBox="1">
              <a:spLocks noChangeArrowheads="1"/>
            </p:cNvSpPr>
            <p:nvPr/>
          </p:nvSpPr>
          <p:spPr bwMode="auto">
            <a:xfrm>
              <a:off x="3335" y="2533"/>
              <a:ext cx="1385" cy="254"/>
            </a:xfrm>
            <a:prstGeom prst="rect">
              <a:avLst/>
            </a:prstGeom>
            <a:noFill/>
            <a:ln w="9525">
              <a:noFill/>
              <a:miter lim="800000"/>
            </a:ln>
          </p:spPr>
          <p:txBody>
            <a:bodyPr lIns="68250" tIns="34125" rIns="68250" bIns="34125">
              <a:spAutoFit/>
            </a:bodyPr>
            <a:lstStyle/>
            <a:p>
              <a:pPr algn="ctr" defTabSz="681990">
                <a:lnSpc>
                  <a:spcPct val="150000"/>
                </a:lnSpc>
                <a:defRPr/>
              </a:pPr>
              <a:r>
                <a:rPr lang="zh-CN" altLang="en-US" sz="1505">
                  <a:solidFill>
                    <a:srgbClr val="5F5F5F"/>
                  </a:solidFill>
                  <a:cs typeface="+mn-ea"/>
                  <a:sym typeface="+mn-lt"/>
                </a:rPr>
                <a:t>点击输入标题</a:t>
              </a:r>
              <a:endParaRPr lang="zh-CN" altLang="en-US" sz="1505">
                <a:solidFill>
                  <a:srgbClr val="5F5F5F"/>
                </a:solidFill>
                <a:cs typeface="+mn-ea"/>
                <a:sym typeface="+mn-lt"/>
              </a:endParaRPr>
            </a:p>
          </p:txBody>
        </p:sp>
        <p:sp>
          <p:nvSpPr>
            <p:cNvPr id="46106" name="矩形 37"/>
            <p:cNvSpPr>
              <a:spLocks noChangeArrowheads="1"/>
            </p:cNvSpPr>
            <p:nvPr/>
          </p:nvSpPr>
          <p:spPr bwMode="auto">
            <a:xfrm>
              <a:off x="3358" y="2781"/>
              <a:ext cx="1309" cy="511"/>
            </a:xfrm>
            <a:prstGeom prst="rect">
              <a:avLst/>
            </a:prstGeom>
            <a:noFill/>
            <a:ln w="9525">
              <a:noFill/>
              <a:miter lim="800000"/>
            </a:ln>
          </p:spPr>
          <p:txBody>
            <a:bodyPr lIns="68250" tIns="34125" rIns="68250" bIns="34125">
              <a:spAutoFit/>
            </a:bodyPr>
            <a:lstStyle/>
            <a:p>
              <a:pPr algn="just" defTabSz="681990">
                <a:lnSpc>
                  <a:spcPct val="150000"/>
                </a:lnSpc>
                <a:tabLst>
                  <a:tab pos="1013460" algn="l"/>
                </a:tabLst>
                <a:defRPr/>
              </a:pPr>
              <a:r>
                <a:rPr lang="zh-CN" altLang="en-US" sz="750">
                  <a:solidFill>
                    <a:srgbClr val="595959"/>
                  </a:solidFill>
                  <a:cs typeface="+mn-ea"/>
                  <a:sym typeface="+mn-lt"/>
                </a:rPr>
                <a:t>详写内容</a:t>
              </a:r>
              <a:r>
                <a:rPr lang="en-US" altLang="zh-CN" sz="750">
                  <a:solidFill>
                    <a:srgbClr val="595959"/>
                  </a:solidFill>
                  <a:cs typeface="+mn-ea"/>
                  <a:sym typeface="+mn-lt"/>
                </a:rPr>
                <a:t>……</a:t>
              </a:r>
              <a:r>
                <a:rPr lang="zh-CN" altLang="en-US" sz="750">
                  <a:solidFill>
                    <a:srgbClr val="595959"/>
                  </a:solidFill>
                  <a:cs typeface="+mn-ea"/>
                  <a:sym typeface="+mn-lt"/>
                </a:rPr>
                <a:t>点击输入本栏的具体文字，简明扼要的说明分项内容，此为概念图解，请根据您的具体内容酌情修改</a:t>
              </a:r>
              <a:endParaRPr lang="en-US" altLang="zh-CN" sz="750">
                <a:solidFill>
                  <a:srgbClr val="595959"/>
                </a:solidFill>
                <a:cs typeface="+mn-ea"/>
                <a:sym typeface="+mn-lt"/>
              </a:endParaRPr>
            </a:p>
            <a:p>
              <a:pPr algn="just" defTabSz="681990">
                <a:lnSpc>
                  <a:spcPct val="150000"/>
                </a:lnSpc>
                <a:tabLst>
                  <a:tab pos="1013460" algn="l"/>
                </a:tabLst>
                <a:defRPr/>
              </a:pPr>
              <a:endParaRPr lang="en-US" altLang="zh-CN" sz="750">
                <a:solidFill>
                  <a:srgbClr val="7F7F7F"/>
                </a:solidFill>
                <a:cs typeface="+mn-ea"/>
                <a:sym typeface="+mn-lt"/>
              </a:endParaRPr>
            </a:p>
          </p:txBody>
        </p:sp>
      </p:grpSp>
      <p:grpSp>
        <p:nvGrpSpPr>
          <p:cNvPr id="102432" name="Group 32"/>
          <p:cNvGrpSpPr/>
          <p:nvPr/>
        </p:nvGrpSpPr>
        <p:grpSpPr bwMode="auto">
          <a:xfrm>
            <a:off x="6427401" y="1008207"/>
            <a:ext cx="2067364" cy="1134438"/>
            <a:chOff x="4262" y="840"/>
            <a:chExt cx="1385" cy="760"/>
          </a:xfrm>
        </p:grpSpPr>
        <p:sp>
          <p:nvSpPr>
            <p:cNvPr id="46103" name="文本框 38"/>
            <p:cNvSpPr txBox="1">
              <a:spLocks noChangeArrowheads="1"/>
            </p:cNvSpPr>
            <p:nvPr/>
          </p:nvSpPr>
          <p:spPr bwMode="auto">
            <a:xfrm>
              <a:off x="4262" y="840"/>
              <a:ext cx="1385" cy="254"/>
            </a:xfrm>
            <a:prstGeom prst="rect">
              <a:avLst/>
            </a:prstGeom>
            <a:noFill/>
            <a:ln w="9525">
              <a:noFill/>
              <a:miter lim="800000"/>
            </a:ln>
          </p:spPr>
          <p:txBody>
            <a:bodyPr lIns="68250" tIns="34125" rIns="68250" bIns="34125">
              <a:spAutoFit/>
            </a:bodyPr>
            <a:lstStyle/>
            <a:p>
              <a:pPr algn="ctr" defTabSz="681990">
                <a:lnSpc>
                  <a:spcPct val="150000"/>
                </a:lnSpc>
                <a:defRPr/>
              </a:pPr>
              <a:r>
                <a:rPr lang="zh-CN" altLang="en-US" sz="1505">
                  <a:solidFill>
                    <a:srgbClr val="5F5F5F"/>
                  </a:solidFill>
                  <a:cs typeface="+mn-ea"/>
                  <a:sym typeface="+mn-lt"/>
                </a:rPr>
                <a:t>点击输入标题</a:t>
              </a:r>
              <a:endParaRPr lang="zh-CN" altLang="en-US" sz="1505">
                <a:solidFill>
                  <a:srgbClr val="5F5F5F"/>
                </a:solidFill>
                <a:cs typeface="+mn-ea"/>
                <a:sym typeface="+mn-lt"/>
              </a:endParaRPr>
            </a:p>
          </p:txBody>
        </p:sp>
        <p:sp>
          <p:nvSpPr>
            <p:cNvPr id="46104" name="矩形 39"/>
            <p:cNvSpPr>
              <a:spLocks noChangeArrowheads="1"/>
            </p:cNvSpPr>
            <p:nvPr/>
          </p:nvSpPr>
          <p:spPr bwMode="auto">
            <a:xfrm>
              <a:off x="4285" y="1089"/>
              <a:ext cx="1309" cy="511"/>
            </a:xfrm>
            <a:prstGeom prst="rect">
              <a:avLst/>
            </a:prstGeom>
            <a:noFill/>
            <a:ln w="9525">
              <a:noFill/>
              <a:miter lim="800000"/>
            </a:ln>
          </p:spPr>
          <p:txBody>
            <a:bodyPr lIns="68250" tIns="34125" rIns="68250" bIns="34125">
              <a:spAutoFit/>
            </a:bodyPr>
            <a:lstStyle/>
            <a:p>
              <a:pPr algn="just" defTabSz="681990">
                <a:lnSpc>
                  <a:spcPct val="150000"/>
                </a:lnSpc>
                <a:tabLst>
                  <a:tab pos="1013460" algn="l"/>
                </a:tabLst>
                <a:defRPr/>
              </a:pPr>
              <a:r>
                <a:rPr lang="zh-CN" altLang="en-US" sz="750">
                  <a:solidFill>
                    <a:srgbClr val="595959"/>
                  </a:solidFill>
                  <a:cs typeface="+mn-ea"/>
                  <a:sym typeface="+mn-lt"/>
                </a:rPr>
                <a:t>详写内容</a:t>
              </a:r>
              <a:r>
                <a:rPr lang="en-US" altLang="zh-CN" sz="750">
                  <a:solidFill>
                    <a:srgbClr val="595959"/>
                  </a:solidFill>
                  <a:cs typeface="+mn-ea"/>
                  <a:sym typeface="+mn-lt"/>
                </a:rPr>
                <a:t>……</a:t>
              </a:r>
              <a:r>
                <a:rPr lang="zh-CN" altLang="en-US" sz="750">
                  <a:solidFill>
                    <a:srgbClr val="595959"/>
                  </a:solidFill>
                  <a:cs typeface="+mn-ea"/>
                  <a:sym typeface="+mn-lt"/>
                </a:rPr>
                <a:t>点击输入本栏的具体文字，简明扼要的说明分项内容，此为概念图解，请根据您的具体内容酌情修改</a:t>
              </a:r>
              <a:endParaRPr lang="en-US" altLang="zh-CN" sz="750">
                <a:solidFill>
                  <a:srgbClr val="595959"/>
                </a:solidFill>
                <a:cs typeface="+mn-ea"/>
                <a:sym typeface="+mn-lt"/>
              </a:endParaRPr>
            </a:p>
            <a:p>
              <a:pPr algn="just" defTabSz="681990">
                <a:lnSpc>
                  <a:spcPct val="150000"/>
                </a:lnSpc>
                <a:tabLst>
                  <a:tab pos="1013460" algn="l"/>
                </a:tabLst>
                <a:defRPr/>
              </a:pPr>
              <a:endParaRPr lang="en-US" altLang="zh-CN" sz="750">
                <a:solidFill>
                  <a:srgbClr val="7F7F7F"/>
                </a:solidFill>
                <a:cs typeface="+mn-ea"/>
                <a:sym typeface="+mn-lt"/>
              </a:endParaRPr>
            </a:p>
          </p:txBody>
        </p:sp>
      </p:grpSp>
      <p:grpSp>
        <p:nvGrpSpPr>
          <p:cNvPr id="102431" name="Group 31"/>
          <p:cNvGrpSpPr/>
          <p:nvPr/>
        </p:nvGrpSpPr>
        <p:grpSpPr bwMode="auto">
          <a:xfrm>
            <a:off x="3567424" y="1008207"/>
            <a:ext cx="2065870" cy="1134438"/>
            <a:chOff x="2346" y="840"/>
            <a:chExt cx="1384" cy="760"/>
          </a:xfrm>
        </p:grpSpPr>
        <p:sp>
          <p:nvSpPr>
            <p:cNvPr id="46101" name="文本框 40"/>
            <p:cNvSpPr txBox="1">
              <a:spLocks noChangeArrowheads="1"/>
            </p:cNvSpPr>
            <p:nvPr/>
          </p:nvSpPr>
          <p:spPr bwMode="auto">
            <a:xfrm>
              <a:off x="2346" y="840"/>
              <a:ext cx="1384" cy="254"/>
            </a:xfrm>
            <a:prstGeom prst="rect">
              <a:avLst/>
            </a:prstGeom>
            <a:noFill/>
            <a:ln w="9525">
              <a:noFill/>
              <a:miter lim="800000"/>
            </a:ln>
          </p:spPr>
          <p:txBody>
            <a:bodyPr lIns="68250" tIns="34125" rIns="68250" bIns="34125">
              <a:spAutoFit/>
            </a:bodyPr>
            <a:lstStyle/>
            <a:p>
              <a:pPr algn="ctr" defTabSz="681990">
                <a:lnSpc>
                  <a:spcPct val="150000"/>
                </a:lnSpc>
                <a:defRPr/>
              </a:pPr>
              <a:r>
                <a:rPr lang="zh-CN" altLang="en-US" sz="1505">
                  <a:solidFill>
                    <a:srgbClr val="5F5F5F"/>
                  </a:solidFill>
                  <a:cs typeface="+mn-ea"/>
                  <a:sym typeface="+mn-lt"/>
                </a:rPr>
                <a:t>点击输入标题</a:t>
              </a:r>
              <a:endParaRPr lang="zh-CN" altLang="en-US" sz="1505">
                <a:solidFill>
                  <a:srgbClr val="5F5F5F"/>
                </a:solidFill>
                <a:cs typeface="+mn-ea"/>
                <a:sym typeface="+mn-lt"/>
              </a:endParaRPr>
            </a:p>
          </p:txBody>
        </p:sp>
        <p:sp>
          <p:nvSpPr>
            <p:cNvPr id="46102" name="矩形 41"/>
            <p:cNvSpPr>
              <a:spLocks noChangeArrowheads="1"/>
            </p:cNvSpPr>
            <p:nvPr/>
          </p:nvSpPr>
          <p:spPr bwMode="auto">
            <a:xfrm>
              <a:off x="2369" y="1089"/>
              <a:ext cx="1309" cy="511"/>
            </a:xfrm>
            <a:prstGeom prst="rect">
              <a:avLst/>
            </a:prstGeom>
            <a:noFill/>
            <a:ln w="9525">
              <a:noFill/>
              <a:miter lim="800000"/>
            </a:ln>
          </p:spPr>
          <p:txBody>
            <a:bodyPr lIns="68250" tIns="34125" rIns="68250" bIns="34125">
              <a:spAutoFit/>
            </a:bodyPr>
            <a:lstStyle/>
            <a:p>
              <a:pPr algn="just" defTabSz="681990">
                <a:lnSpc>
                  <a:spcPct val="150000"/>
                </a:lnSpc>
                <a:tabLst>
                  <a:tab pos="1013460" algn="l"/>
                </a:tabLst>
                <a:defRPr/>
              </a:pPr>
              <a:r>
                <a:rPr lang="zh-CN" altLang="en-US" sz="750">
                  <a:solidFill>
                    <a:srgbClr val="595959"/>
                  </a:solidFill>
                  <a:cs typeface="+mn-ea"/>
                  <a:sym typeface="+mn-lt"/>
                </a:rPr>
                <a:t>详写内容</a:t>
              </a:r>
              <a:r>
                <a:rPr lang="en-US" altLang="zh-CN" sz="750">
                  <a:solidFill>
                    <a:srgbClr val="595959"/>
                  </a:solidFill>
                  <a:cs typeface="+mn-ea"/>
                  <a:sym typeface="+mn-lt"/>
                </a:rPr>
                <a:t>……</a:t>
              </a:r>
              <a:r>
                <a:rPr lang="zh-CN" altLang="en-US" sz="750">
                  <a:solidFill>
                    <a:srgbClr val="595959"/>
                  </a:solidFill>
                  <a:cs typeface="+mn-ea"/>
                  <a:sym typeface="+mn-lt"/>
                </a:rPr>
                <a:t>点击输入本栏的具体文字，简明扼要的说明分项内容，此为概念图解，请根据您的具体内容酌情修改</a:t>
              </a:r>
              <a:endParaRPr lang="en-US" altLang="zh-CN" sz="750">
                <a:solidFill>
                  <a:srgbClr val="595959"/>
                </a:solidFill>
                <a:cs typeface="+mn-ea"/>
                <a:sym typeface="+mn-lt"/>
              </a:endParaRPr>
            </a:p>
            <a:p>
              <a:pPr algn="just" defTabSz="681990">
                <a:lnSpc>
                  <a:spcPct val="150000"/>
                </a:lnSpc>
                <a:tabLst>
                  <a:tab pos="1013460" algn="l"/>
                </a:tabLst>
                <a:defRPr/>
              </a:pPr>
              <a:endParaRPr lang="en-US" altLang="zh-CN" sz="750">
                <a:solidFill>
                  <a:srgbClr val="7F7F7F"/>
                </a:solidFill>
                <a:cs typeface="+mn-ea"/>
                <a:sym typeface="+mn-lt"/>
              </a:endParaRPr>
            </a:p>
          </p:txBody>
        </p:sp>
      </p:grpSp>
      <p:sp>
        <p:nvSpPr>
          <p:cNvPr id="2" name="文本占位符 1"/>
          <p:cNvSpPr>
            <a:spLocks noGrp="1"/>
          </p:cNvSpPr>
          <p:nvPr>
            <p:ph type="body" sz="quarter" idx="10"/>
          </p:nvPr>
        </p:nvSpPr>
        <p:spPr/>
        <p:txBody>
          <a:bodyPr/>
          <a:lstStyle/>
          <a:p>
            <a:r>
              <a:rPr lang="zh-CN" altLang="en-US" dirty="0">
                <a:latin typeface="+mn-lt"/>
                <a:ea typeface="+mn-ea"/>
                <a:cs typeface="+mn-ea"/>
                <a:sym typeface="+mn-lt"/>
              </a:rPr>
              <a:t>点击输入标题</a:t>
            </a:r>
            <a:endParaRPr lang="zh-CN" altLang="en-US" dirty="0">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ripp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left)">
                                      <p:cBhvr>
                                        <p:cTn id="11" dur="500"/>
                                        <p:tgtEl>
                                          <p:spTgt spid="1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left)">
                                      <p:cBhvr>
                                        <p:cTn id="19" dur="500"/>
                                        <p:tgtEl>
                                          <p:spTgt spid="20"/>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left)">
                                      <p:cBhvr>
                                        <p:cTn id="23" dur="500"/>
                                        <p:tgtEl>
                                          <p:spTgt spid="26"/>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left)">
                                      <p:cBhvr>
                                        <p:cTn id="27" dur="500"/>
                                        <p:tgtEl>
                                          <p:spTgt spid="17"/>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left)">
                                      <p:cBhvr>
                                        <p:cTn id="31" dur="500"/>
                                        <p:tgtEl>
                                          <p:spTgt spid="23"/>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left)">
                                      <p:cBhvr>
                                        <p:cTn id="35" dur="500"/>
                                        <p:tgtEl>
                                          <p:spTgt spid="19"/>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wipe(left)">
                                      <p:cBhvr>
                                        <p:cTn id="39" dur="500"/>
                                        <p:tgtEl>
                                          <p:spTgt spid="25"/>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left)">
                                      <p:cBhvr>
                                        <p:cTn id="43" dur="500"/>
                                        <p:tgtEl>
                                          <p:spTgt spid="21"/>
                                        </p:tgtEl>
                                      </p:cBhvr>
                                    </p:animEffect>
                                  </p:childTnLst>
                                </p:cTn>
                              </p:par>
                            </p:childTnLst>
                          </p:cTn>
                        </p:par>
                        <p:par>
                          <p:cTn id="44" fill="hold">
                            <p:stCondLst>
                              <p:cond delay="5000"/>
                            </p:stCondLst>
                            <p:childTnLst>
                              <p:par>
                                <p:cTn id="45" presetID="9" presetClass="entr" presetSubtype="0" fill="hold" grpId="0" nodeType="afterEffect">
                                  <p:stCondLst>
                                    <p:cond delay="0"/>
                                  </p:stCondLst>
                                  <p:childTnLst>
                                    <p:set>
                                      <p:cBhvr>
                                        <p:cTn id="46" dur="1" fill="hold">
                                          <p:stCondLst>
                                            <p:cond delay="0"/>
                                          </p:stCondLst>
                                        </p:cTn>
                                        <p:tgtEl>
                                          <p:spTgt spid="102415"/>
                                        </p:tgtEl>
                                        <p:attrNameLst>
                                          <p:attrName>style.visibility</p:attrName>
                                        </p:attrNameLst>
                                      </p:cBhvr>
                                      <p:to>
                                        <p:strVal val="visible"/>
                                      </p:to>
                                    </p:set>
                                    <p:animEffect transition="in" filter="dissolve">
                                      <p:cBhvr>
                                        <p:cTn id="47" dur="500"/>
                                        <p:tgtEl>
                                          <p:spTgt spid="102415"/>
                                        </p:tgtEl>
                                      </p:cBhvr>
                                    </p:animEffect>
                                  </p:childTnLst>
                                </p:cTn>
                              </p:par>
                            </p:childTnLst>
                          </p:cTn>
                        </p:par>
                        <p:par>
                          <p:cTn id="48" fill="hold">
                            <p:stCondLst>
                              <p:cond delay="5500"/>
                            </p:stCondLst>
                            <p:childTnLst>
                              <p:par>
                                <p:cTn id="49" presetID="9" presetClass="entr" presetSubtype="0" fill="hold" grpId="0" nodeType="afterEffect">
                                  <p:stCondLst>
                                    <p:cond delay="0"/>
                                  </p:stCondLst>
                                  <p:childTnLst>
                                    <p:set>
                                      <p:cBhvr>
                                        <p:cTn id="50" dur="1" fill="hold">
                                          <p:stCondLst>
                                            <p:cond delay="0"/>
                                          </p:stCondLst>
                                        </p:cTn>
                                        <p:tgtEl>
                                          <p:spTgt spid="102416"/>
                                        </p:tgtEl>
                                        <p:attrNameLst>
                                          <p:attrName>style.visibility</p:attrName>
                                        </p:attrNameLst>
                                      </p:cBhvr>
                                      <p:to>
                                        <p:strVal val="visible"/>
                                      </p:to>
                                    </p:set>
                                    <p:animEffect transition="in" filter="dissolve">
                                      <p:cBhvr>
                                        <p:cTn id="51" dur="500"/>
                                        <p:tgtEl>
                                          <p:spTgt spid="102416"/>
                                        </p:tgtEl>
                                      </p:cBhvr>
                                    </p:animEffect>
                                  </p:childTnLst>
                                </p:cTn>
                              </p:par>
                            </p:childTnLst>
                          </p:cTn>
                        </p:par>
                        <p:par>
                          <p:cTn id="52" fill="hold">
                            <p:stCondLst>
                              <p:cond delay="6000"/>
                            </p:stCondLst>
                            <p:childTnLst>
                              <p:par>
                                <p:cTn id="53" presetID="9" presetClass="entr" presetSubtype="0" fill="hold" grpId="0" nodeType="afterEffect">
                                  <p:stCondLst>
                                    <p:cond delay="0"/>
                                  </p:stCondLst>
                                  <p:childTnLst>
                                    <p:set>
                                      <p:cBhvr>
                                        <p:cTn id="54" dur="1" fill="hold">
                                          <p:stCondLst>
                                            <p:cond delay="0"/>
                                          </p:stCondLst>
                                        </p:cTn>
                                        <p:tgtEl>
                                          <p:spTgt spid="102417"/>
                                        </p:tgtEl>
                                        <p:attrNameLst>
                                          <p:attrName>style.visibility</p:attrName>
                                        </p:attrNameLst>
                                      </p:cBhvr>
                                      <p:to>
                                        <p:strVal val="visible"/>
                                      </p:to>
                                    </p:set>
                                    <p:animEffect transition="in" filter="dissolve">
                                      <p:cBhvr>
                                        <p:cTn id="55" dur="500"/>
                                        <p:tgtEl>
                                          <p:spTgt spid="102417"/>
                                        </p:tgtEl>
                                      </p:cBhvr>
                                    </p:animEffect>
                                  </p:childTnLst>
                                </p:cTn>
                              </p:par>
                            </p:childTnLst>
                          </p:cTn>
                        </p:par>
                        <p:par>
                          <p:cTn id="56" fill="hold">
                            <p:stCondLst>
                              <p:cond delay="6500"/>
                            </p:stCondLst>
                            <p:childTnLst>
                              <p:par>
                                <p:cTn id="57" presetID="9" presetClass="entr" presetSubtype="0" fill="hold" grpId="0" nodeType="afterEffect">
                                  <p:stCondLst>
                                    <p:cond delay="0"/>
                                  </p:stCondLst>
                                  <p:childTnLst>
                                    <p:set>
                                      <p:cBhvr>
                                        <p:cTn id="58" dur="1" fill="hold">
                                          <p:stCondLst>
                                            <p:cond delay="0"/>
                                          </p:stCondLst>
                                        </p:cTn>
                                        <p:tgtEl>
                                          <p:spTgt spid="102418"/>
                                        </p:tgtEl>
                                        <p:attrNameLst>
                                          <p:attrName>style.visibility</p:attrName>
                                        </p:attrNameLst>
                                      </p:cBhvr>
                                      <p:to>
                                        <p:strVal val="visible"/>
                                      </p:to>
                                    </p:set>
                                    <p:animEffect transition="in" filter="dissolve">
                                      <p:cBhvr>
                                        <p:cTn id="59" dur="500"/>
                                        <p:tgtEl>
                                          <p:spTgt spid="102418"/>
                                        </p:tgtEl>
                                      </p:cBhvr>
                                    </p:animEffect>
                                  </p:childTnLst>
                                </p:cTn>
                              </p:par>
                            </p:childTnLst>
                          </p:cTn>
                        </p:par>
                        <p:par>
                          <p:cTn id="60" fill="hold">
                            <p:stCondLst>
                              <p:cond delay="7000"/>
                            </p:stCondLst>
                            <p:childTnLst>
                              <p:par>
                                <p:cTn id="61" presetID="9" presetClass="entr" presetSubtype="0" fill="hold" grpId="0" nodeType="afterEffect">
                                  <p:stCondLst>
                                    <p:cond delay="0"/>
                                  </p:stCondLst>
                                  <p:childTnLst>
                                    <p:set>
                                      <p:cBhvr>
                                        <p:cTn id="62" dur="1" fill="hold">
                                          <p:stCondLst>
                                            <p:cond delay="0"/>
                                          </p:stCondLst>
                                        </p:cTn>
                                        <p:tgtEl>
                                          <p:spTgt spid="102419"/>
                                        </p:tgtEl>
                                        <p:attrNameLst>
                                          <p:attrName>style.visibility</p:attrName>
                                        </p:attrNameLst>
                                      </p:cBhvr>
                                      <p:to>
                                        <p:strVal val="visible"/>
                                      </p:to>
                                    </p:set>
                                    <p:animEffect transition="in" filter="dissolve">
                                      <p:cBhvr>
                                        <p:cTn id="63" dur="500"/>
                                        <p:tgtEl>
                                          <p:spTgt spid="102419"/>
                                        </p:tgtEl>
                                      </p:cBhvr>
                                    </p:animEffect>
                                  </p:childTnLst>
                                </p:cTn>
                              </p:par>
                            </p:childTnLst>
                          </p:cTn>
                        </p:par>
                        <p:par>
                          <p:cTn id="64" fill="hold">
                            <p:stCondLst>
                              <p:cond delay="7500"/>
                            </p:stCondLst>
                            <p:childTnLst>
                              <p:par>
                                <p:cTn id="65" presetID="42" presetClass="entr" presetSubtype="0" fill="hold" nodeType="afterEffect">
                                  <p:stCondLst>
                                    <p:cond delay="0"/>
                                  </p:stCondLst>
                                  <p:childTnLst>
                                    <p:set>
                                      <p:cBhvr>
                                        <p:cTn id="66" dur="1" fill="hold">
                                          <p:stCondLst>
                                            <p:cond delay="0"/>
                                          </p:stCondLst>
                                        </p:cTn>
                                        <p:tgtEl>
                                          <p:spTgt spid="102430"/>
                                        </p:tgtEl>
                                        <p:attrNameLst>
                                          <p:attrName>style.visibility</p:attrName>
                                        </p:attrNameLst>
                                      </p:cBhvr>
                                      <p:to>
                                        <p:strVal val="visible"/>
                                      </p:to>
                                    </p:set>
                                    <p:animEffect transition="in" filter="fade">
                                      <p:cBhvr>
                                        <p:cTn id="67" dur="1000"/>
                                        <p:tgtEl>
                                          <p:spTgt spid="102430"/>
                                        </p:tgtEl>
                                      </p:cBhvr>
                                    </p:animEffect>
                                    <p:anim calcmode="lin" valueType="num">
                                      <p:cBhvr>
                                        <p:cTn id="68" dur="1000" fill="hold"/>
                                        <p:tgtEl>
                                          <p:spTgt spid="102430"/>
                                        </p:tgtEl>
                                        <p:attrNameLst>
                                          <p:attrName>ppt_x</p:attrName>
                                        </p:attrNameLst>
                                      </p:cBhvr>
                                      <p:tavLst>
                                        <p:tav tm="0">
                                          <p:val>
                                            <p:strVal val="#ppt_x"/>
                                          </p:val>
                                        </p:tav>
                                        <p:tav tm="100000">
                                          <p:val>
                                            <p:strVal val="#ppt_x"/>
                                          </p:val>
                                        </p:tav>
                                      </p:tavLst>
                                    </p:anim>
                                    <p:anim calcmode="lin" valueType="num">
                                      <p:cBhvr>
                                        <p:cTn id="69" dur="1000" fill="hold"/>
                                        <p:tgtEl>
                                          <p:spTgt spid="102430"/>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102431"/>
                                        </p:tgtEl>
                                        <p:attrNameLst>
                                          <p:attrName>style.visibility</p:attrName>
                                        </p:attrNameLst>
                                      </p:cBhvr>
                                      <p:to>
                                        <p:strVal val="visible"/>
                                      </p:to>
                                    </p:set>
                                    <p:animEffect transition="in" filter="fade">
                                      <p:cBhvr>
                                        <p:cTn id="72" dur="1000"/>
                                        <p:tgtEl>
                                          <p:spTgt spid="102431"/>
                                        </p:tgtEl>
                                      </p:cBhvr>
                                    </p:animEffect>
                                    <p:anim calcmode="lin" valueType="num">
                                      <p:cBhvr>
                                        <p:cTn id="73" dur="1000" fill="hold"/>
                                        <p:tgtEl>
                                          <p:spTgt spid="102431"/>
                                        </p:tgtEl>
                                        <p:attrNameLst>
                                          <p:attrName>ppt_x</p:attrName>
                                        </p:attrNameLst>
                                      </p:cBhvr>
                                      <p:tavLst>
                                        <p:tav tm="0">
                                          <p:val>
                                            <p:strVal val="#ppt_x"/>
                                          </p:val>
                                        </p:tav>
                                        <p:tav tm="100000">
                                          <p:val>
                                            <p:strVal val="#ppt_x"/>
                                          </p:val>
                                        </p:tav>
                                      </p:tavLst>
                                    </p:anim>
                                    <p:anim calcmode="lin" valueType="num">
                                      <p:cBhvr>
                                        <p:cTn id="74" dur="1000" fill="hold"/>
                                        <p:tgtEl>
                                          <p:spTgt spid="102431"/>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102432"/>
                                        </p:tgtEl>
                                        <p:attrNameLst>
                                          <p:attrName>style.visibility</p:attrName>
                                        </p:attrNameLst>
                                      </p:cBhvr>
                                      <p:to>
                                        <p:strVal val="visible"/>
                                      </p:to>
                                    </p:set>
                                    <p:animEffect transition="in" filter="fade">
                                      <p:cBhvr>
                                        <p:cTn id="77" dur="1000"/>
                                        <p:tgtEl>
                                          <p:spTgt spid="102432"/>
                                        </p:tgtEl>
                                      </p:cBhvr>
                                    </p:animEffect>
                                    <p:anim calcmode="lin" valueType="num">
                                      <p:cBhvr>
                                        <p:cTn id="78" dur="1000" fill="hold"/>
                                        <p:tgtEl>
                                          <p:spTgt spid="102432"/>
                                        </p:tgtEl>
                                        <p:attrNameLst>
                                          <p:attrName>ppt_x</p:attrName>
                                        </p:attrNameLst>
                                      </p:cBhvr>
                                      <p:tavLst>
                                        <p:tav tm="0">
                                          <p:val>
                                            <p:strVal val="#ppt_x"/>
                                          </p:val>
                                        </p:tav>
                                        <p:tav tm="100000">
                                          <p:val>
                                            <p:strVal val="#ppt_x"/>
                                          </p:val>
                                        </p:tav>
                                      </p:tavLst>
                                    </p:anim>
                                    <p:anim calcmode="lin" valueType="num">
                                      <p:cBhvr>
                                        <p:cTn id="79" dur="1000" fill="hold"/>
                                        <p:tgtEl>
                                          <p:spTgt spid="102432"/>
                                        </p:tgtEl>
                                        <p:attrNameLst>
                                          <p:attrName>ppt_y</p:attrName>
                                        </p:attrNameLst>
                                      </p:cBhvr>
                                      <p:tavLst>
                                        <p:tav tm="0">
                                          <p:val>
                                            <p:strVal val="#ppt_y+.1"/>
                                          </p:val>
                                        </p:tav>
                                        <p:tav tm="100000">
                                          <p:val>
                                            <p:strVal val="#ppt_y"/>
                                          </p:val>
                                        </p:tav>
                                      </p:tavLst>
                                    </p:anim>
                                  </p:childTnLst>
                                </p:cTn>
                              </p:par>
                              <p:par>
                                <p:cTn id="80" presetID="47" presetClass="entr" presetSubtype="0" fill="hold" nodeType="withEffect">
                                  <p:stCondLst>
                                    <p:cond delay="0"/>
                                  </p:stCondLst>
                                  <p:childTnLst>
                                    <p:set>
                                      <p:cBhvr>
                                        <p:cTn id="81" dur="1" fill="hold">
                                          <p:stCondLst>
                                            <p:cond delay="0"/>
                                          </p:stCondLst>
                                        </p:cTn>
                                        <p:tgtEl>
                                          <p:spTgt spid="102434"/>
                                        </p:tgtEl>
                                        <p:attrNameLst>
                                          <p:attrName>style.visibility</p:attrName>
                                        </p:attrNameLst>
                                      </p:cBhvr>
                                      <p:to>
                                        <p:strVal val="visible"/>
                                      </p:to>
                                    </p:set>
                                    <p:animEffect transition="in" filter="fade">
                                      <p:cBhvr>
                                        <p:cTn id="82" dur="1000"/>
                                        <p:tgtEl>
                                          <p:spTgt spid="102434"/>
                                        </p:tgtEl>
                                      </p:cBhvr>
                                    </p:animEffect>
                                    <p:anim calcmode="lin" valueType="num">
                                      <p:cBhvr>
                                        <p:cTn id="83" dur="1000" fill="hold"/>
                                        <p:tgtEl>
                                          <p:spTgt spid="102434"/>
                                        </p:tgtEl>
                                        <p:attrNameLst>
                                          <p:attrName>ppt_x</p:attrName>
                                        </p:attrNameLst>
                                      </p:cBhvr>
                                      <p:tavLst>
                                        <p:tav tm="0">
                                          <p:val>
                                            <p:strVal val="#ppt_x"/>
                                          </p:val>
                                        </p:tav>
                                        <p:tav tm="100000">
                                          <p:val>
                                            <p:strVal val="#ppt_x"/>
                                          </p:val>
                                        </p:tav>
                                      </p:tavLst>
                                    </p:anim>
                                    <p:anim calcmode="lin" valueType="num">
                                      <p:cBhvr>
                                        <p:cTn id="84" dur="1000" fill="hold"/>
                                        <p:tgtEl>
                                          <p:spTgt spid="102434"/>
                                        </p:tgtEl>
                                        <p:attrNameLst>
                                          <p:attrName>ppt_y</p:attrName>
                                        </p:attrNameLst>
                                      </p:cBhvr>
                                      <p:tavLst>
                                        <p:tav tm="0">
                                          <p:val>
                                            <p:strVal val="#ppt_y-.1"/>
                                          </p:val>
                                        </p:tav>
                                        <p:tav tm="100000">
                                          <p:val>
                                            <p:strVal val="#ppt_y"/>
                                          </p:val>
                                        </p:tav>
                                      </p:tavLst>
                                    </p:anim>
                                  </p:childTnLst>
                                </p:cTn>
                              </p:par>
                              <p:par>
                                <p:cTn id="85" presetID="47" presetClass="entr" presetSubtype="0" fill="hold" nodeType="withEffect">
                                  <p:stCondLst>
                                    <p:cond delay="0"/>
                                  </p:stCondLst>
                                  <p:childTnLst>
                                    <p:set>
                                      <p:cBhvr>
                                        <p:cTn id="86" dur="1" fill="hold">
                                          <p:stCondLst>
                                            <p:cond delay="0"/>
                                          </p:stCondLst>
                                        </p:cTn>
                                        <p:tgtEl>
                                          <p:spTgt spid="102433"/>
                                        </p:tgtEl>
                                        <p:attrNameLst>
                                          <p:attrName>style.visibility</p:attrName>
                                        </p:attrNameLst>
                                      </p:cBhvr>
                                      <p:to>
                                        <p:strVal val="visible"/>
                                      </p:to>
                                    </p:set>
                                    <p:animEffect transition="in" filter="fade">
                                      <p:cBhvr>
                                        <p:cTn id="87" dur="1000"/>
                                        <p:tgtEl>
                                          <p:spTgt spid="102433"/>
                                        </p:tgtEl>
                                      </p:cBhvr>
                                    </p:animEffect>
                                    <p:anim calcmode="lin" valueType="num">
                                      <p:cBhvr>
                                        <p:cTn id="88" dur="1000" fill="hold"/>
                                        <p:tgtEl>
                                          <p:spTgt spid="102433"/>
                                        </p:tgtEl>
                                        <p:attrNameLst>
                                          <p:attrName>ppt_x</p:attrName>
                                        </p:attrNameLst>
                                      </p:cBhvr>
                                      <p:tavLst>
                                        <p:tav tm="0">
                                          <p:val>
                                            <p:strVal val="#ppt_x"/>
                                          </p:val>
                                        </p:tav>
                                        <p:tav tm="100000">
                                          <p:val>
                                            <p:strVal val="#ppt_x"/>
                                          </p:val>
                                        </p:tav>
                                      </p:tavLst>
                                    </p:anim>
                                    <p:anim calcmode="lin" valueType="num">
                                      <p:cBhvr>
                                        <p:cTn id="89" dur="1000" fill="hold"/>
                                        <p:tgtEl>
                                          <p:spTgt spid="1024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animBg="1"/>
      <p:bldP spid="21" grpId="0" animBg="1"/>
      <p:bldP spid="23" grpId="0" animBg="1"/>
      <p:bldP spid="25" grpId="0" animBg="1"/>
      <p:bldP spid="18" grpId="0" animBg="1"/>
      <p:bldP spid="20" grpId="0" animBg="1"/>
      <p:bldP spid="22" grpId="0" animBg="1"/>
      <p:bldP spid="24" grpId="0" animBg="1"/>
      <p:bldP spid="26" grpId="0" animBg="1"/>
      <p:bldP spid="102415" grpId="0"/>
      <p:bldP spid="102416" grpId="0"/>
      <p:bldP spid="102417" grpId="0"/>
      <p:bldP spid="102418" grpId="0"/>
      <p:bldP spid="1024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a:spLocks noChangeArrowheads="1"/>
          </p:cNvSpPr>
          <p:nvPr/>
        </p:nvSpPr>
        <p:spPr bwMode="auto">
          <a:xfrm>
            <a:off x="973149" y="1676842"/>
            <a:ext cx="2056914" cy="615363"/>
          </a:xfrm>
          <a:prstGeom prst="rect">
            <a:avLst/>
          </a:prstGeom>
          <a:noFill/>
          <a:ln w="9525">
            <a:noFill/>
            <a:miter lim="800000"/>
          </a:ln>
        </p:spPr>
        <p:txBody>
          <a:bodyPr lIns="0" tIns="0" rIns="0" bIns="0">
            <a:spAutoFit/>
          </a:bodyPr>
          <a:lstStyle/>
          <a:p>
            <a:pPr algn="just" defTabSz="685165">
              <a:lnSpc>
                <a:spcPts val="1225"/>
              </a:lnSpc>
              <a:defRPr/>
            </a:pPr>
            <a:r>
              <a:rPr lang="zh-CN" altLang="en-US" sz="940">
                <a:solidFill>
                  <a:schemeClr val="tx1">
                    <a:lumMod val="65000"/>
                    <a:lumOff val="35000"/>
                  </a:schemeClr>
                </a:solidFill>
                <a:cs typeface="+mn-ea"/>
                <a:sym typeface="+mn-lt"/>
              </a:rPr>
              <a:t>点击输入本栏文字内容，文字内容需概括精炼，无需多余的文字修饰，在不改动排版的情况下，尽量控制在四点内说明，标题将每个具体意义概括提出观点</a:t>
            </a:r>
            <a:endParaRPr lang="en-US" altLang="zh-CN" sz="940">
              <a:solidFill>
                <a:schemeClr val="tx1">
                  <a:lumMod val="65000"/>
                  <a:lumOff val="35000"/>
                </a:schemeClr>
              </a:solidFill>
              <a:cs typeface="+mn-ea"/>
              <a:sym typeface="+mn-lt"/>
            </a:endParaRPr>
          </a:p>
        </p:txBody>
      </p:sp>
      <p:sp>
        <p:nvSpPr>
          <p:cNvPr id="19" name="TextBox 18"/>
          <p:cNvSpPr txBox="1">
            <a:spLocks noChangeArrowheads="1"/>
          </p:cNvSpPr>
          <p:nvPr/>
        </p:nvSpPr>
        <p:spPr bwMode="auto">
          <a:xfrm>
            <a:off x="6084088" y="1676842"/>
            <a:ext cx="2056914" cy="615363"/>
          </a:xfrm>
          <a:prstGeom prst="rect">
            <a:avLst/>
          </a:prstGeom>
          <a:noFill/>
          <a:ln w="9525">
            <a:noFill/>
            <a:miter lim="800000"/>
          </a:ln>
        </p:spPr>
        <p:txBody>
          <a:bodyPr lIns="0" tIns="0" rIns="0" bIns="0">
            <a:spAutoFit/>
          </a:bodyPr>
          <a:lstStyle/>
          <a:p>
            <a:pPr algn="just" defTabSz="685165">
              <a:lnSpc>
                <a:spcPts val="1225"/>
              </a:lnSpc>
              <a:defRPr/>
            </a:pPr>
            <a:r>
              <a:rPr lang="zh-CN" altLang="en-US" sz="940">
                <a:solidFill>
                  <a:schemeClr val="tx1">
                    <a:lumMod val="65000"/>
                    <a:lumOff val="35000"/>
                  </a:schemeClr>
                </a:solidFill>
                <a:cs typeface="+mn-ea"/>
                <a:sym typeface="+mn-lt"/>
              </a:rPr>
              <a:t>点击输入本栏文字内容，文字内容需概括精炼，无需多余的文字修饰，在不改动排版的情况下，尽量控制在四点内说明，标题将每个具体意义概括提出观点</a:t>
            </a:r>
            <a:endParaRPr lang="en-US" altLang="zh-CN" sz="940">
              <a:solidFill>
                <a:schemeClr val="tx1">
                  <a:lumMod val="65000"/>
                  <a:lumOff val="35000"/>
                </a:schemeClr>
              </a:solidFill>
              <a:cs typeface="+mn-ea"/>
              <a:sym typeface="+mn-lt"/>
            </a:endParaRPr>
          </a:p>
        </p:txBody>
      </p:sp>
      <p:sp>
        <p:nvSpPr>
          <p:cNvPr id="20" name="TextBox 19"/>
          <p:cNvSpPr txBox="1">
            <a:spLocks noChangeArrowheads="1"/>
          </p:cNvSpPr>
          <p:nvPr/>
        </p:nvSpPr>
        <p:spPr bwMode="auto">
          <a:xfrm>
            <a:off x="973149" y="3400888"/>
            <a:ext cx="2056914" cy="615363"/>
          </a:xfrm>
          <a:prstGeom prst="rect">
            <a:avLst/>
          </a:prstGeom>
          <a:noFill/>
          <a:ln w="9525">
            <a:noFill/>
            <a:miter lim="800000"/>
          </a:ln>
        </p:spPr>
        <p:txBody>
          <a:bodyPr lIns="0" tIns="0" rIns="0" bIns="0">
            <a:spAutoFit/>
          </a:bodyPr>
          <a:lstStyle/>
          <a:p>
            <a:pPr algn="just" defTabSz="685165">
              <a:lnSpc>
                <a:spcPts val="1225"/>
              </a:lnSpc>
              <a:defRPr/>
            </a:pPr>
            <a:r>
              <a:rPr lang="zh-CN" altLang="en-US" sz="940">
                <a:solidFill>
                  <a:schemeClr val="tx1">
                    <a:lumMod val="65000"/>
                    <a:lumOff val="35000"/>
                  </a:schemeClr>
                </a:solidFill>
                <a:cs typeface="+mn-ea"/>
                <a:sym typeface="+mn-lt"/>
              </a:rPr>
              <a:t>点击输入本栏文字内容，文字内容需概括精炼，无需多余的文字修饰，在不改动排版的情况下，尽量控制在四点内说明，标题将每个具体意义概括提出观点</a:t>
            </a:r>
            <a:endParaRPr lang="en-US" altLang="zh-CN" sz="940">
              <a:solidFill>
                <a:schemeClr val="tx1">
                  <a:lumMod val="65000"/>
                  <a:lumOff val="35000"/>
                </a:schemeClr>
              </a:solidFill>
              <a:cs typeface="+mn-ea"/>
              <a:sym typeface="+mn-lt"/>
            </a:endParaRPr>
          </a:p>
        </p:txBody>
      </p:sp>
      <p:sp>
        <p:nvSpPr>
          <p:cNvPr id="21" name="TextBox 20"/>
          <p:cNvSpPr txBox="1">
            <a:spLocks noChangeArrowheads="1"/>
          </p:cNvSpPr>
          <p:nvPr/>
        </p:nvSpPr>
        <p:spPr bwMode="auto">
          <a:xfrm>
            <a:off x="6084088" y="3400888"/>
            <a:ext cx="2056914" cy="615363"/>
          </a:xfrm>
          <a:prstGeom prst="rect">
            <a:avLst/>
          </a:prstGeom>
          <a:noFill/>
          <a:ln w="9525">
            <a:noFill/>
            <a:miter lim="800000"/>
          </a:ln>
        </p:spPr>
        <p:txBody>
          <a:bodyPr lIns="0" tIns="0" rIns="0" bIns="0">
            <a:spAutoFit/>
          </a:bodyPr>
          <a:lstStyle/>
          <a:p>
            <a:pPr algn="just" defTabSz="685165">
              <a:lnSpc>
                <a:spcPts val="1225"/>
              </a:lnSpc>
              <a:defRPr/>
            </a:pPr>
            <a:r>
              <a:rPr lang="zh-CN" altLang="en-US" sz="940">
                <a:solidFill>
                  <a:schemeClr val="tx1">
                    <a:lumMod val="65000"/>
                    <a:lumOff val="35000"/>
                  </a:schemeClr>
                </a:solidFill>
                <a:cs typeface="+mn-ea"/>
                <a:sym typeface="+mn-lt"/>
              </a:rPr>
              <a:t>点击输入本栏文字内容，文字内容需概括精炼，无需多余的文字修饰，在不改动排版的情况下，尽量控制在四点内说明，标题将每个具体意义概括提出观点</a:t>
            </a:r>
            <a:endParaRPr lang="en-US" altLang="zh-CN" sz="940">
              <a:solidFill>
                <a:schemeClr val="tx1">
                  <a:lumMod val="65000"/>
                  <a:lumOff val="35000"/>
                </a:schemeClr>
              </a:solidFill>
              <a:cs typeface="+mn-ea"/>
              <a:sym typeface="+mn-lt"/>
            </a:endParaRPr>
          </a:p>
        </p:txBody>
      </p:sp>
      <p:sp>
        <p:nvSpPr>
          <p:cNvPr id="25" name="TextBox 24"/>
          <p:cNvSpPr txBox="1">
            <a:spLocks noChangeArrowheads="1"/>
          </p:cNvSpPr>
          <p:nvPr/>
        </p:nvSpPr>
        <p:spPr bwMode="auto">
          <a:xfrm>
            <a:off x="973147" y="1418607"/>
            <a:ext cx="1388193" cy="202621"/>
          </a:xfrm>
          <a:prstGeom prst="rect">
            <a:avLst/>
          </a:prstGeom>
          <a:noFill/>
          <a:ln w="9525">
            <a:noFill/>
            <a:miter lim="800000"/>
          </a:ln>
        </p:spPr>
        <p:txBody>
          <a:bodyPr lIns="0" tIns="0" rIns="0" bIns="0">
            <a:spAutoFit/>
          </a:bodyPr>
          <a:lstStyle/>
          <a:p>
            <a:pPr defTabSz="685165">
              <a:defRPr/>
            </a:pPr>
            <a:r>
              <a:rPr lang="zh-CN" altLang="en-US" sz="1315">
                <a:solidFill>
                  <a:schemeClr val="tx1">
                    <a:lumMod val="65000"/>
                    <a:lumOff val="35000"/>
                  </a:schemeClr>
                </a:solidFill>
                <a:cs typeface="+mn-ea"/>
                <a:sym typeface="+mn-lt"/>
              </a:rPr>
              <a:t>标题关键字</a:t>
            </a:r>
            <a:endParaRPr lang="zh-CN" altLang="en-US" sz="1315">
              <a:solidFill>
                <a:schemeClr val="tx1">
                  <a:lumMod val="65000"/>
                  <a:lumOff val="35000"/>
                </a:schemeClr>
              </a:solidFill>
              <a:cs typeface="+mn-ea"/>
              <a:sym typeface="+mn-lt"/>
            </a:endParaRPr>
          </a:p>
        </p:txBody>
      </p:sp>
      <p:sp>
        <p:nvSpPr>
          <p:cNvPr id="37" name="TextBox 36"/>
          <p:cNvSpPr txBox="1">
            <a:spLocks noChangeArrowheads="1"/>
          </p:cNvSpPr>
          <p:nvPr/>
        </p:nvSpPr>
        <p:spPr bwMode="auto">
          <a:xfrm>
            <a:off x="973147" y="3154595"/>
            <a:ext cx="1388193" cy="202621"/>
          </a:xfrm>
          <a:prstGeom prst="rect">
            <a:avLst/>
          </a:prstGeom>
          <a:noFill/>
          <a:ln w="9525">
            <a:noFill/>
            <a:miter lim="800000"/>
          </a:ln>
        </p:spPr>
        <p:txBody>
          <a:bodyPr lIns="0" tIns="0" rIns="0" bIns="0">
            <a:spAutoFit/>
          </a:bodyPr>
          <a:lstStyle/>
          <a:p>
            <a:pPr defTabSz="685165">
              <a:defRPr/>
            </a:pPr>
            <a:r>
              <a:rPr lang="zh-CN" altLang="en-US" sz="1315">
                <a:solidFill>
                  <a:schemeClr val="tx1">
                    <a:lumMod val="65000"/>
                    <a:lumOff val="35000"/>
                  </a:schemeClr>
                </a:solidFill>
                <a:cs typeface="+mn-ea"/>
                <a:sym typeface="+mn-lt"/>
              </a:rPr>
              <a:t>标题关键字</a:t>
            </a:r>
            <a:endParaRPr lang="zh-CN" altLang="en-US" sz="1315">
              <a:solidFill>
                <a:schemeClr val="tx1">
                  <a:lumMod val="65000"/>
                  <a:lumOff val="35000"/>
                </a:schemeClr>
              </a:solidFill>
              <a:cs typeface="+mn-ea"/>
              <a:sym typeface="+mn-lt"/>
            </a:endParaRPr>
          </a:p>
        </p:txBody>
      </p:sp>
      <p:sp>
        <p:nvSpPr>
          <p:cNvPr id="38" name="TextBox 37"/>
          <p:cNvSpPr txBox="1">
            <a:spLocks noChangeArrowheads="1"/>
          </p:cNvSpPr>
          <p:nvPr/>
        </p:nvSpPr>
        <p:spPr bwMode="auto">
          <a:xfrm>
            <a:off x="6084087" y="1418607"/>
            <a:ext cx="1388193" cy="202621"/>
          </a:xfrm>
          <a:prstGeom prst="rect">
            <a:avLst/>
          </a:prstGeom>
          <a:noFill/>
          <a:ln w="9525">
            <a:noFill/>
            <a:miter lim="800000"/>
          </a:ln>
        </p:spPr>
        <p:txBody>
          <a:bodyPr lIns="0" tIns="0" rIns="0" bIns="0">
            <a:spAutoFit/>
          </a:bodyPr>
          <a:lstStyle/>
          <a:p>
            <a:pPr defTabSz="685165">
              <a:defRPr/>
            </a:pPr>
            <a:r>
              <a:rPr lang="zh-CN" altLang="en-US" sz="1315">
                <a:solidFill>
                  <a:schemeClr val="tx1">
                    <a:lumMod val="65000"/>
                    <a:lumOff val="35000"/>
                  </a:schemeClr>
                </a:solidFill>
                <a:cs typeface="+mn-ea"/>
                <a:sym typeface="+mn-lt"/>
              </a:rPr>
              <a:t>标题关键字</a:t>
            </a:r>
            <a:endParaRPr lang="zh-CN" altLang="en-US" sz="1315">
              <a:solidFill>
                <a:schemeClr val="tx1">
                  <a:lumMod val="65000"/>
                  <a:lumOff val="35000"/>
                </a:schemeClr>
              </a:solidFill>
              <a:cs typeface="+mn-ea"/>
              <a:sym typeface="+mn-lt"/>
            </a:endParaRPr>
          </a:p>
        </p:txBody>
      </p:sp>
      <p:sp>
        <p:nvSpPr>
          <p:cNvPr id="39" name="TextBox 38"/>
          <p:cNvSpPr txBox="1">
            <a:spLocks noChangeArrowheads="1"/>
          </p:cNvSpPr>
          <p:nvPr/>
        </p:nvSpPr>
        <p:spPr bwMode="auto">
          <a:xfrm>
            <a:off x="6084087" y="3154595"/>
            <a:ext cx="1388193" cy="202621"/>
          </a:xfrm>
          <a:prstGeom prst="rect">
            <a:avLst/>
          </a:prstGeom>
          <a:noFill/>
          <a:ln w="9525">
            <a:noFill/>
            <a:miter lim="800000"/>
          </a:ln>
        </p:spPr>
        <p:txBody>
          <a:bodyPr lIns="0" tIns="0" rIns="0" bIns="0">
            <a:spAutoFit/>
          </a:bodyPr>
          <a:lstStyle/>
          <a:p>
            <a:pPr defTabSz="685165">
              <a:defRPr/>
            </a:pPr>
            <a:r>
              <a:rPr lang="zh-CN" altLang="en-US" sz="1315">
                <a:solidFill>
                  <a:schemeClr val="tx1">
                    <a:lumMod val="65000"/>
                    <a:lumOff val="35000"/>
                  </a:schemeClr>
                </a:solidFill>
                <a:cs typeface="+mn-ea"/>
                <a:sym typeface="+mn-lt"/>
              </a:rPr>
              <a:t>标题关键字</a:t>
            </a:r>
            <a:endParaRPr lang="zh-CN" altLang="en-US" sz="1315">
              <a:solidFill>
                <a:schemeClr val="tx1">
                  <a:lumMod val="65000"/>
                  <a:lumOff val="35000"/>
                </a:schemeClr>
              </a:solidFill>
              <a:cs typeface="+mn-ea"/>
              <a:sym typeface="+mn-lt"/>
            </a:endParaRPr>
          </a:p>
        </p:txBody>
      </p:sp>
      <p:grpSp>
        <p:nvGrpSpPr>
          <p:cNvPr id="58414" name="Group 46"/>
          <p:cNvGrpSpPr/>
          <p:nvPr/>
        </p:nvGrpSpPr>
        <p:grpSpPr bwMode="auto">
          <a:xfrm>
            <a:off x="3218139" y="1420101"/>
            <a:ext cx="2707723" cy="2707723"/>
            <a:chOff x="2155" y="930"/>
            <a:chExt cx="1814" cy="1814"/>
          </a:xfrm>
          <a:effectLst>
            <a:outerShdw blurRad="190500" dist="190500" dir="5400000" algn="ctr" rotWithShape="0">
              <a:srgbClr val="000000">
                <a:alpha val="43137"/>
              </a:srgbClr>
            </a:outerShdw>
          </a:effectLst>
        </p:grpSpPr>
        <p:sp>
          <p:nvSpPr>
            <p:cNvPr id="62476" name="椭圆 168"/>
            <p:cNvSpPr>
              <a:spLocks noChangeArrowheads="1"/>
            </p:cNvSpPr>
            <p:nvPr/>
          </p:nvSpPr>
          <p:spPr bwMode="auto">
            <a:xfrm rot="2700000">
              <a:off x="2769" y="930"/>
              <a:ext cx="1200" cy="1200"/>
            </a:xfrm>
            <a:custGeom>
              <a:avLst/>
              <a:gdLst>
                <a:gd name="T0" fmla="*/ 0 w 2207694"/>
                <a:gd name="T1" fmla="*/ 0 h 2207694"/>
                <a:gd name="T2" fmla="*/ 0 w 2207694"/>
                <a:gd name="T3" fmla="*/ 0 h 2207694"/>
                <a:gd name="T4" fmla="*/ 0 w 2207694"/>
                <a:gd name="T5" fmla="*/ 0 h 2207694"/>
                <a:gd name="T6" fmla="*/ 0 w 2207694"/>
                <a:gd name="T7" fmla="*/ 0 h 2207694"/>
                <a:gd name="T8" fmla="*/ 0 w 2207694"/>
                <a:gd name="T9" fmla="*/ 0 h 2207694"/>
                <a:gd name="T10" fmla="*/ 0 w 2207694"/>
                <a:gd name="T11" fmla="*/ 0 h 2207694"/>
                <a:gd name="T12" fmla="*/ 0 w 2207694"/>
                <a:gd name="T13" fmla="*/ 0 h 2207694"/>
                <a:gd name="T14" fmla="*/ 0 w 2207694"/>
                <a:gd name="T15" fmla="*/ 0 h 2207694"/>
                <a:gd name="T16" fmla="*/ 0 w 2207694"/>
                <a:gd name="T17" fmla="*/ 0 h 2207694"/>
                <a:gd name="T18" fmla="*/ 0 w 2207694"/>
                <a:gd name="T19" fmla="*/ 0 h 2207694"/>
                <a:gd name="T20" fmla="*/ 0 w 2207694"/>
                <a:gd name="T21" fmla="*/ 0 h 2207694"/>
                <a:gd name="T22" fmla="*/ 0 w 2207694"/>
                <a:gd name="T23" fmla="*/ 0 h 2207694"/>
                <a:gd name="T24" fmla="*/ 0 w 2207694"/>
                <a:gd name="T25" fmla="*/ 0 h 2207694"/>
                <a:gd name="T26" fmla="*/ 0 w 2207694"/>
                <a:gd name="T27" fmla="*/ 0 h 2207694"/>
                <a:gd name="T28" fmla="*/ 0 w 2207694"/>
                <a:gd name="T29" fmla="*/ 0 h 2207694"/>
                <a:gd name="T30" fmla="*/ 0 w 2207694"/>
                <a:gd name="T31" fmla="*/ 0 h 2207694"/>
                <a:gd name="T32" fmla="*/ 0 w 2207694"/>
                <a:gd name="T33" fmla="*/ 0 h 2207694"/>
                <a:gd name="T34" fmla="*/ 0 w 2207694"/>
                <a:gd name="T35" fmla="*/ 0 h 2207694"/>
                <a:gd name="T36" fmla="*/ 0 w 2207694"/>
                <a:gd name="T37" fmla="*/ 0 h 220769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207694"/>
                <a:gd name="T58" fmla="*/ 0 h 2207694"/>
                <a:gd name="T59" fmla="*/ 2207694 w 2207694"/>
                <a:gd name="T60" fmla="*/ 2207694 h 220769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207694" h="2207694">
                  <a:moveTo>
                    <a:pt x="1240201" y="2198410"/>
                  </a:moveTo>
                  <a:cubicBezTo>
                    <a:pt x="1195601" y="2204855"/>
                    <a:pt x="1150057" y="2207694"/>
                    <a:pt x="1103851" y="2207694"/>
                  </a:cubicBezTo>
                  <a:lnTo>
                    <a:pt x="1240201" y="2198410"/>
                  </a:lnTo>
                  <a:close/>
                  <a:moveTo>
                    <a:pt x="1396176" y="2167304"/>
                  </a:moveTo>
                  <a:cubicBezTo>
                    <a:pt x="1355911" y="2179613"/>
                    <a:pt x="1314389" y="2188486"/>
                    <a:pt x="1271865" y="2193577"/>
                  </a:cubicBezTo>
                  <a:lnTo>
                    <a:pt x="1396176" y="2167304"/>
                  </a:lnTo>
                  <a:close/>
                  <a:moveTo>
                    <a:pt x="7872" y="976750"/>
                  </a:moveTo>
                  <a:lnTo>
                    <a:pt x="1" y="1103847"/>
                  </a:lnTo>
                  <a:cubicBezTo>
                    <a:pt x="1" y="1713485"/>
                    <a:pt x="494210" y="2207694"/>
                    <a:pt x="1103848" y="2207694"/>
                  </a:cubicBezTo>
                  <a:cubicBezTo>
                    <a:pt x="494209" y="2207694"/>
                    <a:pt x="0" y="1713485"/>
                    <a:pt x="0" y="1103847"/>
                  </a:cubicBezTo>
                  <a:cubicBezTo>
                    <a:pt x="0" y="1060839"/>
                    <a:pt x="2460" y="1018405"/>
                    <a:pt x="7872" y="976750"/>
                  </a:cubicBezTo>
                  <a:close/>
                  <a:moveTo>
                    <a:pt x="1103847" y="0"/>
                  </a:moveTo>
                  <a:cubicBezTo>
                    <a:pt x="1713485" y="0"/>
                    <a:pt x="2207694" y="494209"/>
                    <a:pt x="2207694" y="1103847"/>
                  </a:cubicBezTo>
                  <a:cubicBezTo>
                    <a:pt x="2207694" y="1612162"/>
                    <a:pt x="1864110" y="2040229"/>
                    <a:pt x="1396188" y="2167301"/>
                  </a:cubicBezTo>
                  <a:cubicBezTo>
                    <a:pt x="1418536" y="2082435"/>
                    <a:pt x="1429716" y="1993353"/>
                    <a:pt x="1429716" y="1901660"/>
                  </a:cubicBezTo>
                  <a:cubicBezTo>
                    <a:pt x="1429716" y="1292022"/>
                    <a:pt x="935507" y="797813"/>
                    <a:pt x="325869" y="797813"/>
                  </a:cubicBezTo>
                  <a:cubicBezTo>
                    <a:pt x="224547" y="797813"/>
                    <a:pt x="126413" y="811464"/>
                    <a:pt x="33529" y="838206"/>
                  </a:cubicBezTo>
                  <a:cubicBezTo>
                    <a:pt x="23934" y="874644"/>
                    <a:pt x="16397" y="911859"/>
                    <a:pt x="11973" y="949877"/>
                  </a:cubicBezTo>
                  <a:cubicBezTo>
                    <a:pt x="85667" y="413031"/>
                    <a:pt x="546523" y="0"/>
                    <a:pt x="1103847" y="0"/>
                  </a:cubicBezTo>
                  <a:close/>
                </a:path>
              </a:pathLst>
            </a:custGeom>
            <a:solidFill>
              <a:srgbClr val="2EA6EB"/>
            </a:solidFill>
            <a:ln w="9525">
              <a:noFill/>
              <a:round/>
            </a:ln>
          </p:spPr>
          <p:txBody>
            <a:bodyPr anchor="ctr"/>
            <a:lstStyle/>
            <a:p>
              <a:pPr defTabSz="685165">
                <a:defRPr/>
              </a:pPr>
              <a:endParaRPr lang="zh-CN" altLang="en-US" sz="1690">
                <a:solidFill>
                  <a:schemeClr val="tx1">
                    <a:lumMod val="65000"/>
                    <a:lumOff val="35000"/>
                  </a:schemeClr>
                </a:solidFill>
                <a:cs typeface="+mn-ea"/>
                <a:sym typeface="+mn-lt"/>
              </a:endParaRPr>
            </a:p>
          </p:txBody>
        </p:sp>
        <p:sp>
          <p:nvSpPr>
            <p:cNvPr id="62477" name="椭圆 161"/>
            <p:cNvSpPr>
              <a:spLocks noChangeArrowheads="1"/>
            </p:cNvSpPr>
            <p:nvPr/>
          </p:nvSpPr>
          <p:spPr bwMode="auto">
            <a:xfrm rot="2700000">
              <a:off x="2163" y="938"/>
              <a:ext cx="1200" cy="1200"/>
            </a:xfrm>
            <a:custGeom>
              <a:avLst/>
              <a:gdLst>
                <a:gd name="T0" fmla="*/ 0 w 2207690"/>
                <a:gd name="T1" fmla="*/ 0 h 2207691"/>
                <a:gd name="T2" fmla="*/ 0 w 2207690"/>
                <a:gd name="T3" fmla="*/ 0 h 2207691"/>
                <a:gd name="T4" fmla="*/ 0 w 2207690"/>
                <a:gd name="T5" fmla="*/ 0 h 2207691"/>
                <a:gd name="T6" fmla="*/ 0 w 2207690"/>
                <a:gd name="T7" fmla="*/ 0 h 2207691"/>
                <a:gd name="T8" fmla="*/ 0 w 2207690"/>
                <a:gd name="T9" fmla="*/ 0 h 2207691"/>
                <a:gd name="T10" fmla="*/ 0 w 2207690"/>
                <a:gd name="T11" fmla="*/ 0 h 2207691"/>
                <a:gd name="T12" fmla="*/ 0 w 2207690"/>
                <a:gd name="T13" fmla="*/ 0 h 2207691"/>
                <a:gd name="T14" fmla="*/ 0 w 2207690"/>
                <a:gd name="T15" fmla="*/ 0 h 2207691"/>
                <a:gd name="T16" fmla="*/ 0 w 2207690"/>
                <a:gd name="T17" fmla="*/ 0 h 2207691"/>
                <a:gd name="T18" fmla="*/ 0 w 2207690"/>
                <a:gd name="T19" fmla="*/ 0 h 2207691"/>
                <a:gd name="T20" fmla="*/ 0 w 2207690"/>
                <a:gd name="T21" fmla="*/ 0 h 2207691"/>
                <a:gd name="T22" fmla="*/ 0 w 2207690"/>
                <a:gd name="T23" fmla="*/ 0 h 2207691"/>
                <a:gd name="T24" fmla="*/ 0 w 2207690"/>
                <a:gd name="T25" fmla="*/ 0 h 2207691"/>
                <a:gd name="T26" fmla="*/ 0 w 2207690"/>
                <a:gd name="T27" fmla="*/ 0 h 2207691"/>
                <a:gd name="T28" fmla="*/ 0 w 2207690"/>
                <a:gd name="T29" fmla="*/ 0 h 2207691"/>
                <a:gd name="T30" fmla="*/ 0 w 2207690"/>
                <a:gd name="T31" fmla="*/ 0 h 2207691"/>
                <a:gd name="T32" fmla="*/ 0 w 2207690"/>
                <a:gd name="T33" fmla="*/ 0 h 2207691"/>
                <a:gd name="T34" fmla="*/ 0 w 2207690"/>
                <a:gd name="T35" fmla="*/ 0 h 2207691"/>
                <a:gd name="T36" fmla="*/ 0 w 2207690"/>
                <a:gd name="T37" fmla="*/ 0 h 220769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207690"/>
                <a:gd name="T58" fmla="*/ 0 h 2207691"/>
                <a:gd name="T59" fmla="*/ 2207690 w 2207690"/>
                <a:gd name="T60" fmla="*/ 2207691 h 220769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207690" h="2207691">
                  <a:moveTo>
                    <a:pt x="967503" y="2198411"/>
                  </a:moveTo>
                  <a:lnTo>
                    <a:pt x="1103795" y="2207691"/>
                  </a:lnTo>
                  <a:cubicBezTo>
                    <a:pt x="1057608" y="2207692"/>
                    <a:pt x="1012085" y="2204853"/>
                    <a:pt x="967503" y="2198411"/>
                  </a:cubicBezTo>
                  <a:close/>
                  <a:moveTo>
                    <a:pt x="811529" y="2167307"/>
                  </a:moveTo>
                  <a:lnTo>
                    <a:pt x="935821" y="2193576"/>
                  </a:lnTo>
                  <a:cubicBezTo>
                    <a:pt x="893304" y="2188486"/>
                    <a:pt x="851788" y="2179614"/>
                    <a:pt x="811529" y="2167307"/>
                  </a:cubicBezTo>
                  <a:close/>
                  <a:moveTo>
                    <a:pt x="2199826" y="976772"/>
                  </a:moveTo>
                  <a:cubicBezTo>
                    <a:pt x="2205232" y="1018393"/>
                    <a:pt x="2207691" y="1060793"/>
                    <a:pt x="2207690" y="1103766"/>
                  </a:cubicBezTo>
                  <a:lnTo>
                    <a:pt x="2199826" y="976772"/>
                  </a:lnTo>
                  <a:close/>
                  <a:moveTo>
                    <a:pt x="2174170" y="838223"/>
                  </a:moveTo>
                  <a:cubicBezTo>
                    <a:pt x="2184491" y="874470"/>
                    <a:pt x="2191713" y="911752"/>
                    <a:pt x="2195714" y="949832"/>
                  </a:cubicBezTo>
                  <a:lnTo>
                    <a:pt x="2174170" y="838223"/>
                  </a:lnTo>
                  <a:close/>
                  <a:moveTo>
                    <a:pt x="1103847" y="0"/>
                  </a:moveTo>
                  <a:cubicBezTo>
                    <a:pt x="1621792" y="0"/>
                    <a:pt x="2056420" y="356726"/>
                    <a:pt x="2174166" y="838207"/>
                  </a:cubicBezTo>
                  <a:cubicBezTo>
                    <a:pt x="2081282" y="811466"/>
                    <a:pt x="1983150" y="797814"/>
                    <a:pt x="1881827" y="797814"/>
                  </a:cubicBezTo>
                  <a:cubicBezTo>
                    <a:pt x="1272189" y="797814"/>
                    <a:pt x="777980" y="1292023"/>
                    <a:pt x="777980" y="1901661"/>
                  </a:cubicBezTo>
                  <a:cubicBezTo>
                    <a:pt x="777980" y="1993354"/>
                    <a:pt x="789160" y="2082435"/>
                    <a:pt x="811508" y="2167301"/>
                  </a:cubicBezTo>
                  <a:cubicBezTo>
                    <a:pt x="343585" y="2040230"/>
                    <a:pt x="0" y="1612163"/>
                    <a:pt x="0" y="1103847"/>
                  </a:cubicBezTo>
                  <a:cubicBezTo>
                    <a:pt x="0" y="494209"/>
                    <a:pt x="494209" y="0"/>
                    <a:pt x="1103847" y="0"/>
                  </a:cubicBezTo>
                  <a:close/>
                </a:path>
              </a:pathLst>
            </a:custGeom>
            <a:solidFill>
              <a:srgbClr val="F33735"/>
            </a:solidFill>
            <a:ln w="9525">
              <a:noFill/>
              <a:round/>
            </a:ln>
          </p:spPr>
          <p:txBody>
            <a:bodyPr anchor="ctr"/>
            <a:lstStyle/>
            <a:p>
              <a:pPr defTabSz="685165">
                <a:defRPr/>
              </a:pPr>
              <a:endParaRPr lang="zh-CN" altLang="en-US" sz="1690">
                <a:solidFill>
                  <a:schemeClr val="tx1">
                    <a:lumMod val="65000"/>
                    <a:lumOff val="35000"/>
                  </a:schemeClr>
                </a:solidFill>
                <a:cs typeface="+mn-ea"/>
                <a:sym typeface="+mn-lt"/>
              </a:endParaRPr>
            </a:p>
          </p:txBody>
        </p:sp>
        <p:sp>
          <p:nvSpPr>
            <p:cNvPr id="62478" name="椭圆 162"/>
            <p:cNvSpPr>
              <a:spLocks noChangeArrowheads="1"/>
            </p:cNvSpPr>
            <p:nvPr/>
          </p:nvSpPr>
          <p:spPr bwMode="auto">
            <a:xfrm rot="2700000">
              <a:off x="2761" y="1538"/>
              <a:ext cx="1201" cy="1200"/>
            </a:xfrm>
            <a:custGeom>
              <a:avLst/>
              <a:gdLst>
                <a:gd name="T0" fmla="*/ 0 w 2207694"/>
                <a:gd name="T1" fmla="*/ 0 h 2207694"/>
                <a:gd name="T2" fmla="*/ 0 w 2207694"/>
                <a:gd name="T3" fmla="*/ 0 h 2207694"/>
                <a:gd name="T4" fmla="*/ 0 w 2207694"/>
                <a:gd name="T5" fmla="*/ 0 h 2207694"/>
                <a:gd name="T6" fmla="*/ 0 w 2207694"/>
                <a:gd name="T7" fmla="*/ 0 h 2207694"/>
                <a:gd name="T8" fmla="*/ 0 w 2207694"/>
                <a:gd name="T9" fmla="*/ 0 h 2207694"/>
                <a:gd name="T10" fmla="*/ 0 w 2207694"/>
                <a:gd name="T11" fmla="*/ 0 h 2207694"/>
                <a:gd name="T12" fmla="*/ 0 w 2207694"/>
                <a:gd name="T13" fmla="*/ 0 h 2207694"/>
                <a:gd name="T14" fmla="*/ 0 w 2207694"/>
                <a:gd name="T15" fmla="*/ 0 h 2207694"/>
                <a:gd name="T16" fmla="*/ 0 w 2207694"/>
                <a:gd name="T17" fmla="*/ 0 h 2207694"/>
                <a:gd name="T18" fmla="*/ 0 w 2207694"/>
                <a:gd name="T19" fmla="*/ 0 h 2207694"/>
                <a:gd name="T20" fmla="*/ 0 w 2207694"/>
                <a:gd name="T21" fmla="*/ 0 h 2207694"/>
                <a:gd name="T22" fmla="*/ 0 w 2207694"/>
                <a:gd name="T23" fmla="*/ 0 h 2207694"/>
                <a:gd name="T24" fmla="*/ 0 w 2207694"/>
                <a:gd name="T25" fmla="*/ 0 h 2207694"/>
                <a:gd name="T26" fmla="*/ 0 w 2207694"/>
                <a:gd name="T27" fmla="*/ 0 h 2207694"/>
                <a:gd name="T28" fmla="*/ 0 w 2207694"/>
                <a:gd name="T29" fmla="*/ 0 h 2207694"/>
                <a:gd name="T30" fmla="*/ 0 w 2207694"/>
                <a:gd name="T31" fmla="*/ 0 h 220769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207694"/>
                <a:gd name="T49" fmla="*/ 0 h 2207694"/>
                <a:gd name="T50" fmla="*/ 2207694 w 2207694"/>
                <a:gd name="T51" fmla="*/ 2207694 h 220769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207694" h="2207694">
                  <a:moveTo>
                    <a:pt x="1269814" y="13804"/>
                  </a:moveTo>
                  <a:cubicBezTo>
                    <a:pt x="1800820" y="92567"/>
                    <a:pt x="2207694" y="550692"/>
                    <a:pt x="2207694" y="1103847"/>
                  </a:cubicBezTo>
                  <a:cubicBezTo>
                    <a:pt x="2207694" y="1713485"/>
                    <a:pt x="1713485" y="2207694"/>
                    <a:pt x="1103847" y="2207694"/>
                  </a:cubicBezTo>
                  <a:cubicBezTo>
                    <a:pt x="546709" y="2207694"/>
                    <a:pt x="85975" y="1794939"/>
                    <a:pt x="12055" y="1258354"/>
                  </a:cubicBezTo>
                  <a:lnTo>
                    <a:pt x="33789" y="1370498"/>
                  </a:lnTo>
                  <a:cubicBezTo>
                    <a:pt x="125494" y="1396610"/>
                    <a:pt x="222299" y="1409882"/>
                    <a:pt x="322205" y="1409882"/>
                  </a:cubicBezTo>
                  <a:cubicBezTo>
                    <a:pt x="931843" y="1409882"/>
                    <a:pt x="1426052" y="915673"/>
                    <a:pt x="1426052" y="306035"/>
                  </a:cubicBezTo>
                  <a:cubicBezTo>
                    <a:pt x="1426052" y="213979"/>
                    <a:pt x="1414784" y="124554"/>
                    <a:pt x="1392265" y="39385"/>
                  </a:cubicBezTo>
                  <a:cubicBezTo>
                    <a:pt x="1352416" y="28038"/>
                    <a:pt x="1311604" y="19116"/>
                    <a:pt x="1269814" y="13804"/>
                  </a:cubicBezTo>
                  <a:close/>
                  <a:moveTo>
                    <a:pt x="1103847" y="0"/>
                  </a:moveTo>
                  <a:cubicBezTo>
                    <a:pt x="1149577" y="0"/>
                    <a:pt x="1194657" y="2781"/>
                    <a:pt x="1238818" y="9073"/>
                  </a:cubicBezTo>
                  <a:lnTo>
                    <a:pt x="1103848" y="1"/>
                  </a:lnTo>
                  <a:cubicBezTo>
                    <a:pt x="494210" y="1"/>
                    <a:pt x="1" y="494210"/>
                    <a:pt x="1" y="1103848"/>
                  </a:cubicBezTo>
                  <a:cubicBezTo>
                    <a:pt x="1" y="1146981"/>
                    <a:pt x="2475" y="1189536"/>
                    <a:pt x="7924" y="1231287"/>
                  </a:cubicBezTo>
                  <a:cubicBezTo>
                    <a:pt x="2473" y="1189523"/>
                    <a:pt x="0" y="1146974"/>
                    <a:pt x="0" y="1103847"/>
                  </a:cubicBezTo>
                  <a:cubicBezTo>
                    <a:pt x="0" y="494209"/>
                    <a:pt x="494209" y="0"/>
                    <a:pt x="1103847" y="0"/>
                  </a:cubicBezTo>
                  <a:close/>
                </a:path>
              </a:pathLst>
            </a:custGeom>
            <a:solidFill>
              <a:srgbClr val="F33735"/>
            </a:solidFill>
            <a:ln w="9525">
              <a:noFill/>
              <a:round/>
            </a:ln>
          </p:spPr>
          <p:txBody>
            <a:bodyPr anchor="ctr"/>
            <a:lstStyle/>
            <a:p>
              <a:pPr defTabSz="685165">
                <a:defRPr/>
              </a:pPr>
              <a:endParaRPr lang="zh-CN" altLang="en-US" sz="1690">
                <a:solidFill>
                  <a:schemeClr val="tx1">
                    <a:lumMod val="65000"/>
                    <a:lumOff val="35000"/>
                  </a:schemeClr>
                </a:solidFill>
                <a:cs typeface="+mn-ea"/>
                <a:sym typeface="+mn-lt"/>
              </a:endParaRPr>
            </a:p>
          </p:txBody>
        </p:sp>
        <p:sp>
          <p:nvSpPr>
            <p:cNvPr id="62479" name="椭圆 163"/>
            <p:cNvSpPr>
              <a:spLocks noChangeArrowheads="1"/>
            </p:cNvSpPr>
            <p:nvPr/>
          </p:nvSpPr>
          <p:spPr bwMode="auto">
            <a:xfrm rot="2700000">
              <a:off x="2155" y="1544"/>
              <a:ext cx="1200" cy="1200"/>
            </a:xfrm>
            <a:custGeom>
              <a:avLst/>
              <a:gdLst>
                <a:gd name="T0" fmla="*/ 0 w 2207690"/>
                <a:gd name="T1" fmla="*/ 0 h 2207692"/>
                <a:gd name="T2" fmla="*/ 0 w 2207690"/>
                <a:gd name="T3" fmla="*/ 0 h 2207692"/>
                <a:gd name="T4" fmla="*/ 0 w 2207690"/>
                <a:gd name="T5" fmla="*/ 0 h 2207692"/>
                <a:gd name="T6" fmla="*/ 0 w 2207690"/>
                <a:gd name="T7" fmla="*/ 0 h 2207692"/>
                <a:gd name="T8" fmla="*/ 0 w 2207690"/>
                <a:gd name="T9" fmla="*/ 0 h 2207692"/>
                <a:gd name="T10" fmla="*/ 0 w 2207690"/>
                <a:gd name="T11" fmla="*/ 0 h 2207692"/>
                <a:gd name="T12" fmla="*/ 0 w 2207690"/>
                <a:gd name="T13" fmla="*/ 0 h 2207692"/>
                <a:gd name="T14" fmla="*/ 0 w 2207690"/>
                <a:gd name="T15" fmla="*/ 0 h 2207692"/>
                <a:gd name="T16" fmla="*/ 0 w 2207690"/>
                <a:gd name="T17" fmla="*/ 0 h 2207692"/>
                <a:gd name="T18" fmla="*/ 0 w 2207690"/>
                <a:gd name="T19" fmla="*/ 0 h 2207692"/>
                <a:gd name="T20" fmla="*/ 0 w 2207690"/>
                <a:gd name="T21" fmla="*/ 0 h 2207692"/>
                <a:gd name="T22" fmla="*/ 0 w 2207690"/>
                <a:gd name="T23" fmla="*/ 0 h 2207692"/>
                <a:gd name="T24" fmla="*/ 0 w 2207690"/>
                <a:gd name="T25" fmla="*/ 0 h 2207692"/>
                <a:gd name="T26" fmla="*/ 0 w 2207690"/>
                <a:gd name="T27" fmla="*/ 0 h 2207692"/>
                <a:gd name="T28" fmla="*/ 0 w 2207690"/>
                <a:gd name="T29" fmla="*/ 0 h 2207692"/>
                <a:gd name="T30" fmla="*/ 0 w 2207690"/>
                <a:gd name="T31" fmla="*/ 0 h 2207692"/>
                <a:gd name="T32" fmla="*/ 0 w 2207690"/>
                <a:gd name="T33" fmla="*/ 0 h 2207692"/>
                <a:gd name="T34" fmla="*/ 0 w 2207690"/>
                <a:gd name="T35" fmla="*/ 0 h 2207692"/>
                <a:gd name="T36" fmla="*/ 0 w 2207690"/>
                <a:gd name="T37" fmla="*/ 0 h 220769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207690"/>
                <a:gd name="T58" fmla="*/ 0 h 2207692"/>
                <a:gd name="T59" fmla="*/ 2207690 w 2207690"/>
                <a:gd name="T60" fmla="*/ 2207692 h 220769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207690" h="2207692">
                  <a:moveTo>
                    <a:pt x="2195631" y="1258405"/>
                  </a:moveTo>
                  <a:cubicBezTo>
                    <a:pt x="2191595" y="1296645"/>
                    <a:pt x="2184315" y="1334081"/>
                    <a:pt x="2173913" y="1370472"/>
                  </a:cubicBezTo>
                  <a:lnTo>
                    <a:pt x="2195631" y="1258405"/>
                  </a:lnTo>
                  <a:close/>
                  <a:moveTo>
                    <a:pt x="2207690" y="1103924"/>
                  </a:moveTo>
                  <a:cubicBezTo>
                    <a:pt x="2207691" y="1147015"/>
                    <a:pt x="2205219" y="1189529"/>
                    <a:pt x="2199774" y="1231259"/>
                  </a:cubicBezTo>
                  <a:lnTo>
                    <a:pt x="2207690" y="1103924"/>
                  </a:lnTo>
                  <a:close/>
                  <a:moveTo>
                    <a:pt x="815432" y="39382"/>
                  </a:moveTo>
                  <a:cubicBezTo>
                    <a:pt x="792913" y="124550"/>
                    <a:pt x="781644" y="213975"/>
                    <a:pt x="781644" y="306031"/>
                  </a:cubicBezTo>
                  <a:cubicBezTo>
                    <a:pt x="781644" y="915669"/>
                    <a:pt x="1275853" y="1409878"/>
                    <a:pt x="1885491" y="1409878"/>
                  </a:cubicBezTo>
                  <a:cubicBezTo>
                    <a:pt x="1985397" y="1409878"/>
                    <a:pt x="2082202" y="1396606"/>
                    <a:pt x="2173907" y="1370494"/>
                  </a:cubicBezTo>
                  <a:cubicBezTo>
                    <a:pt x="2055810" y="1851467"/>
                    <a:pt x="1621429" y="2207692"/>
                    <a:pt x="1103847" y="2207692"/>
                  </a:cubicBezTo>
                  <a:cubicBezTo>
                    <a:pt x="494209" y="2207692"/>
                    <a:pt x="0" y="1713483"/>
                    <a:pt x="0" y="1103845"/>
                  </a:cubicBezTo>
                  <a:cubicBezTo>
                    <a:pt x="0" y="594112"/>
                    <a:pt x="345503" y="165076"/>
                    <a:pt x="815432" y="39382"/>
                  </a:cubicBezTo>
                  <a:close/>
                  <a:moveTo>
                    <a:pt x="937859" y="13805"/>
                  </a:moveTo>
                  <a:lnTo>
                    <a:pt x="815433" y="39382"/>
                  </a:lnTo>
                  <a:cubicBezTo>
                    <a:pt x="855095" y="27337"/>
                    <a:pt x="895991" y="18718"/>
                    <a:pt x="937859" y="13805"/>
                  </a:cubicBezTo>
                  <a:close/>
                  <a:moveTo>
                    <a:pt x="1103792" y="1"/>
                  </a:moveTo>
                  <a:lnTo>
                    <a:pt x="968896" y="9068"/>
                  </a:lnTo>
                  <a:cubicBezTo>
                    <a:pt x="1013034" y="2780"/>
                    <a:pt x="1058088" y="0"/>
                    <a:pt x="1103792" y="1"/>
                  </a:cubicBezTo>
                  <a:close/>
                </a:path>
              </a:pathLst>
            </a:custGeom>
            <a:solidFill>
              <a:srgbClr val="2EA6EB"/>
            </a:solidFill>
            <a:ln w="9525">
              <a:noFill/>
              <a:round/>
            </a:ln>
          </p:spPr>
          <p:txBody>
            <a:bodyPr anchor="ctr"/>
            <a:lstStyle/>
            <a:p>
              <a:pPr defTabSz="685165">
                <a:defRPr/>
              </a:pPr>
              <a:endParaRPr lang="zh-CN" altLang="en-US" sz="1690">
                <a:solidFill>
                  <a:schemeClr val="tx1">
                    <a:lumMod val="65000"/>
                    <a:lumOff val="35000"/>
                  </a:schemeClr>
                </a:solidFill>
                <a:cs typeface="+mn-ea"/>
                <a:sym typeface="+mn-lt"/>
              </a:endParaRPr>
            </a:p>
          </p:txBody>
        </p:sp>
      </p:grpSp>
      <p:sp>
        <p:nvSpPr>
          <p:cNvPr id="58412" name="椭圆 23"/>
          <p:cNvSpPr>
            <a:spLocks noChangeArrowheads="1"/>
          </p:cNvSpPr>
          <p:nvPr/>
        </p:nvSpPr>
        <p:spPr bwMode="auto">
          <a:xfrm>
            <a:off x="3819690" y="2027621"/>
            <a:ext cx="1494174" cy="1494174"/>
          </a:xfrm>
          <a:prstGeom prst="ellipse">
            <a:avLst/>
          </a:prstGeom>
          <a:solidFill>
            <a:srgbClr val="F2F2F2"/>
          </a:solidFill>
          <a:ln w="9525">
            <a:noFill/>
            <a:round/>
          </a:ln>
          <a:effectLst>
            <a:outerShdw blurRad="254000" dist="254000" dir="5400000" algn="ctr" rotWithShape="0">
              <a:srgbClr val="000000">
                <a:alpha val="43137"/>
              </a:srgbClr>
            </a:outerShdw>
          </a:effectLst>
        </p:spPr>
        <p:txBody>
          <a:bodyPr anchor="ctr"/>
          <a:lstStyle/>
          <a:p>
            <a:pPr algn="ctr" defTabSz="859790">
              <a:defRPr/>
            </a:pPr>
            <a:endParaRPr lang="zh-CN" altLang="zh-CN" sz="1880">
              <a:solidFill>
                <a:schemeClr val="tx1">
                  <a:lumMod val="65000"/>
                  <a:lumOff val="35000"/>
                </a:schemeClr>
              </a:solidFill>
              <a:cs typeface="+mn-ea"/>
              <a:sym typeface="+mn-lt"/>
            </a:endParaRPr>
          </a:p>
        </p:txBody>
      </p:sp>
      <p:sp>
        <p:nvSpPr>
          <p:cNvPr id="58401" name="Text Box 33"/>
          <p:cNvSpPr txBox="1">
            <a:spLocks noChangeArrowheads="1"/>
          </p:cNvSpPr>
          <p:nvPr/>
        </p:nvSpPr>
        <p:spPr bwMode="auto">
          <a:xfrm>
            <a:off x="3827153" y="2503786"/>
            <a:ext cx="1489696" cy="737446"/>
          </a:xfrm>
          <a:prstGeom prst="rect">
            <a:avLst/>
          </a:prstGeom>
          <a:noFill/>
          <a:ln w="9525">
            <a:noFill/>
            <a:miter lim="800000"/>
          </a:ln>
        </p:spPr>
        <p:txBody>
          <a:bodyPr>
            <a:spAutoFit/>
          </a:bodyPr>
          <a:lstStyle/>
          <a:p>
            <a:pPr algn="ctr" defTabSz="859790">
              <a:lnSpc>
                <a:spcPct val="50000"/>
              </a:lnSpc>
              <a:spcBef>
                <a:spcPct val="50000"/>
              </a:spcBef>
              <a:defRPr/>
            </a:pPr>
            <a:r>
              <a:rPr lang="zh-CN" altLang="en-US" sz="2630" dirty="0">
                <a:solidFill>
                  <a:schemeClr val="tx1">
                    <a:lumMod val="65000"/>
                    <a:lumOff val="35000"/>
                  </a:schemeClr>
                </a:solidFill>
                <a:cs typeface="+mn-ea"/>
                <a:sym typeface="+mn-lt"/>
              </a:rPr>
              <a:t>标题</a:t>
            </a:r>
            <a:endParaRPr lang="zh-CN" altLang="en-US" sz="2630" dirty="0">
              <a:solidFill>
                <a:schemeClr val="tx1">
                  <a:lumMod val="65000"/>
                  <a:lumOff val="35000"/>
                </a:schemeClr>
              </a:solidFill>
              <a:cs typeface="+mn-ea"/>
              <a:sym typeface="+mn-lt"/>
            </a:endParaRPr>
          </a:p>
          <a:p>
            <a:pPr algn="ctr" defTabSz="859790">
              <a:lnSpc>
                <a:spcPct val="50000"/>
              </a:lnSpc>
              <a:spcBef>
                <a:spcPct val="50000"/>
              </a:spcBef>
              <a:defRPr/>
            </a:pPr>
            <a:r>
              <a:rPr lang="zh-CN" altLang="en-US" sz="2630" dirty="0">
                <a:solidFill>
                  <a:schemeClr val="tx1">
                    <a:lumMod val="65000"/>
                    <a:lumOff val="35000"/>
                  </a:schemeClr>
                </a:solidFill>
                <a:cs typeface="+mn-ea"/>
                <a:sym typeface="+mn-lt"/>
              </a:rPr>
              <a:t>内容</a:t>
            </a:r>
            <a:endParaRPr lang="zh-CN" altLang="en-US" sz="2630" dirty="0">
              <a:solidFill>
                <a:schemeClr val="tx1">
                  <a:lumMod val="65000"/>
                  <a:lumOff val="35000"/>
                </a:schemeClr>
              </a:solidFill>
              <a:cs typeface="+mn-ea"/>
              <a:sym typeface="+mn-lt"/>
            </a:endParaRPr>
          </a:p>
        </p:txBody>
      </p:sp>
      <p:sp>
        <p:nvSpPr>
          <p:cNvPr id="2" name="文本占位符 1"/>
          <p:cNvSpPr>
            <a:spLocks noGrp="1"/>
          </p:cNvSpPr>
          <p:nvPr>
            <p:ph type="body" sz="quarter" idx="10"/>
          </p:nvPr>
        </p:nvSpPr>
        <p:spPr/>
        <p:txBody>
          <a:bodyPr/>
          <a:lstStyle/>
          <a:p>
            <a:r>
              <a:rPr lang="zh-CN" altLang="en-US" dirty="0">
                <a:latin typeface="+mn-lt"/>
                <a:ea typeface="+mn-ea"/>
                <a:cs typeface="+mn-ea"/>
                <a:sym typeface="+mn-lt"/>
              </a:rPr>
              <a:t>点击输入标题</a:t>
            </a:r>
            <a:endParaRPr lang="zh-CN" altLang="en-US" dirty="0">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ripp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58412"/>
                                        </p:tgtEl>
                                        <p:attrNameLst>
                                          <p:attrName>style.visibility</p:attrName>
                                        </p:attrNameLst>
                                      </p:cBhvr>
                                      <p:to>
                                        <p:strVal val="visible"/>
                                      </p:to>
                                    </p:set>
                                    <p:anim calcmode="lin" valueType="num">
                                      <p:cBhvr>
                                        <p:cTn id="7" dur="500" fill="hold"/>
                                        <p:tgtEl>
                                          <p:spTgt spid="58412"/>
                                        </p:tgtEl>
                                        <p:attrNameLst>
                                          <p:attrName>ppt_w</p:attrName>
                                        </p:attrNameLst>
                                      </p:cBhvr>
                                      <p:tavLst>
                                        <p:tav tm="0">
                                          <p:val>
                                            <p:fltVal val="0"/>
                                          </p:val>
                                        </p:tav>
                                        <p:tav tm="100000">
                                          <p:val>
                                            <p:strVal val="#ppt_w"/>
                                          </p:val>
                                        </p:tav>
                                      </p:tavLst>
                                    </p:anim>
                                    <p:anim calcmode="lin" valueType="num">
                                      <p:cBhvr>
                                        <p:cTn id="8" dur="500" fill="hold"/>
                                        <p:tgtEl>
                                          <p:spTgt spid="58412"/>
                                        </p:tgtEl>
                                        <p:attrNameLst>
                                          <p:attrName>ppt_h</p:attrName>
                                        </p:attrNameLst>
                                      </p:cBhvr>
                                      <p:tavLst>
                                        <p:tav tm="0">
                                          <p:val>
                                            <p:fltVal val="0"/>
                                          </p:val>
                                        </p:tav>
                                        <p:tav tm="100000">
                                          <p:val>
                                            <p:strVal val="#ppt_h"/>
                                          </p:val>
                                        </p:tav>
                                      </p:tavLst>
                                    </p:anim>
                                    <p:anim calcmode="lin" valueType="num">
                                      <p:cBhvr>
                                        <p:cTn id="9" dur="500" fill="hold"/>
                                        <p:tgtEl>
                                          <p:spTgt spid="58412"/>
                                        </p:tgtEl>
                                        <p:attrNameLst>
                                          <p:attrName>style.rotation</p:attrName>
                                        </p:attrNameLst>
                                      </p:cBhvr>
                                      <p:tavLst>
                                        <p:tav tm="0">
                                          <p:val>
                                            <p:fltVal val="360"/>
                                          </p:val>
                                        </p:tav>
                                        <p:tav tm="100000">
                                          <p:val>
                                            <p:fltVal val="0"/>
                                          </p:val>
                                        </p:tav>
                                      </p:tavLst>
                                    </p:anim>
                                    <p:animEffect transition="in" filter="fade">
                                      <p:cBhvr>
                                        <p:cTn id="10" dur="500"/>
                                        <p:tgtEl>
                                          <p:spTgt spid="58412"/>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58401"/>
                                        </p:tgtEl>
                                        <p:attrNameLst>
                                          <p:attrName>style.visibility</p:attrName>
                                        </p:attrNameLst>
                                      </p:cBhvr>
                                      <p:to>
                                        <p:strVal val="visible"/>
                                      </p:to>
                                    </p:set>
                                    <p:anim calcmode="lin" valueType="num">
                                      <p:cBhvr>
                                        <p:cTn id="14" dur="500" fill="hold"/>
                                        <p:tgtEl>
                                          <p:spTgt spid="58401"/>
                                        </p:tgtEl>
                                        <p:attrNameLst>
                                          <p:attrName>ppt_w</p:attrName>
                                        </p:attrNameLst>
                                      </p:cBhvr>
                                      <p:tavLst>
                                        <p:tav tm="0">
                                          <p:val>
                                            <p:fltVal val="0"/>
                                          </p:val>
                                        </p:tav>
                                        <p:tav tm="100000">
                                          <p:val>
                                            <p:strVal val="#ppt_w"/>
                                          </p:val>
                                        </p:tav>
                                      </p:tavLst>
                                    </p:anim>
                                    <p:anim calcmode="lin" valueType="num">
                                      <p:cBhvr>
                                        <p:cTn id="15" dur="500" fill="hold"/>
                                        <p:tgtEl>
                                          <p:spTgt spid="58401"/>
                                        </p:tgtEl>
                                        <p:attrNameLst>
                                          <p:attrName>ppt_h</p:attrName>
                                        </p:attrNameLst>
                                      </p:cBhvr>
                                      <p:tavLst>
                                        <p:tav tm="0">
                                          <p:val>
                                            <p:fltVal val="0"/>
                                          </p:val>
                                        </p:tav>
                                        <p:tav tm="100000">
                                          <p:val>
                                            <p:strVal val="#ppt_h"/>
                                          </p:val>
                                        </p:tav>
                                      </p:tavLst>
                                    </p:anim>
                                    <p:animEffect transition="in" filter="fade">
                                      <p:cBhvr>
                                        <p:cTn id="16" dur="500"/>
                                        <p:tgtEl>
                                          <p:spTgt spid="58401"/>
                                        </p:tgtEl>
                                      </p:cBhvr>
                                    </p:animEffect>
                                  </p:childTnLst>
                                </p:cTn>
                              </p:par>
                            </p:childTnLst>
                          </p:cTn>
                        </p:par>
                        <p:par>
                          <p:cTn id="17" fill="hold">
                            <p:stCondLst>
                              <p:cond delay="1000"/>
                            </p:stCondLst>
                            <p:childTnLst>
                              <p:par>
                                <p:cTn id="18" presetID="31" presetClass="entr" presetSubtype="0" fill="hold" nodeType="afterEffect">
                                  <p:stCondLst>
                                    <p:cond delay="0"/>
                                  </p:stCondLst>
                                  <p:iterate type="lt">
                                    <p:tmPct val="5000"/>
                                  </p:iterate>
                                  <p:childTnLst>
                                    <p:set>
                                      <p:cBhvr>
                                        <p:cTn id="19" dur="1" fill="hold">
                                          <p:stCondLst>
                                            <p:cond delay="0"/>
                                          </p:stCondLst>
                                        </p:cTn>
                                        <p:tgtEl>
                                          <p:spTgt spid="58414"/>
                                        </p:tgtEl>
                                        <p:attrNameLst>
                                          <p:attrName>style.visibility</p:attrName>
                                        </p:attrNameLst>
                                      </p:cBhvr>
                                      <p:to>
                                        <p:strVal val="visible"/>
                                      </p:to>
                                    </p:set>
                                    <p:anim calcmode="lin" valueType="num">
                                      <p:cBhvr>
                                        <p:cTn id="20" dur="1000" fill="hold"/>
                                        <p:tgtEl>
                                          <p:spTgt spid="58414"/>
                                        </p:tgtEl>
                                        <p:attrNameLst>
                                          <p:attrName>ppt_w</p:attrName>
                                        </p:attrNameLst>
                                      </p:cBhvr>
                                      <p:tavLst>
                                        <p:tav tm="0">
                                          <p:val>
                                            <p:fltVal val="0"/>
                                          </p:val>
                                        </p:tav>
                                        <p:tav tm="100000">
                                          <p:val>
                                            <p:strVal val="#ppt_w"/>
                                          </p:val>
                                        </p:tav>
                                      </p:tavLst>
                                    </p:anim>
                                    <p:anim calcmode="lin" valueType="num">
                                      <p:cBhvr>
                                        <p:cTn id="21" dur="1000" fill="hold"/>
                                        <p:tgtEl>
                                          <p:spTgt spid="58414"/>
                                        </p:tgtEl>
                                        <p:attrNameLst>
                                          <p:attrName>ppt_h</p:attrName>
                                        </p:attrNameLst>
                                      </p:cBhvr>
                                      <p:tavLst>
                                        <p:tav tm="0">
                                          <p:val>
                                            <p:fltVal val="0"/>
                                          </p:val>
                                        </p:tav>
                                        <p:tav tm="100000">
                                          <p:val>
                                            <p:strVal val="#ppt_h"/>
                                          </p:val>
                                        </p:tav>
                                      </p:tavLst>
                                    </p:anim>
                                    <p:anim calcmode="lin" valueType="num">
                                      <p:cBhvr>
                                        <p:cTn id="22" dur="1000" fill="hold"/>
                                        <p:tgtEl>
                                          <p:spTgt spid="58414"/>
                                        </p:tgtEl>
                                        <p:attrNameLst>
                                          <p:attrName>style.rotation</p:attrName>
                                        </p:attrNameLst>
                                      </p:cBhvr>
                                      <p:tavLst>
                                        <p:tav tm="0">
                                          <p:val>
                                            <p:fltVal val="90"/>
                                          </p:val>
                                        </p:tav>
                                        <p:tav tm="100000">
                                          <p:val>
                                            <p:fltVal val="0"/>
                                          </p:val>
                                        </p:tav>
                                      </p:tavLst>
                                    </p:anim>
                                    <p:animEffect transition="in" filter="fade">
                                      <p:cBhvr>
                                        <p:cTn id="23" dur="1000"/>
                                        <p:tgtEl>
                                          <p:spTgt spid="58414"/>
                                        </p:tgtEl>
                                      </p:cBhvr>
                                    </p:animEffect>
                                  </p:childTnLst>
                                </p:cTn>
                              </p:par>
                            </p:childTnLst>
                          </p:cTn>
                        </p:par>
                        <p:par>
                          <p:cTn id="24" fill="hold">
                            <p:stCondLst>
                              <p:cond delay="2000"/>
                            </p:stCondLst>
                            <p:childTnLst>
                              <p:par>
                                <p:cTn id="25" presetID="22" presetClass="entr" presetSubtype="2"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right)">
                                      <p:cBhvr>
                                        <p:cTn id="27" dur="500"/>
                                        <p:tgtEl>
                                          <p:spTgt spid="15"/>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wipe(left)">
                                      <p:cBhvr>
                                        <p:cTn id="30" dur="500"/>
                                        <p:tgtEl>
                                          <p:spTgt spid="19"/>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right)">
                                      <p:cBhvr>
                                        <p:cTn id="33" dur="500"/>
                                        <p:tgtEl>
                                          <p:spTgt spid="20"/>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left)">
                                      <p:cBhvr>
                                        <p:cTn id="36" dur="500"/>
                                        <p:tgtEl>
                                          <p:spTgt spid="21"/>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wipe(right)">
                                      <p:cBhvr>
                                        <p:cTn id="39" dur="500"/>
                                        <p:tgtEl>
                                          <p:spTgt spid="25"/>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wipe(right)">
                                      <p:cBhvr>
                                        <p:cTn id="42" dur="500"/>
                                        <p:tgtEl>
                                          <p:spTgt spid="37"/>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wipe(left)">
                                      <p:cBhvr>
                                        <p:cTn id="45" dur="500"/>
                                        <p:tgtEl>
                                          <p:spTgt spid="38"/>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39"/>
                                        </p:tgtEl>
                                        <p:attrNameLst>
                                          <p:attrName>style.visibility</p:attrName>
                                        </p:attrNameLst>
                                      </p:cBhvr>
                                      <p:to>
                                        <p:strVal val="visible"/>
                                      </p:to>
                                    </p:set>
                                    <p:animEffect transition="in" filter="wipe(left)">
                                      <p:cBhvr>
                                        <p:cTn id="48"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9" grpId="0"/>
      <p:bldP spid="20" grpId="0"/>
      <p:bldP spid="21" grpId="0"/>
      <p:bldP spid="25" grpId="0"/>
      <p:bldP spid="37" grpId="0"/>
      <p:bldP spid="38" grpId="0"/>
      <p:bldP spid="39" grpId="0"/>
      <p:bldP spid="58412" grpId="0" animBg="1"/>
      <p:bldP spid="5840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Freeform 97"/>
          <p:cNvSpPr/>
          <p:nvPr/>
        </p:nvSpPr>
        <p:spPr bwMode="auto">
          <a:xfrm>
            <a:off x="4287838" y="2730500"/>
            <a:ext cx="1492250" cy="1422400"/>
          </a:xfrm>
          <a:custGeom>
            <a:avLst/>
            <a:gdLst>
              <a:gd name="T0" fmla="*/ 19 w 1060"/>
              <a:gd name="T1" fmla="*/ 370 h 1010"/>
              <a:gd name="T2" fmla="*/ 602 w 1060"/>
              <a:gd name="T3" fmla="*/ 57 h 1010"/>
              <a:gd name="T4" fmla="*/ 1012 w 1060"/>
              <a:gd name="T5" fmla="*/ 577 h 1010"/>
              <a:gd name="T6" fmla="*/ 824 w 1060"/>
              <a:gd name="T7" fmla="*/ 830 h 1010"/>
              <a:gd name="T8" fmla="*/ 967 w 1060"/>
              <a:gd name="T9" fmla="*/ 949 h 1010"/>
              <a:gd name="T10" fmla="*/ 63 w 1060"/>
              <a:gd name="T11" fmla="*/ 635 h 1010"/>
              <a:gd name="T12" fmla="*/ 63 w 1060"/>
              <a:gd name="T13" fmla="*/ 635 h 1010"/>
              <a:gd name="T14" fmla="*/ 19 w 1060"/>
              <a:gd name="T15" fmla="*/ 370 h 10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0" h="1010">
                <a:moveTo>
                  <a:pt x="19" y="370"/>
                </a:moveTo>
                <a:cubicBezTo>
                  <a:pt x="67" y="140"/>
                  <a:pt x="328" y="0"/>
                  <a:pt x="602" y="57"/>
                </a:cubicBezTo>
                <a:cubicBezTo>
                  <a:pt x="876" y="114"/>
                  <a:pt x="1060" y="347"/>
                  <a:pt x="1012" y="577"/>
                </a:cubicBezTo>
                <a:cubicBezTo>
                  <a:pt x="990" y="685"/>
                  <a:pt x="920" y="773"/>
                  <a:pt x="824" y="830"/>
                </a:cubicBezTo>
                <a:cubicBezTo>
                  <a:pt x="836" y="923"/>
                  <a:pt x="967" y="949"/>
                  <a:pt x="967" y="949"/>
                </a:cubicBezTo>
                <a:cubicBezTo>
                  <a:pt x="227" y="1010"/>
                  <a:pt x="63" y="635"/>
                  <a:pt x="63" y="635"/>
                </a:cubicBezTo>
                <a:cubicBezTo>
                  <a:pt x="63" y="635"/>
                  <a:pt x="63" y="635"/>
                  <a:pt x="63" y="635"/>
                </a:cubicBezTo>
                <a:cubicBezTo>
                  <a:pt x="17" y="553"/>
                  <a:pt x="0" y="461"/>
                  <a:pt x="19" y="370"/>
                </a:cubicBezTo>
                <a:close/>
              </a:path>
            </a:pathLst>
          </a:custGeom>
          <a:solidFill>
            <a:srgbClr val="2EA6EB"/>
          </a:solidFill>
          <a:ln>
            <a:noFill/>
          </a:ln>
          <a:effectLst>
            <a:outerShdw blurRad="190500" dist="1905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1" name="Freeform 98"/>
          <p:cNvSpPr/>
          <p:nvPr/>
        </p:nvSpPr>
        <p:spPr bwMode="auto">
          <a:xfrm>
            <a:off x="4629150" y="1074737"/>
            <a:ext cx="2263775" cy="2219325"/>
          </a:xfrm>
          <a:custGeom>
            <a:avLst/>
            <a:gdLst>
              <a:gd name="T0" fmla="*/ 911 w 1608"/>
              <a:gd name="T1" fmla="*/ 104 h 1577"/>
              <a:gd name="T2" fmla="*/ 109 w 1608"/>
              <a:gd name="T3" fmla="*/ 549 h 1577"/>
              <a:gd name="T4" fmla="*/ 513 w 1608"/>
              <a:gd name="T5" fmla="*/ 1372 h 1577"/>
              <a:gd name="T6" fmla="*/ 972 w 1608"/>
              <a:gd name="T7" fmla="*/ 1334 h 1577"/>
              <a:gd name="T8" fmla="*/ 1031 w 1608"/>
              <a:gd name="T9" fmla="*/ 1577 h 1577"/>
              <a:gd name="T10" fmla="*/ 1227 w 1608"/>
              <a:gd name="T11" fmla="*/ 337 h 1577"/>
              <a:gd name="T12" fmla="*/ 1227 w 1608"/>
              <a:gd name="T13" fmla="*/ 337 h 1577"/>
              <a:gd name="T14" fmla="*/ 911 w 1608"/>
              <a:gd name="T15" fmla="*/ 104 h 15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08" h="1577">
                <a:moveTo>
                  <a:pt x="911" y="104"/>
                </a:moveTo>
                <a:cubicBezTo>
                  <a:pt x="578" y="0"/>
                  <a:pt x="219" y="199"/>
                  <a:pt x="109" y="549"/>
                </a:cubicBezTo>
                <a:cubicBezTo>
                  <a:pt x="0" y="900"/>
                  <a:pt x="181" y="1268"/>
                  <a:pt x="513" y="1372"/>
                </a:cubicBezTo>
                <a:cubicBezTo>
                  <a:pt x="670" y="1421"/>
                  <a:pt x="832" y="1403"/>
                  <a:pt x="972" y="1334"/>
                </a:cubicBezTo>
                <a:cubicBezTo>
                  <a:pt x="1085" y="1412"/>
                  <a:pt x="1031" y="1577"/>
                  <a:pt x="1031" y="1577"/>
                </a:cubicBezTo>
                <a:cubicBezTo>
                  <a:pt x="1608" y="781"/>
                  <a:pt x="1227" y="337"/>
                  <a:pt x="1227" y="337"/>
                </a:cubicBezTo>
                <a:cubicBezTo>
                  <a:pt x="1227" y="337"/>
                  <a:pt x="1227" y="337"/>
                  <a:pt x="1227" y="337"/>
                </a:cubicBezTo>
                <a:cubicBezTo>
                  <a:pt x="1152" y="229"/>
                  <a:pt x="1043" y="146"/>
                  <a:pt x="911" y="104"/>
                </a:cubicBezTo>
                <a:close/>
              </a:path>
            </a:pathLst>
          </a:custGeom>
          <a:solidFill>
            <a:schemeClr val="accent2"/>
          </a:solidFill>
          <a:ln>
            <a:noFill/>
          </a:ln>
          <a:effectLst>
            <a:outerShdw blurRad="190500" dist="190500" dir="5400000" algn="ctr" rotWithShape="0">
              <a:srgbClr val="000000">
                <a:alpha val="43137"/>
              </a:srgbClr>
            </a:outerShdw>
          </a:effectLst>
        </p:spPr>
        <p:txBody>
          <a:bodyPr/>
          <a:lstStyle/>
          <a:p>
            <a:endParaRPr lang="zh-CN" altLang="en-US">
              <a:cs typeface="+mn-ea"/>
              <a:sym typeface="+mn-lt"/>
            </a:endParaRPr>
          </a:p>
        </p:txBody>
      </p:sp>
      <p:sp>
        <p:nvSpPr>
          <p:cNvPr id="52" name="Freeform 99"/>
          <p:cNvSpPr/>
          <p:nvPr/>
        </p:nvSpPr>
        <p:spPr bwMode="auto">
          <a:xfrm>
            <a:off x="5626100" y="3441700"/>
            <a:ext cx="1531938" cy="1706563"/>
          </a:xfrm>
          <a:custGeom>
            <a:avLst/>
            <a:gdLst>
              <a:gd name="T0" fmla="*/ 479 w 1088"/>
              <a:gd name="T1" fmla="*/ 1119 h 1119"/>
              <a:gd name="T2" fmla="*/ 424 w 1088"/>
              <a:gd name="T3" fmla="*/ 947 h 1119"/>
              <a:gd name="T4" fmla="*/ 228 w 1088"/>
              <a:gd name="T5" fmla="*/ 796 h 1119"/>
              <a:gd name="T6" fmla="*/ 85 w 1088"/>
              <a:gd name="T7" fmla="*/ 683 h 1119"/>
              <a:gd name="T8" fmla="*/ 25 w 1088"/>
              <a:gd name="T9" fmla="*/ 677 h 1119"/>
              <a:gd name="T10" fmla="*/ 25 w 1088"/>
              <a:gd name="T11" fmla="*/ 615 h 1119"/>
              <a:gd name="T12" fmla="*/ 167 w 1088"/>
              <a:gd name="T13" fmla="*/ 590 h 1119"/>
              <a:gd name="T14" fmla="*/ 331 w 1088"/>
              <a:gd name="T15" fmla="*/ 674 h 1119"/>
              <a:gd name="T16" fmla="*/ 419 w 1088"/>
              <a:gd name="T17" fmla="*/ 567 h 1119"/>
              <a:gd name="T18" fmla="*/ 339 w 1088"/>
              <a:gd name="T19" fmla="*/ 308 h 1119"/>
              <a:gd name="T20" fmla="*/ 299 w 1088"/>
              <a:gd name="T21" fmla="*/ 111 h 1119"/>
              <a:gd name="T22" fmla="*/ 345 w 1088"/>
              <a:gd name="T23" fmla="*/ 57 h 1119"/>
              <a:gd name="T24" fmla="*/ 429 w 1088"/>
              <a:gd name="T25" fmla="*/ 219 h 1119"/>
              <a:gd name="T26" fmla="*/ 525 w 1088"/>
              <a:gd name="T27" fmla="*/ 443 h 1119"/>
              <a:gd name="T28" fmla="*/ 541 w 1088"/>
              <a:gd name="T29" fmla="*/ 371 h 1119"/>
              <a:gd name="T30" fmla="*/ 542 w 1088"/>
              <a:gd name="T31" fmla="*/ 78 h 1119"/>
              <a:gd name="T32" fmla="*/ 603 w 1088"/>
              <a:gd name="T33" fmla="*/ 7 h 1119"/>
              <a:gd name="T34" fmla="*/ 638 w 1088"/>
              <a:gd name="T35" fmla="*/ 219 h 1119"/>
              <a:gd name="T36" fmla="*/ 647 w 1088"/>
              <a:gd name="T37" fmla="*/ 407 h 1119"/>
              <a:gd name="T38" fmla="*/ 668 w 1088"/>
              <a:gd name="T39" fmla="*/ 450 h 1119"/>
              <a:gd name="T40" fmla="*/ 745 w 1088"/>
              <a:gd name="T41" fmla="*/ 334 h 1119"/>
              <a:gd name="T42" fmla="*/ 813 w 1088"/>
              <a:gd name="T43" fmla="*/ 125 h 1119"/>
              <a:gd name="T44" fmla="*/ 875 w 1088"/>
              <a:gd name="T45" fmla="*/ 82 h 1119"/>
              <a:gd name="T46" fmla="*/ 857 w 1088"/>
              <a:gd name="T47" fmla="*/ 272 h 1119"/>
              <a:gd name="T48" fmla="*/ 807 w 1088"/>
              <a:gd name="T49" fmla="*/ 436 h 1119"/>
              <a:gd name="T50" fmla="*/ 802 w 1088"/>
              <a:gd name="T51" fmla="*/ 508 h 1119"/>
              <a:gd name="T52" fmla="*/ 881 w 1088"/>
              <a:gd name="T53" fmla="*/ 450 h 1119"/>
              <a:gd name="T54" fmla="*/ 1005 w 1088"/>
              <a:gd name="T55" fmla="*/ 283 h 1119"/>
              <a:gd name="T56" fmla="*/ 1067 w 1088"/>
              <a:gd name="T57" fmla="*/ 253 h 1119"/>
              <a:gd name="T58" fmla="*/ 985 w 1088"/>
              <a:gd name="T59" fmla="*/ 441 h 1119"/>
              <a:gd name="T60" fmla="*/ 889 w 1088"/>
              <a:gd name="T61" fmla="*/ 667 h 1119"/>
              <a:gd name="T62" fmla="*/ 858 w 1088"/>
              <a:gd name="T63" fmla="*/ 889 h 1119"/>
              <a:gd name="T64" fmla="*/ 803 w 1088"/>
              <a:gd name="T65" fmla="*/ 1031 h 1119"/>
              <a:gd name="T66" fmla="*/ 803 w 1088"/>
              <a:gd name="T67" fmla="*/ 1119 h 1119"/>
              <a:gd name="T68" fmla="*/ 479 w 1088"/>
              <a:gd name="T69" fmla="*/ 1119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88" h="1119">
                <a:moveTo>
                  <a:pt x="479" y="1119"/>
                </a:moveTo>
                <a:cubicBezTo>
                  <a:pt x="479" y="1119"/>
                  <a:pt x="479" y="996"/>
                  <a:pt x="424" y="947"/>
                </a:cubicBezTo>
                <a:cubicBezTo>
                  <a:pt x="369" y="897"/>
                  <a:pt x="263" y="836"/>
                  <a:pt x="228" y="796"/>
                </a:cubicBezTo>
                <a:cubicBezTo>
                  <a:pt x="193" y="756"/>
                  <a:pt x="109" y="689"/>
                  <a:pt x="85" y="683"/>
                </a:cubicBezTo>
                <a:cubicBezTo>
                  <a:pt x="61" y="676"/>
                  <a:pt x="36" y="682"/>
                  <a:pt x="25" y="677"/>
                </a:cubicBezTo>
                <a:cubicBezTo>
                  <a:pt x="14" y="672"/>
                  <a:pt x="0" y="646"/>
                  <a:pt x="25" y="615"/>
                </a:cubicBezTo>
                <a:cubicBezTo>
                  <a:pt x="50" y="583"/>
                  <a:pt x="108" y="565"/>
                  <a:pt x="167" y="590"/>
                </a:cubicBezTo>
                <a:cubicBezTo>
                  <a:pt x="227" y="615"/>
                  <a:pt x="292" y="677"/>
                  <a:pt x="331" y="674"/>
                </a:cubicBezTo>
                <a:cubicBezTo>
                  <a:pt x="370" y="671"/>
                  <a:pt x="421" y="640"/>
                  <a:pt x="419" y="567"/>
                </a:cubicBezTo>
                <a:cubicBezTo>
                  <a:pt x="418" y="494"/>
                  <a:pt x="365" y="389"/>
                  <a:pt x="339" y="308"/>
                </a:cubicBezTo>
                <a:cubicBezTo>
                  <a:pt x="314" y="227"/>
                  <a:pt x="297" y="148"/>
                  <a:pt x="299" y="111"/>
                </a:cubicBezTo>
                <a:cubicBezTo>
                  <a:pt x="301" y="73"/>
                  <a:pt x="323" y="49"/>
                  <a:pt x="345" y="57"/>
                </a:cubicBezTo>
                <a:cubicBezTo>
                  <a:pt x="367" y="65"/>
                  <a:pt x="386" y="89"/>
                  <a:pt x="429" y="219"/>
                </a:cubicBezTo>
                <a:cubicBezTo>
                  <a:pt x="473" y="348"/>
                  <a:pt x="504" y="438"/>
                  <a:pt x="525" y="443"/>
                </a:cubicBezTo>
                <a:cubicBezTo>
                  <a:pt x="547" y="449"/>
                  <a:pt x="543" y="426"/>
                  <a:pt x="541" y="371"/>
                </a:cubicBezTo>
                <a:cubicBezTo>
                  <a:pt x="539" y="315"/>
                  <a:pt x="537" y="122"/>
                  <a:pt x="542" y="78"/>
                </a:cubicBezTo>
                <a:cubicBezTo>
                  <a:pt x="548" y="34"/>
                  <a:pt x="566" y="0"/>
                  <a:pt x="603" y="7"/>
                </a:cubicBezTo>
                <a:cubicBezTo>
                  <a:pt x="641" y="15"/>
                  <a:pt x="641" y="131"/>
                  <a:pt x="638" y="219"/>
                </a:cubicBezTo>
                <a:cubicBezTo>
                  <a:pt x="635" y="307"/>
                  <a:pt x="644" y="381"/>
                  <a:pt x="647" y="407"/>
                </a:cubicBezTo>
                <a:cubicBezTo>
                  <a:pt x="651" y="433"/>
                  <a:pt x="655" y="448"/>
                  <a:pt x="668" y="450"/>
                </a:cubicBezTo>
                <a:cubicBezTo>
                  <a:pt x="681" y="452"/>
                  <a:pt x="713" y="436"/>
                  <a:pt x="745" y="334"/>
                </a:cubicBezTo>
                <a:cubicBezTo>
                  <a:pt x="776" y="232"/>
                  <a:pt x="801" y="154"/>
                  <a:pt x="813" y="125"/>
                </a:cubicBezTo>
                <a:cubicBezTo>
                  <a:pt x="824" y="97"/>
                  <a:pt x="849" y="67"/>
                  <a:pt x="875" y="82"/>
                </a:cubicBezTo>
                <a:cubicBezTo>
                  <a:pt x="900" y="97"/>
                  <a:pt x="894" y="153"/>
                  <a:pt x="857" y="272"/>
                </a:cubicBezTo>
                <a:cubicBezTo>
                  <a:pt x="819" y="391"/>
                  <a:pt x="813" y="414"/>
                  <a:pt x="807" y="436"/>
                </a:cubicBezTo>
                <a:cubicBezTo>
                  <a:pt x="802" y="458"/>
                  <a:pt x="793" y="503"/>
                  <a:pt x="802" y="508"/>
                </a:cubicBezTo>
                <a:cubicBezTo>
                  <a:pt x="811" y="513"/>
                  <a:pt x="846" y="493"/>
                  <a:pt x="881" y="450"/>
                </a:cubicBezTo>
                <a:cubicBezTo>
                  <a:pt x="917" y="407"/>
                  <a:pt x="987" y="306"/>
                  <a:pt x="1005" y="283"/>
                </a:cubicBezTo>
                <a:cubicBezTo>
                  <a:pt x="1023" y="261"/>
                  <a:pt x="1045" y="235"/>
                  <a:pt x="1067" y="253"/>
                </a:cubicBezTo>
                <a:cubicBezTo>
                  <a:pt x="1088" y="272"/>
                  <a:pt x="1032" y="365"/>
                  <a:pt x="985" y="441"/>
                </a:cubicBezTo>
                <a:cubicBezTo>
                  <a:pt x="939" y="516"/>
                  <a:pt x="897" y="601"/>
                  <a:pt x="889" y="667"/>
                </a:cubicBezTo>
                <a:cubicBezTo>
                  <a:pt x="882" y="734"/>
                  <a:pt x="876" y="820"/>
                  <a:pt x="858" y="889"/>
                </a:cubicBezTo>
                <a:cubicBezTo>
                  <a:pt x="840" y="958"/>
                  <a:pt x="820" y="1007"/>
                  <a:pt x="803" y="1031"/>
                </a:cubicBezTo>
                <a:cubicBezTo>
                  <a:pt x="803" y="1119"/>
                  <a:pt x="803" y="1119"/>
                  <a:pt x="803" y="1119"/>
                </a:cubicBezTo>
                <a:lnTo>
                  <a:pt x="479" y="1119"/>
                </a:lnTo>
                <a:close/>
              </a:path>
            </a:pathLst>
          </a:custGeom>
          <a:solidFill>
            <a:schemeClr val="bg1">
              <a:lumMod val="85000"/>
            </a:schemeClr>
          </a:solidFill>
          <a:ln>
            <a:noFill/>
          </a:ln>
        </p:spPr>
        <p:txBody>
          <a:bodyPr/>
          <a:lstStyle/>
          <a:p>
            <a:endParaRPr lang="zh-CN" altLang="en-US">
              <a:cs typeface="+mn-ea"/>
              <a:sym typeface="+mn-lt"/>
            </a:endParaRPr>
          </a:p>
        </p:txBody>
      </p:sp>
      <p:sp>
        <p:nvSpPr>
          <p:cNvPr id="54" name="Freeform 100"/>
          <p:cNvSpPr/>
          <p:nvPr/>
        </p:nvSpPr>
        <p:spPr bwMode="auto">
          <a:xfrm>
            <a:off x="5886450" y="1192212"/>
            <a:ext cx="1785938" cy="1970088"/>
          </a:xfrm>
          <a:custGeom>
            <a:avLst/>
            <a:gdLst>
              <a:gd name="T0" fmla="*/ 1117 w 1269"/>
              <a:gd name="T1" fmla="*/ 285 h 1399"/>
              <a:gd name="T2" fmla="*/ 317 w 1269"/>
              <a:gd name="T3" fmla="*/ 194 h 1399"/>
              <a:gd name="T4" fmla="*/ 185 w 1269"/>
              <a:gd name="T5" fmla="*/ 988 h 1399"/>
              <a:gd name="T6" fmla="*/ 532 w 1269"/>
              <a:gd name="T7" fmla="*/ 1195 h 1399"/>
              <a:gd name="T8" fmla="*/ 450 w 1269"/>
              <a:gd name="T9" fmla="*/ 1399 h 1399"/>
              <a:gd name="T10" fmla="*/ 1224 w 1269"/>
              <a:gd name="T11" fmla="*/ 613 h 1399"/>
              <a:gd name="T12" fmla="*/ 1224 w 1269"/>
              <a:gd name="T13" fmla="*/ 613 h 1399"/>
              <a:gd name="T14" fmla="*/ 1117 w 1269"/>
              <a:gd name="T15" fmla="*/ 285 h 13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69" h="1399">
                <a:moveTo>
                  <a:pt x="1117" y="285"/>
                </a:moveTo>
                <a:cubicBezTo>
                  <a:pt x="932" y="41"/>
                  <a:pt x="574" y="0"/>
                  <a:pt x="317" y="194"/>
                </a:cubicBezTo>
                <a:cubicBezTo>
                  <a:pt x="59" y="388"/>
                  <a:pt x="0" y="744"/>
                  <a:pt x="185" y="988"/>
                </a:cubicBezTo>
                <a:cubicBezTo>
                  <a:pt x="272" y="1103"/>
                  <a:pt x="397" y="1173"/>
                  <a:pt x="532" y="1195"/>
                </a:cubicBezTo>
                <a:cubicBezTo>
                  <a:pt x="573" y="1309"/>
                  <a:pt x="450" y="1399"/>
                  <a:pt x="450" y="1399"/>
                </a:cubicBezTo>
                <a:cubicBezTo>
                  <a:pt x="1269" y="1125"/>
                  <a:pt x="1224" y="613"/>
                  <a:pt x="1224" y="613"/>
                </a:cubicBezTo>
                <a:cubicBezTo>
                  <a:pt x="1224" y="613"/>
                  <a:pt x="1224" y="613"/>
                  <a:pt x="1224" y="613"/>
                </a:cubicBezTo>
                <a:cubicBezTo>
                  <a:pt x="1225" y="498"/>
                  <a:pt x="1190" y="383"/>
                  <a:pt x="1117" y="285"/>
                </a:cubicBezTo>
                <a:close/>
              </a:path>
            </a:pathLst>
          </a:custGeom>
          <a:solidFill>
            <a:srgbClr val="2EA6EB"/>
          </a:solidFill>
          <a:ln>
            <a:noFill/>
          </a:ln>
          <a:effectLst>
            <a:outerShdw blurRad="190500" dist="1905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5" name="Freeform 101"/>
          <p:cNvSpPr/>
          <p:nvPr/>
        </p:nvSpPr>
        <p:spPr bwMode="auto">
          <a:xfrm>
            <a:off x="6956425" y="2181225"/>
            <a:ext cx="1465263" cy="1412875"/>
          </a:xfrm>
          <a:custGeom>
            <a:avLst/>
            <a:gdLst>
              <a:gd name="T0" fmla="*/ 1041 w 1041"/>
              <a:gd name="T1" fmla="*/ 423 h 1004"/>
              <a:gd name="T2" fmla="*/ 536 w 1041"/>
              <a:gd name="T3" fmla="*/ 0 h 1004"/>
              <a:gd name="T4" fmla="*/ 31 w 1041"/>
              <a:gd name="T5" fmla="*/ 423 h 1004"/>
              <a:gd name="T6" fmla="*/ 163 w 1041"/>
              <a:gd name="T7" fmla="*/ 708 h 1004"/>
              <a:gd name="T8" fmla="*/ 0 w 1041"/>
              <a:gd name="T9" fmla="*/ 795 h 1004"/>
              <a:gd name="T10" fmla="*/ 944 w 1041"/>
              <a:gd name="T11" fmla="*/ 672 h 1004"/>
              <a:gd name="T12" fmla="*/ 944 w 1041"/>
              <a:gd name="T13" fmla="*/ 672 h 1004"/>
              <a:gd name="T14" fmla="*/ 1041 w 1041"/>
              <a:gd name="T15" fmla="*/ 423 h 10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1" h="1004">
                <a:moveTo>
                  <a:pt x="1041" y="423"/>
                </a:moveTo>
                <a:cubicBezTo>
                  <a:pt x="1041" y="190"/>
                  <a:pt x="815" y="0"/>
                  <a:pt x="536" y="0"/>
                </a:cubicBezTo>
                <a:cubicBezTo>
                  <a:pt x="257" y="0"/>
                  <a:pt x="31" y="190"/>
                  <a:pt x="31" y="423"/>
                </a:cubicBezTo>
                <a:cubicBezTo>
                  <a:pt x="31" y="533"/>
                  <a:pt x="81" y="633"/>
                  <a:pt x="163" y="708"/>
                </a:cubicBezTo>
                <a:cubicBezTo>
                  <a:pt x="132" y="796"/>
                  <a:pt x="0" y="795"/>
                  <a:pt x="0" y="795"/>
                </a:cubicBezTo>
                <a:cubicBezTo>
                  <a:pt x="708" y="1004"/>
                  <a:pt x="944" y="672"/>
                  <a:pt x="944" y="672"/>
                </a:cubicBezTo>
                <a:cubicBezTo>
                  <a:pt x="944" y="672"/>
                  <a:pt x="944" y="672"/>
                  <a:pt x="944" y="672"/>
                </a:cubicBezTo>
                <a:cubicBezTo>
                  <a:pt x="1005" y="602"/>
                  <a:pt x="1041" y="516"/>
                  <a:pt x="1041" y="423"/>
                </a:cubicBezTo>
                <a:close/>
              </a:path>
            </a:pathLst>
          </a:custGeom>
          <a:solidFill>
            <a:schemeClr val="accent2"/>
          </a:solidFill>
          <a:ln>
            <a:noFill/>
          </a:ln>
          <a:effectLst>
            <a:outerShdw blurRad="190500" dist="190500" dir="5400000" algn="ctr" rotWithShape="0">
              <a:srgbClr val="000000">
                <a:alpha val="43137"/>
              </a:srgbClr>
            </a:outerShdw>
          </a:effectLst>
        </p:spPr>
        <p:txBody>
          <a:bodyPr/>
          <a:lstStyle/>
          <a:p>
            <a:endParaRPr lang="zh-CN" altLang="en-US">
              <a:cs typeface="+mn-ea"/>
              <a:sym typeface="+mn-lt"/>
            </a:endParaRPr>
          </a:p>
        </p:txBody>
      </p:sp>
      <p:sp>
        <p:nvSpPr>
          <p:cNvPr id="57" name="Freeform 102"/>
          <p:cNvSpPr/>
          <p:nvPr/>
        </p:nvSpPr>
        <p:spPr bwMode="auto">
          <a:xfrm>
            <a:off x="7213600" y="2979737"/>
            <a:ext cx="1371600" cy="1279525"/>
          </a:xfrm>
          <a:custGeom>
            <a:avLst/>
            <a:gdLst>
              <a:gd name="T0" fmla="*/ 919 w 974"/>
              <a:gd name="T1" fmla="*/ 522 h 908"/>
              <a:gd name="T2" fmla="*/ 615 w 974"/>
              <a:gd name="T3" fmla="*/ 65 h 908"/>
              <a:gd name="T4" fmla="*/ 112 w 974"/>
              <a:gd name="T5" fmla="*/ 285 h 908"/>
              <a:gd name="T6" fmla="*/ 150 w 974"/>
              <a:gd name="T7" fmla="*/ 544 h 908"/>
              <a:gd name="T8" fmla="*/ 0 w 974"/>
              <a:gd name="T9" fmla="*/ 575 h 908"/>
              <a:gd name="T10" fmla="*/ 784 w 974"/>
              <a:gd name="T11" fmla="*/ 698 h 908"/>
              <a:gd name="T12" fmla="*/ 783 w 974"/>
              <a:gd name="T13" fmla="*/ 698 h 908"/>
              <a:gd name="T14" fmla="*/ 919 w 974"/>
              <a:gd name="T15" fmla="*/ 522 h 9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4" h="908">
                <a:moveTo>
                  <a:pt x="919" y="522"/>
                </a:moveTo>
                <a:cubicBezTo>
                  <a:pt x="974" y="335"/>
                  <a:pt x="838" y="130"/>
                  <a:pt x="615" y="65"/>
                </a:cubicBezTo>
                <a:cubicBezTo>
                  <a:pt x="392" y="0"/>
                  <a:pt x="167" y="98"/>
                  <a:pt x="112" y="285"/>
                </a:cubicBezTo>
                <a:cubicBezTo>
                  <a:pt x="86" y="373"/>
                  <a:pt x="103" y="464"/>
                  <a:pt x="150" y="544"/>
                </a:cubicBezTo>
                <a:cubicBezTo>
                  <a:pt x="105" y="607"/>
                  <a:pt x="0" y="575"/>
                  <a:pt x="0" y="575"/>
                </a:cubicBezTo>
                <a:cubicBezTo>
                  <a:pt x="517" y="908"/>
                  <a:pt x="784" y="698"/>
                  <a:pt x="784" y="698"/>
                </a:cubicBezTo>
                <a:cubicBezTo>
                  <a:pt x="783" y="698"/>
                  <a:pt x="783" y="698"/>
                  <a:pt x="783" y="698"/>
                </a:cubicBezTo>
                <a:cubicBezTo>
                  <a:pt x="848" y="656"/>
                  <a:pt x="897" y="596"/>
                  <a:pt x="919" y="522"/>
                </a:cubicBezTo>
                <a:close/>
              </a:path>
            </a:pathLst>
          </a:custGeom>
          <a:solidFill>
            <a:srgbClr val="2EA6EB"/>
          </a:solidFill>
          <a:ln>
            <a:noFill/>
          </a:ln>
          <a:effectLst>
            <a:outerShdw blurRad="190500" dist="1905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8" name="Freeform 103"/>
          <p:cNvSpPr/>
          <p:nvPr/>
        </p:nvSpPr>
        <p:spPr bwMode="auto">
          <a:xfrm>
            <a:off x="7527925" y="2363787"/>
            <a:ext cx="322263" cy="295275"/>
          </a:xfrm>
          <a:custGeom>
            <a:avLst/>
            <a:gdLst>
              <a:gd name="T0" fmla="*/ 70 w 229"/>
              <a:gd name="T1" fmla="*/ 99 h 210"/>
              <a:gd name="T2" fmla="*/ 70 w 229"/>
              <a:gd name="T3" fmla="*/ 99 h 210"/>
              <a:gd name="T4" fmla="*/ 26 w 229"/>
              <a:gd name="T5" fmla="*/ 144 h 210"/>
              <a:gd name="T6" fmla="*/ 17 w 229"/>
              <a:gd name="T7" fmla="*/ 164 h 210"/>
              <a:gd name="T8" fmla="*/ 26 w 229"/>
              <a:gd name="T9" fmla="*/ 184 h 210"/>
              <a:gd name="T10" fmla="*/ 26 w 229"/>
              <a:gd name="T11" fmla="*/ 184 h 210"/>
              <a:gd name="T12" fmla="*/ 46 w 229"/>
              <a:gd name="T13" fmla="*/ 192 h 210"/>
              <a:gd name="T14" fmla="*/ 66 w 229"/>
              <a:gd name="T15" fmla="*/ 184 h 210"/>
              <a:gd name="T16" fmla="*/ 116 w 229"/>
              <a:gd name="T17" fmla="*/ 134 h 210"/>
              <a:gd name="T18" fmla="*/ 116 w 229"/>
              <a:gd name="T19" fmla="*/ 133 h 210"/>
              <a:gd name="T20" fmla="*/ 170 w 229"/>
              <a:gd name="T21" fmla="*/ 79 h 210"/>
              <a:gd name="T22" fmla="*/ 174 w 229"/>
              <a:gd name="T23" fmla="*/ 71 h 210"/>
              <a:gd name="T24" fmla="*/ 170 w 229"/>
              <a:gd name="T25" fmla="*/ 62 h 210"/>
              <a:gd name="T26" fmla="*/ 161 w 229"/>
              <a:gd name="T27" fmla="*/ 58 h 210"/>
              <a:gd name="T28" fmla="*/ 153 w 229"/>
              <a:gd name="T29" fmla="*/ 62 h 210"/>
              <a:gd name="T30" fmla="*/ 75 w 229"/>
              <a:gd name="T31" fmla="*/ 139 h 210"/>
              <a:gd name="T32" fmla="*/ 62 w 229"/>
              <a:gd name="T33" fmla="*/ 139 h 210"/>
              <a:gd name="T34" fmla="*/ 62 w 229"/>
              <a:gd name="T35" fmla="*/ 127 h 210"/>
              <a:gd name="T36" fmla="*/ 140 w 229"/>
              <a:gd name="T37" fmla="*/ 49 h 210"/>
              <a:gd name="T38" fmla="*/ 161 w 229"/>
              <a:gd name="T39" fmla="*/ 41 h 210"/>
              <a:gd name="T40" fmla="*/ 183 w 229"/>
              <a:gd name="T41" fmla="*/ 49 h 210"/>
              <a:gd name="T42" fmla="*/ 191 w 229"/>
              <a:gd name="T43" fmla="*/ 71 h 210"/>
              <a:gd name="T44" fmla="*/ 183 w 229"/>
              <a:gd name="T45" fmla="*/ 92 h 210"/>
              <a:gd name="T46" fmla="*/ 129 w 229"/>
              <a:gd name="T47" fmla="*/ 146 h 210"/>
              <a:gd name="T48" fmla="*/ 129 w 229"/>
              <a:gd name="T49" fmla="*/ 146 h 210"/>
              <a:gd name="T50" fmla="*/ 128 w 229"/>
              <a:gd name="T51" fmla="*/ 146 h 210"/>
              <a:gd name="T52" fmla="*/ 78 w 229"/>
              <a:gd name="T53" fmla="*/ 196 h 210"/>
              <a:gd name="T54" fmla="*/ 46 w 229"/>
              <a:gd name="T55" fmla="*/ 210 h 210"/>
              <a:gd name="T56" fmla="*/ 14 w 229"/>
              <a:gd name="T57" fmla="*/ 197 h 210"/>
              <a:gd name="T58" fmla="*/ 13 w 229"/>
              <a:gd name="T59" fmla="*/ 196 h 210"/>
              <a:gd name="T60" fmla="*/ 13 w 229"/>
              <a:gd name="T61" fmla="*/ 196 h 210"/>
              <a:gd name="T62" fmla="*/ 0 w 229"/>
              <a:gd name="T63" fmla="*/ 164 h 210"/>
              <a:gd name="T64" fmla="*/ 13 w 229"/>
              <a:gd name="T65" fmla="*/ 131 h 210"/>
              <a:gd name="T66" fmla="*/ 63 w 229"/>
              <a:gd name="T67" fmla="*/ 81 h 210"/>
              <a:gd name="T68" fmla="*/ 64 w 229"/>
              <a:gd name="T69" fmla="*/ 81 h 210"/>
              <a:gd name="T70" fmla="*/ 127 w 229"/>
              <a:gd name="T71" fmla="*/ 18 h 210"/>
              <a:gd name="T72" fmla="*/ 169 w 229"/>
              <a:gd name="T73" fmla="*/ 0 h 210"/>
              <a:gd name="T74" fmla="*/ 212 w 229"/>
              <a:gd name="T75" fmla="*/ 18 h 210"/>
              <a:gd name="T76" fmla="*/ 229 w 229"/>
              <a:gd name="T77" fmla="*/ 60 h 210"/>
              <a:gd name="T78" fmla="*/ 212 w 229"/>
              <a:gd name="T79" fmla="*/ 102 h 210"/>
              <a:gd name="T80" fmla="*/ 125 w 229"/>
              <a:gd name="T81" fmla="*/ 189 h 210"/>
              <a:gd name="T82" fmla="*/ 112 w 229"/>
              <a:gd name="T83" fmla="*/ 189 h 210"/>
              <a:gd name="T84" fmla="*/ 112 w 229"/>
              <a:gd name="T85" fmla="*/ 177 h 210"/>
              <a:gd name="T86" fmla="*/ 199 w 229"/>
              <a:gd name="T87" fmla="*/ 90 h 210"/>
              <a:gd name="T88" fmla="*/ 212 w 229"/>
              <a:gd name="T89" fmla="*/ 60 h 210"/>
              <a:gd name="T90" fmla="*/ 199 w 229"/>
              <a:gd name="T91" fmla="*/ 30 h 210"/>
              <a:gd name="T92" fmla="*/ 169 w 229"/>
              <a:gd name="T93" fmla="*/ 18 h 210"/>
              <a:gd name="T94" fmla="*/ 139 w 229"/>
              <a:gd name="T95" fmla="*/ 30 h 210"/>
              <a:gd name="T96" fmla="*/ 70 w 229"/>
              <a:gd name="T97" fmla="*/ 99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9" h="210">
                <a:moveTo>
                  <a:pt x="70" y="99"/>
                </a:moveTo>
                <a:cubicBezTo>
                  <a:pt x="70" y="99"/>
                  <a:pt x="70" y="99"/>
                  <a:pt x="70" y="99"/>
                </a:cubicBezTo>
                <a:cubicBezTo>
                  <a:pt x="26" y="144"/>
                  <a:pt x="26" y="144"/>
                  <a:pt x="26" y="144"/>
                </a:cubicBezTo>
                <a:cubicBezTo>
                  <a:pt x="20" y="149"/>
                  <a:pt x="17" y="156"/>
                  <a:pt x="17" y="164"/>
                </a:cubicBezTo>
                <a:cubicBezTo>
                  <a:pt x="17" y="171"/>
                  <a:pt x="20" y="178"/>
                  <a:pt x="26" y="184"/>
                </a:cubicBezTo>
                <a:cubicBezTo>
                  <a:pt x="26" y="184"/>
                  <a:pt x="26" y="184"/>
                  <a:pt x="26" y="184"/>
                </a:cubicBezTo>
                <a:cubicBezTo>
                  <a:pt x="31" y="189"/>
                  <a:pt x="39" y="192"/>
                  <a:pt x="46" y="192"/>
                </a:cubicBezTo>
                <a:cubicBezTo>
                  <a:pt x="53" y="192"/>
                  <a:pt x="60" y="189"/>
                  <a:pt x="66" y="184"/>
                </a:cubicBezTo>
                <a:cubicBezTo>
                  <a:pt x="116" y="134"/>
                  <a:pt x="116" y="134"/>
                  <a:pt x="116" y="134"/>
                </a:cubicBezTo>
                <a:cubicBezTo>
                  <a:pt x="116" y="133"/>
                  <a:pt x="116" y="133"/>
                  <a:pt x="116" y="133"/>
                </a:cubicBezTo>
                <a:cubicBezTo>
                  <a:pt x="170" y="79"/>
                  <a:pt x="170" y="79"/>
                  <a:pt x="170" y="79"/>
                </a:cubicBezTo>
                <a:cubicBezTo>
                  <a:pt x="173" y="77"/>
                  <a:pt x="174" y="74"/>
                  <a:pt x="174" y="71"/>
                </a:cubicBezTo>
                <a:cubicBezTo>
                  <a:pt x="174" y="67"/>
                  <a:pt x="173" y="64"/>
                  <a:pt x="170" y="62"/>
                </a:cubicBezTo>
                <a:cubicBezTo>
                  <a:pt x="168" y="59"/>
                  <a:pt x="165" y="58"/>
                  <a:pt x="161" y="58"/>
                </a:cubicBezTo>
                <a:cubicBezTo>
                  <a:pt x="158" y="58"/>
                  <a:pt x="155" y="59"/>
                  <a:pt x="153" y="62"/>
                </a:cubicBezTo>
                <a:cubicBezTo>
                  <a:pt x="75" y="139"/>
                  <a:pt x="75" y="139"/>
                  <a:pt x="75" y="139"/>
                </a:cubicBezTo>
                <a:cubicBezTo>
                  <a:pt x="71" y="143"/>
                  <a:pt x="66" y="143"/>
                  <a:pt x="62" y="139"/>
                </a:cubicBezTo>
                <a:cubicBezTo>
                  <a:pt x="59" y="136"/>
                  <a:pt x="59" y="130"/>
                  <a:pt x="62" y="127"/>
                </a:cubicBezTo>
                <a:cubicBezTo>
                  <a:pt x="140" y="49"/>
                  <a:pt x="140" y="49"/>
                  <a:pt x="140" y="49"/>
                </a:cubicBezTo>
                <a:cubicBezTo>
                  <a:pt x="146" y="43"/>
                  <a:pt x="154" y="41"/>
                  <a:pt x="161" y="41"/>
                </a:cubicBezTo>
                <a:cubicBezTo>
                  <a:pt x="169" y="41"/>
                  <a:pt x="177" y="43"/>
                  <a:pt x="183" y="49"/>
                </a:cubicBezTo>
                <a:cubicBezTo>
                  <a:pt x="189" y="55"/>
                  <a:pt x="191" y="63"/>
                  <a:pt x="191" y="71"/>
                </a:cubicBezTo>
                <a:cubicBezTo>
                  <a:pt x="191" y="78"/>
                  <a:pt x="189" y="86"/>
                  <a:pt x="183" y="92"/>
                </a:cubicBezTo>
                <a:cubicBezTo>
                  <a:pt x="129" y="146"/>
                  <a:pt x="129" y="146"/>
                  <a:pt x="129" y="146"/>
                </a:cubicBezTo>
                <a:cubicBezTo>
                  <a:pt x="129" y="146"/>
                  <a:pt x="129" y="146"/>
                  <a:pt x="129" y="146"/>
                </a:cubicBezTo>
                <a:cubicBezTo>
                  <a:pt x="128" y="146"/>
                  <a:pt x="128" y="146"/>
                  <a:pt x="128" y="146"/>
                </a:cubicBezTo>
                <a:cubicBezTo>
                  <a:pt x="78" y="196"/>
                  <a:pt x="78" y="196"/>
                  <a:pt x="78" y="196"/>
                </a:cubicBezTo>
                <a:cubicBezTo>
                  <a:pt x="69" y="205"/>
                  <a:pt x="58" y="210"/>
                  <a:pt x="46" y="210"/>
                </a:cubicBezTo>
                <a:cubicBezTo>
                  <a:pt x="34" y="210"/>
                  <a:pt x="23" y="205"/>
                  <a:pt x="14" y="197"/>
                </a:cubicBezTo>
                <a:cubicBezTo>
                  <a:pt x="13" y="196"/>
                  <a:pt x="13" y="196"/>
                  <a:pt x="13" y="196"/>
                </a:cubicBezTo>
                <a:cubicBezTo>
                  <a:pt x="13" y="196"/>
                  <a:pt x="13" y="196"/>
                  <a:pt x="13" y="196"/>
                </a:cubicBezTo>
                <a:cubicBezTo>
                  <a:pt x="4" y="187"/>
                  <a:pt x="0" y="175"/>
                  <a:pt x="0" y="164"/>
                </a:cubicBezTo>
                <a:cubicBezTo>
                  <a:pt x="0" y="152"/>
                  <a:pt x="4" y="140"/>
                  <a:pt x="13" y="131"/>
                </a:cubicBezTo>
                <a:cubicBezTo>
                  <a:pt x="63" y="81"/>
                  <a:pt x="63" y="81"/>
                  <a:pt x="63" y="81"/>
                </a:cubicBezTo>
                <a:cubicBezTo>
                  <a:pt x="64" y="81"/>
                  <a:pt x="64" y="81"/>
                  <a:pt x="64" y="81"/>
                </a:cubicBezTo>
                <a:cubicBezTo>
                  <a:pt x="127" y="18"/>
                  <a:pt x="127" y="18"/>
                  <a:pt x="127" y="18"/>
                </a:cubicBezTo>
                <a:cubicBezTo>
                  <a:pt x="139" y="6"/>
                  <a:pt x="154" y="0"/>
                  <a:pt x="169" y="0"/>
                </a:cubicBezTo>
                <a:cubicBezTo>
                  <a:pt x="185" y="0"/>
                  <a:pt x="200" y="6"/>
                  <a:pt x="212" y="18"/>
                </a:cubicBezTo>
                <a:cubicBezTo>
                  <a:pt x="223" y="29"/>
                  <a:pt x="229" y="45"/>
                  <a:pt x="229" y="60"/>
                </a:cubicBezTo>
                <a:cubicBezTo>
                  <a:pt x="229" y="75"/>
                  <a:pt x="223" y="91"/>
                  <a:pt x="212" y="102"/>
                </a:cubicBezTo>
                <a:cubicBezTo>
                  <a:pt x="125" y="189"/>
                  <a:pt x="125" y="189"/>
                  <a:pt x="125" y="189"/>
                </a:cubicBezTo>
                <a:cubicBezTo>
                  <a:pt x="121" y="193"/>
                  <a:pt x="116" y="193"/>
                  <a:pt x="112" y="189"/>
                </a:cubicBezTo>
                <a:cubicBezTo>
                  <a:pt x="109" y="186"/>
                  <a:pt x="109" y="180"/>
                  <a:pt x="112" y="177"/>
                </a:cubicBezTo>
                <a:cubicBezTo>
                  <a:pt x="199" y="90"/>
                  <a:pt x="199" y="90"/>
                  <a:pt x="199" y="90"/>
                </a:cubicBezTo>
                <a:cubicBezTo>
                  <a:pt x="207" y="82"/>
                  <a:pt x="212" y="71"/>
                  <a:pt x="212" y="60"/>
                </a:cubicBezTo>
                <a:cubicBezTo>
                  <a:pt x="212" y="49"/>
                  <a:pt x="207" y="38"/>
                  <a:pt x="199" y="30"/>
                </a:cubicBezTo>
                <a:cubicBezTo>
                  <a:pt x="191" y="22"/>
                  <a:pt x="180" y="18"/>
                  <a:pt x="169" y="18"/>
                </a:cubicBezTo>
                <a:cubicBezTo>
                  <a:pt x="158" y="18"/>
                  <a:pt x="148" y="22"/>
                  <a:pt x="139" y="30"/>
                </a:cubicBezTo>
                <a:cubicBezTo>
                  <a:pt x="70" y="99"/>
                  <a:pt x="70" y="99"/>
                  <a:pt x="70" y="9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59" name="Freeform 104"/>
          <p:cNvSpPr>
            <a:spLocks noEditPoints="1"/>
          </p:cNvSpPr>
          <p:nvPr/>
        </p:nvSpPr>
        <p:spPr bwMode="auto">
          <a:xfrm>
            <a:off x="5219700" y="1708150"/>
            <a:ext cx="306388" cy="306387"/>
          </a:xfrm>
          <a:custGeom>
            <a:avLst/>
            <a:gdLst>
              <a:gd name="T0" fmla="*/ 185 w 217"/>
              <a:gd name="T1" fmla="*/ 77 h 217"/>
              <a:gd name="T2" fmla="*/ 197 w 217"/>
              <a:gd name="T3" fmla="*/ 56 h 217"/>
              <a:gd name="T4" fmla="*/ 174 w 217"/>
              <a:gd name="T5" fmla="*/ 20 h 217"/>
              <a:gd name="T6" fmla="*/ 146 w 217"/>
              <a:gd name="T7" fmla="*/ 35 h 217"/>
              <a:gd name="T8" fmla="*/ 134 w 217"/>
              <a:gd name="T9" fmla="*/ 9 h 217"/>
              <a:gd name="T10" fmla="*/ 83 w 217"/>
              <a:gd name="T11" fmla="*/ 9 h 217"/>
              <a:gd name="T12" fmla="*/ 71 w 217"/>
              <a:gd name="T13" fmla="*/ 35 h 217"/>
              <a:gd name="T14" fmla="*/ 44 w 217"/>
              <a:gd name="T15" fmla="*/ 20 h 217"/>
              <a:gd name="T16" fmla="*/ 20 w 217"/>
              <a:gd name="T17" fmla="*/ 56 h 217"/>
              <a:gd name="T18" fmla="*/ 32 w 217"/>
              <a:gd name="T19" fmla="*/ 77 h 217"/>
              <a:gd name="T20" fmla="*/ 0 w 217"/>
              <a:gd name="T21" fmla="*/ 92 h 217"/>
              <a:gd name="T22" fmla="*/ 30 w 217"/>
              <a:gd name="T23" fmla="*/ 134 h 217"/>
              <a:gd name="T24" fmla="*/ 35 w 217"/>
              <a:gd name="T25" fmla="*/ 146 h 217"/>
              <a:gd name="T26" fmla="*/ 20 w 217"/>
              <a:gd name="T27" fmla="*/ 173 h 217"/>
              <a:gd name="T28" fmla="*/ 56 w 217"/>
              <a:gd name="T29" fmla="*/ 197 h 217"/>
              <a:gd name="T30" fmla="*/ 77 w 217"/>
              <a:gd name="T31" fmla="*/ 185 h 217"/>
              <a:gd name="T32" fmla="*/ 92 w 217"/>
              <a:gd name="T33" fmla="*/ 217 h 217"/>
              <a:gd name="T34" fmla="*/ 134 w 217"/>
              <a:gd name="T35" fmla="*/ 187 h 217"/>
              <a:gd name="T36" fmla="*/ 161 w 217"/>
              <a:gd name="T37" fmla="*/ 197 h 217"/>
              <a:gd name="T38" fmla="*/ 197 w 217"/>
              <a:gd name="T39" fmla="*/ 174 h 217"/>
              <a:gd name="T40" fmla="*/ 182 w 217"/>
              <a:gd name="T41" fmla="*/ 146 h 217"/>
              <a:gd name="T42" fmla="*/ 208 w 217"/>
              <a:gd name="T43" fmla="*/ 134 h 217"/>
              <a:gd name="T44" fmla="*/ 217 w 217"/>
              <a:gd name="T45" fmla="*/ 92 h 217"/>
              <a:gd name="T46" fmla="*/ 200 w 217"/>
              <a:gd name="T47" fmla="*/ 116 h 217"/>
              <a:gd name="T48" fmla="*/ 169 w 217"/>
              <a:gd name="T49" fmla="*/ 133 h 217"/>
              <a:gd name="T50" fmla="*/ 165 w 217"/>
              <a:gd name="T51" fmla="*/ 154 h 217"/>
              <a:gd name="T52" fmla="*/ 154 w 217"/>
              <a:gd name="T53" fmla="*/ 165 h 217"/>
              <a:gd name="T54" fmla="*/ 123 w 217"/>
              <a:gd name="T55" fmla="*/ 172 h 217"/>
              <a:gd name="T56" fmla="*/ 101 w 217"/>
              <a:gd name="T57" fmla="*/ 199 h 217"/>
              <a:gd name="T58" fmla="*/ 84 w 217"/>
              <a:gd name="T59" fmla="*/ 169 h 217"/>
              <a:gd name="T60" fmla="*/ 63 w 217"/>
              <a:gd name="T61" fmla="*/ 165 h 217"/>
              <a:gd name="T62" fmla="*/ 39 w 217"/>
              <a:gd name="T63" fmla="*/ 167 h 217"/>
              <a:gd name="T64" fmla="*/ 48 w 217"/>
              <a:gd name="T65" fmla="*/ 133 h 217"/>
              <a:gd name="T66" fmla="*/ 36 w 217"/>
              <a:gd name="T67" fmla="*/ 116 h 217"/>
              <a:gd name="T68" fmla="*/ 36 w 217"/>
              <a:gd name="T69" fmla="*/ 101 h 217"/>
              <a:gd name="T70" fmla="*/ 48 w 217"/>
              <a:gd name="T71" fmla="*/ 83 h 217"/>
              <a:gd name="T72" fmla="*/ 52 w 217"/>
              <a:gd name="T73" fmla="*/ 63 h 217"/>
              <a:gd name="T74" fmla="*/ 63 w 217"/>
              <a:gd name="T75" fmla="*/ 52 h 217"/>
              <a:gd name="T76" fmla="*/ 94 w 217"/>
              <a:gd name="T77" fmla="*/ 45 h 217"/>
              <a:gd name="T78" fmla="*/ 101 w 217"/>
              <a:gd name="T79" fmla="*/ 18 h 217"/>
              <a:gd name="T80" fmla="*/ 124 w 217"/>
              <a:gd name="T81" fmla="*/ 45 h 217"/>
              <a:gd name="T82" fmla="*/ 154 w 217"/>
              <a:gd name="T83" fmla="*/ 51 h 217"/>
              <a:gd name="T84" fmla="*/ 165 w 217"/>
              <a:gd name="T85" fmla="*/ 63 h 217"/>
              <a:gd name="T86" fmla="*/ 169 w 217"/>
              <a:gd name="T87" fmla="*/ 84 h 217"/>
              <a:gd name="T88" fmla="*/ 181 w 217"/>
              <a:gd name="T89" fmla="*/ 101 h 217"/>
              <a:gd name="T90" fmla="*/ 109 w 217"/>
              <a:gd name="T91" fmla="*/ 71 h 217"/>
              <a:gd name="T92" fmla="*/ 71 w 217"/>
              <a:gd name="T93" fmla="*/ 108 h 217"/>
              <a:gd name="T94" fmla="*/ 135 w 217"/>
              <a:gd name="T95" fmla="*/ 135 h 217"/>
              <a:gd name="T96" fmla="*/ 109 w 217"/>
              <a:gd name="T97" fmla="*/ 71 h 217"/>
              <a:gd name="T98" fmla="*/ 109 w 217"/>
              <a:gd name="T99" fmla="*/ 135 h 217"/>
              <a:gd name="T100" fmla="*/ 90 w 217"/>
              <a:gd name="T101" fmla="*/ 90 h 217"/>
              <a:gd name="T102" fmla="*/ 135 w 217"/>
              <a:gd name="T103" fmla="*/ 108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7" h="217">
                <a:moveTo>
                  <a:pt x="208" y="83"/>
                </a:moveTo>
                <a:cubicBezTo>
                  <a:pt x="187" y="83"/>
                  <a:pt x="187" y="83"/>
                  <a:pt x="187" y="83"/>
                </a:cubicBezTo>
                <a:cubicBezTo>
                  <a:pt x="187" y="81"/>
                  <a:pt x="186" y="79"/>
                  <a:pt x="185" y="77"/>
                </a:cubicBezTo>
                <a:cubicBezTo>
                  <a:pt x="185" y="77"/>
                  <a:pt x="185" y="77"/>
                  <a:pt x="185" y="77"/>
                </a:cubicBezTo>
                <a:cubicBezTo>
                  <a:pt x="184" y="75"/>
                  <a:pt x="183" y="73"/>
                  <a:pt x="182" y="71"/>
                </a:cubicBezTo>
                <a:cubicBezTo>
                  <a:pt x="197" y="56"/>
                  <a:pt x="197" y="56"/>
                  <a:pt x="197" y="56"/>
                </a:cubicBezTo>
                <a:cubicBezTo>
                  <a:pt x="197" y="56"/>
                  <a:pt x="197" y="56"/>
                  <a:pt x="197" y="56"/>
                </a:cubicBezTo>
                <a:cubicBezTo>
                  <a:pt x="201" y="52"/>
                  <a:pt x="201" y="47"/>
                  <a:pt x="197" y="43"/>
                </a:cubicBezTo>
                <a:cubicBezTo>
                  <a:pt x="174" y="20"/>
                  <a:pt x="174" y="20"/>
                  <a:pt x="174" y="20"/>
                </a:cubicBezTo>
                <a:cubicBezTo>
                  <a:pt x="174" y="20"/>
                  <a:pt x="174" y="20"/>
                  <a:pt x="174" y="20"/>
                </a:cubicBezTo>
                <a:cubicBezTo>
                  <a:pt x="170" y="16"/>
                  <a:pt x="165" y="16"/>
                  <a:pt x="161" y="20"/>
                </a:cubicBezTo>
                <a:cubicBezTo>
                  <a:pt x="146" y="35"/>
                  <a:pt x="146" y="35"/>
                  <a:pt x="146" y="35"/>
                </a:cubicBezTo>
                <a:cubicBezTo>
                  <a:pt x="144" y="34"/>
                  <a:pt x="142" y="33"/>
                  <a:pt x="140" y="32"/>
                </a:cubicBezTo>
                <a:cubicBezTo>
                  <a:pt x="138" y="31"/>
                  <a:pt x="136" y="30"/>
                  <a:pt x="134" y="30"/>
                </a:cubicBezTo>
                <a:cubicBezTo>
                  <a:pt x="134" y="9"/>
                  <a:pt x="134" y="9"/>
                  <a:pt x="134" y="9"/>
                </a:cubicBezTo>
                <a:cubicBezTo>
                  <a:pt x="134" y="4"/>
                  <a:pt x="130" y="0"/>
                  <a:pt x="125" y="0"/>
                </a:cubicBezTo>
                <a:cubicBezTo>
                  <a:pt x="92" y="0"/>
                  <a:pt x="92" y="0"/>
                  <a:pt x="92" y="0"/>
                </a:cubicBezTo>
                <a:cubicBezTo>
                  <a:pt x="87" y="0"/>
                  <a:pt x="83" y="4"/>
                  <a:pt x="83" y="9"/>
                </a:cubicBezTo>
                <a:cubicBezTo>
                  <a:pt x="83" y="30"/>
                  <a:pt x="83" y="30"/>
                  <a:pt x="83" y="30"/>
                </a:cubicBezTo>
                <a:cubicBezTo>
                  <a:pt x="81" y="30"/>
                  <a:pt x="79" y="31"/>
                  <a:pt x="77" y="32"/>
                </a:cubicBezTo>
                <a:cubicBezTo>
                  <a:pt x="75" y="33"/>
                  <a:pt x="73" y="34"/>
                  <a:pt x="71" y="35"/>
                </a:cubicBezTo>
                <a:cubicBezTo>
                  <a:pt x="57" y="20"/>
                  <a:pt x="57" y="20"/>
                  <a:pt x="57" y="20"/>
                </a:cubicBezTo>
                <a:cubicBezTo>
                  <a:pt x="56" y="20"/>
                  <a:pt x="56" y="20"/>
                  <a:pt x="56" y="20"/>
                </a:cubicBezTo>
                <a:cubicBezTo>
                  <a:pt x="53" y="16"/>
                  <a:pt x="47" y="16"/>
                  <a:pt x="44" y="20"/>
                </a:cubicBezTo>
                <a:cubicBezTo>
                  <a:pt x="20" y="43"/>
                  <a:pt x="20" y="43"/>
                  <a:pt x="20" y="43"/>
                </a:cubicBezTo>
                <a:cubicBezTo>
                  <a:pt x="20" y="43"/>
                  <a:pt x="20" y="43"/>
                  <a:pt x="20" y="43"/>
                </a:cubicBezTo>
                <a:cubicBezTo>
                  <a:pt x="17" y="47"/>
                  <a:pt x="17" y="52"/>
                  <a:pt x="20" y="56"/>
                </a:cubicBezTo>
                <a:cubicBezTo>
                  <a:pt x="35" y="71"/>
                  <a:pt x="35" y="71"/>
                  <a:pt x="35" y="71"/>
                </a:cubicBezTo>
                <a:cubicBezTo>
                  <a:pt x="34" y="73"/>
                  <a:pt x="33" y="74"/>
                  <a:pt x="32" y="76"/>
                </a:cubicBezTo>
                <a:cubicBezTo>
                  <a:pt x="32" y="77"/>
                  <a:pt x="32" y="77"/>
                  <a:pt x="32" y="77"/>
                </a:cubicBezTo>
                <a:cubicBezTo>
                  <a:pt x="31" y="79"/>
                  <a:pt x="30" y="81"/>
                  <a:pt x="30" y="83"/>
                </a:cubicBezTo>
                <a:cubicBezTo>
                  <a:pt x="9" y="83"/>
                  <a:pt x="9" y="83"/>
                  <a:pt x="9" y="83"/>
                </a:cubicBezTo>
                <a:cubicBezTo>
                  <a:pt x="4" y="83"/>
                  <a:pt x="0" y="87"/>
                  <a:pt x="0" y="92"/>
                </a:cubicBezTo>
                <a:cubicBezTo>
                  <a:pt x="0" y="125"/>
                  <a:pt x="0" y="125"/>
                  <a:pt x="0" y="125"/>
                </a:cubicBezTo>
                <a:cubicBezTo>
                  <a:pt x="0" y="130"/>
                  <a:pt x="4" y="134"/>
                  <a:pt x="9" y="134"/>
                </a:cubicBezTo>
                <a:cubicBezTo>
                  <a:pt x="30" y="134"/>
                  <a:pt x="30" y="134"/>
                  <a:pt x="30" y="134"/>
                </a:cubicBezTo>
                <a:cubicBezTo>
                  <a:pt x="30" y="136"/>
                  <a:pt x="31" y="138"/>
                  <a:pt x="32" y="140"/>
                </a:cubicBezTo>
                <a:cubicBezTo>
                  <a:pt x="32" y="140"/>
                  <a:pt x="32" y="140"/>
                  <a:pt x="32" y="140"/>
                </a:cubicBezTo>
                <a:cubicBezTo>
                  <a:pt x="33" y="142"/>
                  <a:pt x="34" y="144"/>
                  <a:pt x="35" y="146"/>
                </a:cubicBezTo>
                <a:cubicBezTo>
                  <a:pt x="20" y="160"/>
                  <a:pt x="20" y="160"/>
                  <a:pt x="20" y="160"/>
                </a:cubicBezTo>
                <a:cubicBezTo>
                  <a:pt x="20" y="161"/>
                  <a:pt x="20" y="161"/>
                  <a:pt x="20" y="161"/>
                </a:cubicBezTo>
                <a:cubicBezTo>
                  <a:pt x="17" y="164"/>
                  <a:pt x="17" y="170"/>
                  <a:pt x="20" y="173"/>
                </a:cubicBezTo>
                <a:cubicBezTo>
                  <a:pt x="43" y="197"/>
                  <a:pt x="43" y="197"/>
                  <a:pt x="43" y="197"/>
                </a:cubicBezTo>
                <a:cubicBezTo>
                  <a:pt x="44" y="197"/>
                  <a:pt x="44" y="197"/>
                  <a:pt x="44" y="197"/>
                </a:cubicBezTo>
                <a:cubicBezTo>
                  <a:pt x="47" y="200"/>
                  <a:pt x="53" y="200"/>
                  <a:pt x="56" y="197"/>
                </a:cubicBezTo>
                <a:cubicBezTo>
                  <a:pt x="71" y="182"/>
                  <a:pt x="71" y="182"/>
                  <a:pt x="71" y="182"/>
                </a:cubicBezTo>
                <a:cubicBezTo>
                  <a:pt x="73" y="183"/>
                  <a:pt x="75" y="184"/>
                  <a:pt x="76" y="185"/>
                </a:cubicBezTo>
                <a:cubicBezTo>
                  <a:pt x="77" y="185"/>
                  <a:pt x="77" y="185"/>
                  <a:pt x="77" y="185"/>
                </a:cubicBezTo>
                <a:cubicBezTo>
                  <a:pt x="79" y="186"/>
                  <a:pt x="81" y="187"/>
                  <a:pt x="83" y="187"/>
                </a:cubicBezTo>
                <a:cubicBezTo>
                  <a:pt x="83" y="208"/>
                  <a:pt x="83" y="208"/>
                  <a:pt x="83" y="208"/>
                </a:cubicBezTo>
                <a:cubicBezTo>
                  <a:pt x="83" y="213"/>
                  <a:pt x="87" y="217"/>
                  <a:pt x="92" y="217"/>
                </a:cubicBezTo>
                <a:cubicBezTo>
                  <a:pt x="125" y="217"/>
                  <a:pt x="125" y="217"/>
                  <a:pt x="125" y="217"/>
                </a:cubicBezTo>
                <a:cubicBezTo>
                  <a:pt x="130" y="217"/>
                  <a:pt x="134" y="213"/>
                  <a:pt x="134" y="208"/>
                </a:cubicBezTo>
                <a:cubicBezTo>
                  <a:pt x="134" y="187"/>
                  <a:pt x="134" y="187"/>
                  <a:pt x="134" y="187"/>
                </a:cubicBezTo>
                <a:cubicBezTo>
                  <a:pt x="136" y="187"/>
                  <a:pt x="138" y="186"/>
                  <a:pt x="140" y="185"/>
                </a:cubicBezTo>
                <a:cubicBezTo>
                  <a:pt x="142" y="184"/>
                  <a:pt x="144" y="183"/>
                  <a:pt x="146" y="182"/>
                </a:cubicBezTo>
                <a:cubicBezTo>
                  <a:pt x="161" y="197"/>
                  <a:pt x="161" y="197"/>
                  <a:pt x="161" y="197"/>
                </a:cubicBezTo>
                <a:cubicBezTo>
                  <a:pt x="161" y="197"/>
                  <a:pt x="161" y="197"/>
                  <a:pt x="161" y="197"/>
                </a:cubicBezTo>
                <a:cubicBezTo>
                  <a:pt x="165" y="200"/>
                  <a:pt x="170" y="200"/>
                  <a:pt x="174" y="197"/>
                </a:cubicBezTo>
                <a:cubicBezTo>
                  <a:pt x="197" y="174"/>
                  <a:pt x="197" y="174"/>
                  <a:pt x="197" y="174"/>
                </a:cubicBezTo>
                <a:cubicBezTo>
                  <a:pt x="197" y="173"/>
                  <a:pt x="197" y="173"/>
                  <a:pt x="197" y="173"/>
                </a:cubicBezTo>
                <a:cubicBezTo>
                  <a:pt x="201" y="170"/>
                  <a:pt x="201" y="164"/>
                  <a:pt x="197" y="161"/>
                </a:cubicBezTo>
                <a:cubicBezTo>
                  <a:pt x="182" y="146"/>
                  <a:pt x="182" y="146"/>
                  <a:pt x="182" y="146"/>
                </a:cubicBezTo>
                <a:cubicBezTo>
                  <a:pt x="183" y="144"/>
                  <a:pt x="184" y="142"/>
                  <a:pt x="185" y="140"/>
                </a:cubicBezTo>
                <a:cubicBezTo>
                  <a:pt x="186" y="138"/>
                  <a:pt x="187" y="136"/>
                  <a:pt x="187" y="134"/>
                </a:cubicBezTo>
                <a:cubicBezTo>
                  <a:pt x="208" y="134"/>
                  <a:pt x="208" y="134"/>
                  <a:pt x="208" y="134"/>
                </a:cubicBezTo>
                <a:cubicBezTo>
                  <a:pt x="213" y="134"/>
                  <a:pt x="217" y="130"/>
                  <a:pt x="217" y="125"/>
                </a:cubicBezTo>
                <a:cubicBezTo>
                  <a:pt x="217" y="93"/>
                  <a:pt x="217" y="93"/>
                  <a:pt x="217" y="93"/>
                </a:cubicBezTo>
                <a:cubicBezTo>
                  <a:pt x="217" y="92"/>
                  <a:pt x="217" y="92"/>
                  <a:pt x="217" y="92"/>
                </a:cubicBezTo>
                <a:cubicBezTo>
                  <a:pt x="217" y="87"/>
                  <a:pt x="213" y="83"/>
                  <a:pt x="208" y="83"/>
                </a:cubicBezTo>
                <a:close/>
                <a:moveTo>
                  <a:pt x="200" y="116"/>
                </a:moveTo>
                <a:cubicBezTo>
                  <a:pt x="200" y="116"/>
                  <a:pt x="200" y="116"/>
                  <a:pt x="200" y="116"/>
                </a:cubicBezTo>
                <a:cubicBezTo>
                  <a:pt x="181" y="116"/>
                  <a:pt x="181" y="116"/>
                  <a:pt x="181" y="116"/>
                </a:cubicBezTo>
                <a:cubicBezTo>
                  <a:pt x="176" y="116"/>
                  <a:pt x="173" y="120"/>
                  <a:pt x="172" y="124"/>
                </a:cubicBezTo>
                <a:cubicBezTo>
                  <a:pt x="171" y="127"/>
                  <a:pt x="170" y="130"/>
                  <a:pt x="169" y="133"/>
                </a:cubicBezTo>
                <a:cubicBezTo>
                  <a:pt x="168" y="137"/>
                  <a:pt x="166" y="140"/>
                  <a:pt x="164" y="143"/>
                </a:cubicBezTo>
                <a:cubicBezTo>
                  <a:pt x="162" y="147"/>
                  <a:pt x="162" y="151"/>
                  <a:pt x="165" y="154"/>
                </a:cubicBezTo>
                <a:cubicBezTo>
                  <a:pt x="165" y="154"/>
                  <a:pt x="165" y="154"/>
                  <a:pt x="165" y="154"/>
                </a:cubicBezTo>
                <a:cubicBezTo>
                  <a:pt x="178" y="167"/>
                  <a:pt x="178" y="167"/>
                  <a:pt x="178" y="167"/>
                </a:cubicBezTo>
                <a:cubicBezTo>
                  <a:pt x="167" y="178"/>
                  <a:pt x="167" y="178"/>
                  <a:pt x="167" y="178"/>
                </a:cubicBezTo>
                <a:cubicBezTo>
                  <a:pt x="154" y="165"/>
                  <a:pt x="154" y="165"/>
                  <a:pt x="154" y="165"/>
                </a:cubicBezTo>
                <a:cubicBezTo>
                  <a:pt x="151" y="162"/>
                  <a:pt x="146" y="162"/>
                  <a:pt x="143" y="164"/>
                </a:cubicBezTo>
                <a:cubicBezTo>
                  <a:pt x="140" y="166"/>
                  <a:pt x="137" y="167"/>
                  <a:pt x="134" y="169"/>
                </a:cubicBezTo>
                <a:cubicBezTo>
                  <a:pt x="130" y="170"/>
                  <a:pt x="127" y="171"/>
                  <a:pt x="123" y="172"/>
                </a:cubicBezTo>
                <a:cubicBezTo>
                  <a:pt x="119" y="173"/>
                  <a:pt x="116" y="177"/>
                  <a:pt x="116" y="181"/>
                </a:cubicBezTo>
                <a:cubicBezTo>
                  <a:pt x="116" y="199"/>
                  <a:pt x="116" y="199"/>
                  <a:pt x="116" y="199"/>
                </a:cubicBezTo>
                <a:cubicBezTo>
                  <a:pt x="101" y="199"/>
                  <a:pt x="101" y="199"/>
                  <a:pt x="101" y="199"/>
                </a:cubicBezTo>
                <a:cubicBezTo>
                  <a:pt x="101" y="181"/>
                  <a:pt x="101" y="181"/>
                  <a:pt x="101" y="181"/>
                </a:cubicBezTo>
                <a:cubicBezTo>
                  <a:pt x="101" y="176"/>
                  <a:pt x="98" y="173"/>
                  <a:pt x="93" y="172"/>
                </a:cubicBezTo>
                <a:cubicBezTo>
                  <a:pt x="90" y="171"/>
                  <a:pt x="87" y="170"/>
                  <a:pt x="84" y="169"/>
                </a:cubicBezTo>
                <a:cubicBezTo>
                  <a:pt x="83" y="168"/>
                  <a:pt x="83" y="168"/>
                  <a:pt x="83" y="168"/>
                </a:cubicBezTo>
                <a:cubicBezTo>
                  <a:pt x="80" y="167"/>
                  <a:pt x="77" y="166"/>
                  <a:pt x="74" y="164"/>
                </a:cubicBezTo>
                <a:cubicBezTo>
                  <a:pt x="71" y="162"/>
                  <a:pt x="66" y="162"/>
                  <a:pt x="63" y="165"/>
                </a:cubicBezTo>
                <a:cubicBezTo>
                  <a:pt x="63" y="165"/>
                  <a:pt x="63" y="165"/>
                  <a:pt x="63" y="165"/>
                </a:cubicBezTo>
                <a:cubicBezTo>
                  <a:pt x="50" y="178"/>
                  <a:pt x="50" y="178"/>
                  <a:pt x="50" y="178"/>
                </a:cubicBezTo>
                <a:cubicBezTo>
                  <a:pt x="39" y="167"/>
                  <a:pt x="39" y="167"/>
                  <a:pt x="39" y="167"/>
                </a:cubicBezTo>
                <a:cubicBezTo>
                  <a:pt x="52" y="154"/>
                  <a:pt x="52" y="154"/>
                  <a:pt x="52" y="154"/>
                </a:cubicBezTo>
                <a:cubicBezTo>
                  <a:pt x="55" y="151"/>
                  <a:pt x="55" y="146"/>
                  <a:pt x="53" y="143"/>
                </a:cubicBezTo>
                <a:cubicBezTo>
                  <a:pt x="51" y="140"/>
                  <a:pt x="50" y="137"/>
                  <a:pt x="48" y="133"/>
                </a:cubicBezTo>
                <a:cubicBezTo>
                  <a:pt x="48" y="133"/>
                  <a:pt x="48" y="133"/>
                  <a:pt x="48" y="133"/>
                </a:cubicBezTo>
                <a:cubicBezTo>
                  <a:pt x="47" y="130"/>
                  <a:pt x="46" y="127"/>
                  <a:pt x="45" y="123"/>
                </a:cubicBezTo>
                <a:cubicBezTo>
                  <a:pt x="44" y="119"/>
                  <a:pt x="40" y="116"/>
                  <a:pt x="36" y="116"/>
                </a:cubicBezTo>
                <a:cubicBezTo>
                  <a:pt x="18" y="116"/>
                  <a:pt x="18" y="116"/>
                  <a:pt x="18" y="116"/>
                </a:cubicBezTo>
                <a:cubicBezTo>
                  <a:pt x="18" y="101"/>
                  <a:pt x="18" y="101"/>
                  <a:pt x="18" y="101"/>
                </a:cubicBezTo>
                <a:cubicBezTo>
                  <a:pt x="36" y="101"/>
                  <a:pt x="36" y="101"/>
                  <a:pt x="36" y="101"/>
                </a:cubicBezTo>
                <a:cubicBezTo>
                  <a:pt x="41" y="101"/>
                  <a:pt x="44" y="97"/>
                  <a:pt x="45" y="93"/>
                </a:cubicBezTo>
                <a:cubicBezTo>
                  <a:pt x="46" y="90"/>
                  <a:pt x="47" y="87"/>
                  <a:pt x="48" y="84"/>
                </a:cubicBezTo>
                <a:cubicBezTo>
                  <a:pt x="48" y="83"/>
                  <a:pt x="48" y="83"/>
                  <a:pt x="48" y="83"/>
                </a:cubicBezTo>
                <a:cubicBezTo>
                  <a:pt x="50" y="80"/>
                  <a:pt x="51" y="77"/>
                  <a:pt x="53" y="74"/>
                </a:cubicBezTo>
                <a:cubicBezTo>
                  <a:pt x="55" y="70"/>
                  <a:pt x="55" y="66"/>
                  <a:pt x="52" y="63"/>
                </a:cubicBezTo>
                <a:cubicBezTo>
                  <a:pt x="52" y="63"/>
                  <a:pt x="52" y="63"/>
                  <a:pt x="52" y="63"/>
                </a:cubicBezTo>
                <a:cubicBezTo>
                  <a:pt x="39" y="50"/>
                  <a:pt x="39" y="50"/>
                  <a:pt x="39" y="50"/>
                </a:cubicBezTo>
                <a:cubicBezTo>
                  <a:pt x="50" y="39"/>
                  <a:pt x="50" y="39"/>
                  <a:pt x="50" y="39"/>
                </a:cubicBezTo>
                <a:cubicBezTo>
                  <a:pt x="63" y="52"/>
                  <a:pt x="63" y="52"/>
                  <a:pt x="63" y="52"/>
                </a:cubicBezTo>
                <a:cubicBezTo>
                  <a:pt x="66" y="55"/>
                  <a:pt x="71" y="55"/>
                  <a:pt x="74" y="53"/>
                </a:cubicBezTo>
                <a:cubicBezTo>
                  <a:pt x="77" y="51"/>
                  <a:pt x="80" y="49"/>
                  <a:pt x="84" y="48"/>
                </a:cubicBezTo>
                <a:cubicBezTo>
                  <a:pt x="87" y="47"/>
                  <a:pt x="90" y="46"/>
                  <a:pt x="94" y="45"/>
                </a:cubicBezTo>
                <a:cubicBezTo>
                  <a:pt x="98" y="44"/>
                  <a:pt x="101" y="40"/>
                  <a:pt x="101" y="36"/>
                </a:cubicBezTo>
                <a:cubicBezTo>
                  <a:pt x="101" y="36"/>
                  <a:pt x="101" y="36"/>
                  <a:pt x="101" y="36"/>
                </a:cubicBezTo>
                <a:cubicBezTo>
                  <a:pt x="101" y="18"/>
                  <a:pt x="101" y="18"/>
                  <a:pt x="101" y="18"/>
                </a:cubicBezTo>
                <a:cubicBezTo>
                  <a:pt x="116" y="18"/>
                  <a:pt x="116" y="18"/>
                  <a:pt x="116" y="18"/>
                </a:cubicBezTo>
                <a:cubicBezTo>
                  <a:pt x="116" y="36"/>
                  <a:pt x="116" y="36"/>
                  <a:pt x="116" y="36"/>
                </a:cubicBezTo>
                <a:cubicBezTo>
                  <a:pt x="116" y="41"/>
                  <a:pt x="120" y="44"/>
                  <a:pt x="124" y="45"/>
                </a:cubicBezTo>
                <a:cubicBezTo>
                  <a:pt x="127" y="46"/>
                  <a:pt x="130" y="47"/>
                  <a:pt x="133" y="48"/>
                </a:cubicBezTo>
                <a:cubicBezTo>
                  <a:pt x="137" y="49"/>
                  <a:pt x="140" y="51"/>
                  <a:pt x="143" y="53"/>
                </a:cubicBezTo>
                <a:cubicBezTo>
                  <a:pt x="147" y="55"/>
                  <a:pt x="152" y="55"/>
                  <a:pt x="154" y="51"/>
                </a:cubicBezTo>
                <a:cubicBezTo>
                  <a:pt x="167" y="39"/>
                  <a:pt x="167" y="39"/>
                  <a:pt x="167" y="39"/>
                </a:cubicBezTo>
                <a:cubicBezTo>
                  <a:pt x="178" y="50"/>
                  <a:pt x="178" y="50"/>
                  <a:pt x="178" y="50"/>
                </a:cubicBezTo>
                <a:cubicBezTo>
                  <a:pt x="165" y="63"/>
                  <a:pt x="165" y="63"/>
                  <a:pt x="165" y="63"/>
                </a:cubicBezTo>
                <a:cubicBezTo>
                  <a:pt x="162" y="66"/>
                  <a:pt x="162" y="71"/>
                  <a:pt x="164" y="74"/>
                </a:cubicBezTo>
                <a:cubicBezTo>
                  <a:pt x="166" y="77"/>
                  <a:pt x="168" y="80"/>
                  <a:pt x="169" y="84"/>
                </a:cubicBezTo>
                <a:cubicBezTo>
                  <a:pt x="169" y="84"/>
                  <a:pt x="169" y="84"/>
                  <a:pt x="169" y="84"/>
                </a:cubicBezTo>
                <a:cubicBezTo>
                  <a:pt x="170" y="87"/>
                  <a:pt x="171" y="90"/>
                  <a:pt x="172" y="94"/>
                </a:cubicBezTo>
                <a:cubicBezTo>
                  <a:pt x="173" y="98"/>
                  <a:pt x="177" y="101"/>
                  <a:pt x="181" y="101"/>
                </a:cubicBezTo>
                <a:cubicBezTo>
                  <a:pt x="181" y="101"/>
                  <a:pt x="181" y="101"/>
                  <a:pt x="181" y="101"/>
                </a:cubicBezTo>
                <a:cubicBezTo>
                  <a:pt x="200" y="101"/>
                  <a:pt x="200" y="101"/>
                  <a:pt x="200" y="101"/>
                </a:cubicBezTo>
                <a:cubicBezTo>
                  <a:pt x="200" y="116"/>
                  <a:pt x="200" y="116"/>
                  <a:pt x="200" y="116"/>
                </a:cubicBezTo>
                <a:close/>
                <a:moveTo>
                  <a:pt x="109" y="71"/>
                </a:moveTo>
                <a:cubicBezTo>
                  <a:pt x="109" y="71"/>
                  <a:pt x="109" y="71"/>
                  <a:pt x="109" y="71"/>
                </a:cubicBezTo>
                <a:cubicBezTo>
                  <a:pt x="98" y="71"/>
                  <a:pt x="89" y="75"/>
                  <a:pt x="82" y="82"/>
                </a:cubicBezTo>
                <a:cubicBezTo>
                  <a:pt x="76" y="89"/>
                  <a:pt x="71" y="98"/>
                  <a:pt x="71" y="108"/>
                </a:cubicBezTo>
                <a:cubicBezTo>
                  <a:pt x="71" y="119"/>
                  <a:pt x="76" y="128"/>
                  <a:pt x="82" y="135"/>
                </a:cubicBezTo>
                <a:cubicBezTo>
                  <a:pt x="89" y="141"/>
                  <a:pt x="98" y="146"/>
                  <a:pt x="109" y="146"/>
                </a:cubicBezTo>
                <a:cubicBezTo>
                  <a:pt x="119" y="146"/>
                  <a:pt x="128" y="141"/>
                  <a:pt x="135" y="135"/>
                </a:cubicBezTo>
                <a:cubicBezTo>
                  <a:pt x="142" y="128"/>
                  <a:pt x="146" y="119"/>
                  <a:pt x="146" y="108"/>
                </a:cubicBezTo>
                <a:cubicBezTo>
                  <a:pt x="146" y="98"/>
                  <a:pt x="142" y="89"/>
                  <a:pt x="135" y="82"/>
                </a:cubicBezTo>
                <a:cubicBezTo>
                  <a:pt x="128" y="75"/>
                  <a:pt x="119" y="71"/>
                  <a:pt x="109" y="71"/>
                </a:cubicBezTo>
                <a:close/>
                <a:moveTo>
                  <a:pt x="127" y="127"/>
                </a:moveTo>
                <a:cubicBezTo>
                  <a:pt x="127" y="127"/>
                  <a:pt x="127" y="127"/>
                  <a:pt x="127" y="127"/>
                </a:cubicBezTo>
                <a:cubicBezTo>
                  <a:pt x="123" y="132"/>
                  <a:pt x="116" y="135"/>
                  <a:pt x="109" y="135"/>
                </a:cubicBezTo>
                <a:cubicBezTo>
                  <a:pt x="101" y="135"/>
                  <a:pt x="95" y="132"/>
                  <a:pt x="90" y="127"/>
                </a:cubicBezTo>
                <a:cubicBezTo>
                  <a:pt x="85" y="122"/>
                  <a:pt x="82" y="116"/>
                  <a:pt x="82" y="108"/>
                </a:cubicBezTo>
                <a:cubicBezTo>
                  <a:pt x="82" y="101"/>
                  <a:pt x="85" y="94"/>
                  <a:pt x="90" y="90"/>
                </a:cubicBezTo>
                <a:cubicBezTo>
                  <a:pt x="95" y="85"/>
                  <a:pt x="101" y="82"/>
                  <a:pt x="109" y="82"/>
                </a:cubicBezTo>
                <a:cubicBezTo>
                  <a:pt x="116" y="82"/>
                  <a:pt x="123" y="85"/>
                  <a:pt x="127" y="90"/>
                </a:cubicBezTo>
                <a:cubicBezTo>
                  <a:pt x="132" y="94"/>
                  <a:pt x="135" y="101"/>
                  <a:pt x="135" y="108"/>
                </a:cubicBezTo>
                <a:cubicBezTo>
                  <a:pt x="135" y="116"/>
                  <a:pt x="132" y="122"/>
                  <a:pt x="127" y="1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60" name="Freeform 105"/>
          <p:cNvSpPr>
            <a:spLocks noEditPoints="1"/>
          </p:cNvSpPr>
          <p:nvPr/>
        </p:nvSpPr>
        <p:spPr bwMode="auto">
          <a:xfrm>
            <a:off x="6583363" y="1654175"/>
            <a:ext cx="327025" cy="323850"/>
          </a:xfrm>
          <a:custGeom>
            <a:avLst/>
            <a:gdLst>
              <a:gd name="T0" fmla="*/ 64 w 232"/>
              <a:gd name="T1" fmla="*/ 72 h 230"/>
              <a:gd name="T2" fmla="*/ 64 w 232"/>
              <a:gd name="T3" fmla="*/ 157 h 230"/>
              <a:gd name="T4" fmla="*/ 64 w 232"/>
              <a:gd name="T5" fmla="*/ 157 h 230"/>
              <a:gd name="T6" fmla="*/ 123 w 232"/>
              <a:gd name="T7" fmla="*/ 202 h 230"/>
              <a:gd name="T8" fmla="*/ 123 w 232"/>
              <a:gd name="T9" fmla="*/ 164 h 230"/>
              <a:gd name="T10" fmla="*/ 123 w 232"/>
              <a:gd name="T11" fmla="*/ 65 h 230"/>
              <a:gd name="T12" fmla="*/ 123 w 232"/>
              <a:gd name="T13" fmla="*/ 26 h 230"/>
              <a:gd name="T14" fmla="*/ 64 w 232"/>
              <a:gd name="T15" fmla="*/ 72 h 230"/>
              <a:gd name="T16" fmla="*/ 64 w 232"/>
              <a:gd name="T17" fmla="*/ 72 h 230"/>
              <a:gd name="T18" fmla="*/ 171 w 232"/>
              <a:gd name="T19" fmla="*/ 38 h 230"/>
              <a:gd name="T20" fmla="*/ 171 w 232"/>
              <a:gd name="T21" fmla="*/ 38 h 230"/>
              <a:gd name="T22" fmla="*/ 168 w 232"/>
              <a:gd name="T23" fmla="*/ 26 h 230"/>
              <a:gd name="T24" fmla="*/ 180 w 232"/>
              <a:gd name="T25" fmla="*/ 23 h 230"/>
              <a:gd name="T26" fmla="*/ 218 w 232"/>
              <a:gd name="T27" fmla="*/ 62 h 230"/>
              <a:gd name="T28" fmla="*/ 232 w 232"/>
              <a:gd name="T29" fmla="*/ 114 h 230"/>
              <a:gd name="T30" fmla="*/ 218 w 232"/>
              <a:gd name="T31" fmla="*/ 167 h 230"/>
              <a:gd name="T32" fmla="*/ 180 w 232"/>
              <a:gd name="T33" fmla="*/ 206 h 230"/>
              <a:gd name="T34" fmla="*/ 168 w 232"/>
              <a:gd name="T35" fmla="*/ 203 h 230"/>
              <a:gd name="T36" fmla="*/ 171 w 232"/>
              <a:gd name="T37" fmla="*/ 191 h 230"/>
              <a:gd name="T38" fmla="*/ 203 w 232"/>
              <a:gd name="T39" fmla="*/ 158 h 230"/>
              <a:gd name="T40" fmla="*/ 214 w 232"/>
              <a:gd name="T41" fmla="*/ 114 h 230"/>
              <a:gd name="T42" fmla="*/ 203 w 232"/>
              <a:gd name="T43" fmla="*/ 71 h 230"/>
              <a:gd name="T44" fmla="*/ 171 w 232"/>
              <a:gd name="T45" fmla="*/ 38 h 230"/>
              <a:gd name="T46" fmla="*/ 53 w 232"/>
              <a:gd name="T47" fmla="*/ 74 h 230"/>
              <a:gd name="T48" fmla="*/ 53 w 232"/>
              <a:gd name="T49" fmla="*/ 74 h 230"/>
              <a:gd name="T50" fmla="*/ 17 w 232"/>
              <a:gd name="T51" fmla="*/ 74 h 230"/>
              <a:gd name="T52" fmla="*/ 17 w 232"/>
              <a:gd name="T53" fmla="*/ 155 h 230"/>
              <a:gd name="T54" fmla="*/ 53 w 232"/>
              <a:gd name="T55" fmla="*/ 155 h 230"/>
              <a:gd name="T56" fmla="*/ 53 w 232"/>
              <a:gd name="T57" fmla="*/ 74 h 230"/>
              <a:gd name="T58" fmla="*/ 56 w 232"/>
              <a:gd name="T59" fmla="*/ 56 h 230"/>
              <a:gd name="T60" fmla="*/ 56 w 232"/>
              <a:gd name="T61" fmla="*/ 56 h 230"/>
              <a:gd name="T62" fmla="*/ 127 w 232"/>
              <a:gd name="T63" fmla="*/ 2 h 230"/>
              <a:gd name="T64" fmla="*/ 132 w 232"/>
              <a:gd name="T65" fmla="*/ 0 h 230"/>
              <a:gd name="T66" fmla="*/ 141 w 232"/>
              <a:gd name="T67" fmla="*/ 9 h 230"/>
              <a:gd name="T68" fmla="*/ 141 w 232"/>
              <a:gd name="T69" fmla="*/ 65 h 230"/>
              <a:gd name="T70" fmla="*/ 141 w 232"/>
              <a:gd name="T71" fmla="*/ 67 h 230"/>
              <a:gd name="T72" fmla="*/ 162 w 232"/>
              <a:gd name="T73" fmla="*/ 83 h 230"/>
              <a:gd name="T74" fmla="*/ 173 w 232"/>
              <a:gd name="T75" fmla="*/ 114 h 230"/>
              <a:gd name="T76" fmla="*/ 162 w 232"/>
              <a:gd name="T77" fmla="*/ 146 h 230"/>
              <a:gd name="T78" fmla="*/ 141 w 232"/>
              <a:gd name="T79" fmla="*/ 162 h 230"/>
              <a:gd name="T80" fmla="*/ 141 w 232"/>
              <a:gd name="T81" fmla="*/ 164 h 230"/>
              <a:gd name="T82" fmla="*/ 141 w 232"/>
              <a:gd name="T83" fmla="*/ 220 h 230"/>
              <a:gd name="T84" fmla="*/ 139 w 232"/>
              <a:gd name="T85" fmla="*/ 226 h 230"/>
              <a:gd name="T86" fmla="*/ 127 w 232"/>
              <a:gd name="T87" fmla="*/ 227 h 230"/>
              <a:gd name="T88" fmla="*/ 56 w 232"/>
              <a:gd name="T89" fmla="*/ 173 h 230"/>
              <a:gd name="T90" fmla="*/ 9 w 232"/>
              <a:gd name="T91" fmla="*/ 173 h 230"/>
              <a:gd name="T92" fmla="*/ 9 w 232"/>
              <a:gd name="T93" fmla="*/ 173 h 230"/>
              <a:gd name="T94" fmla="*/ 0 w 232"/>
              <a:gd name="T95" fmla="*/ 164 h 230"/>
              <a:gd name="T96" fmla="*/ 0 w 232"/>
              <a:gd name="T97" fmla="*/ 65 h 230"/>
              <a:gd name="T98" fmla="*/ 0 w 232"/>
              <a:gd name="T99" fmla="*/ 65 h 230"/>
              <a:gd name="T100" fmla="*/ 9 w 232"/>
              <a:gd name="T101" fmla="*/ 56 h 230"/>
              <a:gd name="T102" fmla="*/ 56 w 232"/>
              <a:gd name="T103" fmla="*/ 56 h 230"/>
              <a:gd name="T104" fmla="*/ 141 w 232"/>
              <a:gd name="T105" fmla="*/ 79 h 230"/>
              <a:gd name="T106" fmla="*/ 141 w 232"/>
              <a:gd name="T107" fmla="*/ 79 h 230"/>
              <a:gd name="T108" fmla="*/ 141 w 232"/>
              <a:gd name="T109" fmla="*/ 150 h 230"/>
              <a:gd name="T110" fmla="*/ 154 w 232"/>
              <a:gd name="T111" fmla="*/ 140 h 230"/>
              <a:gd name="T112" fmla="*/ 162 w 232"/>
              <a:gd name="T113" fmla="*/ 114 h 230"/>
              <a:gd name="T114" fmla="*/ 154 w 232"/>
              <a:gd name="T115" fmla="*/ 89 h 230"/>
              <a:gd name="T116" fmla="*/ 141 w 232"/>
              <a:gd name="T117" fmla="*/ 79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32" h="230">
                <a:moveTo>
                  <a:pt x="64" y="72"/>
                </a:moveTo>
                <a:cubicBezTo>
                  <a:pt x="64" y="157"/>
                  <a:pt x="64" y="157"/>
                  <a:pt x="64" y="157"/>
                </a:cubicBezTo>
                <a:cubicBezTo>
                  <a:pt x="64" y="157"/>
                  <a:pt x="64" y="157"/>
                  <a:pt x="64" y="157"/>
                </a:cubicBezTo>
                <a:cubicBezTo>
                  <a:pt x="123" y="202"/>
                  <a:pt x="123" y="202"/>
                  <a:pt x="123" y="202"/>
                </a:cubicBezTo>
                <a:cubicBezTo>
                  <a:pt x="123" y="164"/>
                  <a:pt x="123" y="164"/>
                  <a:pt x="123" y="164"/>
                </a:cubicBezTo>
                <a:cubicBezTo>
                  <a:pt x="123" y="65"/>
                  <a:pt x="123" y="65"/>
                  <a:pt x="123" y="65"/>
                </a:cubicBezTo>
                <a:cubicBezTo>
                  <a:pt x="123" y="26"/>
                  <a:pt x="123" y="26"/>
                  <a:pt x="123" y="26"/>
                </a:cubicBezTo>
                <a:cubicBezTo>
                  <a:pt x="64" y="72"/>
                  <a:pt x="64" y="72"/>
                  <a:pt x="64" y="72"/>
                </a:cubicBezTo>
                <a:cubicBezTo>
                  <a:pt x="64" y="72"/>
                  <a:pt x="64" y="72"/>
                  <a:pt x="64" y="72"/>
                </a:cubicBezTo>
                <a:close/>
                <a:moveTo>
                  <a:pt x="171" y="38"/>
                </a:moveTo>
                <a:cubicBezTo>
                  <a:pt x="171" y="38"/>
                  <a:pt x="171" y="38"/>
                  <a:pt x="171" y="38"/>
                </a:cubicBezTo>
                <a:cubicBezTo>
                  <a:pt x="167" y="36"/>
                  <a:pt x="165" y="30"/>
                  <a:pt x="168" y="26"/>
                </a:cubicBezTo>
                <a:cubicBezTo>
                  <a:pt x="170" y="22"/>
                  <a:pt x="176" y="21"/>
                  <a:pt x="180" y="23"/>
                </a:cubicBezTo>
                <a:cubicBezTo>
                  <a:pt x="196" y="33"/>
                  <a:pt x="209" y="46"/>
                  <a:pt x="218" y="62"/>
                </a:cubicBezTo>
                <a:cubicBezTo>
                  <a:pt x="227" y="77"/>
                  <a:pt x="232" y="95"/>
                  <a:pt x="232" y="114"/>
                </a:cubicBezTo>
                <a:cubicBezTo>
                  <a:pt x="232" y="133"/>
                  <a:pt x="227" y="151"/>
                  <a:pt x="218" y="167"/>
                </a:cubicBezTo>
                <a:cubicBezTo>
                  <a:pt x="209" y="183"/>
                  <a:pt x="196" y="196"/>
                  <a:pt x="180" y="206"/>
                </a:cubicBezTo>
                <a:cubicBezTo>
                  <a:pt x="176" y="208"/>
                  <a:pt x="170" y="207"/>
                  <a:pt x="168" y="203"/>
                </a:cubicBezTo>
                <a:cubicBezTo>
                  <a:pt x="165" y="199"/>
                  <a:pt x="167" y="193"/>
                  <a:pt x="171" y="191"/>
                </a:cubicBezTo>
                <a:cubicBezTo>
                  <a:pt x="184" y="183"/>
                  <a:pt x="195" y="172"/>
                  <a:pt x="203" y="158"/>
                </a:cubicBezTo>
                <a:cubicBezTo>
                  <a:pt x="210" y="145"/>
                  <a:pt x="214" y="130"/>
                  <a:pt x="214" y="114"/>
                </a:cubicBezTo>
                <a:cubicBezTo>
                  <a:pt x="214" y="98"/>
                  <a:pt x="210" y="84"/>
                  <a:pt x="203" y="71"/>
                </a:cubicBezTo>
                <a:cubicBezTo>
                  <a:pt x="195" y="57"/>
                  <a:pt x="184" y="46"/>
                  <a:pt x="171" y="38"/>
                </a:cubicBezTo>
                <a:close/>
                <a:moveTo>
                  <a:pt x="53" y="74"/>
                </a:moveTo>
                <a:cubicBezTo>
                  <a:pt x="53" y="74"/>
                  <a:pt x="53" y="74"/>
                  <a:pt x="53" y="74"/>
                </a:cubicBezTo>
                <a:cubicBezTo>
                  <a:pt x="17" y="74"/>
                  <a:pt x="17" y="74"/>
                  <a:pt x="17" y="74"/>
                </a:cubicBezTo>
                <a:cubicBezTo>
                  <a:pt x="17" y="155"/>
                  <a:pt x="17" y="155"/>
                  <a:pt x="17" y="155"/>
                </a:cubicBezTo>
                <a:cubicBezTo>
                  <a:pt x="53" y="155"/>
                  <a:pt x="53" y="155"/>
                  <a:pt x="53" y="155"/>
                </a:cubicBezTo>
                <a:cubicBezTo>
                  <a:pt x="53" y="74"/>
                  <a:pt x="53" y="74"/>
                  <a:pt x="53" y="74"/>
                </a:cubicBezTo>
                <a:close/>
                <a:moveTo>
                  <a:pt x="56" y="56"/>
                </a:moveTo>
                <a:cubicBezTo>
                  <a:pt x="56" y="56"/>
                  <a:pt x="56" y="56"/>
                  <a:pt x="56" y="56"/>
                </a:cubicBezTo>
                <a:cubicBezTo>
                  <a:pt x="127" y="2"/>
                  <a:pt x="127" y="2"/>
                  <a:pt x="127" y="2"/>
                </a:cubicBezTo>
                <a:cubicBezTo>
                  <a:pt x="128" y="1"/>
                  <a:pt x="130" y="0"/>
                  <a:pt x="132" y="0"/>
                </a:cubicBezTo>
                <a:cubicBezTo>
                  <a:pt x="137" y="0"/>
                  <a:pt x="141" y="4"/>
                  <a:pt x="141" y="9"/>
                </a:cubicBezTo>
                <a:cubicBezTo>
                  <a:pt x="141" y="65"/>
                  <a:pt x="141" y="65"/>
                  <a:pt x="141" y="65"/>
                </a:cubicBezTo>
                <a:cubicBezTo>
                  <a:pt x="141" y="67"/>
                  <a:pt x="141" y="67"/>
                  <a:pt x="141" y="67"/>
                </a:cubicBezTo>
                <a:cubicBezTo>
                  <a:pt x="149" y="71"/>
                  <a:pt x="156" y="76"/>
                  <a:pt x="162" y="83"/>
                </a:cubicBezTo>
                <a:cubicBezTo>
                  <a:pt x="169" y="92"/>
                  <a:pt x="173" y="103"/>
                  <a:pt x="173" y="114"/>
                </a:cubicBezTo>
                <a:cubicBezTo>
                  <a:pt x="173" y="126"/>
                  <a:pt x="169" y="137"/>
                  <a:pt x="162" y="146"/>
                </a:cubicBezTo>
                <a:cubicBezTo>
                  <a:pt x="157" y="153"/>
                  <a:pt x="149" y="158"/>
                  <a:pt x="141" y="162"/>
                </a:cubicBezTo>
                <a:cubicBezTo>
                  <a:pt x="141" y="164"/>
                  <a:pt x="141" y="164"/>
                  <a:pt x="141" y="164"/>
                </a:cubicBezTo>
                <a:cubicBezTo>
                  <a:pt x="141" y="220"/>
                  <a:pt x="141" y="220"/>
                  <a:pt x="141" y="220"/>
                </a:cubicBezTo>
                <a:cubicBezTo>
                  <a:pt x="141" y="222"/>
                  <a:pt x="141" y="224"/>
                  <a:pt x="139" y="226"/>
                </a:cubicBezTo>
                <a:cubicBezTo>
                  <a:pt x="136" y="230"/>
                  <a:pt x="131" y="230"/>
                  <a:pt x="127" y="227"/>
                </a:cubicBezTo>
                <a:cubicBezTo>
                  <a:pt x="56" y="173"/>
                  <a:pt x="56" y="173"/>
                  <a:pt x="56" y="173"/>
                </a:cubicBezTo>
                <a:cubicBezTo>
                  <a:pt x="9" y="173"/>
                  <a:pt x="9" y="173"/>
                  <a:pt x="9" y="173"/>
                </a:cubicBezTo>
                <a:cubicBezTo>
                  <a:pt x="9" y="173"/>
                  <a:pt x="9" y="173"/>
                  <a:pt x="9" y="173"/>
                </a:cubicBezTo>
                <a:cubicBezTo>
                  <a:pt x="4" y="173"/>
                  <a:pt x="0" y="169"/>
                  <a:pt x="0" y="164"/>
                </a:cubicBezTo>
                <a:cubicBezTo>
                  <a:pt x="0" y="65"/>
                  <a:pt x="0" y="65"/>
                  <a:pt x="0" y="65"/>
                </a:cubicBezTo>
                <a:cubicBezTo>
                  <a:pt x="0" y="65"/>
                  <a:pt x="0" y="65"/>
                  <a:pt x="0" y="65"/>
                </a:cubicBezTo>
                <a:cubicBezTo>
                  <a:pt x="0" y="60"/>
                  <a:pt x="4" y="56"/>
                  <a:pt x="9" y="56"/>
                </a:cubicBezTo>
                <a:cubicBezTo>
                  <a:pt x="56" y="56"/>
                  <a:pt x="56" y="56"/>
                  <a:pt x="56" y="56"/>
                </a:cubicBezTo>
                <a:close/>
                <a:moveTo>
                  <a:pt x="141" y="79"/>
                </a:moveTo>
                <a:cubicBezTo>
                  <a:pt x="141" y="79"/>
                  <a:pt x="141" y="79"/>
                  <a:pt x="141" y="79"/>
                </a:cubicBezTo>
                <a:cubicBezTo>
                  <a:pt x="141" y="150"/>
                  <a:pt x="141" y="150"/>
                  <a:pt x="141" y="150"/>
                </a:cubicBezTo>
                <a:cubicBezTo>
                  <a:pt x="146" y="147"/>
                  <a:pt x="150" y="144"/>
                  <a:pt x="154" y="140"/>
                </a:cubicBezTo>
                <a:cubicBezTo>
                  <a:pt x="159" y="133"/>
                  <a:pt x="162" y="124"/>
                  <a:pt x="162" y="114"/>
                </a:cubicBezTo>
                <a:cubicBezTo>
                  <a:pt x="162" y="105"/>
                  <a:pt x="159" y="96"/>
                  <a:pt x="154" y="89"/>
                </a:cubicBezTo>
                <a:cubicBezTo>
                  <a:pt x="150" y="85"/>
                  <a:pt x="146" y="81"/>
                  <a:pt x="141" y="7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61" name="Freeform 106"/>
          <p:cNvSpPr>
            <a:spLocks noEditPoints="1"/>
          </p:cNvSpPr>
          <p:nvPr/>
        </p:nvSpPr>
        <p:spPr bwMode="auto">
          <a:xfrm>
            <a:off x="7791450" y="3268662"/>
            <a:ext cx="314325" cy="312738"/>
          </a:xfrm>
          <a:custGeom>
            <a:avLst/>
            <a:gdLst>
              <a:gd name="T0" fmla="*/ 40 w 223"/>
              <a:gd name="T1" fmla="*/ 111 h 222"/>
              <a:gd name="T2" fmla="*/ 23 w 223"/>
              <a:gd name="T3" fmla="*/ 111 h 222"/>
              <a:gd name="T4" fmla="*/ 31 w 223"/>
              <a:gd name="T5" fmla="*/ 42 h 222"/>
              <a:gd name="T6" fmla="*/ 40 w 223"/>
              <a:gd name="T7" fmla="*/ 34 h 222"/>
              <a:gd name="T8" fmla="*/ 23 w 223"/>
              <a:gd name="T9" fmla="*/ 34 h 222"/>
              <a:gd name="T10" fmla="*/ 31 w 223"/>
              <a:gd name="T11" fmla="*/ 197 h 222"/>
              <a:gd name="T12" fmla="*/ 40 w 223"/>
              <a:gd name="T13" fmla="*/ 188 h 222"/>
              <a:gd name="T14" fmla="*/ 23 w 223"/>
              <a:gd name="T15" fmla="*/ 188 h 222"/>
              <a:gd name="T16" fmla="*/ 217 w 223"/>
              <a:gd name="T17" fmla="*/ 77 h 222"/>
              <a:gd name="T18" fmla="*/ 6 w 223"/>
              <a:gd name="T19" fmla="*/ 77 h 222"/>
              <a:gd name="T20" fmla="*/ 0 w 223"/>
              <a:gd name="T21" fmla="*/ 140 h 222"/>
              <a:gd name="T22" fmla="*/ 217 w 223"/>
              <a:gd name="T23" fmla="*/ 145 h 222"/>
              <a:gd name="T24" fmla="*/ 223 w 223"/>
              <a:gd name="T25" fmla="*/ 82 h 222"/>
              <a:gd name="T26" fmla="*/ 212 w 223"/>
              <a:gd name="T27" fmla="*/ 134 h 222"/>
              <a:gd name="T28" fmla="*/ 11 w 223"/>
              <a:gd name="T29" fmla="*/ 134 h 222"/>
              <a:gd name="T30" fmla="*/ 212 w 223"/>
              <a:gd name="T31" fmla="*/ 88 h 222"/>
              <a:gd name="T32" fmla="*/ 217 w 223"/>
              <a:gd name="T33" fmla="*/ 0 h 222"/>
              <a:gd name="T34" fmla="*/ 6 w 223"/>
              <a:gd name="T35" fmla="*/ 0 h 222"/>
              <a:gd name="T36" fmla="*/ 0 w 223"/>
              <a:gd name="T37" fmla="*/ 62 h 222"/>
              <a:gd name="T38" fmla="*/ 217 w 223"/>
              <a:gd name="T39" fmla="*/ 67 h 222"/>
              <a:gd name="T40" fmla="*/ 223 w 223"/>
              <a:gd name="T41" fmla="*/ 5 h 222"/>
              <a:gd name="T42" fmla="*/ 212 w 223"/>
              <a:gd name="T43" fmla="*/ 57 h 222"/>
              <a:gd name="T44" fmla="*/ 11 w 223"/>
              <a:gd name="T45" fmla="*/ 57 h 222"/>
              <a:gd name="T46" fmla="*/ 212 w 223"/>
              <a:gd name="T47" fmla="*/ 10 h 222"/>
              <a:gd name="T48" fmla="*/ 217 w 223"/>
              <a:gd name="T49" fmla="*/ 155 h 222"/>
              <a:gd name="T50" fmla="*/ 6 w 223"/>
              <a:gd name="T51" fmla="*/ 155 h 222"/>
              <a:gd name="T52" fmla="*/ 0 w 223"/>
              <a:gd name="T53" fmla="*/ 217 h 222"/>
              <a:gd name="T54" fmla="*/ 217 w 223"/>
              <a:gd name="T55" fmla="*/ 222 h 222"/>
              <a:gd name="T56" fmla="*/ 223 w 223"/>
              <a:gd name="T57" fmla="*/ 160 h 222"/>
              <a:gd name="T58" fmla="*/ 212 w 223"/>
              <a:gd name="T59" fmla="*/ 212 h 222"/>
              <a:gd name="T60" fmla="*/ 11 w 223"/>
              <a:gd name="T61" fmla="*/ 212 h 222"/>
              <a:gd name="T62" fmla="*/ 212 w 223"/>
              <a:gd name="T63"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3" h="222">
                <a:moveTo>
                  <a:pt x="31" y="120"/>
                </a:moveTo>
                <a:cubicBezTo>
                  <a:pt x="36" y="120"/>
                  <a:pt x="40" y="116"/>
                  <a:pt x="40" y="111"/>
                </a:cubicBezTo>
                <a:cubicBezTo>
                  <a:pt x="40" y="106"/>
                  <a:pt x="36" y="102"/>
                  <a:pt x="31" y="102"/>
                </a:cubicBezTo>
                <a:cubicBezTo>
                  <a:pt x="27" y="102"/>
                  <a:pt x="23" y="106"/>
                  <a:pt x="23" y="111"/>
                </a:cubicBezTo>
                <a:cubicBezTo>
                  <a:pt x="23" y="116"/>
                  <a:pt x="27" y="120"/>
                  <a:pt x="31" y="120"/>
                </a:cubicBezTo>
                <a:close/>
                <a:moveTo>
                  <a:pt x="31" y="42"/>
                </a:moveTo>
                <a:cubicBezTo>
                  <a:pt x="31" y="42"/>
                  <a:pt x="31" y="42"/>
                  <a:pt x="31" y="42"/>
                </a:cubicBezTo>
                <a:cubicBezTo>
                  <a:pt x="36" y="42"/>
                  <a:pt x="40" y="38"/>
                  <a:pt x="40" y="34"/>
                </a:cubicBezTo>
                <a:cubicBezTo>
                  <a:pt x="40" y="29"/>
                  <a:pt x="36" y="25"/>
                  <a:pt x="31" y="25"/>
                </a:cubicBezTo>
                <a:cubicBezTo>
                  <a:pt x="27" y="25"/>
                  <a:pt x="23" y="29"/>
                  <a:pt x="23" y="34"/>
                </a:cubicBezTo>
                <a:cubicBezTo>
                  <a:pt x="23" y="38"/>
                  <a:pt x="27" y="42"/>
                  <a:pt x="31" y="42"/>
                </a:cubicBezTo>
                <a:close/>
                <a:moveTo>
                  <a:pt x="31" y="197"/>
                </a:moveTo>
                <a:cubicBezTo>
                  <a:pt x="31" y="197"/>
                  <a:pt x="31" y="197"/>
                  <a:pt x="31" y="197"/>
                </a:cubicBezTo>
                <a:cubicBezTo>
                  <a:pt x="36" y="197"/>
                  <a:pt x="40" y="193"/>
                  <a:pt x="40" y="188"/>
                </a:cubicBezTo>
                <a:cubicBezTo>
                  <a:pt x="40" y="183"/>
                  <a:pt x="36" y="179"/>
                  <a:pt x="31" y="179"/>
                </a:cubicBezTo>
                <a:cubicBezTo>
                  <a:pt x="27" y="179"/>
                  <a:pt x="23" y="183"/>
                  <a:pt x="23" y="188"/>
                </a:cubicBezTo>
                <a:cubicBezTo>
                  <a:pt x="23" y="193"/>
                  <a:pt x="27" y="197"/>
                  <a:pt x="31" y="197"/>
                </a:cubicBezTo>
                <a:close/>
                <a:moveTo>
                  <a:pt x="217" y="77"/>
                </a:moveTo>
                <a:cubicBezTo>
                  <a:pt x="217" y="77"/>
                  <a:pt x="217" y="77"/>
                  <a:pt x="217" y="77"/>
                </a:cubicBezTo>
                <a:cubicBezTo>
                  <a:pt x="6" y="77"/>
                  <a:pt x="6" y="77"/>
                  <a:pt x="6" y="77"/>
                </a:cubicBezTo>
                <a:cubicBezTo>
                  <a:pt x="3" y="77"/>
                  <a:pt x="0" y="80"/>
                  <a:pt x="0" y="82"/>
                </a:cubicBezTo>
                <a:cubicBezTo>
                  <a:pt x="0" y="140"/>
                  <a:pt x="0" y="140"/>
                  <a:pt x="0" y="140"/>
                </a:cubicBezTo>
                <a:cubicBezTo>
                  <a:pt x="0" y="142"/>
                  <a:pt x="3" y="145"/>
                  <a:pt x="6" y="145"/>
                </a:cubicBezTo>
                <a:cubicBezTo>
                  <a:pt x="217" y="145"/>
                  <a:pt x="217" y="145"/>
                  <a:pt x="217" y="145"/>
                </a:cubicBezTo>
                <a:cubicBezTo>
                  <a:pt x="220" y="145"/>
                  <a:pt x="223" y="142"/>
                  <a:pt x="223" y="140"/>
                </a:cubicBezTo>
                <a:cubicBezTo>
                  <a:pt x="223" y="82"/>
                  <a:pt x="223" y="82"/>
                  <a:pt x="223" y="82"/>
                </a:cubicBezTo>
                <a:cubicBezTo>
                  <a:pt x="223" y="80"/>
                  <a:pt x="220" y="77"/>
                  <a:pt x="217" y="77"/>
                </a:cubicBezTo>
                <a:close/>
                <a:moveTo>
                  <a:pt x="212" y="134"/>
                </a:moveTo>
                <a:cubicBezTo>
                  <a:pt x="212" y="134"/>
                  <a:pt x="212" y="134"/>
                  <a:pt x="212" y="134"/>
                </a:cubicBezTo>
                <a:cubicBezTo>
                  <a:pt x="11" y="134"/>
                  <a:pt x="11" y="134"/>
                  <a:pt x="11" y="134"/>
                </a:cubicBezTo>
                <a:cubicBezTo>
                  <a:pt x="11" y="88"/>
                  <a:pt x="11" y="88"/>
                  <a:pt x="11" y="88"/>
                </a:cubicBezTo>
                <a:cubicBezTo>
                  <a:pt x="212" y="88"/>
                  <a:pt x="212" y="88"/>
                  <a:pt x="212" y="88"/>
                </a:cubicBezTo>
                <a:cubicBezTo>
                  <a:pt x="212" y="134"/>
                  <a:pt x="212" y="134"/>
                  <a:pt x="212" y="134"/>
                </a:cubicBezTo>
                <a:close/>
                <a:moveTo>
                  <a:pt x="217" y="0"/>
                </a:moveTo>
                <a:cubicBezTo>
                  <a:pt x="217" y="0"/>
                  <a:pt x="217" y="0"/>
                  <a:pt x="217" y="0"/>
                </a:cubicBezTo>
                <a:cubicBezTo>
                  <a:pt x="6" y="0"/>
                  <a:pt x="6" y="0"/>
                  <a:pt x="6" y="0"/>
                </a:cubicBezTo>
                <a:cubicBezTo>
                  <a:pt x="3" y="0"/>
                  <a:pt x="0" y="2"/>
                  <a:pt x="0" y="5"/>
                </a:cubicBezTo>
                <a:cubicBezTo>
                  <a:pt x="0" y="62"/>
                  <a:pt x="0" y="62"/>
                  <a:pt x="0" y="62"/>
                </a:cubicBezTo>
                <a:cubicBezTo>
                  <a:pt x="0" y="65"/>
                  <a:pt x="3" y="67"/>
                  <a:pt x="6" y="67"/>
                </a:cubicBezTo>
                <a:cubicBezTo>
                  <a:pt x="217" y="67"/>
                  <a:pt x="217" y="67"/>
                  <a:pt x="217" y="67"/>
                </a:cubicBezTo>
                <a:cubicBezTo>
                  <a:pt x="220" y="67"/>
                  <a:pt x="223" y="65"/>
                  <a:pt x="223" y="62"/>
                </a:cubicBezTo>
                <a:cubicBezTo>
                  <a:pt x="223" y="5"/>
                  <a:pt x="223" y="5"/>
                  <a:pt x="223" y="5"/>
                </a:cubicBezTo>
                <a:cubicBezTo>
                  <a:pt x="223" y="2"/>
                  <a:pt x="220" y="0"/>
                  <a:pt x="217" y="0"/>
                </a:cubicBezTo>
                <a:close/>
                <a:moveTo>
                  <a:pt x="212" y="57"/>
                </a:moveTo>
                <a:cubicBezTo>
                  <a:pt x="212" y="57"/>
                  <a:pt x="212" y="57"/>
                  <a:pt x="212" y="57"/>
                </a:cubicBezTo>
                <a:cubicBezTo>
                  <a:pt x="11" y="57"/>
                  <a:pt x="11" y="57"/>
                  <a:pt x="11" y="57"/>
                </a:cubicBezTo>
                <a:cubicBezTo>
                  <a:pt x="11" y="10"/>
                  <a:pt x="11" y="10"/>
                  <a:pt x="11" y="10"/>
                </a:cubicBezTo>
                <a:cubicBezTo>
                  <a:pt x="212" y="10"/>
                  <a:pt x="212" y="10"/>
                  <a:pt x="212" y="10"/>
                </a:cubicBezTo>
                <a:cubicBezTo>
                  <a:pt x="212" y="57"/>
                  <a:pt x="212" y="57"/>
                  <a:pt x="212" y="57"/>
                </a:cubicBezTo>
                <a:close/>
                <a:moveTo>
                  <a:pt x="217" y="155"/>
                </a:moveTo>
                <a:cubicBezTo>
                  <a:pt x="217" y="155"/>
                  <a:pt x="217" y="155"/>
                  <a:pt x="217" y="155"/>
                </a:cubicBezTo>
                <a:cubicBezTo>
                  <a:pt x="6" y="155"/>
                  <a:pt x="6" y="155"/>
                  <a:pt x="6" y="155"/>
                </a:cubicBezTo>
                <a:cubicBezTo>
                  <a:pt x="3" y="155"/>
                  <a:pt x="0" y="157"/>
                  <a:pt x="0" y="160"/>
                </a:cubicBezTo>
                <a:cubicBezTo>
                  <a:pt x="0" y="217"/>
                  <a:pt x="0" y="217"/>
                  <a:pt x="0" y="217"/>
                </a:cubicBezTo>
                <a:cubicBezTo>
                  <a:pt x="0" y="220"/>
                  <a:pt x="3" y="222"/>
                  <a:pt x="6" y="222"/>
                </a:cubicBezTo>
                <a:cubicBezTo>
                  <a:pt x="217" y="222"/>
                  <a:pt x="217" y="222"/>
                  <a:pt x="217" y="222"/>
                </a:cubicBezTo>
                <a:cubicBezTo>
                  <a:pt x="220" y="222"/>
                  <a:pt x="223" y="220"/>
                  <a:pt x="223" y="217"/>
                </a:cubicBezTo>
                <a:cubicBezTo>
                  <a:pt x="223" y="160"/>
                  <a:pt x="223" y="160"/>
                  <a:pt x="223" y="160"/>
                </a:cubicBezTo>
                <a:cubicBezTo>
                  <a:pt x="223" y="157"/>
                  <a:pt x="220" y="155"/>
                  <a:pt x="217" y="155"/>
                </a:cubicBezTo>
                <a:close/>
                <a:moveTo>
                  <a:pt x="212" y="212"/>
                </a:moveTo>
                <a:cubicBezTo>
                  <a:pt x="212" y="212"/>
                  <a:pt x="212" y="212"/>
                  <a:pt x="212" y="212"/>
                </a:cubicBezTo>
                <a:cubicBezTo>
                  <a:pt x="11" y="212"/>
                  <a:pt x="11" y="212"/>
                  <a:pt x="11" y="212"/>
                </a:cubicBezTo>
                <a:cubicBezTo>
                  <a:pt x="11" y="165"/>
                  <a:pt x="11" y="165"/>
                  <a:pt x="11" y="165"/>
                </a:cubicBezTo>
                <a:cubicBezTo>
                  <a:pt x="212" y="165"/>
                  <a:pt x="212" y="165"/>
                  <a:pt x="212" y="165"/>
                </a:cubicBezTo>
                <a:cubicBezTo>
                  <a:pt x="212" y="212"/>
                  <a:pt x="212" y="212"/>
                  <a:pt x="212" y="2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62" name="Freeform 107"/>
          <p:cNvSpPr>
            <a:spLocks noEditPoints="1"/>
          </p:cNvSpPr>
          <p:nvPr/>
        </p:nvSpPr>
        <p:spPr bwMode="auto">
          <a:xfrm>
            <a:off x="4816475" y="3097212"/>
            <a:ext cx="395288" cy="257175"/>
          </a:xfrm>
          <a:custGeom>
            <a:avLst/>
            <a:gdLst>
              <a:gd name="T0" fmla="*/ 35 w 281"/>
              <a:gd name="T1" fmla="*/ 0 h 183"/>
              <a:gd name="T2" fmla="*/ 35 w 281"/>
              <a:gd name="T3" fmla="*/ 0 h 183"/>
              <a:gd name="T4" fmla="*/ 246 w 281"/>
              <a:gd name="T5" fmla="*/ 0 h 183"/>
              <a:gd name="T6" fmla="*/ 255 w 281"/>
              <a:gd name="T7" fmla="*/ 8 h 183"/>
              <a:gd name="T8" fmla="*/ 255 w 281"/>
              <a:gd name="T9" fmla="*/ 9 h 183"/>
              <a:gd name="T10" fmla="*/ 255 w 281"/>
              <a:gd name="T11" fmla="*/ 149 h 183"/>
              <a:gd name="T12" fmla="*/ 246 w 281"/>
              <a:gd name="T13" fmla="*/ 157 h 183"/>
              <a:gd name="T14" fmla="*/ 246 w 281"/>
              <a:gd name="T15" fmla="*/ 157 h 183"/>
              <a:gd name="T16" fmla="*/ 35 w 281"/>
              <a:gd name="T17" fmla="*/ 157 h 183"/>
              <a:gd name="T18" fmla="*/ 26 w 281"/>
              <a:gd name="T19" fmla="*/ 149 h 183"/>
              <a:gd name="T20" fmla="*/ 26 w 281"/>
              <a:gd name="T21" fmla="*/ 148 h 183"/>
              <a:gd name="T22" fmla="*/ 26 w 281"/>
              <a:gd name="T23" fmla="*/ 8 h 183"/>
              <a:gd name="T24" fmla="*/ 35 w 281"/>
              <a:gd name="T25" fmla="*/ 0 h 183"/>
              <a:gd name="T26" fmla="*/ 9 w 281"/>
              <a:gd name="T27" fmla="*/ 183 h 183"/>
              <a:gd name="T28" fmla="*/ 9 w 281"/>
              <a:gd name="T29" fmla="*/ 183 h 183"/>
              <a:gd name="T30" fmla="*/ 0 w 281"/>
              <a:gd name="T31" fmla="*/ 174 h 183"/>
              <a:gd name="T32" fmla="*/ 9 w 281"/>
              <a:gd name="T33" fmla="*/ 165 h 183"/>
              <a:gd name="T34" fmla="*/ 272 w 281"/>
              <a:gd name="T35" fmla="*/ 165 h 183"/>
              <a:gd name="T36" fmla="*/ 281 w 281"/>
              <a:gd name="T37" fmla="*/ 174 h 183"/>
              <a:gd name="T38" fmla="*/ 272 w 281"/>
              <a:gd name="T39" fmla="*/ 183 h 183"/>
              <a:gd name="T40" fmla="*/ 9 w 281"/>
              <a:gd name="T41" fmla="*/ 183 h 183"/>
              <a:gd name="T42" fmla="*/ 238 w 281"/>
              <a:gd name="T43" fmla="*/ 17 h 183"/>
              <a:gd name="T44" fmla="*/ 238 w 281"/>
              <a:gd name="T45" fmla="*/ 17 h 183"/>
              <a:gd name="T46" fmla="*/ 43 w 281"/>
              <a:gd name="T47" fmla="*/ 17 h 183"/>
              <a:gd name="T48" fmla="*/ 43 w 281"/>
              <a:gd name="T49" fmla="*/ 140 h 183"/>
              <a:gd name="T50" fmla="*/ 238 w 281"/>
              <a:gd name="T51" fmla="*/ 140 h 183"/>
              <a:gd name="T52" fmla="*/ 238 w 281"/>
              <a:gd name="T53" fmla="*/ 17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81" h="183">
                <a:moveTo>
                  <a:pt x="35" y="0"/>
                </a:moveTo>
                <a:cubicBezTo>
                  <a:pt x="35" y="0"/>
                  <a:pt x="35" y="0"/>
                  <a:pt x="35" y="0"/>
                </a:cubicBezTo>
                <a:cubicBezTo>
                  <a:pt x="246" y="0"/>
                  <a:pt x="246" y="0"/>
                  <a:pt x="246" y="0"/>
                </a:cubicBezTo>
                <a:cubicBezTo>
                  <a:pt x="251" y="0"/>
                  <a:pt x="255" y="4"/>
                  <a:pt x="255" y="8"/>
                </a:cubicBezTo>
                <a:cubicBezTo>
                  <a:pt x="255" y="9"/>
                  <a:pt x="255" y="9"/>
                  <a:pt x="255" y="9"/>
                </a:cubicBezTo>
                <a:cubicBezTo>
                  <a:pt x="255" y="149"/>
                  <a:pt x="255" y="149"/>
                  <a:pt x="255" y="149"/>
                </a:cubicBezTo>
                <a:cubicBezTo>
                  <a:pt x="255" y="153"/>
                  <a:pt x="251" y="157"/>
                  <a:pt x="246" y="157"/>
                </a:cubicBezTo>
                <a:cubicBezTo>
                  <a:pt x="246" y="157"/>
                  <a:pt x="246" y="157"/>
                  <a:pt x="246" y="157"/>
                </a:cubicBezTo>
                <a:cubicBezTo>
                  <a:pt x="35" y="157"/>
                  <a:pt x="35" y="157"/>
                  <a:pt x="35" y="157"/>
                </a:cubicBezTo>
                <a:cubicBezTo>
                  <a:pt x="30" y="157"/>
                  <a:pt x="26" y="153"/>
                  <a:pt x="26" y="149"/>
                </a:cubicBezTo>
                <a:cubicBezTo>
                  <a:pt x="26" y="148"/>
                  <a:pt x="26" y="148"/>
                  <a:pt x="26" y="148"/>
                </a:cubicBezTo>
                <a:cubicBezTo>
                  <a:pt x="26" y="8"/>
                  <a:pt x="26" y="8"/>
                  <a:pt x="26" y="8"/>
                </a:cubicBezTo>
                <a:cubicBezTo>
                  <a:pt x="26" y="4"/>
                  <a:pt x="30" y="0"/>
                  <a:pt x="35" y="0"/>
                </a:cubicBezTo>
                <a:close/>
                <a:moveTo>
                  <a:pt x="9" y="183"/>
                </a:moveTo>
                <a:cubicBezTo>
                  <a:pt x="9" y="183"/>
                  <a:pt x="9" y="183"/>
                  <a:pt x="9" y="183"/>
                </a:cubicBezTo>
                <a:cubicBezTo>
                  <a:pt x="4" y="183"/>
                  <a:pt x="0" y="179"/>
                  <a:pt x="0" y="174"/>
                </a:cubicBezTo>
                <a:cubicBezTo>
                  <a:pt x="0" y="169"/>
                  <a:pt x="4" y="165"/>
                  <a:pt x="9" y="165"/>
                </a:cubicBezTo>
                <a:cubicBezTo>
                  <a:pt x="272" y="165"/>
                  <a:pt x="272" y="165"/>
                  <a:pt x="272" y="165"/>
                </a:cubicBezTo>
                <a:cubicBezTo>
                  <a:pt x="277" y="165"/>
                  <a:pt x="281" y="169"/>
                  <a:pt x="281" y="174"/>
                </a:cubicBezTo>
                <a:cubicBezTo>
                  <a:pt x="281" y="179"/>
                  <a:pt x="277" y="183"/>
                  <a:pt x="272" y="183"/>
                </a:cubicBezTo>
                <a:cubicBezTo>
                  <a:pt x="9" y="183"/>
                  <a:pt x="9" y="183"/>
                  <a:pt x="9" y="183"/>
                </a:cubicBezTo>
                <a:close/>
                <a:moveTo>
                  <a:pt x="238" y="17"/>
                </a:moveTo>
                <a:cubicBezTo>
                  <a:pt x="238" y="17"/>
                  <a:pt x="238" y="17"/>
                  <a:pt x="238" y="17"/>
                </a:cubicBezTo>
                <a:cubicBezTo>
                  <a:pt x="43" y="17"/>
                  <a:pt x="43" y="17"/>
                  <a:pt x="43" y="17"/>
                </a:cubicBezTo>
                <a:cubicBezTo>
                  <a:pt x="43" y="140"/>
                  <a:pt x="43" y="140"/>
                  <a:pt x="43" y="140"/>
                </a:cubicBezTo>
                <a:cubicBezTo>
                  <a:pt x="238" y="140"/>
                  <a:pt x="238" y="140"/>
                  <a:pt x="238" y="140"/>
                </a:cubicBezTo>
                <a:cubicBezTo>
                  <a:pt x="238" y="17"/>
                  <a:pt x="238" y="17"/>
                  <a:pt x="238"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63" name="Rectangle 108"/>
          <p:cNvSpPr>
            <a:spLocks noChangeArrowheads="1"/>
          </p:cNvSpPr>
          <p:nvPr/>
        </p:nvSpPr>
        <p:spPr bwMode="auto">
          <a:xfrm>
            <a:off x="4899025" y="2130425"/>
            <a:ext cx="936625"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buFont typeface="Arial" panose="020B0604020202020204" pitchFamily="34" charset="0"/>
              <a:buNone/>
            </a:pPr>
            <a:r>
              <a:rPr lang="zh-CN" altLang="en-US" sz="1000" b="1" dirty="0" smtClean="0">
                <a:solidFill>
                  <a:schemeClr val="bg1"/>
                </a:solidFill>
                <a:cs typeface="+mn-ea"/>
                <a:sym typeface="+mn-lt"/>
              </a:rPr>
              <a:t>输入标题</a:t>
            </a:r>
            <a:endParaRPr lang="zh-CN" altLang="en-US" sz="1000" b="1" dirty="0">
              <a:solidFill>
                <a:schemeClr val="bg1"/>
              </a:solidFill>
              <a:cs typeface="+mn-ea"/>
              <a:sym typeface="+mn-lt"/>
            </a:endParaRPr>
          </a:p>
        </p:txBody>
      </p:sp>
      <p:sp>
        <p:nvSpPr>
          <p:cNvPr id="64" name="Rectangle 109"/>
          <p:cNvSpPr>
            <a:spLocks noChangeArrowheads="1"/>
          </p:cNvSpPr>
          <p:nvPr/>
        </p:nvSpPr>
        <p:spPr bwMode="auto">
          <a:xfrm>
            <a:off x="4572000" y="3475037"/>
            <a:ext cx="936625"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buFont typeface="Arial" panose="020B0604020202020204" pitchFamily="34" charset="0"/>
              <a:buNone/>
            </a:pPr>
            <a:r>
              <a:rPr lang="zh-CN" altLang="en-US" sz="1000" b="1" dirty="0" smtClean="0">
                <a:solidFill>
                  <a:schemeClr val="bg1"/>
                </a:solidFill>
                <a:cs typeface="+mn-ea"/>
                <a:sym typeface="+mn-lt"/>
              </a:rPr>
              <a:t>输入标题</a:t>
            </a:r>
            <a:endParaRPr lang="zh-CN" altLang="en-US" sz="1000" b="1" dirty="0">
              <a:solidFill>
                <a:schemeClr val="bg1"/>
              </a:solidFill>
              <a:cs typeface="+mn-ea"/>
              <a:sym typeface="+mn-lt"/>
            </a:endParaRPr>
          </a:p>
        </p:txBody>
      </p:sp>
      <p:sp>
        <p:nvSpPr>
          <p:cNvPr id="65" name="Rectangle 110"/>
          <p:cNvSpPr>
            <a:spLocks noChangeArrowheads="1"/>
          </p:cNvSpPr>
          <p:nvPr/>
        </p:nvSpPr>
        <p:spPr bwMode="auto">
          <a:xfrm>
            <a:off x="6265863" y="2130425"/>
            <a:ext cx="936625"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buFont typeface="Arial" panose="020B0604020202020204" pitchFamily="34" charset="0"/>
              <a:buNone/>
            </a:pPr>
            <a:r>
              <a:rPr lang="zh-CN" altLang="en-US" sz="1000" b="1" dirty="0" smtClean="0">
                <a:solidFill>
                  <a:schemeClr val="bg1"/>
                </a:solidFill>
                <a:cs typeface="+mn-ea"/>
                <a:sym typeface="+mn-lt"/>
              </a:rPr>
              <a:t>输入标题</a:t>
            </a:r>
            <a:endParaRPr lang="zh-CN" altLang="en-US" sz="1000" b="1" dirty="0">
              <a:solidFill>
                <a:schemeClr val="bg1"/>
              </a:solidFill>
              <a:cs typeface="+mn-ea"/>
              <a:sym typeface="+mn-lt"/>
            </a:endParaRPr>
          </a:p>
        </p:txBody>
      </p:sp>
      <p:sp>
        <p:nvSpPr>
          <p:cNvPr id="66" name="Rectangle 111"/>
          <p:cNvSpPr>
            <a:spLocks noChangeArrowheads="1"/>
          </p:cNvSpPr>
          <p:nvPr/>
        </p:nvSpPr>
        <p:spPr bwMode="auto">
          <a:xfrm>
            <a:off x="7237413" y="2786062"/>
            <a:ext cx="936625"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buFont typeface="Arial" panose="020B0604020202020204" pitchFamily="34" charset="0"/>
              <a:buNone/>
            </a:pPr>
            <a:r>
              <a:rPr lang="zh-CN" altLang="en-US" sz="1000" b="1">
                <a:solidFill>
                  <a:schemeClr val="bg1"/>
                </a:solidFill>
                <a:cs typeface="+mn-ea"/>
                <a:sym typeface="+mn-lt"/>
              </a:rPr>
              <a:t>Option 0</a:t>
            </a:r>
            <a:r>
              <a:rPr lang="en-US" altLang="zh-CN" sz="1000" b="1">
                <a:solidFill>
                  <a:schemeClr val="bg1"/>
                </a:solidFill>
                <a:cs typeface="+mn-ea"/>
                <a:sym typeface="+mn-lt"/>
              </a:rPr>
              <a:t>4</a:t>
            </a:r>
            <a:endParaRPr lang="zh-CN" altLang="en-US" sz="1000" b="1">
              <a:solidFill>
                <a:schemeClr val="bg1"/>
              </a:solidFill>
              <a:cs typeface="+mn-ea"/>
              <a:sym typeface="+mn-lt"/>
            </a:endParaRPr>
          </a:p>
        </p:txBody>
      </p:sp>
      <p:sp>
        <p:nvSpPr>
          <p:cNvPr id="67" name="Rectangle 112"/>
          <p:cNvSpPr>
            <a:spLocks noChangeArrowheads="1"/>
          </p:cNvSpPr>
          <p:nvPr/>
        </p:nvSpPr>
        <p:spPr bwMode="auto">
          <a:xfrm>
            <a:off x="7488238" y="3662362"/>
            <a:ext cx="936625"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buFont typeface="Arial" panose="020B0604020202020204" pitchFamily="34" charset="0"/>
              <a:buNone/>
            </a:pPr>
            <a:r>
              <a:rPr lang="zh-CN" altLang="en-US" sz="1000" b="1">
                <a:solidFill>
                  <a:schemeClr val="bg1"/>
                </a:solidFill>
                <a:cs typeface="+mn-ea"/>
                <a:sym typeface="+mn-lt"/>
              </a:rPr>
              <a:t>Option 0</a:t>
            </a:r>
            <a:r>
              <a:rPr lang="en-US" altLang="zh-CN" sz="1000" b="1">
                <a:solidFill>
                  <a:schemeClr val="bg1"/>
                </a:solidFill>
                <a:cs typeface="+mn-ea"/>
                <a:sym typeface="+mn-lt"/>
              </a:rPr>
              <a:t>5</a:t>
            </a:r>
            <a:endParaRPr lang="zh-CN" altLang="en-US" sz="1000" b="1">
              <a:solidFill>
                <a:schemeClr val="bg1"/>
              </a:solidFill>
              <a:cs typeface="+mn-ea"/>
              <a:sym typeface="+mn-lt"/>
            </a:endParaRPr>
          </a:p>
        </p:txBody>
      </p:sp>
      <p:sp>
        <p:nvSpPr>
          <p:cNvPr id="68" name="Rectangle 113"/>
          <p:cNvSpPr>
            <a:spLocks noChangeArrowheads="1"/>
          </p:cNvSpPr>
          <p:nvPr/>
        </p:nvSpPr>
        <p:spPr bwMode="auto">
          <a:xfrm>
            <a:off x="663575" y="1001712"/>
            <a:ext cx="28813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nSpc>
                <a:spcPct val="120000"/>
              </a:lnSpc>
            </a:pPr>
            <a:r>
              <a:rPr lang="zh-CN" altLang="en-US" sz="1000" b="1" dirty="0">
                <a:solidFill>
                  <a:schemeClr val="accent5">
                    <a:lumMod val="60000"/>
                    <a:lumOff val="40000"/>
                  </a:schemeClr>
                </a:solidFill>
                <a:cs typeface="+mn-ea"/>
                <a:sym typeface="+mn-lt"/>
              </a:rPr>
              <a:t>添加标题文本</a:t>
            </a:r>
            <a:endParaRPr lang="en-US" altLang="zh-CN" sz="1000" b="1" dirty="0">
              <a:solidFill>
                <a:schemeClr val="accent5">
                  <a:lumMod val="60000"/>
                  <a:lumOff val="40000"/>
                </a:schemeClr>
              </a:solidFill>
              <a:cs typeface="+mn-ea"/>
              <a:sym typeface="+mn-lt"/>
            </a:endParaRPr>
          </a:p>
          <a:p>
            <a:pPr>
              <a:buFont typeface="Arial" panose="020B0604020202020204" pitchFamily="34" charset="0"/>
              <a:buNone/>
            </a:pPr>
            <a:r>
              <a:rPr lang="zh-CN" altLang="en-US" sz="800" dirty="0" smtClean="0">
                <a:solidFill>
                  <a:schemeClr val="tx1">
                    <a:lumMod val="65000"/>
                    <a:lumOff val="35000"/>
                  </a:schemeClr>
                </a:solidFill>
                <a:cs typeface="+mn-ea"/>
                <a:sym typeface="+mn-lt"/>
              </a:rPr>
              <a:t>幻灯片中不能直接修改的图形或文字，请进入幻灯片母版，找到对应的位置进行修改</a:t>
            </a:r>
            <a:endParaRPr lang="zh-CN" altLang="en-US" sz="800" dirty="0">
              <a:solidFill>
                <a:schemeClr val="tx1">
                  <a:lumMod val="65000"/>
                  <a:lumOff val="35000"/>
                </a:schemeClr>
              </a:solidFill>
              <a:cs typeface="+mn-ea"/>
              <a:sym typeface="+mn-lt"/>
            </a:endParaRPr>
          </a:p>
        </p:txBody>
      </p:sp>
      <p:sp>
        <p:nvSpPr>
          <p:cNvPr id="69" name="Line 114"/>
          <p:cNvSpPr>
            <a:spLocks noChangeShapeType="1"/>
          </p:cNvSpPr>
          <p:nvPr/>
        </p:nvSpPr>
        <p:spPr bwMode="auto">
          <a:xfrm>
            <a:off x="663575" y="1649412"/>
            <a:ext cx="2881313" cy="0"/>
          </a:xfrm>
          <a:prstGeom prst="line">
            <a:avLst/>
          </a:prstGeom>
          <a:noFill/>
          <a:ln w="6350">
            <a:solidFill>
              <a:schemeClr val="accent5">
                <a:lumMod val="60000"/>
                <a:lumOff val="40000"/>
              </a:schemeClr>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tx1">
                  <a:lumMod val="65000"/>
                  <a:lumOff val="35000"/>
                </a:schemeClr>
              </a:solidFill>
              <a:cs typeface="+mn-ea"/>
              <a:sym typeface="+mn-lt"/>
            </a:endParaRPr>
          </a:p>
        </p:txBody>
      </p:sp>
      <p:sp>
        <p:nvSpPr>
          <p:cNvPr id="70" name="Rectangle 115"/>
          <p:cNvSpPr>
            <a:spLocks noChangeArrowheads="1"/>
          </p:cNvSpPr>
          <p:nvPr/>
        </p:nvSpPr>
        <p:spPr bwMode="auto">
          <a:xfrm>
            <a:off x="663575" y="1787525"/>
            <a:ext cx="28813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nSpc>
                <a:spcPct val="120000"/>
              </a:lnSpc>
            </a:pPr>
            <a:r>
              <a:rPr lang="zh-CN" altLang="en-US" sz="1000" b="1" dirty="0">
                <a:solidFill>
                  <a:schemeClr val="accent2"/>
                </a:solidFill>
                <a:cs typeface="+mn-ea"/>
                <a:sym typeface="+mn-lt"/>
              </a:rPr>
              <a:t>添加标题文本</a:t>
            </a:r>
            <a:endParaRPr lang="en-US" altLang="zh-CN" sz="1000" b="1" dirty="0">
              <a:solidFill>
                <a:schemeClr val="accent2"/>
              </a:solidFill>
              <a:cs typeface="+mn-ea"/>
              <a:sym typeface="+mn-lt"/>
            </a:endParaRPr>
          </a:p>
          <a:p>
            <a:pPr>
              <a:buFont typeface="Arial" panose="020B0604020202020204" pitchFamily="34" charset="0"/>
              <a:buNone/>
            </a:pPr>
            <a:r>
              <a:rPr lang="zh-CN" altLang="en-US" sz="800" dirty="0" smtClean="0">
                <a:solidFill>
                  <a:schemeClr val="tx1">
                    <a:lumMod val="65000"/>
                    <a:lumOff val="35000"/>
                  </a:schemeClr>
                </a:solidFill>
                <a:cs typeface="+mn-ea"/>
                <a:sym typeface="+mn-lt"/>
              </a:rPr>
              <a:t>幻灯片中不能直接修改的图形或文字，请进入幻灯片母版，找到对应的位置进行修改</a:t>
            </a:r>
            <a:endParaRPr lang="zh-CN" altLang="en-US" sz="800" dirty="0">
              <a:solidFill>
                <a:schemeClr val="tx1">
                  <a:lumMod val="65000"/>
                  <a:lumOff val="35000"/>
                </a:schemeClr>
              </a:solidFill>
              <a:cs typeface="+mn-ea"/>
              <a:sym typeface="+mn-lt"/>
            </a:endParaRPr>
          </a:p>
        </p:txBody>
      </p:sp>
      <p:sp>
        <p:nvSpPr>
          <p:cNvPr id="71" name="Line 116"/>
          <p:cNvSpPr>
            <a:spLocks noChangeShapeType="1"/>
          </p:cNvSpPr>
          <p:nvPr/>
        </p:nvSpPr>
        <p:spPr bwMode="auto">
          <a:xfrm>
            <a:off x="663575" y="2435225"/>
            <a:ext cx="2881313" cy="0"/>
          </a:xfrm>
          <a:prstGeom prst="line">
            <a:avLst/>
          </a:prstGeom>
          <a:noFill/>
          <a:ln w="6350">
            <a:solidFill>
              <a:srgbClr val="D74B4B"/>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tx1">
                  <a:lumMod val="65000"/>
                  <a:lumOff val="35000"/>
                </a:schemeClr>
              </a:solidFill>
              <a:cs typeface="+mn-ea"/>
              <a:sym typeface="+mn-lt"/>
            </a:endParaRPr>
          </a:p>
        </p:txBody>
      </p:sp>
      <p:sp>
        <p:nvSpPr>
          <p:cNvPr id="72" name="Rectangle 117"/>
          <p:cNvSpPr>
            <a:spLocks noChangeArrowheads="1"/>
          </p:cNvSpPr>
          <p:nvPr/>
        </p:nvSpPr>
        <p:spPr bwMode="auto">
          <a:xfrm>
            <a:off x="663575" y="2565400"/>
            <a:ext cx="2881313" cy="430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nSpc>
                <a:spcPct val="120000"/>
              </a:lnSpc>
            </a:pPr>
            <a:r>
              <a:rPr lang="zh-CN" altLang="en-US" sz="1000" b="1" dirty="0">
                <a:solidFill>
                  <a:schemeClr val="accent5">
                    <a:lumMod val="60000"/>
                    <a:lumOff val="40000"/>
                  </a:schemeClr>
                </a:solidFill>
                <a:cs typeface="+mn-ea"/>
                <a:sym typeface="+mn-lt"/>
              </a:rPr>
              <a:t>添加标题文本</a:t>
            </a:r>
            <a:endParaRPr lang="en-US" altLang="zh-CN" sz="1000" b="1" dirty="0">
              <a:solidFill>
                <a:schemeClr val="accent5">
                  <a:lumMod val="60000"/>
                  <a:lumOff val="40000"/>
                </a:schemeClr>
              </a:solidFill>
              <a:cs typeface="+mn-ea"/>
              <a:sym typeface="+mn-lt"/>
            </a:endParaRPr>
          </a:p>
          <a:p>
            <a:pPr>
              <a:buFont typeface="Arial" panose="020B0604020202020204" pitchFamily="34" charset="0"/>
              <a:buNone/>
            </a:pPr>
            <a:r>
              <a:rPr lang="zh-CN" altLang="en-US" sz="800" dirty="0" smtClean="0">
                <a:solidFill>
                  <a:schemeClr val="tx1">
                    <a:lumMod val="65000"/>
                    <a:lumOff val="35000"/>
                  </a:schemeClr>
                </a:solidFill>
                <a:cs typeface="+mn-ea"/>
                <a:sym typeface="+mn-lt"/>
              </a:rPr>
              <a:t>幻灯片中不能直接修改的图形或文字，请进入幻灯片母版，找到对应的位置进行修改 </a:t>
            </a:r>
            <a:endParaRPr lang="zh-CN" altLang="en-US" sz="800" dirty="0">
              <a:solidFill>
                <a:schemeClr val="tx1">
                  <a:lumMod val="65000"/>
                  <a:lumOff val="35000"/>
                </a:schemeClr>
              </a:solidFill>
              <a:cs typeface="+mn-ea"/>
              <a:sym typeface="+mn-lt"/>
            </a:endParaRPr>
          </a:p>
        </p:txBody>
      </p:sp>
      <p:sp>
        <p:nvSpPr>
          <p:cNvPr id="73" name="Line 118"/>
          <p:cNvSpPr>
            <a:spLocks noChangeShapeType="1"/>
          </p:cNvSpPr>
          <p:nvPr/>
        </p:nvSpPr>
        <p:spPr bwMode="auto">
          <a:xfrm>
            <a:off x="663575" y="3213100"/>
            <a:ext cx="2881313" cy="0"/>
          </a:xfrm>
          <a:prstGeom prst="line">
            <a:avLst/>
          </a:prstGeom>
          <a:noFill/>
          <a:ln w="6350">
            <a:solidFill>
              <a:schemeClr val="accent5">
                <a:lumMod val="60000"/>
                <a:lumOff val="40000"/>
              </a:schemeClr>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tx1">
                  <a:lumMod val="65000"/>
                  <a:lumOff val="35000"/>
                </a:schemeClr>
              </a:solidFill>
              <a:cs typeface="+mn-ea"/>
              <a:sym typeface="+mn-lt"/>
            </a:endParaRPr>
          </a:p>
        </p:txBody>
      </p:sp>
      <p:sp>
        <p:nvSpPr>
          <p:cNvPr id="74" name="Rectangle 119"/>
          <p:cNvSpPr>
            <a:spLocks noChangeArrowheads="1"/>
          </p:cNvSpPr>
          <p:nvPr/>
        </p:nvSpPr>
        <p:spPr bwMode="auto">
          <a:xfrm>
            <a:off x="663575" y="3351212"/>
            <a:ext cx="28813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nSpc>
                <a:spcPct val="120000"/>
              </a:lnSpc>
            </a:pPr>
            <a:r>
              <a:rPr lang="zh-CN" altLang="en-US" sz="1000" b="1" dirty="0">
                <a:solidFill>
                  <a:schemeClr val="accent2"/>
                </a:solidFill>
                <a:cs typeface="+mn-ea"/>
                <a:sym typeface="+mn-lt"/>
              </a:rPr>
              <a:t>添加标题文本</a:t>
            </a:r>
            <a:endParaRPr lang="en-US" altLang="zh-CN" sz="1000" b="1" dirty="0">
              <a:solidFill>
                <a:schemeClr val="accent2"/>
              </a:solidFill>
              <a:cs typeface="+mn-ea"/>
              <a:sym typeface="+mn-lt"/>
            </a:endParaRPr>
          </a:p>
          <a:p>
            <a:pPr>
              <a:buFont typeface="Arial" panose="020B0604020202020204" pitchFamily="34" charset="0"/>
              <a:buNone/>
            </a:pPr>
            <a:r>
              <a:rPr lang="zh-CN" altLang="en-US" sz="800" dirty="0" smtClean="0">
                <a:solidFill>
                  <a:schemeClr val="tx1">
                    <a:lumMod val="65000"/>
                    <a:lumOff val="35000"/>
                  </a:schemeClr>
                </a:solidFill>
                <a:cs typeface="+mn-ea"/>
                <a:sym typeface="+mn-lt"/>
              </a:rPr>
              <a:t>幻灯片中不能直接修改的图形或文字，请进入幻灯片母版，找到对应的位置进行修改</a:t>
            </a:r>
            <a:endParaRPr lang="zh-CN" altLang="en-US" sz="800" dirty="0">
              <a:solidFill>
                <a:schemeClr val="tx1">
                  <a:lumMod val="65000"/>
                  <a:lumOff val="35000"/>
                </a:schemeClr>
              </a:solidFill>
              <a:cs typeface="+mn-ea"/>
              <a:sym typeface="+mn-lt"/>
            </a:endParaRPr>
          </a:p>
        </p:txBody>
      </p:sp>
      <p:sp>
        <p:nvSpPr>
          <p:cNvPr id="75" name="Line 120"/>
          <p:cNvSpPr>
            <a:spLocks noChangeShapeType="1"/>
          </p:cNvSpPr>
          <p:nvPr/>
        </p:nvSpPr>
        <p:spPr bwMode="auto">
          <a:xfrm>
            <a:off x="663575" y="3998912"/>
            <a:ext cx="2881313" cy="0"/>
          </a:xfrm>
          <a:prstGeom prst="line">
            <a:avLst/>
          </a:prstGeom>
          <a:noFill/>
          <a:ln w="6350">
            <a:solidFill>
              <a:srgbClr val="D74B4B"/>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tx1">
                  <a:lumMod val="65000"/>
                  <a:lumOff val="35000"/>
                </a:schemeClr>
              </a:solidFill>
              <a:cs typeface="+mn-ea"/>
              <a:sym typeface="+mn-lt"/>
            </a:endParaRPr>
          </a:p>
        </p:txBody>
      </p:sp>
      <p:sp>
        <p:nvSpPr>
          <p:cNvPr id="76" name="Rectangle 121"/>
          <p:cNvSpPr>
            <a:spLocks noChangeArrowheads="1"/>
          </p:cNvSpPr>
          <p:nvPr/>
        </p:nvSpPr>
        <p:spPr bwMode="auto">
          <a:xfrm>
            <a:off x="663575" y="4124325"/>
            <a:ext cx="28813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nSpc>
                <a:spcPct val="120000"/>
              </a:lnSpc>
            </a:pPr>
            <a:r>
              <a:rPr lang="zh-CN" altLang="en-US" sz="1000" b="1" dirty="0">
                <a:solidFill>
                  <a:schemeClr val="accent5">
                    <a:lumMod val="60000"/>
                    <a:lumOff val="40000"/>
                  </a:schemeClr>
                </a:solidFill>
                <a:cs typeface="+mn-ea"/>
                <a:sym typeface="+mn-lt"/>
              </a:rPr>
              <a:t>添加标题文本</a:t>
            </a:r>
            <a:endParaRPr lang="en-US" altLang="zh-CN" sz="1000" b="1" dirty="0">
              <a:solidFill>
                <a:schemeClr val="accent5">
                  <a:lumMod val="60000"/>
                  <a:lumOff val="40000"/>
                </a:schemeClr>
              </a:solidFill>
              <a:cs typeface="+mn-ea"/>
              <a:sym typeface="+mn-lt"/>
            </a:endParaRPr>
          </a:p>
          <a:p>
            <a:pPr>
              <a:buFont typeface="Arial" panose="020B0604020202020204" pitchFamily="34" charset="0"/>
              <a:buNone/>
            </a:pPr>
            <a:r>
              <a:rPr lang="zh-CN" altLang="en-US" sz="800" dirty="0" smtClean="0">
                <a:solidFill>
                  <a:schemeClr val="tx1">
                    <a:lumMod val="65000"/>
                    <a:lumOff val="35000"/>
                  </a:schemeClr>
                </a:solidFill>
                <a:cs typeface="+mn-ea"/>
                <a:sym typeface="+mn-lt"/>
              </a:rPr>
              <a:t>幻灯片中不能直接修改的图形或文字，请进入幻灯片母版，找到对应的位置进行修改</a:t>
            </a:r>
            <a:endParaRPr lang="zh-CN" altLang="en-US" sz="800" dirty="0">
              <a:solidFill>
                <a:schemeClr val="tx1">
                  <a:lumMod val="65000"/>
                  <a:lumOff val="35000"/>
                </a:schemeClr>
              </a:solidFill>
              <a:cs typeface="+mn-ea"/>
              <a:sym typeface="+mn-lt"/>
            </a:endParaRPr>
          </a:p>
        </p:txBody>
      </p:sp>
      <p:sp>
        <p:nvSpPr>
          <p:cNvPr id="2" name="文本占位符 1"/>
          <p:cNvSpPr>
            <a:spLocks noGrp="1"/>
          </p:cNvSpPr>
          <p:nvPr>
            <p:ph type="body" sz="quarter" idx="10"/>
          </p:nvPr>
        </p:nvSpPr>
        <p:spPr/>
        <p:txBody>
          <a:bodyPr/>
          <a:lstStyle/>
          <a:p>
            <a:r>
              <a:rPr lang="zh-CN" altLang="en-US" dirty="0">
                <a:cs typeface="+mn-ea"/>
                <a:sym typeface="+mn-lt"/>
              </a:rPr>
              <a:t>点击输入标题</a:t>
            </a:r>
            <a:endParaRPr lang="zh-CN" altLang="en-US" dirty="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5000">
        <p14:gallery dir="l"/>
      </p:transition>
    </mc:Choice>
    <mc:Fallback>
      <p:transition spd="slow" advClick="0"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14:presetBounceEnd="56000">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14:bounceEnd="56000">
                                          <p:cBhvr additive="base">
                                            <p:cTn id="7" dur="1000" fill="hold"/>
                                            <p:tgtEl>
                                              <p:spTgt spid="68"/>
                                            </p:tgtEl>
                                            <p:attrNameLst>
                                              <p:attrName>ppt_x</p:attrName>
                                            </p:attrNameLst>
                                          </p:cBhvr>
                                          <p:tavLst>
                                            <p:tav tm="0">
                                              <p:val>
                                                <p:strVal val="1+#ppt_w/2"/>
                                              </p:val>
                                            </p:tav>
                                            <p:tav tm="100000">
                                              <p:val>
                                                <p:strVal val="#ppt_x"/>
                                              </p:val>
                                            </p:tav>
                                          </p:tavLst>
                                        </p:anim>
                                        <p:anim calcmode="lin" valueType="num" p14:bounceEnd="56000">
                                          <p:cBhvr additive="base">
                                            <p:cTn id="8" dur="1000" fill="hold"/>
                                            <p:tgtEl>
                                              <p:spTgt spid="6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56000">
                                      <p:stCondLst>
                                        <p:cond delay="100"/>
                                      </p:stCondLst>
                                      <p:childTnLst>
                                        <p:set>
                                          <p:cBhvr>
                                            <p:cTn id="10" dur="1" fill="hold">
                                              <p:stCondLst>
                                                <p:cond delay="0"/>
                                              </p:stCondLst>
                                            </p:cTn>
                                            <p:tgtEl>
                                              <p:spTgt spid="69"/>
                                            </p:tgtEl>
                                            <p:attrNameLst>
                                              <p:attrName>style.visibility</p:attrName>
                                            </p:attrNameLst>
                                          </p:cBhvr>
                                          <p:to>
                                            <p:strVal val="visible"/>
                                          </p:to>
                                        </p:set>
                                        <p:anim calcmode="lin" valueType="num" p14:bounceEnd="56000">
                                          <p:cBhvr additive="base">
                                            <p:cTn id="11" dur="1000" fill="hold"/>
                                            <p:tgtEl>
                                              <p:spTgt spid="69"/>
                                            </p:tgtEl>
                                            <p:attrNameLst>
                                              <p:attrName>ppt_x</p:attrName>
                                            </p:attrNameLst>
                                          </p:cBhvr>
                                          <p:tavLst>
                                            <p:tav tm="0">
                                              <p:val>
                                                <p:strVal val="1+#ppt_w/2"/>
                                              </p:val>
                                            </p:tav>
                                            <p:tav tm="100000">
                                              <p:val>
                                                <p:strVal val="#ppt_x"/>
                                              </p:val>
                                            </p:tav>
                                          </p:tavLst>
                                        </p:anim>
                                        <p:anim calcmode="lin" valueType="num" p14:bounceEnd="56000">
                                          <p:cBhvr additive="base">
                                            <p:cTn id="12" dur="1000" fill="hold"/>
                                            <p:tgtEl>
                                              <p:spTgt spid="69"/>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14:presetBounceEnd="56000">
                                      <p:stCondLst>
                                        <p:cond delay="200"/>
                                      </p:stCondLst>
                                      <p:childTnLst>
                                        <p:set>
                                          <p:cBhvr>
                                            <p:cTn id="14" dur="1" fill="hold">
                                              <p:stCondLst>
                                                <p:cond delay="0"/>
                                              </p:stCondLst>
                                            </p:cTn>
                                            <p:tgtEl>
                                              <p:spTgt spid="70"/>
                                            </p:tgtEl>
                                            <p:attrNameLst>
                                              <p:attrName>style.visibility</p:attrName>
                                            </p:attrNameLst>
                                          </p:cBhvr>
                                          <p:to>
                                            <p:strVal val="visible"/>
                                          </p:to>
                                        </p:set>
                                        <p:anim calcmode="lin" valueType="num" p14:bounceEnd="56000">
                                          <p:cBhvr additive="base">
                                            <p:cTn id="15" dur="1000" fill="hold"/>
                                            <p:tgtEl>
                                              <p:spTgt spid="70"/>
                                            </p:tgtEl>
                                            <p:attrNameLst>
                                              <p:attrName>ppt_x</p:attrName>
                                            </p:attrNameLst>
                                          </p:cBhvr>
                                          <p:tavLst>
                                            <p:tav tm="0">
                                              <p:val>
                                                <p:strVal val="1+#ppt_w/2"/>
                                              </p:val>
                                            </p:tav>
                                            <p:tav tm="100000">
                                              <p:val>
                                                <p:strVal val="#ppt_x"/>
                                              </p:val>
                                            </p:tav>
                                          </p:tavLst>
                                        </p:anim>
                                        <p:anim calcmode="lin" valueType="num" p14:bounceEnd="56000">
                                          <p:cBhvr additive="base">
                                            <p:cTn id="16" dur="1000" fill="hold"/>
                                            <p:tgtEl>
                                              <p:spTgt spid="70"/>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14:presetBounceEnd="56000">
                                      <p:stCondLst>
                                        <p:cond delay="300"/>
                                      </p:stCondLst>
                                      <p:childTnLst>
                                        <p:set>
                                          <p:cBhvr>
                                            <p:cTn id="18" dur="1" fill="hold">
                                              <p:stCondLst>
                                                <p:cond delay="0"/>
                                              </p:stCondLst>
                                            </p:cTn>
                                            <p:tgtEl>
                                              <p:spTgt spid="71"/>
                                            </p:tgtEl>
                                            <p:attrNameLst>
                                              <p:attrName>style.visibility</p:attrName>
                                            </p:attrNameLst>
                                          </p:cBhvr>
                                          <p:to>
                                            <p:strVal val="visible"/>
                                          </p:to>
                                        </p:set>
                                        <p:anim calcmode="lin" valueType="num" p14:bounceEnd="56000">
                                          <p:cBhvr additive="base">
                                            <p:cTn id="19" dur="1000" fill="hold"/>
                                            <p:tgtEl>
                                              <p:spTgt spid="71"/>
                                            </p:tgtEl>
                                            <p:attrNameLst>
                                              <p:attrName>ppt_x</p:attrName>
                                            </p:attrNameLst>
                                          </p:cBhvr>
                                          <p:tavLst>
                                            <p:tav tm="0">
                                              <p:val>
                                                <p:strVal val="1+#ppt_w/2"/>
                                              </p:val>
                                            </p:tav>
                                            <p:tav tm="100000">
                                              <p:val>
                                                <p:strVal val="#ppt_x"/>
                                              </p:val>
                                            </p:tav>
                                          </p:tavLst>
                                        </p:anim>
                                        <p:anim calcmode="lin" valueType="num" p14:bounceEnd="56000">
                                          <p:cBhvr additive="base">
                                            <p:cTn id="20" dur="1000" fill="hold"/>
                                            <p:tgtEl>
                                              <p:spTgt spid="71"/>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14:presetBounceEnd="56000">
                                      <p:stCondLst>
                                        <p:cond delay="400"/>
                                      </p:stCondLst>
                                      <p:childTnLst>
                                        <p:set>
                                          <p:cBhvr>
                                            <p:cTn id="22" dur="1" fill="hold">
                                              <p:stCondLst>
                                                <p:cond delay="0"/>
                                              </p:stCondLst>
                                            </p:cTn>
                                            <p:tgtEl>
                                              <p:spTgt spid="72"/>
                                            </p:tgtEl>
                                            <p:attrNameLst>
                                              <p:attrName>style.visibility</p:attrName>
                                            </p:attrNameLst>
                                          </p:cBhvr>
                                          <p:to>
                                            <p:strVal val="visible"/>
                                          </p:to>
                                        </p:set>
                                        <p:anim calcmode="lin" valueType="num" p14:bounceEnd="56000">
                                          <p:cBhvr additive="base">
                                            <p:cTn id="23" dur="1000" fill="hold"/>
                                            <p:tgtEl>
                                              <p:spTgt spid="72"/>
                                            </p:tgtEl>
                                            <p:attrNameLst>
                                              <p:attrName>ppt_x</p:attrName>
                                            </p:attrNameLst>
                                          </p:cBhvr>
                                          <p:tavLst>
                                            <p:tav tm="0">
                                              <p:val>
                                                <p:strVal val="1+#ppt_w/2"/>
                                              </p:val>
                                            </p:tav>
                                            <p:tav tm="100000">
                                              <p:val>
                                                <p:strVal val="#ppt_x"/>
                                              </p:val>
                                            </p:tav>
                                          </p:tavLst>
                                        </p:anim>
                                        <p:anim calcmode="lin" valueType="num" p14:bounceEnd="56000">
                                          <p:cBhvr additive="base">
                                            <p:cTn id="24" dur="1000" fill="hold"/>
                                            <p:tgtEl>
                                              <p:spTgt spid="72"/>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14:presetBounceEnd="56000">
                                      <p:stCondLst>
                                        <p:cond delay="500"/>
                                      </p:stCondLst>
                                      <p:childTnLst>
                                        <p:set>
                                          <p:cBhvr>
                                            <p:cTn id="26" dur="1" fill="hold">
                                              <p:stCondLst>
                                                <p:cond delay="0"/>
                                              </p:stCondLst>
                                            </p:cTn>
                                            <p:tgtEl>
                                              <p:spTgt spid="73"/>
                                            </p:tgtEl>
                                            <p:attrNameLst>
                                              <p:attrName>style.visibility</p:attrName>
                                            </p:attrNameLst>
                                          </p:cBhvr>
                                          <p:to>
                                            <p:strVal val="visible"/>
                                          </p:to>
                                        </p:set>
                                        <p:anim calcmode="lin" valueType="num" p14:bounceEnd="56000">
                                          <p:cBhvr additive="base">
                                            <p:cTn id="27" dur="1000" fill="hold"/>
                                            <p:tgtEl>
                                              <p:spTgt spid="73"/>
                                            </p:tgtEl>
                                            <p:attrNameLst>
                                              <p:attrName>ppt_x</p:attrName>
                                            </p:attrNameLst>
                                          </p:cBhvr>
                                          <p:tavLst>
                                            <p:tav tm="0">
                                              <p:val>
                                                <p:strVal val="1+#ppt_w/2"/>
                                              </p:val>
                                            </p:tav>
                                            <p:tav tm="100000">
                                              <p:val>
                                                <p:strVal val="#ppt_x"/>
                                              </p:val>
                                            </p:tav>
                                          </p:tavLst>
                                        </p:anim>
                                        <p:anim calcmode="lin" valueType="num" p14:bounceEnd="56000">
                                          <p:cBhvr additive="base">
                                            <p:cTn id="28" dur="1000" fill="hold"/>
                                            <p:tgtEl>
                                              <p:spTgt spid="73"/>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14:presetBounceEnd="56000">
                                      <p:stCondLst>
                                        <p:cond delay="600"/>
                                      </p:stCondLst>
                                      <p:childTnLst>
                                        <p:set>
                                          <p:cBhvr>
                                            <p:cTn id="30" dur="1" fill="hold">
                                              <p:stCondLst>
                                                <p:cond delay="0"/>
                                              </p:stCondLst>
                                            </p:cTn>
                                            <p:tgtEl>
                                              <p:spTgt spid="74"/>
                                            </p:tgtEl>
                                            <p:attrNameLst>
                                              <p:attrName>style.visibility</p:attrName>
                                            </p:attrNameLst>
                                          </p:cBhvr>
                                          <p:to>
                                            <p:strVal val="visible"/>
                                          </p:to>
                                        </p:set>
                                        <p:anim calcmode="lin" valueType="num" p14:bounceEnd="56000">
                                          <p:cBhvr additive="base">
                                            <p:cTn id="31" dur="1000" fill="hold"/>
                                            <p:tgtEl>
                                              <p:spTgt spid="74"/>
                                            </p:tgtEl>
                                            <p:attrNameLst>
                                              <p:attrName>ppt_x</p:attrName>
                                            </p:attrNameLst>
                                          </p:cBhvr>
                                          <p:tavLst>
                                            <p:tav tm="0">
                                              <p:val>
                                                <p:strVal val="1+#ppt_w/2"/>
                                              </p:val>
                                            </p:tav>
                                            <p:tav tm="100000">
                                              <p:val>
                                                <p:strVal val="#ppt_x"/>
                                              </p:val>
                                            </p:tav>
                                          </p:tavLst>
                                        </p:anim>
                                        <p:anim calcmode="lin" valueType="num" p14:bounceEnd="56000">
                                          <p:cBhvr additive="base">
                                            <p:cTn id="32" dur="1000" fill="hold"/>
                                            <p:tgtEl>
                                              <p:spTgt spid="74"/>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14:presetBounceEnd="56000">
                                      <p:stCondLst>
                                        <p:cond delay="700"/>
                                      </p:stCondLst>
                                      <p:childTnLst>
                                        <p:set>
                                          <p:cBhvr>
                                            <p:cTn id="34" dur="1" fill="hold">
                                              <p:stCondLst>
                                                <p:cond delay="0"/>
                                              </p:stCondLst>
                                            </p:cTn>
                                            <p:tgtEl>
                                              <p:spTgt spid="75"/>
                                            </p:tgtEl>
                                            <p:attrNameLst>
                                              <p:attrName>style.visibility</p:attrName>
                                            </p:attrNameLst>
                                          </p:cBhvr>
                                          <p:to>
                                            <p:strVal val="visible"/>
                                          </p:to>
                                        </p:set>
                                        <p:anim calcmode="lin" valueType="num" p14:bounceEnd="56000">
                                          <p:cBhvr additive="base">
                                            <p:cTn id="35" dur="1000" fill="hold"/>
                                            <p:tgtEl>
                                              <p:spTgt spid="75"/>
                                            </p:tgtEl>
                                            <p:attrNameLst>
                                              <p:attrName>ppt_x</p:attrName>
                                            </p:attrNameLst>
                                          </p:cBhvr>
                                          <p:tavLst>
                                            <p:tav tm="0">
                                              <p:val>
                                                <p:strVal val="1+#ppt_w/2"/>
                                              </p:val>
                                            </p:tav>
                                            <p:tav tm="100000">
                                              <p:val>
                                                <p:strVal val="#ppt_x"/>
                                              </p:val>
                                            </p:tav>
                                          </p:tavLst>
                                        </p:anim>
                                        <p:anim calcmode="lin" valueType="num" p14:bounceEnd="56000">
                                          <p:cBhvr additive="base">
                                            <p:cTn id="36" dur="1000" fill="hold"/>
                                            <p:tgtEl>
                                              <p:spTgt spid="75"/>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14:presetBounceEnd="56000">
                                      <p:stCondLst>
                                        <p:cond delay="800"/>
                                      </p:stCondLst>
                                      <p:childTnLst>
                                        <p:set>
                                          <p:cBhvr>
                                            <p:cTn id="38" dur="1" fill="hold">
                                              <p:stCondLst>
                                                <p:cond delay="0"/>
                                              </p:stCondLst>
                                            </p:cTn>
                                            <p:tgtEl>
                                              <p:spTgt spid="76"/>
                                            </p:tgtEl>
                                            <p:attrNameLst>
                                              <p:attrName>style.visibility</p:attrName>
                                            </p:attrNameLst>
                                          </p:cBhvr>
                                          <p:to>
                                            <p:strVal val="visible"/>
                                          </p:to>
                                        </p:set>
                                        <p:anim calcmode="lin" valueType="num" p14:bounceEnd="56000">
                                          <p:cBhvr additive="base">
                                            <p:cTn id="39" dur="1000" fill="hold"/>
                                            <p:tgtEl>
                                              <p:spTgt spid="76"/>
                                            </p:tgtEl>
                                            <p:attrNameLst>
                                              <p:attrName>ppt_x</p:attrName>
                                            </p:attrNameLst>
                                          </p:cBhvr>
                                          <p:tavLst>
                                            <p:tav tm="0">
                                              <p:val>
                                                <p:strVal val="1+#ppt_w/2"/>
                                              </p:val>
                                            </p:tav>
                                            <p:tav tm="100000">
                                              <p:val>
                                                <p:strVal val="#ppt_x"/>
                                              </p:val>
                                            </p:tav>
                                          </p:tavLst>
                                        </p:anim>
                                        <p:anim calcmode="lin" valueType="num" p14:bounceEnd="56000">
                                          <p:cBhvr additive="base">
                                            <p:cTn id="40" dur="1000" fill="hold"/>
                                            <p:tgtEl>
                                              <p:spTgt spid="76"/>
                                            </p:tgtEl>
                                            <p:attrNameLst>
                                              <p:attrName>ppt_y</p:attrName>
                                            </p:attrNameLst>
                                          </p:cBhvr>
                                          <p:tavLst>
                                            <p:tav tm="0">
                                              <p:val>
                                                <p:strVal val="#ppt_y"/>
                                              </p:val>
                                            </p:tav>
                                            <p:tav tm="100000">
                                              <p:val>
                                                <p:strVal val="#ppt_y"/>
                                              </p:val>
                                            </p:tav>
                                          </p:tavLst>
                                        </p:anim>
                                      </p:childTnLst>
                                    </p:cTn>
                                  </p:par>
                                  <p:par>
                                    <p:cTn id="41" presetID="2" presetClass="entr" presetSubtype="4" fill="hold" grpId="0" nodeType="withEffect" p14:presetBounceEnd="16000">
                                      <p:stCondLst>
                                        <p:cond delay="1300"/>
                                      </p:stCondLst>
                                      <p:childTnLst>
                                        <p:set>
                                          <p:cBhvr>
                                            <p:cTn id="42" dur="1" fill="hold">
                                              <p:stCondLst>
                                                <p:cond delay="0"/>
                                              </p:stCondLst>
                                            </p:cTn>
                                            <p:tgtEl>
                                              <p:spTgt spid="52"/>
                                            </p:tgtEl>
                                            <p:attrNameLst>
                                              <p:attrName>style.visibility</p:attrName>
                                            </p:attrNameLst>
                                          </p:cBhvr>
                                          <p:to>
                                            <p:strVal val="visible"/>
                                          </p:to>
                                        </p:set>
                                        <p:anim calcmode="lin" valueType="num" p14:bounceEnd="16000">
                                          <p:cBhvr additive="base">
                                            <p:cTn id="43" dur="500" fill="hold"/>
                                            <p:tgtEl>
                                              <p:spTgt spid="52"/>
                                            </p:tgtEl>
                                            <p:attrNameLst>
                                              <p:attrName>ppt_x</p:attrName>
                                            </p:attrNameLst>
                                          </p:cBhvr>
                                          <p:tavLst>
                                            <p:tav tm="0">
                                              <p:val>
                                                <p:strVal val="#ppt_x"/>
                                              </p:val>
                                            </p:tav>
                                            <p:tav tm="100000">
                                              <p:val>
                                                <p:strVal val="#ppt_x"/>
                                              </p:val>
                                            </p:tav>
                                          </p:tavLst>
                                        </p:anim>
                                        <p:anim calcmode="lin" valueType="num" p14:bounceEnd="16000">
                                          <p:cBhvr additive="base">
                                            <p:cTn id="44" dur="500" fill="hold"/>
                                            <p:tgtEl>
                                              <p:spTgt spid="52"/>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14:presetBounceEnd="16000">
                                      <p:stCondLst>
                                        <p:cond delay="1400"/>
                                      </p:stCondLst>
                                      <p:childTnLst>
                                        <p:set>
                                          <p:cBhvr>
                                            <p:cTn id="46" dur="1" fill="hold">
                                              <p:stCondLst>
                                                <p:cond delay="0"/>
                                              </p:stCondLst>
                                            </p:cTn>
                                            <p:tgtEl>
                                              <p:spTgt spid="50"/>
                                            </p:tgtEl>
                                            <p:attrNameLst>
                                              <p:attrName>style.visibility</p:attrName>
                                            </p:attrNameLst>
                                          </p:cBhvr>
                                          <p:to>
                                            <p:strVal val="visible"/>
                                          </p:to>
                                        </p:set>
                                        <p:anim calcmode="lin" valueType="num" p14:bounceEnd="16000">
                                          <p:cBhvr additive="base">
                                            <p:cTn id="47" dur="500" fill="hold"/>
                                            <p:tgtEl>
                                              <p:spTgt spid="50"/>
                                            </p:tgtEl>
                                            <p:attrNameLst>
                                              <p:attrName>ppt_x</p:attrName>
                                            </p:attrNameLst>
                                          </p:cBhvr>
                                          <p:tavLst>
                                            <p:tav tm="0">
                                              <p:val>
                                                <p:strVal val="#ppt_x"/>
                                              </p:val>
                                            </p:tav>
                                            <p:tav tm="100000">
                                              <p:val>
                                                <p:strVal val="#ppt_x"/>
                                              </p:val>
                                            </p:tav>
                                          </p:tavLst>
                                        </p:anim>
                                        <p:anim calcmode="lin" valueType="num" p14:bounceEnd="16000">
                                          <p:cBhvr additive="base">
                                            <p:cTn id="48" dur="500" fill="hold"/>
                                            <p:tgtEl>
                                              <p:spTgt spid="50"/>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14:presetBounceEnd="16000">
                                      <p:stCondLst>
                                        <p:cond delay="1500"/>
                                      </p:stCondLst>
                                      <p:childTnLst>
                                        <p:set>
                                          <p:cBhvr>
                                            <p:cTn id="50" dur="1" fill="hold">
                                              <p:stCondLst>
                                                <p:cond delay="0"/>
                                              </p:stCondLst>
                                            </p:cTn>
                                            <p:tgtEl>
                                              <p:spTgt spid="51"/>
                                            </p:tgtEl>
                                            <p:attrNameLst>
                                              <p:attrName>style.visibility</p:attrName>
                                            </p:attrNameLst>
                                          </p:cBhvr>
                                          <p:to>
                                            <p:strVal val="visible"/>
                                          </p:to>
                                        </p:set>
                                        <p:anim calcmode="lin" valueType="num" p14:bounceEnd="16000">
                                          <p:cBhvr additive="base">
                                            <p:cTn id="51" dur="500" fill="hold"/>
                                            <p:tgtEl>
                                              <p:spTgt spid="51"/>
                                            </p:tgtEl>
                                            <p:attrNameLst>
                                              <p:attrName>ppt_x</p:attrName>
                                            </p:attrNameLst>
                                          </p:cBhvr>
                                          <p:tavLst>
                                            <p:tav tm="0">
                                              <p:val>
                                                <p:strVal val="#ppt_x"/>
                                              </p:val>
                                            </p:tav>
                                            <p:tav tm="100000">
                                              <p:val>
                                                <p:strVal val="#ppt_x"/>
                                              </p:val>
                                            </p:tav>
                                          </p:tavLst>
                                        </p:anim>
                                        <p:anim calcmode="lin" valueType="num" p14:bounceEnd="16000">
                                          <p:cBhvr additive="base">
                                            <p:cTn id="52" dur="500" fill="hold"/>
                                            <p:tgtEl>
                                              <p:spTgt spid="51"/>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14:presetBounceEnd="16000">
                                      <p:stCondLst>
                                        <p:cond delay="1600"/>
                                      </p:stCondLst>
                                      <p:childTnLst>
                                        <p:set>
                                          <p:cBhvr>
                                            <p:cTn id="54" dur="1" fill="hold">
                                              <p:stCondLst>
                                                <p:cond delay="0"/>
                                              </p:stCondLst>
                                            </p:cTn>
                                            <p:tgtEl>
                                              <p:spTgt spid="54"/>
                                            </p:tgtEl>
                                            <p:attrNameLst>
                                              <p:attrName>style.visibility</p:attrName>
                                            </p:attrNameLst>
                                          </p:cBhvr>
                                          <p:to>
                                            <p:strVal val="visible"/>
                                          </p:to>
                                        </p:set>
                                        <p:anim calcmode="lin" valueType="num" p14:bounceEnd="16000">
                                          <p:cBhvr additive="base">
                                            <p:cTn id="55" dur="500" fill="hold"/>
                                            <p:tgtEl>
                                              <p:spTgt spid="54"/>
                                            </p:tgtEl>
                                            <p:attrNameLst>
                                              <p:attrName>ppt_x</p:attrName>
                                            </p:attrNameLst>
                                          </p:cBhvr>
                                          <p:tavLst>
                                            <p:tav tm="0">
                                              <p:val>
                                                <p:strVal val="#ppt_x"/>
                                              </p:val>
                                            </p:tav>
                                            <p:tav tm="100000">
                                              <p:val>
                                                <p:strVal val="#ppt_x"/>
                                              </p:val>
                                            </p:tav>
                                          </p:tavLst>
                                        </p:anim>
                                        <p:anim calcmode="lin" valueType="num" p14:bounceEnd="16000">
                                          <p:cBhvr additive="base">
                                            <p:cTn id="56" dur="500" fill="hold"/>
                                            <p:tgtEl>
                                              <p:spTgt spid="54"/>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14:presetBounceEnd="16000">
                                      <p:stCondLst>
                                        <p:cond delay="1700"/>
                                      </p:stCondLst>
                                      <p:childTnLst>
                                        <p:set>
                                          <p:cBhvr>
                                            <p:cTn id="58" dur="1" fill="hold">
                                              <p:stCondLst>
                                                <p:cond delay="0"/>
                                              </p:stCondLst>
                                            </p:cTn>
                                            <p:tgtEl>
                                              <p:spTgt spid="55"/>
                                            </p:tgtEl>
                                            <p:attrNameLst>
                                              <p:attrName>style.visibility</p:attrName>
                                            </p:attrNameLst>
                                          </p:cBhvr>
                                          <p:to>
                                            <p:strVal val="visible"/>
                                          </p:to>
                                        </p:set>
                                        <p:anim calcmode="lin" valueType="num" p14:bounceEnd="16000">
                                          <p:cBhvr additive="base">
                                            <p:cTn id="59" dur="500" fill="hold"/>
                                            <p:tgtEl>
                                              <p:spTgt spid="55"/>
                                            </p:tgtEl>
                                            <p:attrNameLst>
                                              <p:attrName>ppt_x</p:attrName>
                                            </p:attrNameLst>
                                          </p:cBhvr>
                                          <p:tavLst>
                                            <p:tav tm="0">
                                              <p:val>
                                                <p:strVal val="#ppt_x"/>
                                              </p:val>
                                            </p:tav>
                                            <p:tav tm="100000">
                                              <p:val>
                                                <p:strVal val="#ppt_x"/>
                                              </p:val>
                                            </p:tav>
                                          </p:tavLst>
                                        </p:anim>
                                        <p:anim calcmode="lin" valueType="num" p14:bounceEnd="16000">
                                          <p:cBhvr additive="base">
                                            <p:cTn id="60" dur="500" fill="hold"/>
                                            <p:tgtEl>
                                              <p:spTgt spid="55"/>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14:presetBounceEnd="16000">
                                      <p:stCondLst>
                                        <p:cond delay="1800"/>
                                      </p:stCondLst>
                                      <p:childTnLst>
                                        <p:set>
                                          <p:cBhvr>
                                            <p:cTn id="62" dur="1" fill="hold">
                                              <p:stCondLst>
                                                <p:cond delay="0"/>
                                              </p:stCondLst>
                                            </p:cTn>
                                            <p:tgtEl>
                                              <p:spTgt spid="57"/>
                                            </p:tgtEl>
                                            <p:attrNameLst>
                                              <p:attrName>style.visibility</p:attrName>
                                            </p:attrNameLst>
                                          </p:cBhvr>
                                          <p:to>
                                            <p:strVal val="visible"/>
                                          </p:to>
                                        </p:set>
                                        <p:anim calcmode="lin" valueType="num" p14:bounceEnd="16000">
                                          <p:cBhvr additive="base">
                                            <p:cTn id="63" dur="500" fill="hold"/>
                                            <p:tgtEl>
                                              <p:spTgt spid="57"/>
                                            </p:tgtEl>
                                            <p:attrNameLst>
                                              <p:attrName>ppt_x</p:attrName>
                                            </p:attrNameLst>
                                          </p:cBhvr>
                                          <p:tavLst>
                                            <p:tav tm="0">
                                              <p:val>
                                                <p:strVal val="#ppt_x"/>
                                              </p:val>
                                            </p:tav>
                                            <p:tav tm="100000">
                                              <p:val>
                                                <p:strVal val="#ppt_x"/>
                                              </p:val>
                                            </p:tav>
                                          </p:tavLst>
                                        </p:anim>
                                        <p:anim calcmode="lin" valueType="num" p14:bounceEnd="16000">
                                          <p:cBhvr additive="base">
                                            <p:cTn id="64" dur="500" fill="hold"/>
                                            <p:tgtEl>
                                              <p:spTgt spid="57"/>
                                            </p:tgtEl>
                                            <p:attrNameLst>
                                              <p:attrName>ppt_y</p:attrName>
                                            </p:attrNameLst>
                                          </p:cBhvr>
                                          <p:tavLst>
                                            <p:tav tm="0">
                                              <p:val>
                                                <p:strVal val="1+#ppt_h/2"/>
                                              </p:val>
                                            </p:tav>
                                            <p:tav tm="100000">
                                              <p:val>
                                                <p:strVal val="#ppt_y"/>
                                              </p:val>
                                            </p:tav>
                                          </p:tavLst>
                                        </p:anim>
                                      </p:childTnLst>
                                    </p:cTn>
                                  </p:par>
                                  <p:par>
                                    <p:cTn id="65" presetID="53" presetClass="entr" presetSubtype="16" fill="hold" grpId="0" nodeType="withEffect">
                                      <p:stCondLst>
                                        <p:cond delay="1800"/>
                                      </p:stCondLst>
                                      <p:childTnLst>
                                        <p:set>
                                          <p:cBhvr>
                                            <p:cTn id="66" dur="1" fill="hold">
                                              <p:stCondLst>
                                                <p:cond delay="0"/>
                                              </p:stCondLst>
                                            </p:cTn>
                                            <p:tgtEl>
                                              <p:spTgt spid="62"/>
                                            </p:tgtEl>
                                            <p:attrNameLst>
                                              <p:attrName>style.visibility</p:attrName>
                                            </p:attrNameLst>
                                          </p:cBhvr>
                                          <p:to>
                                            <p:strVal val="visible"/>
                                          </p:to>
                                        </p:set>
                                        <p:anim calcmode="lin" valueType="num">
                                          <p:cBhvr>
                                            <p:cTn id="67" dur="500" fill="hold"/>
                                            <p:tgtEl>
                                              <p:spTgt spid="62"/>
                                            </p:tgtEl>
                                            <p:attrNameLst>
                                              <p:attrName>ppt_w</p:attrName>
                                            </p:attrNameLst>
                                          </p:cBhvr>
                                          <p:tavLst>
                                            <p:tav tm="0">
                                              <p:val>
                                                <p:fltVal val="0"/>
                                              </p:val>
                                            </p:tav>
                                            <p:tav tm="100000">
                                              <p:val>
                                                <p:strVal val="#ppt_w"/>
                                              </p:val>
                                            </p:tav>
                                          </p:tavLst>
                                        </p:anim>
                                        <p:anim calcmode="lin" valueType="num">
                                          <p:cBhvr>
                                            <p:cTn id="68" dur="500" fill="hold"/>
                                            <p:tgtEl>
                                              <p:spTgt spid="62"/>
                                            </p:tgtEl>
                                            <p:attrNameLst>
                                              <p:attrName>ppt_h</p:attrName>
                                            </p:attrNameLst>
                                          </p:cBhvr>
                                          <p:tavLst>
                                            <p:tav tm="0">
                                              <p:val>
                                                <p:fltVal val="0"/>
                                              </p:val>
                                            </p:tav>
                                            <p:tav tm="100000">
                                              <p:val>
                                                <p:strVal val="#ppt_h"/>
                                              </p:val>
                                            </p:tav>
                                          </p:tavLst>
                                        </p:anim>
                                        <p:animEffect transition="in" filter="fade">
                                          <p:cBhvr>
                                            <p:cTn id="69" dur="500"/>
                                            <p:tgtEl>
                                              <p:spTgt spid="62"/>
                                            </p:tgtEl>
                                          </p:cBhvr>
                                        </p:animEffect>
                                      </p:childTnLst>
                                    </p:cTn>
                                  </p:par>
                                  <p:par>
                                    <p:cTn id="70" presetID="6" presetClass="emph" presetSubtype="0" autoRev="1" fill="hold" grpId="1" nodeType="withEffect">
                                      <p:stCondLst>
                                        <p:cond delay="2100"/>
                                      </p:stCondLst>
                                      <p:childTnLst>
                                        <p:animScale>
                                          <p:cBhvr>
                                            <p:cTn id="71" dur="500" fill="hold"/>
                                            <p:tgtEl>
                                              <p:spTgt spid="62"/>
                                            </p:tgtEl>
                                          </p:cBhvr>
                                          <p:by x="120000" y="120000"/>
                                        </p:animScale>
                                      </p:childTnLst>
                                    </p:cTn>
                                  </p:par>
                                  <p:par>
                                    <p:cTn id="72" presetID="53" presetClass="entr" presetSubtype="16" fill="hold" grpId="0" nodeType="withEffect">
                                      <p:stCondLst>
                                        <p:cond delay="1800"/>
                                      </p:stCondLst>
                                      <p:childTnLst>
                                        <p:set>
                                          <p:cBhvr>
                                            <p:cTn id="73" dur="1" fill="hold">
                                              <p:stCondLst>
                                                <p:cond delay="0"/>
                                              </p:stCondLst>
                                            </p:cTn>
                                            <p:tgtEl>
                                              <p:spTgt spid="59"/>
                                            </p:tgtEl>
                                            <p:attrNameLst>
                                              <p:attrName>style.visibility</p:attrName>
                                            </p:attrNameLst>
                                          </p:cBhvr>
                                          <p:to>
                                            <p:strVal val="visible"/>
                                          </p:to>
                                        </p:set>
                                        <p:anim calcmode="lin" valueType="num">
                                          <p:cBhvr>
                                            <p:cTn id="74" dur="500" fill="hold"/>
                                            <p:tgtEl>
                                              <p:spTgt spid="59"/>
                                            </p:tgtEl>
                                            <p:attrNameLst>
                                              <p:attrName>ppt_w</p:attrName>
                                            </p:attrNameLst>
                                          </p:cBhvr>
                                          <p:tavLst>
                                            <p:tav tm="0">
                                              <p:val>
                                                <p:fltVal val="0"/>
                                              </p:val>
                                            </p:tav>
                                            <p:tav tm="100000">
                                              <p:val>
                                                <p:strVal val="#ppt_w"/>
                                              </p:val>
                                            </p:tav>
                                          </p:tavLst>
                                        </p:anim>
                                        <p:anim calcmode="lin" valueType="num">
                                          <p:cBhvr>
                                            <p:cTn id="75" dur="500" fill="hold"/>
                                            <p:tgtEl>
                                              <p:spTgt spid="59"/>
                                            </p:tgtEl>
                                            <p:attrNameLst>
                                              <p:attrName>ppt_h</p:attrName>
                                            </p:attrNameLst>
                                          </p:cBhvr>
                                          <p:tavLst>
                                            <p:tav tm="0">
                                              <p:val>
                                                <p:fltVal val="0"/>
                                              </p:val>
                                            </p:tav>
                                            <p:tav tm="100000">
                                              <p:val>
                                                <p:strVal val="#ppt_h"/>
                                              </p:val>
                                            </p:tav>
                                          </p:tavLst>
                                        </p:anim>
                                        <p:animEffect transition="in" filter="fade">
                                          <p:cBhvr>
                                            <p:cTn id="76" dur="500"/>
                                            <p:tgtEl>
                                              <p:spTgt spid="59"/>
                                            </p:tgtEl>
                                          </p:cBhvr>
                                        </p:animEffect>
                                      </p:childTnLst>
                                    </p:cTn>
                                  </p:par>
                                  <p:par>
                                    <p:cTn id="77" presetID="6" presetClass="emph" presetSubtype="0" autoRev="1" fill="hold" grpId="1" nodeType="withEffect">
                                      <p:stCondLst>
                                        <p:cond delay="2100"/>
                                      </p:stCondLst>
                                      <p:childTnLst>
                                        <p:animScale>
                                          <p:cBhvr>
                                            <p:cTn id="78" dur="500" fill="hold"/>
                                            <p:tgtEl>
                                              <p:spTgt spid="59"/>
                                            </p:tgtEl>
                                          </p:cBhvr>
                                          <p:by x="120000" y="120000"/>
                                        </p:animScale>
                                      </p:childTnLst>
                                    </p:cTn>
                                  </p:par>
                                  <p:par>
                                    <p:cTn id="79" presetID="53" presetClass="entr" presetSubtype="16" fill="hold" grpId="0" nodeType="withEffect">
                                      <p:stCondLst>
                                        <p:cond delay="1800"/>
                                      </p:stCondLst>
                                      <p:childTnLst>
                                        <p:set>
                                          <p:cBhvr>
                                            <p:cTn id="80" dur="1" fill="hold">
                                              <p:stCondLst>
                                                <p:cond delay="0"/>
                                              </p:stCondLst>
                                            </p:cTn>
                                            <p:tgtEl>
                                              <p:spTgt spid="60"/>
                                            </p:tgtEl>
                                            <p:attrNameLst>
                                              <p:attrName>style.visibility</p:attrName>
                                            </p:attrNameLst>
                                          </p:cBhvr>
                                          <p:to>
                                            <p:strVal val="visible"/>
                                          </p:to>
                                        </p:set>
                                        <p:anim calcmode="lin" valueType="num">
                                          <p:cBhvr>
                                            <p:cTn id="81" dur="500" fill="hold"/>
                                            <p:tgtEl>
                                              <p:spTgt spid="60"/>
                                            </p:tgtEl>
                                            <p:attrNameLst>
                                              <p:attrName>ppt_w</p:attrName>
                                            </p:attrNameLst>
                                          </p:cBhvr>
                                          <p:tavLst>
                                            <p:tav tm="0">
                                              <p:val>
                                                <p:fltVal val="0"/>
                                              </p:val>
                                            </p:tav>
                                            <p:tav tm="100000">
                                              <p:val>
                                                <p:strVal val="#ppt_w"/>
                                              </p:val>
                                            </p:tav>
                                          </p:tavLst>
                                        </p:anim>
                                        <p:anim calcmode="lin" valueType="num">
                                          <p:cBhvr>
                                            <p:cTn id="82" dur="500" fill="hold"/>
                                            <p:tgtEl>
                                              <p:spTgt spid="60"/>
                                            </p:tgtEl>
                                            <p:attrNameLst>
                                              <p:attrName>ppt_h</p:attrName>
                                            </p:attrNameLst>
                                          </p:cBhvr>
                                          <p:tavLst>
                                            <p:tav tm="0">
                                              <p:val>
                                                <p:fltVal val="0"/>
                                              </p:val>
                                            </p:tav>
                                            <p:tav tm="100000">
                                              <p:val>
                                                <p:strVal val="#ppt_h"/>
                                              </p:val>
                                            </p:tav>
                                          </p:tavLst>
                                        </p:anim>
                                        <p:animEffect transition="in" filter="fade">
                                          <p:cBhvr>
                                            <p:cTn id="83" dur="500"/>
                                            <p:tgtEl>
                                              <p:spTgt spid="60"/>
                                            </p:tgtEl>
                                          </p:cBhvr>
                                        </p:animEffect>
                                      </p:childTnLst>
                                    </p:cTn>
                                  </p:par>
                                  <p:par>
                                    <p:cTn id="84" presetID="6" presetClass="emph" presetSubtype="0" autoRev="1" fill="hold" grpId="1" nodeType="withEffect">
                                      <p:stCondLst>
                                        <p:cond delay="2100"/>
                                      </p:stCondLst>
                                      <p:childTnLst>
                                        <p:animScale>
                                          <p:cBhvr>
                                            <p:cTn id="85" dur="500" fill="hold"/>
                                            <p:tgtEl>
                                              <p:spTgt spid="60"/>
                                            </p:tgtEl>
                                          </p:cBhvr>
                                          <p:by x="120000" y="120000"/>
                                        </p:animScale>
                                      </p:childTnLst>
                                    </p:cTn>
                                  </p:par>
                                  <p:par>
                                    <p:cTn id="86" presetID="53" presetClass="entr" presetSubtype="16" fill="hold" grpId="0" nodeType="withEffect">
                                      <p:stCondLst>
                                        <p:cond delay="1800"/>
                                      </p:stCondLst>
                                      <p:childTnLst>
                                        <p:set>
                                          <p:cBhvr>
                                            <p:cTn id="87" dur="1" fill="hold">
                                              <p:stCondLst>
                                                <p:cond delay="0"/>
                                              </p:stCondLst>
                                            </p:cTn>
                                            <p:tgtEl>
                                              <p:spTgt spid="58"/>
                                            </p:tgtEl>
                                            <p:attrNameLst>
                                              <p:attrName>style.visibility</p:attrName>
                                            </p:attrNameLst>
                                          </p:cBhvr>
                                          <p:to>
                                            <p:strVal val="visible"/>
                                          </p:to>
                                        </p:set>
                                        <p:anim calcmode="lin" valueType="num">
                                          <p:cBhvr>
                                            <p:cTn id="88" dur="500" fill="hold"/>
                                            <p:tgtEl>
                                              <p:spTgt spid="58"/>
                                            </p:tgtEl>
                                            <p:attrNameLst>
                                              <p:attrName>ppt_w</p:attrName>
                                            </p:attrNameLst>
                                          </p:cBhvr>
                                          <p:tavLst>
                                            <p:tav tm="0">
                                              <p:val>
                                                <p:fltVal val="0"/>
                                              </p:val>
                                            </p:tav>
                                            <p:tav tm="100000">
                                              <p:val>
                                                <p:strVal val="#ppt_w"/>
                                              </p:val>
                                            </p:tav>
                                          </p:tavLst>
                                        </p:anim>
                                        <p:anim calcmode="lin" valueType="num">
                                          <p:cBhvr>
                                            <p:cTn id="89" dur="500" fill="hold"/>
                                            <p:tgtEl>
                                              <p:spTgt spid="58"/>
                                            </p:tgtEl>
                                            <p:attrNameLst>
                                              <p:attrName>ppt_h</p:attrName>
                                            </p:attrNameLst>
                                          </p:cBhvr>
                                          <p:tavLst>
                                            <p:tav tm="0">
                                              <p:val>
                                                <p:fltVal val="0"/>
                                              </p:val>
                                            </p:tav>
                                            <p:tav tm="100000">
                                              <p:val>
                                                <p:strVal val="#ppt_h"/>
                                              </p:val>
                                            </p:tav>
                                          </p:tavLst>
                                        </p:anim>
                                        <p:animEffect transition="in" filter="fade">
                                          <p:cBhvr>
                                            <p:cTn id="90" dur="500"/>
                                            <p:tgtEl>
                                              <p:spTgt spid="58"/>
                                            </p:tgtEl>
                                          </p:cBhvr>
                                        </p:animEffect>
                                      </p:childTnLst>
                                    </p:cTn>
                                  </p:par>
                                  <p:par>
                                    <p:cTn id="91" presetID="6" presetClass="emph" presetSubtype="0" autoRev="1" fill="hold" grpId="1" nodeType="withEffect">
                                      <p:stCondLst>
                                        <p:cond delay="2100"/>
                                      </p:stCondLst>
                                      <p:childTnLst>
                                        <p:animScale>
                                          <p:cBhvr>
                                            <p:cTn id="92" dur="500" fill="hold"/>
                                            <p:tgtEl>
                                              <p:spTgt spid="58"/>
                                            </p:tgtEl>
                                          </p:cBhvr>
                                          <p:by x="120000" y="120000"/>
                                        </p:animScale>
                                      </p:childTnLst>
                                    </p:cTn>
                                  </p:par>
                                  <p:par>
                                    <p:cTn id="93" presetID="53" presetClass="entr" presetSubtype="16" fill="hold" grpId="0" nodeType="withEffect">
                                      <p:stCondLst>
                                        <p:cond delay="1800"/>
                                      </p:stCondLst>
                                      <p:childTnLst>
                                        <p:set>
                                          <p:cBhvr>
                                            <p:cTn id="94" dur="1" fill="hold">
                                              <p:stCondLst>
                                                <p:cond delay="0"/>
                                              </p:stCondLst>
                                            </p:cTn>
                                            <p:tgtEl>
                                              <p:spTgt spid="61"/>
                                            </p:tgtEl>
                                            <p:attrNameLst>
                                              <p:attrName>style.visibility</p:attrName>
                                            </p:attrNameLst>
                                          </p:cBhvr>
                                          <p:to>
                                            <p:strVal val="visible"/>
                                          </p:to>
                                        </p:set>
                                        <p:anim calcmode="lin" valueType="num">
                                          <p:cBhvr>
                                            <p:cTn id="95" dur="500" fill="hold"/>
                                            <p:tgtEl>
                                              <p:spTgt spid="61"/>
                                            </p:tgtEl>
                                            <p:attrNameLst>
                                              <p:attrName>ppt_w</p:attrName>
                                            </p:attrNameLst>
                                          </p:cBhvr>
                                          <p:tavLst>
                                            <p:tav tm="0">
                                              <p:val>
                                                <p:fltVal val="0"/>
                                              </p:val>
                                            </p:tav>
                                            <p:tav tm="100000">
                                              <p:val>
                                                <p:strVal val="#ppt_w"/>
                                              </p:val>
                                            </p:tav>
                                          </p:tavLst>
                                        </p:anim>
                                        <p:anim calcmode="lin" valueType="num">
                                          <p:cBhvr>
                                            <p:cTn id="96" dur="500" fill="hold"/>
                                            <p:tgtEl>
                                              <p:spTgt spid="61"/>
                                            </p:tgtEl>
                                            <p:attrNameLst>
                                              <p:attrName>ppt_h</p:attrName>
                                            </p:attrNameLst>
                                          </p:cBhvr>
                                          <p:tavLst>
                                            <p:tav tm="0">
                                              <p:val>
                                                <p:fltVal val="0"/>
                                              </p:val>
                                            </p:tav>
                                            <p:tav tm="100000">
                                              <p:val>
                                                <p:strVal val="#ppt_h"/>
                                              </p:val>
                                            </p:tav>
                                          </p:tavLst>
                                        </p:anim>
                                        <p:animEffect transition="in" filter="fade">
                                          <p:cBhvr>
                                            <p:cTn id="97" dur="500"/>
                                            <p:tgtEl>
                                              <p:spTgt spid="61"/>
                                            </p:tgtEl>
                                          </p:cBhvr>
                                        </p:animEffect>
                                      </p:childTnLst>
                                    </p:cTn>
                                  </p:par>
                                  <p:par>
                                    <p:cTn id="98" presetID="6" presetClass="emph" presetSubtype="0" autoRev="1" fill="hold" grpId="1" nodeType="withEffect">
                                      <p:stCondLst>
                                        <p:cond delay="2100"/>
                                      </p:stCondLst>
                                      <p:childTnLst>
                                        <p:animScale>
                                          <p:cBhvr>
                                            <p:cTn id="99" dur="500" fill="hold"/>
                                            <p:tgtEl>
                                              <p:spTgt spid="61"/>
                                            </p:tgtEl>
                                          </p:cBhvr>
                                          <p:by x="120000" y="120000"/>
                                        </p:animScale>
                                      </p:childTnLst>
                                    </p:cTn>
                                  </p:par>
                                  <p:par>
                                    <p:cTn id="100" presetID="2" presetClass="entr" presetSubtype="4" fill="hold" grpId="0" nodeType="withEffect" p14:presetBounceEnd="16000">
                                      <p:stCondLst>
                                        <p:cond delay="2100"/>
                                      </p:stCondLst>
                                      <p:childTnLst>
                                        <p:set>
                                          <p:cBhvr>
                                            <p:cTn id="101" dur="1" fill="hold">
                                              <p:stCondLst>
                                                <p:cond delay="0"/>
                                              </p:stCondLst>
                                            </p:cTn>
                                            <p:tgtEl>
                                              <p:spTgt spid="64"/>
                                            </p:tgtEl>
                                            <p:attrNameLst>
                                              <p:attrName>style.visibility</p:attrName>
                                            </p:attrNameLst>
                                          </p:cBhvr>
                                          <p:to>
                                            <p:strVal val="visible"/>
                                          </p:to>
                                        </p:set>
                                        <p:anim calcmode="lin" valueType="num" p14:bounceEnd="16000">
                                          <p:cBhvr additive="base">
                                            <p:cTn id="102" dur="500" fill="hold"/>
                                            <p:tgtEl>
                                              <p:spTgt spid="64"/>
                                            </p:tgtEl>
                                            <p:attrNameLst>
                                              <p:attrName>ppt_x</p:attrName>
                                            </p:attrNameLst>
                                          </p:cBhvr>
                                          <p:tavLst>
                                            <p:tav tm="0">
                                              <p:val>
                                                <p:strVal val="#ppt_x"/>
                                              </p:val>
                                            </p:tav>
                                            <p:tav tm="100000">
                                              <p:val>
                                                <p:strVal val="#ppt_x"/>
                                              </p:val>
                                            </p:tav>
                                          </p:tavLst>
                                        </p:anim>
                                        <p:anim calcmode="lin" valueType="num" p14:bounceEnd="16000">
                                          <p:cBhvr additive="base">
                                            <p:cTn id="103" dur="500" fill="hold"/>
                                            <p:tgtEl>
                                              <p:spTgt spid="64"/>
                                            </p:tgtEl>
                                            <p:attrNameLst>
                                              <p:attrName>ppt_y</p:attrName>
                                            </p:attrNameLst>
                                          </p:cBhvr>
                                          <p:tavLst>
                                            <p:tav tm="0">
                                              <p:val>
                                                <p:strVal val="1+#ppt_h/2"/>
                                              </p:val>
                                            </p:tav>
                                            <p:tav tm="100000">
                                              <p:val>
                                                <p:strVal val="#ppt_y"/>
                                              </p:val>
                                            </p:tav>
                                          </p:tavLst>
                                        </p:anim>
                                      </p:childTnLst>
                                    </p:cTn>
                                  </p:par>
                                  <p:par>
                                    <p:cTn id="104" presetID="2" presetClass="entr" presetSubtype="4" fill="hold" grpId="0" nodeType="withEffect" p14:presetBounceEnd="16000">
                                      <p:stCondLst>
                                        <p:cond delay="2100"/>
                                      </p:stCondLst>
                                      <p:childTnLst>
                                        <p:set>
                                          <p:cBhvr>
                                            <p:cTn id="105" dur="1" fill="hold">
                                              <p:stCondLst>
                                                <p:cond delay="0"/>
                                              </p:stCondLst>
                                            </p:cTn>
                                            <p:tgtEl>
                                              <p:spTgt spid="63"/>
                                            </p:tgtEl>
                                            <p:attrNameLst>
                                              <p:attrName>style.visibility</p:attrName>
                                            </p:attrNameLst>
                                          </p:cBhvr>
                                          <p:to>
                                            <p:strVal val="visible"/>
                                          </p:to>
                                        </p:set>
                                        <p:anim calcmode="lin" valueType="num" p14:bounceEnd="16000">
                                          <p:cBhvr additive="base">
                                            <p:cTn id="106" dur="500" fill="hold"/>
                                            <p:tgtEl>
                                              <p:spTgt spid="63"/>
                                            </p:tgtEl>
                                            <p:attrNameLst>
                                              <p:attrName>ppt_x</p:attrName>
                                            </p:attrNameLst>
                                          </p:cBhvr>
                                          <p:tavLst>
                                            <p:tav tm="0">
                                              <p:val>
                                                <p:strVal val="#ppt_x"/>
                                              </p:val>
                                            </p:tav>
                                            <p:tav tm="100000">
                                              <p:val>
                                                <p:strVal val="#ppt_x"/>
                                              </p:val>
                                            </p:tav>
                                          </p:tavLst>
                                        </p:anim>
                                        <p:anim calcmode="lin" valueType="num" p14:bounceEnd="16000">
                                          <p:cBhvr additive="base">
                                            <p:cTn id="107" dur="500" fill="hold"/>
                                            <p:tgtEl>
                                              <p:spTgt spid="63"/>
                                            </p:tgtEl>
                                            <p:attrNameLst>
                                              <p:attrName>ppt_y</p:attrName>
                                            </p:attrNameLst>
                                          </p:cBhvr>
                                          <p:tavLst>
                                            <p:tav tm="0">
                                              <p:val>
                                                <p:strVal val="1+#ppt_h/2"/>
                                              </p:val>
                                            </p:tav>
                                            <p:tav tm="100000">
                                              <p:val>
                                                <p:strVal val="#ppt_y"/>
                                              </p:val>
                                            </p:tav>
                                          </p:tavLst>
                                        </p:anim>
                                      </p:childTnLst>
                                    </p:cTn>
                                  </p:par>
                                  <p:par>
                                    <p:cTn id="108" presetID="2" presetClass="entr" presetSubtype="4" fill="hold" grpId="0" nodeType="withEffect" p14:presetBounceEnd="16000">
                                      <p:stCondLst>
                                        <p:cond delay="2100"/>
                                      </p:stCondLst>
                                      <p:childTnLst>
                                        <p:set>
                                          <p:cBhvr>
                                            <p:cTn id="109" dur="1" fill="hold">
                                              <p:stCondLst>
                                                <p:cond delay="0"/>
                                              </p:stCondLst>
                                            </p:cTn>
                                            <p:tgtEl>
                                              <p:spTgt spid="65"/>
                                            </p:tgtEl>
                                            <p:attrNameLst>
                                              <p:attrName>style.visibility</p:attrName>
                                            </p:attrNameLst>
                                          </p:cBhvr>
                                          <p:to>
                                            <p:strVal val="visible"/>
                                          </p:to>
                                        </p:set>
                                        <p:anim calcmode="lin" valueType="num" p14:bounceEnd="16000">
                                          <p:cBhvr additive="base">
                                            <p:cTn id="110" dur="500" fill="hold"/>
                                            <p:tgtEl>
                                              <p:spTgt spid="65"/>
                                            </p:tgtEl>
                                            <p:attrNameLst>
                                              <p:attrName>ppt_x</p:attrName>
                                            </p:attrNameLst>
                                          </p:cBhvr>
                                          <p:tavLst>
                                            <p:tav tm="0">
                                              <p:val>
                                                <p:strVal val="#ppt_x"/>
                                              </p:val>
                                            </p:tav>
                                            <p:tav tm="100000">
                                              <p:val>
                                                <p:strVal val="#ppt_x"/>
                                              </p:val>
                                            </p:tav>
                                          </p:tavLst>
                                        </p:anim>
                                        <p:anim calcmode="lin" valueType="num" p14:bounceEnd="16000">
                                          <p:cBhvr additive="base">
                                            <p:cTn id="111" dur="500" fill="hold"/>
                                            <p:tgtEl>
                                              <p:spTgt spid="65"/>
                                            </p:tgtEl>
                                            <p:attrNameLst>
                                              <p:attrName>ppt_y</p:attrName>
                                            </p:attrNameLst>
                                          </p:cBhvr>
                                          <p:tavLst>
                                            <p:tav tm="0">
                                              <p:val>
                                                <p:strVal val="1+#ppt_h/2"/>
                                              </p:val>
                                            </p:tav>
                                            <p:tav tm="100000">
                                              <p:val>
                                                <p:strVal val="#ppt_y"/>
                                              </p:val>
                                            </p:tav>
                                          </p:tavLst>
                                        </p:anim>
                                      </p:childTnLst>
                                    </p:cTn>
                                  </p:par>
                                  <p:par>
                                    <p:cTn id="112" presetID="2" presetClass="entr" presetSubtype="4" fill="hold" grpId="0" nodeType="withEffect" p14:presetBounceEnd="16000">
                                      <p:stCondLst>
                                        <p:cond delay="2100"/>
                                      </p:stCondLst>
                                      <p:childTnLst>
                                        <p:set>
                                          <p:cBhvr>
                                            <p:cTn id="113" dur="1" fill="hold">
                                              <p:stCondLst>
                                                <p:cond delay="0"/>
                                              </p:stCondLst>
                                            </p:cTn>
                                            <p:tgtEl>
                                              <p:spTgt spid="66"/>
                                            </p:tgtEl>
                                            <p:attrNameLst>
                                              <p:attrName>style.visibility</p:attrName>
                                            </p:attrNameLst>
                                          </p:cBhvr>
                                          <p:to>
                                            <p:strVal val="visible"/>
                                          </p:to>
                                        </p:set>
                                        <p:anim calcmode="lin" valueType="num" p14:bounceEnd="16000">
                                          <p:cBhvr additive="base">
                                            <p:cTn id="114" dur="500" fill="hold"/>
                                            <p:tgtEl>
                                              <p:spTgt spid="66"/>
                                            </p:tgtEl>
                                            <p:attrNameLst>
                                              <p:attrName>ppt_x</p:attrName>
                                            </p:attrNameLst>
                                          </p:cBhvr>
                                          <p:tavLst>
                                            <p:tav tm="0">
                                              <p:val>
                                                <p:strVal val="#ppt_x"/>
                                              </p:val>
                                            </p:tav>
                                            <p:tav tm="100000">
                                              <p:val>
                                                <p:strVal val="#ppt_x"/>
                                              </p:val>
                                            </p:tav>
                                          </p:tavLst>
                                        </p:anim>
                                        <p:anim calcmode="lin" valueType="num" p14:bounceEnd="16000">
                                          <p:cBhvr additive="base">
                                            <p:cTn id="115" dur="500" fill="hold"/>
                                            <p:tgtEl>
                                              <p:spTgt spid="66"/>
                                            </p:tgtEl>
                                            <p:attrNameLst>
                                              <p:attrName>ppt_y</p:attrName>
                                            </p:attrNameLst>
                                          </p:cBhvr>
                                          <p:tavLst>
                                            <p:tav tm="0">
                                              <p:val>
                                                <p:strVal val="1+#ppt_h/2"/>
                                              </p:val>
                                            </p:tav>
                                            <p:tav tm="100000">
                                              <p:val>
                                                <p:strVal val="#ppt_y"/>
                                              </p:val>
                                            </p:tav>
                                          </p:tavLst>
                                        </p:anim>
                                      </p:childTnLst>
                                    </p:cTn>
                                  </p:par>
                                  <p:par>
                                    <p:cTn id="116" presetID="2" presetClass="entr" presetSubtype="4" fill="hold" grpId="0" nodeType="withEffect" p14:presetBounceEnd="16000">
                                      <p:stCondLst>
                                        <p:cond delay="2100"/>
                                      </p:stCondLst>
                                      <p:childTnLst>
                                        <p:set>
                                          <p:cBhvr>
                                            <p:cTn id="117" dur="1" fill="hold">
                                              <p:stCondLst>
                                                <p:cond delay="0"/>
                                              </p:stCondLst>
                                            </p:cTn>
                                            <p:tgtEl>
                                              <p:spTgt spid="67"/>
                                            </p:tgtEl>
                                            <p:attrNameLst>
                                              <p:attrName>style.visibility</p:attrName>
                                            </p:attrNameLst>
                                          </p:cBhvr>
                                          <p:to>
                                            <p:strVal val="visible"/>
                                          </p:to>
                                        </p:set>
                                        <p:anim calcmode="lin" valueType="num" p14:bounceEnd="16000">
                                          <p:cBhvr additive="base">
                                            <p:cTn id="118" dur="500" fill="hold"/>
                                            <p:tgtEl>
                                              <p:spTgt spid="67"/>
                                            </p:tgtEl>
                                            <p:attrNameLst>
                                              <p:attrName>ppt_x</p:attrName>
                                            </p:attrNameLst>
                                          </p:cBhvr>
                                          <p:tavLst>
                                            <p:tav tm="0">
                                              <p:val>
                                                <p:strVal val="#ppt_x"/>
                                              </p:val>
                                            </p:tav>
                                            <p:tav tm="100000">
                                              <p:val>
                                                <p:strVal val="#ppt_x"/>
                                              </p:val>
                                            </p:tav>
                                          </p:tavLst>
                                        </p:anim>
                                        <p:anim calcmode="lin" valueType="num" p14:bounceEnd="16000">
                                          <p:cBhvr additive="base">
                                            <p:cTn id="119" dur="500" fill="hold"/>
                                            <p:tgtEl>
                                              <p:spTgt spid="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4" grpId="0" animBg="1"/>
          <p:bldP spid="55" grpId="0" animBg="1"/>
          <p:bldP spid="57" grpId="0" animBg="1"/>
          <p:bldP spid="58" grpId="0" animBg="1"/>
          <p:bldP spid="58" grpId="1" animBg="1"/>
          <p:bldP spid="59" grpId="0" animBg="1"/>
          <p:bldP spid="59" grpId="1" animBg="1"/>
          <p:bldP spid="60" grpId="0" animBg="1"/>
          <p:bldP spid="60" grpId="1" animBg="1"/>
          <p:bldP spid="61" grpId="0" animBg="1"/>
          <p:bldP spid="61" grpId="1" animBg="1"/>
          <p:bldP spid="62" grpId="0" animBg="1"/>
          <p:bldP spid="62" grpId="1" animBg="1"/>
          <p:bldP spid="63" grpId="0"/>
          <p:bldP spid="64" grpId="0"/>
          <p:bldP spid="65" grpId="0"/>
          <p:bldP spid="66" grpId="0"/>
          <p:bldP spid="67" grpId="0"/>
          <p:bldP spid="68" grpId="0"/>
          <p:bldP spid="69" grpId="0" animBg="1"/>
          <p:bldP spid="70" grpId="0"/>
          <p:bldP spid="71" grpId="0" animBg="1"/>
          <p:bldP spid="72" grpId="0"/>
          <p:bldP spid="73" grpId="0" animBg="1"/>
          <p:bldP spid="74" grpId="0"/>
          <p:bldP spid="75" grpId="0" animBg="1"/>
          <p:bldP spid="7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additive="base">
                                            <p:cTn id="7" dur="1000" fill="hold"/>
                                            <p:tgtEl>
                                              <p:spTgt spid="68"/>
                                            </p:tgtEl>
                                            <p:attrNameLst>
                                              <p:attrName>ppt_x</p:attrName>
                                            </p:attrNameLst>
                                          </p:cBhvr>
                                          <p:tavLst>
                                            <p:tav tm="0">
                                              <p:val>
                                                <p:strVal val="1+#ppt_w/2"/>
                                              </p:val>
                                            </p:tav>
                                            <p:tav tm="100000">
                                              <p:val>
                                                <p:strVal val="#ppt_x"/>
                                              </p:val>
                                            </p:tav>
                                          </p:tavLst>
                                        </p:anim>
                                        <p:anim calcmode="lin" valueType="num">
                                          <p:cBhvr additive="base">
                                            <p:cTn id="8" dur="1000" fill="hold"/>
                                            <p:tgtEl>
                                              <p:spTgt spid="6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100"/>
                                      </p:stCondLst>
                                      <p:childTnLst>
                                        <p:set>
                                          <p:cBhvr>
                                            <p:cTn id="10" dur="1" fill="hold">
                                              <p:stCondLst>
                                                <p:cond delay="0"/>
                                              </p:stCondLst>
                                            </p:cTn>
                                            <p:tgtEl>
                                              <p:spTgt spid="69"/>
                                            </p:tgtEl>
                                            <p:attrNameLst>
                                              <p:attrName>style.visibility</p:attrName>
                                            </p:attrNameLst>
                                          </p:cBhvr>
                                          <p:to>
                                            <p:strVal val="visible"/>
                                          </p:to>
                                        </p:set>
                                        <p:anim calcmode="lin" valueType="num">
                                          <p:cBhvr additive="base">
                                            <p:cTn id="11" dur="1000" fill="hold"/>
                                            <p:tgtEl>
                                              <p:spTgt spid="69"/>
                                            </p:tgtEl>
                                            <p:attrNameLst>
                                              <p:attrName>ppt_x</p:attrName>
                                            </p:attrNameLst>
                                          </p:cBhvr>
                                          <p:tavLst>
                                            <p:tav tm="0">
                                              <p:val>
                                                <p:strVal val="1+#ppt_w/2"/>
                                              </p:val>
                                            </p:tav>
                                            <p:tav tm="100000">
                                              <p:val>
                                                <p:strVal val="#ppt_x"/>
                                              </p:val>
                                            </p:tav>
                                          </p:tavLst>
                                        </p:anim>
                                        <p:anim calcmode="lin" valueType="num">
                                          <p:cBhvr additive="base">
                                            <p:cTn id="12" dur="1000" fill="hold"/>
                                            <p:tgtEl>
                                              <p:spTgt spid="69"/>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200"/>
                                      </p:stCondLst>
                                      <p:childTnLst>
                                        <p:set>
                                          <p:cBhvr>
                                            <p:cTn id="14" dur="1" fill="hold">
                                              <p:stCondLst>
                                                <p:cond delay="0"/>
                                              </p:stCondLst>
                                            </p:cTn>
                                            <p:tgtEl>
                                              <p:spTgt spid="70"/>
                                            </p:tgtEl>
                                            <p:attrNameLst>
                                              <p:attrName>style.visibility</p:attrName>
                                            </p:attrNameLst>
                                          </p:cBhvr>
                                          <p:to>
                                            <p:strVal val="visible"/>
                                          </p:to>
                                        </p:set>
                                        <p:anim calcmode="lin" valueType="num">
                                          <p:cBhvr additive="base">
                                            <p:cTn id="15" dur="1000" fill="hold"/>
                                            <p:tgtEl>
                                              <p:spTgt spid="70"/>
                                            </p:tgtEl>
                                            <p:attrNameLst>
                                              <p:attrName>ppt_x</p:attrName>
                                            </p:attrNameLst>
                                          </p:cBhvr>
                                          <p:tavLst>
                                            <p:tav tm="0">
                                              <p:val>
                                                <p:strVal val="1+#ppt_w/2"/>
                                              </p:val>
                                            </p:tav>
                                            <p:tav tm="100000">
                                              <p:val>
                                                <p:strVal val="#ppt_x"/>
                                              </p:val>
                                            </p:tav>
                                          </p:tavLst>
                                        </p:anim>
                                        <p:anim calcmode="lin" valueType="num">
                                          <p:cBhvr additive="base">
                                            <p:cTn id="16" dur="1000" fill="hold"/>
                                            <p:tgtEl>
                                              <p:spTgt spid="70"/>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300"/>
                                      </p:stCondLst>
                                      <p:childTnLst>
                                        <p:set>
                                          <p:cBhvr>
                                            <p:cTn id="18" dur="1" fill="hold">
                                              <p:stCondLst>
                                                <p:cond delay="0"/>
                                              </p:stCondLst>
                                            </p:cTn>
                                            <p:tgtEl>
                                              <p:spTgt spid="71"/>
                                            </p:tgtEl>
                                            <p:attrNameLst>
                                              <p:attrName>style.visibility</p:attrName>
                                            </p:attrNameLst>
                                          </p:cBhvr>
                                          <p:to>
                                            <p:strVal val="visible"/>
                                          </p:to>
                                        </p:set>
                                        <p:anim calcmode="lin" valueType="num">
                                          <p:cBhvr additive="base">
                                            <p:cTn id="19" dur="1000" fill="hold"/>
                                            <p:tgtEl>
                                              <p:spTgt spid="71"/>
                                            </p:tgtEl>
                                            <p:attrNameLst>
                                              <p:attrName>ppt_x</p:attrName>
                                            </p:attrNameLst>
                                          </p:cBhvr>
                                          <p:tavLst>
                                            <p:tav tm="0">
                                              <p:val>
                                                <p:strVal val="1+#ppt_w/2"/>
                                              </p:val>
                                            </p:tav>
                                            <p:tav tm="100000">
                                              <p:val>
                                                <p:strVal val="#ppt_x"/>
                                              </p:val>
                                            </p:tav>
                                          </p:tavLst>
                                        </p:anim>
                                        <p:anim calcmode="lin" valueType="num">
                                          <p:cBhvr additive="base">
                                            <p:cTn id="20" dur="1000" fill="hold"/>
                                            <p:tgtEl>
                                              <p:spTgt spid="71"/>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400"/>
                                      </p:stCondLst>
                                      <p:childTnLst>
                                        <p:set>
                                          <p:cBhvr>
                                            <p:cTn id="22" dur="1" fill="hold">
                                              <p:stCondLst>
                                                <p:cond delay="0"/>
                                              </p:stCondLst>
                                            </p:cTn>
                                            <p:tgtEl>
                                              <p:spTgt spid="72"/>
                                            </p:tgtEl>
                                            <p:attrNameLst>
                                              <p:attrName>style.visibility</p:attrName>
                                            </p:attrNameLst>
                                          </p:cBhvr>
                                          <p:to>
                                            <p:strVal val="visible"/>
                                          </p:to>
                                        </p:set>
                                        <p:anim calcmode="lin" valueType="num">
                                          <p:cBhvr additive="base">
                                            <p:cTn id="23" dur="1000" fill="hold"/>
                                            <p:tgtEl>
                                              <p:spTgt spid="72"/>
                                            </p:tgtEl>
                                            <p:attrNameLst>
                                              <p:attrName>ppt_x</p:attrName>
                                            </p:attrNameLst>
                                          </p:cBhvr>
                                          <p:tavLst>
                                            <p:tav tm="0">
                                              <p:val>
                                                <p:strVal val="1+#ppt_w/2"/>
                                              </p:val>
                                            </p:tav>
                                            <p:tav tm="100000">
                                              <p:val>
                                                <p:strVal val="#ppt_x"/>
                                              </p:val>
                                            </p:tav>
                                          </p:tavLst>
                                        </p:anim>
                                        <p:anim calcmode="lin" valueType="num">
                                          <p:cBhvr additive="base">
                                            <p:cTn id="24" dur="1000" fill="hold"/>
                                            <p:tgtEl>
                                              <p:spTgt spid="72"/>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500"/>
                                      </p:stCondLst>
                                      <p:childTnLst>
                                        <p:set>
                                          <p:cBhvr>
                                            <p:cTn id="26" dur="1" fill="hold">
                                              <p:stCondLst>
                                                <p:cond delay="0"/>
                                              </p:stCondLst>
                                            </p:cTn>
                                            <p:tgtEl>
                                              <p:spTgt spid="73"/>
                                            </p:tgtEl>
                                            <p:attrNameLst>
                                              <p:attrName>style.visibility</p:attrName>
                                            </p:attrNameLst>
                                          </p:cBhvr>
                                          <p:to>
                                            <p:strVal val="visible"/>
                                          </p:to>
                                        </p:set>
                                        <p:anim calcmode="lin" valueType="num">
                                          <p:cBhvr additive="base">
                                            <p:cTn id="27" dur="1000" fill="hold"/>
                                            <p:tgtEl>
                                              <p:spTgt spid="73"/>
                                            </p:tgtEl>
                                            <p:attrNameLst>
                                              <p:attrName>ppt_x</p:attrName>
                                            </p:attrNameLst>
                                          </p:cBhvr>
                                          <p:tavLst>
                                            <p:tav tm="0">
                                              <p:val>
                                                <p:strVal val="1+#ppt_w/2"/>
                                              </p:val>
                                            </p:tav>
                                            <p:tav tm="100000">
                                              <p:val>
                                                <p:strVal val="#ppt_x"/>
                                              </p:val>
                                            </p:tav>
                                          </p:tavLst>
                                        </p:anim>
                                        <p:anim calcmode="lin" valueType="num">
                                          <p:cBhvr additive="base">
                                            <p:cTn id="28" dur="1000" fill="hold"/>
                                            <p:tgtEl>
                                              <p:spTgt spid="73"/>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600"/>
                                      </p:stCondLst>
                                      <p:childTnLst>
                                        <p:set>
                                          <p:cBhvr>
                                            <p:cTn id="30" dur="1" fill="hold">
                                              <p:stCondLst>
                                                <p:cond delay="0"/>
                                              </p:stCondLst>
                                            </p:cTn>
                                            <p:tgtEl>
                                              <p:spTgt spid="74"/>
                                            </p:tgtEl>
                                            <p:attrNameLst>
                                              <p:attrName>style.visibility</p:attrName>
                                            </p:attrNameLst>
                                          </p:cBhvr>
                                          <p:to>
                                            <p:strVal val="visible"/>
                                          </p:to>
                                        </p:set>
                                        <p:anim calcmode="lin" valueType="num">
                                          <p:cBhvr additive="base">
                                            <p:cTn id="31" dur="1000" fill="hold"/>
                                            <p:tgtEl>
                                              <p:spTgt spid="74"/>
                                            </p:tgtEl>
                                            <p:attrNameLst>
                                              <p:attrName>ppt_x</p:attrName>
                                            </p:attrNameLst>
                                          </p:cBhvr>
                                          <p:tavLst>
                                            <p:tav tm="0">
                                              <p:val>
                                                <p:strVal val="1+#ppt_w/2"/>
                                              </p:val>
                                            </p:tav>
                                            <p:tav tm="100000">
                                              <p:val>
                                                <p:strVal val="#ppt_x"/>
                                              </p:val>
                                            </p:tav>
                                          </p:tavLst>
                                        </p:anim>
                                        <p:anim calcmode="lin" valueType="num">
                                          <p:cBhvr additive="base">
                                            <p:cTn id="32" dur="1000" fill="hold"/>
                                            <p:tgtEl>
                                              <p:spTgt spid="74"/>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700"/>
                                      </p:stCondLst>
                                      <p:childTnLst>
                                        <p:set>
                                          <p:cBhvr>
                                            <p:cTn id="34" dur="1" fill="hold">
                                              <p:stCondLst>
                                                <p:cond delay="0"/>
                                              </p:stCondLst>
                                            </p:cTn>
                                            <p:tgtEl>
                                              <p:spTgt spid="75"/>
                                            </p:tgtEl>
                                            <p:attrNameLst>
                                              <p:attrName>style.visibility</p:attrName>
                                            </p:attrNameLst>
                                          </p:cBhvr>
                                          <p:to>
                                            <p:strVal val="visible"/>
                                          </p:to>
                                        </p:set>
                                        <p:anim calcmode="lin" valueType="num">
                                          <p:cBhvr additive="base">
                                            <p:cTn id="35" dur="1000" fill="hold"/>
                                            <p:tgtEl>
                                              <p:spTgt spid="75"/>
                                            </p:tgtEl>
                                            <p:attrNameLst>
                                              <p:attrName>ppt_x</p:attrName>
                                            </p:attrNameLst>
                                          </p:cBhvr>
                                          <p:tavLst>
                                            <p:tav tm="0">
                                              <p:val>
                                                <p:strVal val="1+#ppt_w/2"/>
                                              </p:val>
                                            </p:tav>
                                            <p:tav tm="100000">
                                              <p:val>
                                                <p:strVal val="#ppt_x"/>
                                              </p:val>
                                            </p:tav>
                                          </p:tavLst>
                                        </p:anim>
                                        <p:anim calcmode="lin" valueType="num">
                                          <p:cBhvr additive="base">
                                            <p:cTn id="36" dur="1000" fill="hold"/>
                                            <p:tgtEl>
                                              <p:spTgt spid="75"/>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800"/>
                                      </p:stCondLst>
                                      <p:childTnLst>
                                        <p:set>
                                          <p:cBhvr>
                                            <p:cTn id="38" dur="1" fill="hold">
                                              <p:stCondLst>
                                                <p:cond delay="0"/>
                                              </p:stCondLst>
                                            </p:cTn>
                                            <p:tgtEl>
                                              <p:spTgt spid="76"/>
                                            </p:tgtEl>
                                            <p:attrNameLst>
                                              <p:attrName>style.visibility</p:attrName>
                                            </p:attrNameLst>
                                          </p:cBhvr>
                                          <p:to>
                                            <p:strVal val="visible"/>
                                          </p:to>
                                        </p:set>
                                        <p:anim calcmode="lin" valueType="num">
                                          <p:cBhvr additive="base">
                                            <p:cTn id="39" dur="1000" fill="hold"/>
                                            <p:tgtEl>
                                              <p:spTgt spid="76"/>
                                            </p:tgtEl>
                                            <p:attrNameLst>
                                              <p:attrName>ppt_x</p:attrName>
                                            </p:attrNameLst>
                                          </p:cBhvr>
                                          <p:tavLst>
                                            <p:tav tm="0">
                                              <p:val>
                                                <p:strVal val="1+#ppt_w/2"/>
                                              </p:val>
                                            </p:tav>
                                            <p:tav tm="100000">
                                              <p:val>
                                                <p:strVal val="#ppt_x"/>
                                              </p:val>
                                            </p:tav>
                                          </p:tavLst>
                                        </p:anim>
                                        <p:anim calcmode="lin" valueType="num">
                                          <p:cBhvr additive="base">
                                            <p:cTn id="40" dur="1000" fill="hold"/>
                                            <p:tgtEl>
                                              <p:spTgt spid="76"/>
                                            </p:tgtEl>
                                            <p:attrNameLst>
                                              <p:attrName>ppt_y</p:attrName>
                                            </p:attrNameLst>
                                          </p:cBhvr>
                                          <p:tavLst>
                                            <p:tav tm="0">
                                              <p:val>
                                                <p:strVal val="#ppt_y"/>
                                              </p:val>
                                            </p:tav>
                                            <p:tav tm="100000">
                                              <p:val>
                                                <p:strVal val="#ppt_y"/>
                                              </p:val>
                                            </p:tav>
                                          </p:tavLst>
                                        </p:anim>
                                      </p:childTnLst>
                                    </p:cTn>
                                  </p:par>
                                  <p:par>
                                    <p:cTn id="41" presetID="2" presetClass="entr" presetSubtype="4" fill="hold" grpId="0" nodeType="withEffect">
                                      <p:stCondLst>
                                        <p:cond delay="1300"/>
                                      </p:stCondLst>
                                      <p:childTnLst>
                                        <p:set>
                                          <p:cBhvr>
                                            <p:cTn id="42" dur="1" fill="hold">
                                              <p:stCondLst>
                                                <p:cond delay="0"/>
                                              </p:stCondLst>
                                            </p:cTn>
                                            <p:tgtEl>
                                              <p:spTgt spid="52"/>
                                            </p:tgtEl>
                                            <p:attrNameLst>
                                              <p:attrName>style.visibility</p:attrName>
                                            </p:attrNameLst>
                                          </p:cBhvr>
                                          <p:to>
                                            <p:strVal val="visible"/>
                                          </p:to>
                                        </p:set>
                                        <p:anim calcmode="lin" valueType="num">
                                          <p:cBhvr additive="base">
                                            <p:cTn id="43" dur="500" fill="hold"/>
                                            <p:tgtEl>
                                              <p:spTgt spid="52"/>
                                            </p:tgtEl>
                                            <p:attrNameLst>
                                              <p:attrName>ppt_x</p:attrName>
                                            </p:attrNameLst>
                                          </p:cBhvr>
                                          <p:tavLst>
                                            <p:tav tm="0">
                                              <p:val>
                                                <p:strVal val="#ppt_x"/>
                                              </p:val>
                                            </p:tav>
                                            <p:tav tm="100000">
                                              <p:val>
                                                <p:strVal val="#ppt_x"/>
                                              </p:val>
                                            </p:tav>
                                          </p:tavLst>
                                        </p:anim>
                                        <p:anim calcmode="lin" valueType="num">
                                          <p:cBhvr additive="base">
                                            <p:cTn id="44" dur="500" fill="hold"/>
                                            <p:tgtEl>
                                              <p:spTgt spid="52"/>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1400"/>
                                      </p:stCondLst>
                                      <p:childTnLst>
                                        <p:set>
                                          <p:cBhvr>
                                            <p:cTn id="46" dur="1" fill="hold">
                                              <p:stCondLst>
                                                <p:cond delay="0"/>
                                              </p:stCondLst>
                                            </p:cTn>
                                            <p:tgtEl>
                                              <p:spTgt spid="50"/>
                                            </p:tgtEl>
                                            <p:attrNameLst>
                                              <p:attrName>style.visibility</p:attrName>
                                            </p:attrNameLst>
                                          </p:cBhvr>
                                          <p:to>
                                            <p:strVal val="visible"/>
                                          </p:to>
                                        </p:set>
                                        <p:anim calcmode="lin" valueType="num">
                                          <p:cBhvr additive="base">
                                            <p:cTn id="47" dur="500" fill="hold"/>
                                            <p:tgtEl>
                                              <p:spTgt spid="50"/>
                                            </p:tgtEl>
                                            <p:attrNameLst>
                                              <p:attrName>ppt_x</p:attrName>
                                            </p:attrNameLst>
                                          </p:cBhvr>
                                          <p:tavLst>
                                            <p:tav tm="0">
                                              <p:val>
                                                <p:strVal val="#ppt_x"/>
                                              </p:val>
                                            </p:tav>
                                            <p:tav tm="100000">
                                              <p:val>
                                                <p:strVal val="#ppt_x"/>
                                              </p:val>
                                            </p:tav>
                                          </p:tavLst>
                                        </p:anim>
                                        <p:anim calcmode="lin" valueType="num">
                                          <p:cBhvr additive="base">
                                            <p:cTn id="48" dur="500" fill="hold"/>
                                            <p:tgtEl>
                                              <p:spTgt spid="50"/>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1500"/>
                                      </p:stCondLst>
                                      <p:childTnLst>
                                        <p:set>
                                          <p:cBhvr>
                                            <p:cTn id="50" dur="1" fill="hold">
                                              <p:stCondLst>
                                                <p:cond delay="0"/>
                                              </p:stCondLst>
                                            </p:cTn>
                                            <p:tgtEl>
                                              <p:spTgt spid="51"/>
                                            </p:tgtEl>
                                            <p:attrNameLst>
                                              <p:attrName>style.visibility</p:attrName>
                                            </p:attrNameLst>
                                          </p:cBhvr>
                                          <p:to>
                                            <p:strVal val="visible"/>
                                          </p:to>
                                        </p:set>
                                        <p:anim calcmode="lin" valueType="num">
                                          <p:cBhvr additive="base">
                                            <p:cTn id="51" dur="500" fill="hold"/>
                                            <p:tgtEl>
                                              <p:spTgt spid="51"/>
                                            </p:tgtEl>
                                            <p:attrNameLst>
                                              <p:attrName>ppt_x</p:attrName>
                                            </p:attrNameLst>
                                          </p:cBhvr>
                                          <p:tavLst>
                                            <p:tav tm="0">
                                              <p:val>
                                                <p:strVal val="#ppt_x"/>
                                              </p:val>
                                            </p:tav>
                                            <p:tav tm="100000">
                                              <p:val>
                                                <p:strVal val="#ppt_x"/>
                                              </p:val>
                                            </p:tav>
                                          </p:tavLst>
                                        </p:anim>
                                        <p:anim calcmode="lin" valueType="num">
                                          <p:cBhvr additive="base">
                                            <p:cTn id="52" dur="500" fill="hold"/>
                                            <p:tgtEl>
                                              <p:spTgt spid="51"/>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1600"/>
                                      </p:stCondLst>
                                      <p:childTnLst>
                                        <p:set>
                                          <p:cBhvr>
                                            <p:cTn id="54" dur="1" fill="hold">
                                              <p:stCondLst>
                                                <p:cond delay="0"/>
                                              </p:stCondLst>
                                            </p:cTn>
                                            <p:tgtEl>
                                              <p:spTgt spid="54"/>
                                            </p:tgtEl>
                                            <p:attrNameLst>
                                              <p:attrName>style.visibility</p:attrName>
                                            </p:attrNameLst>
                                          </p:cBhvr>
                                          <p:to>
                                            <p:strVal val="visible"/>
                                          </p:to>
                                        </p:set>
                                        <p:anim calcmode="lin" valueType="num">
                                          <p:cBhvr additive="base">
                                            <p:cTn id="55" dur="500" fill="hold"/>
                                            <p:tgtEl>
                                              <p:spTgt spid="54"/>
                                            </p:tgtEl>
                                            <p:attrNameLst>
                                              <p:attrName>ppt_x</p:attrName>
                                            </p:attrNameLst>
                                          </p:cBhvr>
                                          <p:tavLst>
                                            <p:tav tm="0">
                                              <p:val>
                                                <p:strVal val="#ppt_x"/>
                                              </p:val>
                                            </p:tav>
                                            <p:tav tm="100000">
                                              <p:val>
                                                <p:strVal val="#ppt_x"/>
                                              </p:val>
                                            </p:tav>
                                          </p:tavLst>
                                        </p:anim>
                                        <p:anim calcmode="lin" valueType="num">
                                          <p:cBhvr additive="base">
                                            <p:cTn id="56" dur="500" fill="hold"/>
                                            <p:tgtEl>
                                              <p:spTgt spid="54"/>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1700"/>
                                      </p:stCondLst>
                                      <p:childTnLst>
                                        <p:set>
                                          <p:cBhvr>
                                            <p:cTn id="58" dur="1" fill="hold">
                                              <p:stCondLst>
                                                <p:cond delay="0"/>
                                              </p:stCondLst>
                                            </p:cTn>
                                            <p:tgtEl>
                                              <p:spTgt spid="55"/>
                                            </p:tgtEl>
                                            <p:attrNameLst>
                                              <p:attrName>style.visibility</p:attrName>
                                            </p:attrNameLst>
                                          </p:cBhvr>
                                          <p:to>
                                            <p:strVal val="visible"/>
                                          </p:to>
                                        </p:set>
                                        <p:anim calcmode="lin" valueType="num">
                                          <p:cBhvr additive="base">
                                            <p:cTn id="59" dur="500" fill="hold"/>
                                            <p:tgtEl>
                                              <p:spTgt spid="55"/>
                                            </p:tgtEl>
                                            <p:attrNameLst>
                                              <p:attrName>ppt_x</p:attrName>
                                            </p:attrNameLst>
                                          </p:cBhvr>
                                          <p:tavLst>
                                            <p:tav tm="0">
                                              <p:val>
                                                <p:strVal val="#ppt_x"/>
                                              </p:val>
                                            </p:tav>
                                            <p:tav tm="100000">
                                              <p:val>
                                                <p:strVal val="#ppt_x"/>
                                              </p:val>
                                            </p:tav>
                                          </p:tavLst>
                                        </p:anim>
                                        <p:anim calcmode="lin" valueType="num">
                                          <p:cBhvr additive="base">
                                            <p:cTn id="60" dur="500" fill="hold"/>
                                            <p:tgtEl>
                                              <p:spTgt spid="55"/>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1800"/>
                                      </p:stCondLst>
                                      <p:childTnLst>
                                        <p:set>
                                          <p:cBhvr>
                                            <p:cTn id="62" dur="1" fill="hold">
                                              <p:stCondLst>
                                                <p:cond delay="0"/>
                                              </p:stCondLst>
                                            </p:cTn>
                                            <p:tgtEl>
                                              <p:spTgt spid="57"/>
                                            </p:tgtEl>
                                            <p:attrNameLst>
                                              <p:attrName>style.visibility</p:attrName>
                                            </p:attrNameLst>
                                          </p:cBhvr>
                                          <p:to>
                                            <p:strVal val="visible"/>
                                          </p:to>
                                        </p:set>
                                        <p:anim calcmode="lin" valueType="num">
                                          <p:cBhvr additive="base">
                                            <p:cTn id="63" dur="500" fill="hold"/>
                                            <p:tgtEl>
                                              <p:spTgt spid="57"/>
                                            </p:tgtEl>
                                            <p:attrNameLst>
                                              <p:attrName>ppt_x</p:attrName>
                                            </p:attrNameLst>
                                          </p:cBhvr>
                                          <p:tavLst>
                                            <p:tav tm="0">
                                              <p:val>
                                                <p:strVal val="#ppt_x"/>
                                              </p:val>
                                            </p:tav>
                                            <p:tav tm="100000">
                                              <p:val>
                                                <p:strVal val="#ppt_x"/>
                                              </p:val>
                                            </p:tav>
                                          </p:tavLst>
                                        </p:anim>
                                        <p:anim calcmode="lin" valueType="num">
                                          <p:cBhvr additive="base">
                                            <p:cTn id="64" dur="500" fill="hold"/>
                                            <p:tgtEl>
                                              <p:spTgt spid="57"/>
                                            </p:tgtEl>
                                            <p:attrNameLst>
                                              <p:attrName>ppt_y</p:attrName>
                                            </p:attrNameLst>
                                          </p:cBhvr>
                                          <p:tavLst>
                                            <p:tav tm="0">
                                              <p:val>
                                                <p:strVal val="1+#ppt_h/2"/>
                                              </p:val>
                                            </p:tav>
                                            <p:tav tm="100000">
                                              <p:val>
                                                <p:strVal val="#ppt_y"/>
                                              </p:val>
                                            </p:tav>
                                          </p:tavLst>
                                        </p:anim>
                                      </p:childTnLst>
                                    </p:cTn>
                                  </p:par>
                                  <p:par>
                                    <p:cTn id="65" presetID="53" presetClass="entr" presetSubtype="16" fill="hold" grpId="0" nodeType="withEffect">
                                      <p:stCondLst>
                                        <p:cond delay="1800"/>
                                      </p:stCondLst>
                                      <p:childTnLst>
                                        <p:set>
                                          <p:cBhvr>
                                            <p:cTn id="66" dur="1" fill="hold">
                                              <p:stCondLst>
                                                <p:cond delay="0"/>
                                              </p:stCondLst>
                                            </p:cTn>
                                            <p:tgtEl>
                                              <p:spTgt spid="62"/>
                                            </p:tgtEl>
                                            <p:attrNameLst>
                                              <p:attrName>style.visibility</p:attrName>
                                            </p:attrNameLst>
                                          </p:cBhvr>
                                          <p:to>
                                            <p:strVal val="visible"/>
                                          </p:to>
                                        </p:set>
                                        <p:anim calcmode="lin" valueType="num">
                                          <p:cBhvr>
                                            <p:cTn id="67" dur="500" fill="hold"/>
                                            <p:tgtEl>
                                              <p:spTgt spid="62"/>
                                            </p:tgtEl>
                                            <p:attrNameLst>
                                              <p:attrName>ppt_w</p:attrName>
                                            </p:attrNameLst>
                                          </p:cBhvr>
                                          <p:tavLst>
                                            <p:tav tm="0">
                                              <p:val>
                                                <p:fltVal val="0"/>
                                              </p:val>
                                            </p:tav>
                                            <p:tav tm="100000">
                                              <p:val>
                                                <p:strVal val="#ppt_w"/>
                                              </p:val>
                                            </p:tav>
                                          </p:tavLst>
                                        </p:anim>
                                        <p:anim calcmode="lin" valueType="num">
                                          <p:cBhvr>
                                            <p:cTn id="68" dur="500" fill="hold"/>
                                            <p:tgtEl>
                                              <p:spTgt spid="62"/>
                                            </p:tgtEl>
                                            <p:attrNameLst>
                                              <p:attrName>ppt_h</p:attrName>
                                            </p:attrNameLst>
                                          </p:cBhvr>
                                          <p:tavLst>
                                            <p:tav tm="0">
                                              <p:val>
                                                <p:fltVal val="0"/>
                                              </p:val>
                                            </p:tav>
                                            <p:tav tm="100000">
                                              <p:val>
                                                <p:strVal val="#ppt_h"/>
                                              </p:val>
                                            </p:tav>
                                          </p:tavLst>
                                        </p:anim>
                                        <p:animEffect transition="in" filter="fade">
                                          <p:cBhvr>
                                            <p:cTn id="69" dur="500"/>
                                            <p:tgtEl>
                                              <p:spTgt spid="62"/>
                                            </p:tgtEl>
                                          </p:cBhvr>
                                        </p:animEffect>
                                      </p:childTnLst>
                                    </p:cTn>
                                  </p:par>
                                  <p:par>
                                    <p:cTn id="70" presetID="6" presetClass="emph" presetSubtype="0" autoRev="1" fill="hold" grpId="1" nodeType="withEffect">
                                      <p:stCondLst>
                                        <p:cond delay="2100"/>
                                      </p:stCondLst>
                                      <p:childTnLst>
                                        <p:animScale>
                                          <p:cBhvr>
                                            <p:cTn id="71" dur="500" fill="hold"/>
                                            <p:tgtEl>
                                              <p:spTgt spid="62"/>
                                            </p:tgtEl>
                                          </p:cBhvr>
                                          <p:by x="120000" y="120000"/>
                                        </p:animScale>
                                      </p:childTnLst>
                                    </p:cTn>
                                  </p:par>
                                  <p:par>
                                    <p:cTn id="72" presetID="53" presetClass="entr" presetSubtype="16" fill="hold" grpId="0" nodeType="withEffect">
                                      <p:stCondLst>
                                        <p:cond delay="1800"/>
                                      </p:stCondLst>
                                      <p:childTnLst>
                                        <p:set>
                                          <p:cBhvr>
                                            <p:cTn id="73" dur="1" fill="hold">
                                              <p:stCondLst>
                                                <p:cond delay="0"/>
                                              </p:stCondLst>
                                            </p:cTn>
                                            <p:tgtEl>
                                              <p:spTgt spid="59"/>
                                            </p:tgtEl>
                                            <p:attrNameLst>
                                              <p:attrName>style.visibility</p:attrName>
                                            </p:attrNameLst>
                                          </p:cBhvr>
                                          <p:to>
                                            <p:strVal val="visible"/>
                                          </p:to>
                                        </p:set>
                                        <p:anim calcmode="lin" valueType="num">
                                          <p:cBhvr>
                                            <p:cTn id="74" dur="500" fill="hold"/>
                                            <p:tgtEl>
                                              <p:spTgt spid="59"/>
                                            </p:tgtEl>
                                            <p:attrNameLst>
                                              <p:attrName>ppt_w</p:attrName>
                                            </p:attrNameLst>
                                          </p:cBhvr>
                                          <p:tavLst>
                                            <p:tav tm="0">
                                              <p:val>
                                                <p:fltVal val="0"/>
                                              </p:val>
                                            </p:tav>
                                            <p:tav tm="100000">
                                              <p:val>
                                                <p:strVal val="#ppt_w"/>
                                              </p:val>
                                            </p:tav>
                                          </p:tavLst>
                                        </p:anim>
                                        <p:anim calcmode="lin" valueType="num">
                                          <p:cBhvr>
                                            <p:cTn id="75" dur="500" fill="hold"/>
                                            <p:tgtEl>
                                              <p:spTgt spid="59"/>
                                            </p:tgtEl>
                                            <p:attrNameLst>
                                              <p:attrName>ppt_h</p:attrName>
                                            </p:attrNameLst>
                                          </p:cBhvr>
                                          <p:tavLst>
                                            <p:tav tm="0">
                                              <p:val>
                                                <p:fltVal val="0"/>
                                              </p:val>
                                            </p:tav>
                                            <p:tav tm="100000">
                                              <p:val>
                                                <p:strVal val="#ppt_h"/>
                                              </p:val>
                                            </p:tav>
                                          </p:tavLst>
                                        </p:anim>
                                        <p:animEffect transition="in" filter="fade">
                                          <p:cBhvr>
                                            <p:cTn id="76" dur="500"/>
                                            <p:tgtEl>
                                              <p:spTgt spid="59"/>
                                            </p:tgtEl>
                                          </p:cBhvr>
                                        </p:animEffect>
                                      </p:childTnLst>
                                    </p:cTn>
                                  </p:par>
                                  <p:par>
                                    <p:cTn id="77" presetID="6" presetClass="emph" presetSubtype="0" autoRev="1" fill="hold" grpId="1" nodeType="withEffect">
                                      <p:stCondLst>
                                        <p:cond delay="2100"/>
                                      </p:stCondLst>
                                      <p:childTnLst>
                                        <p:animScale>
                                          <p:cBhvr>
                                            <p:cTn id="78" dur="500" fill="hold"/>
                                            <p:tgtEl>
                                              <p:spTgt spid="59"/>
                                            </p:tgtEl>
                                          </p:cBhvr>
                                          <p:by x="120000" y="120000"/>
                                        </p:animScale>
                                      </p:childTnLst>
                                    </p:cTn>
                                  </p:par>
                                  <p:par>
                                    <p:cTn id="79" presetID="53" presetClass="entr" presetSubtype="16" fill="hold" grpId="0" nodeType="withEffect">
                                      <p:stCondLst>
                                        <p:cond delay="1800"/>
                                      </p:stCondLst>
                                      <p:childTnLst>
                                        <p:set>
                                          <p:cBhvr>
                                            <p:cTn id="80" dur="1" fill="hold">
                                              <p:stCondLst>
                                                <p:cond delay="0"/>
                                              </p:stCondLst>
                                            </p:cTn>
                                            <p:tgtEl>
                                              <p:spTgt spid="60"/>
                                            </p:tgtEl>
                                            <p:attrNameLst>
                                              <p:attrName>style.visibility</p:attrName>
                                            </p:attrNameLst>
                                          </p:cBhvr>
                                          <p:to>
                                            <p:strVal val="visible"/>
                                          </p:to>
                                        </p:set>
                                        <p:anim calcmode="lin" valueType="num">
                                          <p:cBhvr>
                                            <p:cTn id="81" dur="500" fill="hold"/>
                                            <p:tgtEl>
                                              <p:spTgt spid="60"/>
                                            </p:tgtEl>
                                            <p:attrNameLst>
                                              <p:attrName>ppt_w</p:attrName>
                                            </p:attrNameLst>
                                          </p:cBhvr>
                                          <p:tavLst>
                                            <p:tav tm="0">
                                              <p:val>
                                                <p:fltVal val="0"/>
                                              </p:val>
                                            </p:tav>
                                            <p:tav tm="100000">
                                              <p:val>
                                                <p:strVal val="#ppt_w"/>
                                              </p:val>
                                            </p:tav>
                                          </p:tavLst>
                                        </p:anim>
                                        <p:anim calcmode="lin" valueType="num">
                                          <p:cBhvr>
                                            <p:cTn id="82" dur="500" fill="hold"/>
                                            <p:tgtEl>
                                              <p:spTgt spid="60"/>
                                            </p:tgtEl>
                                            <p:attrNameLst>
                                              <p:attrName>ppt_h</p:attrName>
                                            </p:attrNameLst>
                                          </p:cBhvr>
                                          <p:tavLst>
                                            <p:tav tm="0">
                                              <p:val>
                                                <p:fltVal val="0"/>
                                              </p:val>
                                            </p:tav>
                                            <p:tav tm="100000">
                                              <p:val>
                                                <p:strVal val="#ppt_h"/>
                                              </p:val>
                                            </p:tav>
                                          </p:tavLst>
                                        </p:anim>
                                        <p:animEffect transition="in" filter="fade">
                                          <p:cBhvr>
                                            <p:cTn id="83" dur="500"/>
                                            <p:tgtEl>
                                              <p:spTgt spid="60"/>
                                            </p:tgtEl>
                                          </p:cBhvr>
                                        </p:animEffect>
                                      </p:childTnLst>
                                    </p:cTn>
                                  </p:par>
                                  <p:par>
                                    <p:cTn id="84" presetID="6" presetClass="emph" presetSubtype="0" autoRev="1" fill="hold" grpId="1" nodeType="withEffect">
                                      <p:stCondLst>
                                        <p:cond delay="2100"/>
                                      </p:stCondLst>
                                      <p:childTnLst>
                                        <p:animScale>
                                          <p:cBhvr>
                                            <p:cTn id="85" dur="500" fill="hold"/>
                                            <p:tgtEl>
                                              <p:spTgt spid="60"/>
                                            </p:tgtEl>
                                          </p:cBhvr>
                                          <p:by x="120000" y="120000"/>
                                        </p:animScale>
                                      </p:childTnLst>
                                    </p:cTn>
                                  </p:par>
                                  <p:par>
                                    <p:cTn id="86" presetID="53" presetClass="entr" presetSubtype="16" fill="hold" grpId="0" nodeType="withEffect">
                                      <p:stCondLst>
                                        <p:cond delay="1800"/>
                                      </p:stCondLst>
                                      <p:childTnLst>
                                        <p:set>
                                          <p:cBhvr>
                                            <p:cTn id="87" dur="1" fill="hold">
                                              <p:stCondLst>
                                                <p:cond delay="0"/>
                                              </p:stCondLst>
                                            </p:cTn>
                                            <p:tgtEl>
                                              <p:spTgt spid="58"/>
                                            </p:tgtEl>
                                            <p:attrNameLst>
                                              <p:attrName>style.visibility</p:attrName>
                                            </p:attrNameLst>
                                          </p:cBhvr>
                                          <p:to>
                                            <p:strVal val="visible"/>
                                          </p:to>
                                        </p:set>
                                        <p:anim calcmode="lin" valueType="num">
                                          <p:cBhvr>
                                            <p:cTn id="88" dur="500" fill="hold"/>
                                            <p:tgtEl>
                                              <p:spTgt spid="58"/>
                                            </p:tgtEl>
                                            <p:attrNameLst>
                                              <p:attrName>ppt_w</p:attrName>
                                            </p:attrNameLst>
                                          </p:cBhvr>
                                          <p:tavLst>
                                            <p:tav tm="0">
                                              <p:val>
                                                <p:fltVal val="0"/>
                                              </p:val>
                                            </p:tav>
                                            <p:tav tm="100000">
                                              <p:val>
                                                <p:strVal val="#ppt_w"/>
                                              </p:val>
                                            </p:tav>
                                          </p:tavLst>
                                        </p:anim>
                                        <p:anim calcmode="lin" valueType="num">
                                          <p:cBhvr>
                                            <p:cTn id="89" dur="500" fill="hold"/>
                                            <p:tgtEl>
                                              <p:spTgt spid="58"/>
                                            </p:tgtEl>
                                            <p:attrNameLst>
                                              <p:attrName>ppt_h</p:attrName>
                                            </p:attrNameLst>
                                          </p:cBhvr>
                                          <p:tavLst>
                                            <p:tav tm="0">
                                              <p:val>
                                                <p:fltVal val="0"/>
                                              </p:val>
                                            </p:tav>
                                            <p:tav tm="100000">
                                              <p:val>
                                                <p:strVal val="#ppt_h"/>
                                              </p:val>
                                            </p:tav>
                                          </p:tavLst>
                                        </p:anim>
                                        <p:animEffect transition="in" filter="fade">
                                          <p:cBhvr>
                                            <p:cTn id="90" dur="500"/>
                                            <p:tgtEl>
                                              <p:spTgt spid="58"/>
                                            </p:tgtEl>
                                          </p:cBhvr>
                                        </p:animEffect>
                                      </p:childTnLst>
                                    </p:cTn>
                                  </p:par>
                                  <p:par>
                                    <p:cTn id="91" presetID="6" presetClass="emph" presetSubtype="0" autoRev="1" fill="hold" grpId="1" nodeType="withEffect">
                                      <p:stCondLst>
                                        <p:cond delay="2100"/>
                                      </p:stCondLst>
                                      <p:childTnLst>
                                        <p:animScale>
                                          <p:cBhvr>
                                            <p:cTn id="92" dur="500" fill="hold"/>
                                            <p:tgtEl>
                                              <p:spTgt spid="58"/>
                                            </p:tgtEl>
                                          </p:cBhvr>
                                          <p:by x="120000" y="120000"/>
                                        </p:animScale>
                                      </p:childTnLst>
                                    </p:cTn>
                                  </p:par>
                                  <p:par>
                                    <p:cTn id="93" presetID="53" presetClass="entr" presetSubtype="16" fill="hold" grpId="0" nodeType="withEffect">
                                      <p:stCondLst>
                                        <p:cond delay="1800"/>
                                      </p:stCondLst>
                                      <p:childTnLst>
                                        <p:set>
                                          <p:cBhvr>
                                            <p:cTn id="94" dur="1" fill="hold">
                                              <p:stCondLst>
                                                <p:cond delay="0"/>
                                              </p:stCondLst>
                                            </p:cTn>
                                            <p:tgtEl>
                                              <p:spTgt spid="61"/>
                                            </p:tgtEl>
                                            <p:attrNameLst>
                                              <p:attrName>style.visibility</p:attrName>
                                            </p:attrNameLst>
                                          </p:cBhvr>
                                          <p:to>
                                            <p:strVal val="visible"/>
                                          </p:to>
                                        </p:set>
                                        <p:anim calcmode="lin" valueType="num">
                                          <p:cBhvr>
                                            <p:cTn id="95" dur="500" fill="hold"/>
                                            <p:tgtEl>
                                              <p:spTgt spid="61"/>
                                            </p:tgtEl>
                                            <p:attrNameLst>
                                              <p:attrName>ppt_w</p:attrName>
                                            </p:attrNameLst>
                                          </p:cBhvr>
                                          <p:tavLst>
                                            <p:tav tm="0">
                                              <p:val>
                                                <p:fltVal val="0"/>
                                              </p:val>
                                            </p:tav>
                                            <p:tav tm="100000">
                                              <p:val>
                                                <p:strVal val="#ppt_w"/>
                                              </p:val>
                                            </p:tav>
                                          </p:tavLst>
                                        </p:anim>
                                        <p:anim calcmode="lin" valueType="num">
                                          <p:cBhvr>
                                            <p:cTn id="96" dur="500" fill="hold"/>
                                            <p:tgtEl>
                                              <p:spTgt spid="61"/>
                                            </p:tgtEl>
                                            <p:attrNameLst>
                                              <p:attrName>ppt_h</p:attrName>
                                            </p:attrNameLst>
                                          </p:cBhvr>
                                          <p:tavLst>
                                            <p:tav tm="0">
                                              <p:val>
                                                <p:fltVal val="0"/>
                                              </p:val>
                                            </p:tav>
                                            <p:tav tm="100000">
                                              <p:val>
                                                <p:strVal val="#ppt_h"/>
                                              </p:val>
                                            </p:tav>
                                          </p:tavLst>
                                        </p:anim>
                                        <p:animEffect transition="in" filter="fade">
                                          <p:cBhvr>
                                            <p:cTn id="97" dur="500"/>
                                            <p:tgtEl>
                                              <p:spTgt spid="61"/>
                                            </p:tgtEl>
                                          </p:cBhvr>
                                        </p:animEffect>
                                      </p:childTnLst>
                                    </p:cTn>
                                  </p:par>
                                  <p:par>
                                    <p:cTn id="98" presetID="6" presetClass="emph" presetSubtype="0" autoRev="1" fill="hold" grpId="1" nodeType="withEffect">
                                      <p:stCondLst>
                                        <p:cond delay="2100"/>
                                      </p:stCondLst>
                                      <p:childTnLst>
                                        <p:animScale>
                                          <p:cBhvr>
                                            <p:cTn id="99" dur="500" fill="hold"/>
                                            <p:tgtEl>
                                              <p:spTgt spid="61"/>
                                            </p:tgtEl>
                                          </p:cBhvr>
                                          <p:by x="120000" y="120000"/>
                                        </p:animScale>
                                      </p:childTnLst>
                                    </p:cTn>
                                  </p:par>
                                  <p:par>
                                    <p:cTn id="100" presetID="2" presetClass="entr" presetSubtype="4" fill="hold" grpId="0" nodeType="withEffect">
                                      <p:stCondLst>
                                        <p:cond delay="2100"/>
                                      </p:stCondLst>
                                      <p:childTnLst>
                                        <p:set>
                                          <p:cBhvr>
                                            <p:cTn id="101" dur="1" fill="hold">
                                              <p:stCondLst>
                                                <p:cond delay="0"/>
                                              </p:stCondLst>
                                            </p:cTn>
                                            <p:tgtEl>
                                              <p:spTgt spid="64"/>
                                            </p:tgtEl>
                                            <p:attrNameLst>
                                              <p:attrName>style.visibility</p:attrName>
                                            </p:attrNameLst>
                                          </p:cBhvr>
                                          <p:to>
                                            <p:strVal val="visible"/>
                                          </p:to>
                                        </p:set>
                                        <p:anim calcmode="lin" valueType="num">
                                          <p:cBhvr additive="base">
                                            <p:cTn id="102" dur="500" fill="hold"/>
                                            <p:tgtEl>
                                              <p:spTgt spid="64"/>
                                            </p:tgtEl>
                                            <p:attrNameLst>
                                              <p:attrName>ppt_x</p:attrName>
                                            </p:attrNameLst>
                                          </p:cBhvr>
                                          <p:tavLst>
                                            <p:tav tm="0">
                                              <p:val>
                                                <p:strVal val="#ppt_x"/>
                                              </p:val>
                                            </p:tav>
                                            <p:tav tm="100000">
                                              <p:val>
                                                <p:strVal val="#ppt_x"/>
                                              </p:val>
                                            </p:tav>
                                          </p:tavLst>
                                        </p:anim>
                                        <p:anim calcmode="lin" valueType="num">
                                          <p:cBhvr additive="base">
                                            <p:cTn id="103" dur="500" fill="hold"/>
                                            <p:tgtEl>
                                              <p:spTgt spid="64"/>
                                            </p:tgtEl>
                                            <p:attrNameLst>
                                              <p:attrName>ppt_y</p:attrName>
                                            </p:attrNameLst>
                                          </p:cBhvr>
                                          <p:tavLst>
                                            <p:tav tm="0">
                                              <p:val>
                                                <p:strVal val="1+#ppt_h/2"/>
                                              </p:val>
                                            </p:tav>
                                            <p:tav tm="100000">
                                              <p:val>
                                                <p:strVal val="#ppt_y"/>
                                              </p:val>
                                            </p:tav>
                                          </p:tavLst>
                                        </p:anim>
                                      </p:childTnLst>
                                    </p:cTn>
                                  </p:par>
                                  <p:par>
                                    <p:cTn id="104" presetID="2" presetClass="entr" presetSubtype="4" fill="hold" grpId="0" nodeType="withEffect">
                                      <p:stCondLst>
                                        <p:cond delay="2100"/>
                                      </p:stCondLst>
                                      <p:childTnLst>
                                        <p:set>
                                          <p:cBhvr>
                                            <p:cTn id="105" dur="1" fill="hold">
                                              <p:stCondLst>
                                                <p:cond delay="0"/>
                                              </p:stCondLst>
                                            </p:cTn>
                                            <p:tgtEl>
                                              <p:spTgt spid="63"/>
                                            </p:tgtEl>
                                            <p:attrNameLst>
                                              <p:attrName>style.visibility</p:attrName>
                                            </p:attrNameLst>
                                          </p:cBhvr>
                                          <p:to>
                                            <p:strVal val="visible"/>
                                          </p:to>
                                        </p:set>
                                        <p:anim calcmode="lin" valueType="num">
                                          <p:cBhvr additive="base">
                                            <p:cTn id="106" dur="500" fill="hold"/>
                                            <p:tgtEl>
                                              <p:spTgt spid="63"/>
                                            </p:tgtEl>
                                            <p:attrNameLst>
                                              <p:attrName>ppt_x</p:attrName>
                                            </p:attrNameLst>
                                          </p:cBhvr>
                                          <p:tavLst>
                                            <p:tav tm="0">
                                              <p:val>
                                                <p:strVal val="#ppt_x"/>
                                              </p:val>
                                            </p:tav>
                                            <p:tav tm="100000">
                                              <p:val>
                                                <p:strVal val="#ppt_x"/>
                                              </p:val>
                                            </p:tav>
                                          </p:tavLst>
                                        </p:anim>
                                        <p:anim calcmode="lin" valueType="num">
                                          <p:cBhvr additive="base">
                                            <p:cTn id="107" dur="500" fill="hold"/>
                                            <p:tgtEl>
                                              <p:spTgt spid="63"/>
                                            </p:tgtEl>
                                            <p:attrNameLst>
                                              <p:attrName>ppt_y</p:attrName>
                                            </p:attrNameLst>
                                          </p:cBhvr>
                                          <p:tavLst>
                                            <p:tav tm="0">
                                              <p:val>
                                                <p:strVal val="1+#ppt_h/2"/>
                                              </p:val>
                                            </p:tav>
                                            <p:tav tm="100000">
                                              <p:val>
                                                <p:strVal val="#ppt_y"/>
                                              </p:val>
                                            </p:tav>
                                          </p:tavLst>
                                        </p:anim>
                                      </p:childTnLst>
                                    </p:cTn>
                                  </p:par>
                                  <p:par>
                                    <p:cTn id="108" presetID="2" presetClass="entr" presetSubtype="4" fill="hold" grpId="0" nodeType="withEffect">
                                      <p:stCondLst>
                                        <p:cond delay="2100"/>
                                      </p:stCondLst>
                                      <p:childTnLst>
                                        <p:set>
                                          <p:cBhvr>
                                            <p:cTn id="109" dur="1" fill="hold">
                                              <p:stCondLst>
                                                <p:cond delay="0"/>
                                              </p:stCondLst>
                                            </p:cTn>
                                            <p:tgtEl>
                                              <p:spTgt spid="65"/>
                                            </p:tgtEl>
                                            <p:attrNameLst>
                                              <p:attrName>style.visibility</p:attrName>
                                            </p:attrNameLst>
                                          </p:cBhvr>
                                          <p:to>
                                            <p:strVal val="visible"/>
                                          </p:to>
                                        </p:set>
                                        <p:anim calcmode="lin" valueType="num">
                                          <p:cBhvr additive="base">
                                            <p:cTn id="110" dur="500" fill="hold"/>
                                            <p:tgtEl>
                                              <p:spTgt spid="65"/>
                                            </p:tgtEl>
                                            <p:attrNameLst>
                                              <p:attrName>ppt_x</p:attrName>
                                            </p:attrNameLst>
                                          </p:cBhvr>
                                          <p:tavLst>
                                            <p:tav tm="0">
                                              <p:val>
                                                <p:strVal val="#ppt_x"/>
                                              </p:val>
                                            </p:tav>
                                            <p:tav tm="100000">
                                              <p:val>
                                                <p:strVal val="#ppt_x"/>
                                              </p:val>
                                            </p:tav>
                                          </p:tavLst>
                                        </p:anim>
                                        <p:anim calcmode="lin" valueType="num">
                                          <p:cBhvr additive="base">
                                            <p:cTn id="111" dur="500" fill="hold"/>
                                            <p:tgtEl>
                                              <p:spTgt spid="65"/>
                                            </p:tgtEl>
                                            <p:attrNameLst>
                                              <p:attrName>ppt_y</p:attrName>
                                            </p:attrNameLst>
                                          </p:cBhvr>
                                          <p:tavLst>
                                            <p:tav tm="0">
                                              <p:val>
                                                <p:strVal val="1+#ppt_h/2"/>
                                              </p:val>
                                            </p:tav>
                                            <p:tav tm="100000">
                                              <p:val>
                                                <p:strVal val="#ppt_y"/>
                                              </p:val>
                                            </p:tav>
                                          </p:tavLst>
                                        </p:anim>
                                      </p:childTnLst>
                                    </p:cTn>
                                  </p:par>
                                  <p:par>
                                    <p:cTn id="112" presetID="2" presetClass="entr" presetSubtype="4" fill="hold" grpId="0" nodeType="withEffect">
                                      <p:stCondLst>
                                        <p:cond delay="2100"/>
                                      </p:stCondLst>
                                      <p:childTnLst>
                                        <p:set>
                                          <p:cBhvr>
                                            <p:cTn id="113" dur="1" fill="hold">
                                              <p:stCondLst>
                                                <p:cond delay="0"/>
                                              </p:stCondLst>
                                            </p:cTn>
                                            <p:tgtEl>
                                              <p:spTgt spid="66"/>
                                            </p:tgtEl>
                                            <p:attrNameLst>
                                              <p:attrName>style.visibility</p:attrName>
                                            </p:attrNameLst>
                                          </p:cBhvr>
                                          <p:to>
                                            <p:strVal val="visible"/>
                                          </p:to>
                                        </p:set>
                                        <p:anim calcmode="lin" valueType="num">
                                          <p:cBhvr additive="base">
                                            <p:cTn id="114" dur="500" fill="hold"/>
                                            <p:tgtEl>
                                              <p:spTgt spid="66"/>
                                            </p:tgtEl>
                                            <p:attrNameLst>
                                              <p:attrName>ppt_x</p:attrName>
                                            </p:attrNameLst>
                                          </p:cBhvr>
                                          <p:tavLst>
                                            <p:tav tm="0">
                                              <p:val>
                                                <p:strVal val="#ppt_x"/>
                                              </p:val>
                                            </p:tav>
                                            <p:tav tm="100000">
                                              <p:val>
                                                <p:strVal val="#ppt_x"/>
                                              </p:val>
                                            </p:tav>
                                          </p:tavLst>
                                        </p:anim>
                                        <p:anim calcmode="lin" valueType="num">
                                          <p:cBhvr additive="base">
                                            <p:cTn id="115" dur="500" fill="hold"/>
                                            <p:tgtEl>
                                              <p:spTgt spid="66"/>
                                            </p:tgtEl>
                                            <p:attrNameLst>
                                              <p:attrName>ppt_y</p:attrName>
                                            </p:attrNameLst>
                                          </p:cBhvr>
                                          <p:tavLst>
                                            <p:tav tm="0">
                                              <p:val>
                                                <p:strVal val="1+#ppt_h/2"/>
                                              </p:val>
                                            </p:tav>
                                            <p:tav tm="100000">
                                              <p:val>
                                                <p:strVal val="#ppt_y"/>
                                              </p:val>
                                            </p:tav>
                                          </p:tavLst>
                                        </p:anim>
                                      </p:childTnLst>
                                    </p:cTn>
                                  </p:par>
                                  <p:par>
                                    <p:cTn id="116" presetID="2" presetClass="entr" presetSubtype="4" fill="hold" grpId="0" nodeType="withEffect">
                                      <p:stCondLst>
                                        <p:cond delay="2100"/>
                                      </p:stCondLst>
                                      <p:childTnLst>
                                        <p:set>
                                          <p:cBhvr>
                                            <p:cTn id="117" dur="1" fill="hold">
                                              <p:stCondLst>
                                                <p:cond delay="0"/>
                                              </p:stCondLst>
                                            </p:cTn>
                                            <p:tgtEl>
                                              <p:spTgt spid="67"/>
                                            </p:tgtEl>
                                            <p:attrNameLst>
                                              <p:attrName>style.visibility</p:attrName>
                                            </p:attrNameLst>
                                          </p:cBhvr>
                                          <p:to>
                                            <p:strVal val="visible"/>
                                          </p:to>
                                        </p:set>
                                        <p:anim calcmode="lin" valueType="num">
                                          <p:cBhvr additive="base">
                                            <p:cTn id="118" dur="500" fill="hold"/>
                                            <p:tgtEl>
                                              <p:spTgt spid="67"/>
                                            </p:tgtEl>
                                            <p:attrNameLst>
                                              <p:attrName>ppt_x</p:attrName>
                                            </p:attrNameLst>
                                          </p:cBhvr>
                                          <p:tavLst>
                                            <p:tav tm="0">
                                              <p:val>
                                                <p:strVal val="#ppt_x"/>
                                              </p:val>
                                            </p:tav>
                                            <p:tav tm="100000">
                                              <p:val>
                                                <p:strVal val="#ppt_x"/>
                                              </p:val>
                                            </p:tav>
                                          </p:tavLst>
                                        </p:anim>
                                        <p:anim calcmode="lin" valueType="num">
                                          <p:cBhvr additive="base">
                                            <p:cTn id="119" dur="500" fill="hold"/>
                                            <p:tgtEl>
                                              <p:spTgt spid="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4" grpId="0" animBg="1"/>
          <p:bldP spid="55" grpId="0" animBg="1"/>
          <p:bldP spid="57" grpId="0" animBg="1"/>
          <p:bldP spid="58" grpId="0" animBg="1"/>
          <p:bldP spid="58" grpId="1" animBg="1"/>
          <p:bldP spid="59" grpId="0" animBg="1"/>
          <p:bldP spid="59" grpId="1" animBg="1"/>
          <p:bldP spid="60" grpId="0" animBg="1"/>
          <p:bldP spid="60" grpId="1" animBg="1"/>
          <p:bldP spid="61" grpId="0" animBg="1"/>
          <p:bldP spid="61" grpId="1" animBg="1"/>
          <p:bldP spid="62" grpId="0" animBg="1"/>
          <p:bldP spid="62" grpId="1" animBg="1"/>
          <p:bldP spid="63" grpId="0"/>
          <p:bldP spid="64" grpId="0"/>
          <p:bldP spid="65" grpId="0"/>
          <p:bldP spid="66" grpId="0"/>
          <p:bldP spid="67" grpId="0"/>
          <p:bldP spid="68" grpId="0"/>
          <p:bldP spid="69" grpId="0" animBg="1"/>
          <p:bldP spid="70" grpId="0"/>
          <p:bldP spid="71" grpId="0" animBg="1"/>
          <p:bldP spid="72" grpId="0"/>
          <p:bldP spid="73" grpId="0" animBg="1"/>
          <p:bldP spid="74" grpId="0"/>
          <p:bldP spid="75" grpId="0" animBg="1"/>
          <p:bldP spid="76"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Freeform 8"/>
          <p:cNvSpPr/>
          <p:nvPr/>
        </p:nvSpPr>
        <p:spPr bwMode="auto">
          <a:xfrm>
            <a:off x="2498725" y="2859088"/>
            <a:ext cx="1582738" cy="792162"/>
          </a:xfrm>
          <a:custGeom>
            <a:avLst/>
            <a:gdLst>
              <a:gd name="T0" fmla="*/ 228 w 457"/>
              <a:gd name="T1" fmla="*/ 142 h 229"/>
              <a:gd name="T2" fmla="*/ 87 w 457"/>
              <a:gd name="T3" fmla="*/ 0 h 229"/>
              <a:gd name="T4" fmla="*/ 0 w 457"/>
              <a:gd name="T5" fmla="*/ 0 h 229"/>
              <a:gd name="T6" fmla="*/ 228 w 457"/>
              <a:gd name="T7" fmla="*/ 229 h 229"/>
              <a:gd name="T8" fmla="*/ 457 w 457"/>
              <a:gd name="T9" fmla="*/ 0 h 229"/>
              <a:gd name="T10" fmla="*/ 370 w 457"/>
              <a:gd name="T11" fmla="*/ 0 h 229"/>
              <a:gd name="T12" fmla="*/ 228 w 457"/>
              <a:gd name="T13" fmla="*/ 142 h 229"/>
            </a:gdLst>
            <a:ahLst/>
            <a:cxnLst>
              <a:cxn ang="0">
                <a:pos x="T0" y="T1"/>
              </a:cxn>
              <a:cxn ang="0">
                <a:pos x="T2" y="T3"/>
              </a:cxn>
              <a:cxn ang="0">
                <a:pos x="T4" y="T5"/>
              </a:cxn>
              <a:cxn ang="0">
                <a:pos x="T6" y="T7"/>
              </a:cxn>
              <a:cxn ang="0">
                <a:pos x="T8" y="T9"/>
              </a:cxn>
              <a:cxn ang="0">
                <a:pos x="T10" y="T11"/>
              </a:cxn>
              <a:cxn ang="0">
                <a:pos x="T12" y="T13"/>
              </a:cxn>
            </a:cxnLst>
            <a:rect l="0" t="0" r="r" b="b"/>
            <a:pathLst>
              <a:path w="457" h="229">
                <a:moveTo>
                  <a:pt x="228" y="142"/>
                </a:moveTo>
                <a:cubicBezTo>
                  <a:pt x="150" y="142"/>
                  <a:pt x="87" y="78"/>
                  <a:pt x="87" y="0"/>
                </a:cubicBezTo>
                <a:cubicBezTo>
                  <a:pt x="0" y="0"/>
                  <a:pt x="0" y="0"/>
                  <a:pt x="0" y="0"/>
                </a:cubicBezTo>
                <a:cubicBezTo>
                  <a:pt x="0" y="126"/>
                  <a:pt x="102" y="229"/>
                  <a:pt x="228" y="229"/>
                </a:cubicBezTo>
                <a:cubicBezTo>
                  <a:pt x="355" y="229"/>
                  <a:pt x="457" y="126"/>
                  <a:pt x="457" y="0"/>
                </a:cubicBezTo>
                <a:cubicBezTo>
                  <a:pt x="370" y="0"/>
                  <a:pt x="370" y="0"/>
                  <a:pt x="370" y="0"/>
                </a:cubicBezTo>
                <a:cubicBezTo>
                  <a:pt x="370" y="78"/>
                  <a:pt x="307" y="142"/>
                  <a:pt x="228" y="142"/>
                </a:cubicBezTo>
                <a:close/>
              </a:path>
            </a:pathLst>
          </a:custGeom>
          <a:solidFill>
            <a:schemeClr val="accent2"/>
          </a:solidFill>
          <a:ln>
            <a:noFill/>
          </a:ln>
          <a:effectLst>
            <a:outerShdw blurRad="190500" dist="190500" dir="5400000" algn="ctr" rotWithShape="0">
              <a:srgbClr val="000000">
                <a:alpha val="43137"/>
              </a:srgbClr>
            </a:outerShdw>
          </a:effectLst>
        </p:spPr>
        <p:txBody>
          <a:bodyPr/>
          <a:lstStyle/>
          <a:p>
            <a:endParaRPr lang="zh-CN" altLang="en-US">
              <a:solidFill>
                <a:schemeClr val="tx1">
                  <a:lumMod val="65000"/>
                  <a:lumOff val="35000"/>
                </a:schemeClr>
              </a:solidFill>
              <a:cs typeface="+mn-ea"/>
              <a:sym typeface="+mn-lt"/>
            </a:endParaRPr>
          </a:p>
        </p:txBody>
      </p:sp>
      <p:sp>
        <p:nvSpPr>
          <p:cNvPr id="33" name="Freeform 9"/>
          <p:cNvSpPr/>
          <p:nvPr/>
        </p:nvSpPr>
        <p:spPr bwMode="auto">
          <a:xfrm>
            <a:off x="3779838" y="2066925"/>
            <a:ext cx="1584325" cy="792163"/>
          </a:xfrm>
          <a:custGeom>
            <a:avLst/>
            <a:gdLst>
              <a:gd name="T0" fmla="*/ 229 w 458"/>
              <a:gd name="T1" fmla="*/ 87 h 229"/>
              <a:gd name="T2" fmla="*/ 371 w 458"/>
              <a:gd name="T3" fmla="*/ 229 h 229"/>
              <a:gd name="T4" fmla="*/ 458 w 458"/>
              <a:gd name="T5" fmla="*/ 229 h 229"/>
              <a:gd name="T6" fmla="*/ 229 w 458"/>
              <a:gd name="T7" fmla="*/ 0 h 229"/>
              <a:gd name="T8" fmla="*/ 0 w 458"/>
              <a:gd name="T9" fmla="*/ 229 h 229"/>
              <a:gd name="T10" fmla="*/ 87 w 458"/>
              <a:gd name="T11" fmla="*/ 229 h 229"/>
              <a:gd name="T12" fmla="*/ 229 w 458"/>
              <a:gd name="T13" fmla="*/ 87 h 229"/>
            </a:gdLst>
            <a:ahLst/>
            <a:cxnLst>
              <a:cxn ang="0">
                <a:pos x="T0" y="T1"/>
              </a:cxn>
              <a:cxn ang="0">
                <a:pos x="T2" y="T3"/>
              </a:cxn>
              <a:cxn ang="0">
                <a:pos x="T4" y="T5"/>
              </a:cxn>
              <a:cxn ang="0">
                <a:pos x="T6" y="T7"/>
              </a:cxn>
              <a:cxn ang="0">
                <a:pos x="T8" y="T9"/>
              </a:cxn>
              <a:cxn ang="0">
                <a:pos x="T10" y="T11"/>
              </a:cxn>
              <a:cxn ang="0">
                <a:pos x="T12" y="T13"/>
              </a:cxn>
            </a:cxnLst>
            <a:rect l="0" t="0" r="r" b="b"/>
            <a:pathLst>
              <a:path w="458" h="229">
                <a:moveTo>
                  <a:pt x="229" y="87"/>
                </a:moveTo>
                <a:cubicBezTo>
                  <a:pt x="307" y="87"/>
                  <a:pt x="371" y="151"/>
                  <a:pt x="371" y="229"/>
                </a:cubicBezTo>
                <a:cubicBezTo>
                  <a:pt x="458" y="229"/>
                  <a:pt x="458" y="229"/>
                  <a:pt x="458" y="229"/>
                </a:cubicBezTo>
                <a:cubicBezTo>
                  <a:pt x="458" y="103"/>
                  <a:pt x="355" y="0"/>
                  <a:pt x="229" y="0"/>
                </a:cubicBezTo>
                <a:cubicBezTo>
                  <a:pt x="103" y="0"/>
                  <a:pt x="0" y="103"/>
                  <a:pt x="0" y="229"/>
                </a:cubicBezTo>
                <a:cubicBezTo>
                  <a:pt x="87" y="229"/>
                  <a:pt x="87" y="229"/>
                  <a:pt x="87" y="229"/>
                </a:cubicBezTo>
                <a:cubicBezTo>
                  <a:pt x="87" y="151"/>
                  <a:pt x="151" y="87"/>
                  <a:pt x="229" y="87"/>
                </a:cubicBezTo>
                <a:close/>
              </a:path>
            </a:pathLst>
          </a:custGeom>
          <a:solidFill>
            <a:srgbClr val="2EA6EB"/>
          </a:solidFill>
          <a:ln>
            <a:noFill/>
          </a:ln>
          <a:effectLst>
            <a:outerShdw blurRad="190500" dist="1905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4" name="Freeform 10"/>
          <p:cNvSpPr/>
          <p:nvPr/>
        </p:nvSpPr>
        <p:spPr bwMode="auto">
          <a:xfrm>
            <a:off x="5062538" y="2859088"/>
            <a:ext cx="1582737" cy="792162"/>
          </a:xfrm>
          <a:custGeom>
            <a:avLst/>
            <a:gdLst>
              <a:gd name="T0" fmla="*/ 228 w 457"/>
              <a:gd name="T1" fmla="*/ 142 h 229"/>
              <a:gd name="T2" fmla="*/ 86 w 457"/>
              <a:gd name="T3" fmla="*/ 0 h 229"/>
              <a:gd name="T4" fmla="*/ 0 w 457"/>
              <a:gd name="T5" fmla="*/ 0 h 229"/>
              <a:gd name="T6" fmla="*/ 228 w 457"/>
              <a:gd name="T7" fmla="*/ 229 h 229"/>
              <a:gd name="T8" fmla="*/ 457 w 457"/>
              <a:gd name="T9" fmla="*/ 0 h 229"/>
              <a:gd name="T10" fmla="*/ 370 w 457"/>
              <a:gd name="T11" fmla="*/ 0 h 229"/>
              <a:gd name="T12" fmla="*/ 228 w 457"/>
              <a:gd name="T13" fmla="*/ 142 h 229"/>
            </a:gdLst>
            <a:ahLst/>
            <a:cxnLst>
              <a:cxn ang="0">
                <a:pos x="T0" y="T1"/>
              </a:cxn>
              <a:cxn ang="0">
                <a:pos x="T2" y="T3"/>
              </a:cxn>
              <a:cxn ang="0">
                <a:pos x="T4" y="T5"/>
              </a:cxn>
              <a:cxn ang="0">
                <a:pos x="T6" y="T7"/>
              </a:cxn>
              <a:cxn ang="0">
                <a:pos x="T8" y="T9"/>
              </a:cxn>
              <a:cxn ang="0">
                <a:pos x="T10" y="T11"/>
              </a:cxn>
              <a:cxn ang="0">
                <a:pos x="T12" y="T13"/>
              </a:cxn>
            </a:cxnLst>
            <a:rect l="0" t="0" r="r" b="b"/>
            <a:pathLst>
              <a:path w="457" h="229">
                <a:moveTo>
                  <a:pt x="228" y="142"/>
                </a:moveTo>
                <a:cubicBezTo>
                  <a:pt x="150" y="142"/>
                  <a:pt x="86" y="78"/>
                  <a:pt x="86" y="0"/>
                </a:cubicBezTo>
                <a:cubicBezTo>
                  <a:pt x="0" y="0"/>
                  <a:pt x="0" y="0"/>
                  <a:pt x="0" y="0"/>
                </a:cubicBezTo>
                <a:cubicBezTo>
                  <a:pt x="0" y="126"/>
                  <a:pt x="102" y="229"/>
                  <a:pt x="228" y="229"/>
                </a:cubicBezTo>
                <a:cubicBezTo>
                  <a:pt x="355" y="229"/>
                  <a:pt x="457" y="126"/>
                  <a:pt x="457" y="0"/>
                </a:cubicBezTo>
                <a:cubicBezTo>
                  <a:pt x="370" y="0"/>
                  <a:pt x="370" y="0"/>
                  <a:pt x="370" y="0"/>
                </a:cubicBezTo>
                <a:cubicBezTo>
                  <a:pt x="370" y="78"/>
                  <a:pt x="307" y="142"/>
                  <a:pt x="228" y="142"/>
                </a:cubicBezTo>
                <a:close/>
              </a:path>
            </a:pathLst>
          </a:custGeom>
          <a:solidFill>
            <a:schemeClr val="accent2"/>
          </a:solidFill>
          <a:ln>
            <a:noFill/>
          </a:ln>
          <a:effectLst>
            <a:outerShdw blurRad="190500" dist="190500" dir="5400000" algn="ctr" rotWithShape="0">
              <a:srgbClr val="000000">
                <a:alpha val="43137"/>
              </a:srgbClr>
            </a:outerShdw>
          </a:effectLst>
        </p:spPr>
        <p:txBody>
          <a:bodyPr/>
          <a:lstStyle/>
          <a:p>
            <a:endParaRPr lang="zh-CN" altLang="en-US">
              <a:solidFill>
                <a:schemeClr val="tx1">
                  <a:lumMod val="65000"/>
                  <a:lumOff val="35000"/>
                </a:schemeClr>
              </a:solidFill>
              <a:cs typeface="+mn-ea"/>
              <a:sym typeface="+mn-lt"/>
            </a:endParaRPr>
          </a:p>
        </p:txBody>
      </p:sp>
      <p:sp>
        <p:nvSpPr>
          <p:cNvPr id="35" name="Freeform 11"/>
          <p:cNvSpPr/>
          <p:nvPr/>
        </p:nvSpPr>
        <p:spPr bwMode="auto">
          <a:xfrm>
            <a:off x="1216025" y="2066925"/>
            <a:ext cx="1584325" cy="941388"/>
          </a:xfrm>
          <a:custGeom>
            <a:avLst/>
            <a:gdLst>
              <a:gd name="T0" fmla="*/ 229 w 458"/>
              <a:gd name="T1" fmla="*/ 0 h 272"/>
              <a:gd name="T2" fmla="*/ 0 w 458"/>
              <a:gd name="T3" fmla="*/ 229 h 272"/>
              <a:gd name="T4" fmla="*/ 44 w 458"/>
              <a:gd name="T5" fmla="*/ 272 h 272"/>
              <a:gd name="T6" fmla="*/ 87 w 458"/>
              <a:gd name="T7" fmla="*/ 229 h 272"/>
              <a:gd name="T8" fmla="*/ 229 w 458"/>
              <a:gd name="T9" fmla="*/ 87 h 272"/>
              <a:gd name="T10" fmla="*/ 371 w 458"/>
              <a:gd name="T11" fmla="*/ 229 h 272"/>
              <a:gd name="T12" fmla="*/ 458 w 458"/>
              <a:gd name="T13" fmla="*/ 229 h 272"/>
              <a:gd name="T14" fmla="*/ 229 w 458"/>
              <a:gd name="T15" fmla="*/ 0 h 2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8" h="272">
                <a:moveTo>
                  <a:pt x="229" y="0"/>
                </a:moveTo>
                <a:cubicBezTo>
                  <a:pt x="103" y="0"/>
                  <a:pt x="0" y="103"/>
                  <a:pt x="0" y="229"/>
                </a:cubicBezTo>
                <a:cubicBezTo>
                  <a:pt x="0" y="253"/>
                  <a:pt x="20" y="272"/>
                  <a:pt x="44" y="272"/>
                </a:cubicBezTo>
                <a:cubicBezTo>
                  <a:pt x="68" y="272"/>
                  <a:pt x="87" y="253"/>
                  <a:pt x="87" y="229"/>
                </a:cubicBezTo>
                <a:cubicBezTo>
                  <a:pt x="87" y="151"/>
                  <a:pt x="151" y="87"/>
                  <a:pt x="229" y="87"/>
                </a:cubicBezTo>
                <a:cubicBezTo>
                  <a:pt x="307" y="87"/>
                  <a:pt x="371" y="151"/>
                  <a:pt x="371" y="229"/>
                </a:cubicBezTo>
                <a:cubicBezTo>
                  <a:pt x="458" y="229"/>
                  <a:pt x="458" y="229"/>
                  <a:pt x="458" y="229"/>
                </a:cubicBezTo>
                <a:cubicBezTo>
                  <a:pt x="458" y="103"/>
                  <a:pt x="355" y="0"/>
                  <a:pt x="229" y="0"/>
                </a:cubicBezTo>
                <a:close/>
              </a:path>
            </a:pathLst>
          </a:custGeom>
          <a:solidFill>
            <a:srgbClr val="2EA6EB"/>
          </a:solidFill>
          <a:ln>
            <a:noFill/>
          </a:ln>
          <a:effectLst>
            <a:outerShdw blurRad="190500" dist="1905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6" name="Freeform 12"/>
          <p:cNvSpPr/>
          <p:nvPr/>
        </p:nvSpPr>
        <p:spPr bwMode="auto">
          <a:xfrm>
            <a:off x="6343650" y="2066925"/>
            <a:ext cx="1584325" cy="941388"/>
          </a:xfrm>
          <a:custGeom>
            <a:avLst/>
            <a:gdLst>
              <a:gd name="T0" fmla="*/ 229 w 458"/>
              <a:gd name="T1" fmla="*/ 0 h 272"/>
              <a:gd name="T2" fmla="*/ 0 w 458"/>
              <a:gd name="T3" fmla="*/ 229 h 272"/>
              <a:gd name="T4" fmla="*/ 87 w 458"/>
              <a:gd name="T5" fmla="*/ 229 h 272"/>
              <a:gd name="T6" fmla="*/ 229 w 458"/>
              <a:gd name="T7" fmla="*/ 87 h 272"/>
              <a:gd name="T8" fmla="*/ 371 w 458"/>
              <a:gd name="T9" fmla="*/ 229 h 272"/>
              <a:gd name="T10" fmla="*/ 414 w 458"/>
              <a:gd name="T11" fmla="*/ 272 h 272"/>
              <a:gd name="T12" fmla="*/ 458 w 458"/>
              <a:gd name="T13" fmla="*/ 229 h 272"/>
              <a:gd name="T14" fmla="*/ 229 w 458"/>
              <a:gd name="T15" fmla="*/ 0 h 2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8" h="272">
                <a:moveTo>
                  <a:pt x="229" y="0"/>
                </a:moveTo>
                <a:cubicBezTo>
                  <a:pt x="103" y="0"/>
                  <a:pt x="0" y="103"/>
                  <a:pt x="0" y="229"/>
                </a:cubicBezTo>
                <a:cubicBezTo>
                  <a:pt x="87" y="229"/>
                  <a:pt x="87" y="229"/>
                  <a:pt x="87" y="229"/>
                </a:cubicBezTo>
                <a:cubicBezTo>
                  <a:pt x="87" y="151"/>
                  <a:pt x="151" y="87"/>
                  <a:pt x="229" y="87"/>
                </a:cubicBezTo>
                <a:cubicBezTo>
                  <a:pt x="307" y="87"/>
                  <a:pt x="371" y="151"/>
                  <a:pt x="371" y="229"/>
                </a:cubicBezTo>
                <a:cubicBezTo>
                  <a:pt x="371" y="253"/>
                  <a:pt x="390" y="272"/>
                  <a:pt x="414" y="272"/>
                </a:cubicBezTo>
                <a:cubicBezTo>
                  <a:pt x="438" y="272"/>
                  <a:pt x="458" y="253"/>
                  <a:pt x="458" y="229"/>
                </a:cubicBezTo>
                <a:cubicBezTo>
                  <a:pt x="458" y="103"/>
                  <a:pt x="355" y="0"/>
                  <a:pt x="229" y="0"/>
                </a:cubicBezTo>
                <a:close/>
              </a:path>
            </a:pathLst>
          </a:custGeom>
          <a:solidFill>
            <a:srgbClr val="2EA6EB"/>
          </a:solidFill>
          <a:ln>
            <a:noFill/>
          </a:ln>
          <a:effectLst>
            <a:outerShdw blurRad="190500" dist="1905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nvGrpSpPr>
          <p:cNvPr id="37" name="Group 13"/>
          <p:cNvGrpSpPr/>
          <p:nvPr/>
        </p:nvGrpSpPr>
        <p:grpSpPr bwMode="auto">
          <a:xfrm>
            <a:off x="1897063" y="2716213"/>
            <a:ext cx="222250" cy="285750"/>
            <a:chOff x="0" y="0"/>
            <a:chExt cx="184" cy="236"/>
          </a:xfrm>
          <a:solidFill>
            <a:schemeClr val="accent5">
              <a:lumMod val="60000"/>
              <a:lumOff val="40000"/>
            </a:schemeClr>
          </a:solidFill>
        </p:grpSpPr>
        <p:sp>
          <p:nvSpPr>
            <p:cNvPr id="38" name="Freeform 14"/>
            <p:cNvSpPr/>
            <p:nvPr/>
          </p:nvSpPr>
          <p:spPr bwMode="auto">
            <a:xfrm>
              <a:off x="0" y="0"/>
              <a:ext cx="184" cy="236"/>
            </a:xfrm>
            <a:custGeom>
              <a:avLst/>
              <a:gdLst>
                <a:gd name="T0" fmla="*/ 19 w 84"/>
                <a:gd name="T1" fmla="*/ 98 h 108"/>
                <a:gd name="T2" fmla="*/ 10 w 84"/>
                <a:gd name="T3" fmla="*/ 98 h 108"/>
                <a:gd name="T4" fmla="*/ 10 w 84"/>
                <a:gd name="T5" fmla="*/ 9 h 108"/>
                <a:gd name="T6" fmla="*/ 79 w 84"/>
                <a:gd name="T7" fmla="*/ 9 h 108"/>
                <a:gd name="T8" fmla="*/ 84 w 84"/>
                <a:gd name="T9" fmla="*/ 5 h 108"/>
                <a:gd name="T10" fmla="*/ 79 w 84"/>
                <a:gd name="T11" fmla="*/ 0 h 108"/>
                <a:gd name="T12" fmla="*/ 5 w 84"/>
                <a:gd name="T13" fmla="*/ 0 h 108"/>
                <a:gd name="T14" fmla="*/ 0 w 84"/>
                <a:gd name="T15" fmla="*/ 5 h 108"/>
                <a:gd name="T16" fmla="*/ 0 w 84"/>
                <a:gd name="T17" fmla="*/ 103 h 108"/>
                <a:gd name="T18" fmla="*/ 5 w 84"/>
                <a:gd name="T19" fmla="*/ 108 h 108"/>
                <a:gd name="T20" fmla="*/ 19 w 84"/>
                <a:gd name="T21" fmla="*/ 108 h 108"/>
                <a:gd name="T22" fmla="*/ 23 w 84"/>
                <a:gd name="T23" fmla="*/ 103 h 108"/>
                <a:gd name="T24" fmla="*/ 19 w 84"/>
                <a:gd name="T25" fmla="*/ 9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108">
                  <a:moveTo>
                    <a:pt x="19" y="98"/>
                  </a:moveTo>
                  <a:cubicBezTo>
                    <a:pt x="10" y="98"/>
                    <a:pt x="10" y="98"/>
                    <a:pt x="10" y="98"/>
                  </a:cubicBezTo>
                  <a:cubicBezTo>
                    <a:pt x="10" y="9"/>
                    <a:pt x="10" y="9"/>
                    <a:pt x="10" y="9"/>
                  </a:cubicBezTo>
                  <a:cubicBezTo>
                    <a:pt x="79" y="9"/>
                    <a:pt x="79" y="9"/>
                    <a:pt x="79" y="9"/>
                  </a:cubicBezTo>
                  <a:cubicBezTo>
                    <a:pt x="82" y="9"/>
                    <a:pt x="84" y="7"/>
                    <a:pt x="84" y="5"/>
                  </a:cubicBezTo>
                  <a:cubicBezTo>
                    <a:pt x="84" y="2"/>
                    <a:pt x="82" y="0"/>
                    <a:pt x="79" y="0"/>
                  </a:cubicBezTo>
                  <a:cubicBezTo>
                    <a:pt x="5" y="0"/>
                    <a:pt x="5" y="0"/>
                    <a:pt x="5" y="0"/>
                  </a:cubicBezTo>
                  <a:cubicBezTo>
                    <a:pt x="3" y="0"/>
                    <a:pt x="0" y="2"/>
                    <a:pt x="0" y="5"/>
                  </a:cubicBezTo>
                  <a:cubicBezTo>
                    <a:pt x="0" y="103"/>
                    <a:pt x="0" y="103"/>
                    <a:pt x="0" y="103"/>
                  </a:cubicBezTo>
                  <a:cubicBezTo>
                    <a:pt x="0" y="106"/>
                    <a:pt x="3" y="108"/>
                    <a:pt x="5" y="108"/>
                  </a:cubicBezTo>
                  <a:cubicBezTo>
                    <a:pt x="19" y="108"/>
                    <a:pt x="19" y="108"/>
                    <a:pt x="19" y="108"/>
                  </a:cubicBezTo>
                  <a:cubicBezTo>
                    <a:pt x="21" y="108"/>
                    <a:pt x="23" y="106"/>
                    <a:pt x="23" y="103"/>
                  </a:cubicBezTo>
                  <a:cubicBezTo>
                    <a:pt x="23" y="100"/>
                    <a:pt x="21" y="98"/>
                    <a:pt x="19" y="9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9" name="Freeform 15"/>
            <p:cNvSpPr/>
            <p:nvPr/>
          </p:nvSpPr>
          <p:spPr bwMode="auto">
            <a:xfrm>
              <a:off x="116" y="138"/>
              <a:ext cx="68" cy="98"/>
            </a:xfrm>
            <a:custGeom>
              <a:avLst/>
              <a:gdLst>
                <a:gd name="T0" fmla="*/ 26 w 31"/>
                <a:gd name="T1" fmla="*/ 0 h 45"/>
                <a:gd name="T2" fmla="*/ 21 w 31"/>
                <a:gd name="T3" fmla="*/ 5 h 45"/>
                <a:gd name="T4" fmla="*/ 21 w 31"/>
                <a:gd name="T5" fmla="*/ 35 h 45"/>
                <a:gd name="T6" fmla="*/ 4 w 31"/>
                <a:gd name="T7" fmla="*/ 35 h 45"/>
                <a:gd name="T8" fmla="*/ 0 w 31"/>
                <a:gd name="T9" fmla="*/ 40 h 45"/>
                <a:gd name="T10" fmla="*/ 4 w 31"/>
                <a:gd name="T11" fmla="*/ 45 h 45"/>
                <a:gd name="T12" fmla="*/ 26 w 31"/>
                <a:gd name="T13" fmla="*/ 45 h 45"/>
                <a:gd name="T14" fmla="*/ 29 w 31"/>
                <a:gd name="T15" fmla="*/ 43 h 45"/>
                <a:gd name="T16" fmla="*/ 31 w 31"/>
                <a:gd name="T17" fmla="*/ 40 h 45"/>
                <a:gd name="T18" fmla="*/ 31 w 31"/>
                <a:gd name="T19" fmla="*/ 5 h 45"/>
                <a:gd name="T20" fmla="*/ 26 w 31"/>
                <a:gd name="T21"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45">
                  <a:moveTo>
                    <a:pt x="26" y="0"/>
                  </a:moveTo>
                  <a:cubicBezTo>
                    <a:pt x="23" y="0"/>
                    <a:pt x="21" y="2"/>
                    <a:pt x="21" y="5"/>
                  </a:cubicBezTo>
                  <a:cubicBezTo>
                    <a:pt x="21" y="35"/>
                    <a:pt x="21" y="35"/>
                    <a:pt x="21" y="35"/>
                  </a:cubicBezTo>
                  <a:cubicBezTo>
                    <a:pt x="4" y="35"/>
                    <a:pt x="4" y="35"/>
                    <a:pt x="4" y="35"/>
                  </a:cubicBezTo>
                  <a:cubicBezTo>
                    <a:pt x="2" y="35"/>
                    <a:pt x="0" y="37"/>
                    <a:pt x="0" y="40"/>
                  </a:cubicBezTo>
                  <a:cubicBezTo>
                    <a:pt x="0" y="43"/>
                    <a:pt x="2" y="45"/>
                    <a:pt x="4" y="45"/>
                  </a:cubicBezTo>
                  <a:cubicBezTo>
                    <a:pt x="26" y="45"/>
                    <a:pt x="26" y="45"/>
                    <a:pt x="26" y="45"/>
                  </a:cubicBezTo>
                  <a:cubicBezTo>
                    <a:pt x="27" y="45"/>
                    <a:pt x="28" y="44"/>
                    <a:pt x="29" y="43"/>
                  </a:cubicBezTo>
                  <a:cubicBezTo>
                    <a:pt x="30" y="42"/>
                    <a:pt x="31" y="41"/>
                    <a:pt x="31" y="40"/>
                  </a:cubicBezTo>
                  <a:cubicBezTo>
                    <a:pt x="31" y="5"/>
                    <a:pt x="31" y="5"/>
                    <a:pt x="31" y="5"/>
                  </a:cubicBezTo>
                  <a:cubicBezTo>
                    <a:pt x="31" y="2"/>
                    <a:pt x="29" y="0"/>
                    <a:pt x="2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0" name="Freeform 16"/>
            <p:cNvSpPr>
              <a:spLocks noEditPoints="1"/>
            </p:cNvSpPr>
            <p:nvPr/>
          </p:nvSpPr>
          <p:spPr bwMode="auto">
            <a:xfrm>
              <a:off x="66" y="51"/>
              <a:ext cx="113" cy="163"/>
            </a:xfrm>
            <a:custGeom>
              <a:avLst/>
              <a:gdLst>
                <a:gd name="T0" fmla="*/ 45 w 52"/>
                <a:gd name="T1" fmla="*/ 1 h 75"/>
                <a:gd name="T2" fmla="*/ 40 w 52"/>
                <a:gd name="T3" fmla="*/ 0 h 75"/>
                <a:gd name="T4" fmla="*/ 30 w 52"/>
                <a:gd name="T5" fmla="*/ 5 h 75"/>
                <a:gd name="T6" fmla="*/ 1 w 52"/>
                <a:gd name="T7" fmla="*/ 57 h 75"/>
                <a:gd name="T8" fmla="*/ 0 w 52"/>
                <a:gd name="T9" fmla="*/ 59 h 75"/>
                <a:gd name="T10" fmla="*/ 0 w 52"/>
                <a:gd name="T11" fmla="*/ 71 h 75"/>
                <a:gd name="T12" fmla="*/ 3 w 52"/>
                <a:gd name="T13" fmla="*/ 75 h 75"/>
                <a:gd name="T14" fmla="*/ 5 w 52"/>
                <a:gd name="T15" fmla="*/ 75 h 75"/>
                <a:gd name="T16" fmla="*/ 7 w 52"/>
                <a:gd name="T17" fmla="*/ 75 h 75"/>
                <a:gd name="T18" fmla="*/ 18 w 52"/>
                <a:gd name="T19" fmla="*/ 69 h 75"/>
                <a:gd name="T20" fmla="*/ 19 w 52"/>
                <a:gd name="T21" fmla="*/ 67 h 75"/>
                <a:gd name="T22" fmla="*/ 49 w 52"/>
                <a:gd name="T23" fmla="*/ 16 h 75"/>
                <a:gd name="T24" fmla="*/ 45 w 52"/>
                <a:gd name="T25" fmla="*/ 1 h 75"/>
                <a:gd name="T26" fmla="*/ 41 w 52"/>
                <a:gd name="T27" fmla="*/ 11 h 75"/>
                <a:gd name="T28" fmla="*/ 12 w 52"/>
                <a:gd name="T29" fmla="*/ 62 h 75"/>
                <a:gd name="T30" fmla="*/ 9 w 52"/>
                <a:gd name="T31" fmla="*/ 63 h 75"/>
                <a:gd name="T32" fmla="*/ 9 w 52"/>
                <a:gd name="T33" fmla="*/ 60 h 75"/>
                <a:gd name="T34" fmla="*/ 38 w 52"/>
                <a:gd name="T35" fmla="*/ 10 h 75"/>
                <a:gd name="T36" fmla="*/ 41 w 52"/>
                <a:gd name="T37" fmla="*/ 9 h 75"/>
                <a:gd name="T38" fmla="*/ 41 w 52"/>
                <a:gd name="T39" fmla="*/ 1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2" h="75">
                  <a:moveTo>
                    <a:pt x="45" y="1"/>
                  </a:moveTo>
                  <a:cubicBezTo>
                    <a:pt x="44" y="0"/>
                    <a:pt x="42" y="0"/>
                    <a:pt x="40" y="0"/>
                  </a:cubicBezTo>
                  <a:cubicBezTo>
                    <a:pt x="36" y="0"/>
                    <a:pt x="32" y="2"/>
                    <a:pt x="30" y="5"/>
                  </a:cubicBezTo>
                  <a:cubicBezTo>
                    <a:pt x="1" y="57"/>
                    <a:pt x="1" y="57"/>
                    <a:pt x="1" y="57"/>
                  </a:cubicBezTo>
                  <a:cubicBezTo>
                    <a:pt x="0" y="57"/>
                    <a:pt x="0" y="58"/>
                    <a:pt x="0" y="59"/>
                  </a:cubicBezTo>
                  <a:cubicBezTo>
                    <a:pt x="0" y="71"/>
                    <a:pt x="0" y="71"/>
                    <a:pt x="0" y="71"/>
                  </a:cubicBezTo>
                  <a:cubicBezTo>
                    <a:pt x="1" y="72"/>
                    <a:pt x="1" y="74"/>
                    <a:pt x="3" y="75"/>
                  </a:cubicBezTo>
                  <a:cubicBezTo>
                    <a:pt x="3" y="75"/>
                    <a:pt x="4" y="75"/>
                    <a:pt x="5" y="75"/>
                  </a:cubicBezTo>
                  <a:cubicBezTo>
                    <a:pt x="6" y="75"/>
                    <a:pt x="7" y="75"/>
                    <a:pt x="7" y="75"/>
                  </a:cubicBezTo>
                  <a:cubicBezTo>
                    <a:pt x="18" y="69"/>
                    <a:pt x="18" y="69"/>
                    <a:pt x="18" y="69"/>
                  </a:cubicBezTo>
                  <a:cubicBezTo>
                    <a:pt x="18" y="69"/>
                    <a:pt x="19" y="68"/>
                    <a:pt x="19" y="67"/>
                  </a:cubicBezTo>
                  <a:cubicBezTo>
                    <a:pt x="49" y="16"/>
                    <a:pt x="49" y="16"/>
                    <a:pt x="49" y="16"/>
                  </a:cubicBezTo>
                  <a:cubicBezTo>
                    <a:pt x="52" y="11"/>
                    <a:pt x="50" y="4"/>
                    <a:pt x="45" y="1"/>
                  </a:cubicBezTo>
                  <a:close/>
                  <a:moveTo>
                    <a:pt x="41" y="11"/>
                  </a:moveTo>
                  <a:cubicBezTo>
                    <a:pt x="12" y="62"/>
                    <a:pt x="12" y="62"/>
                    <a:pt x="12" y="62"/>
                  </a:cubicBezTo>
                  <a:cubicBezTo>
                    <a:pt x="9" y="63"/>
                    <a:pt x="9" y="63"/>
                    <a:pt x="9" y="63"/>
                  </a:cubicBezTo>
                  <a:cubicBezTo>
                    <a:pt x="9" y="60"/>
                    <a:pt x="9" y="60"/>
                    <a:pt x="9" y="60"/>
                  </a:cubicBezTo>
                  <a:cubicBezTo>
                    <a:pt x="38" y="10"/>
                    <a:pt x="38" y="10"/>
                    <a:pt x="38" y="10"/>
                  </a:cubicBezTo>
                  <a:cubicBezTo>
                    <a:pt x="39" y="9"/>
                    <a:pt x="40" y="9"/>
                    <a:pt x="41" y="9"/>
                  </a:cubicBezTo>
                  <a:cubicBezTo>
                    <a:pt x="41" y="10"/>
                    <a:pt x="42" y="11"/>
                    <a:pt x="41" y="1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1" name="Freeform 17"/>
            <p:cNvSpPr/>
            <p:nvPr/>
          </p:nvSpPr>
          <p:spPr bwMode="auto">
            <a:xfrm>
              <a:off x="35" y="68"/>
              <a:ext cx="70" cy="20"/>
            </a:xfrm>
            <a:custGeom>
              <a:avLst/>
              <a:gdLst>
                <a:gd name="T0" fmla="*/ 32 w 32"/>
                <a:gd name="T1" fmla="*/ 4 h 9"/>
                <a:gd name="T2" fmla="*/ 28 w 32"/>
                <a:gd name="T3" fmla="*/ 0 h 9"/>
                <a:gd name="T4" fmla="*/ 4 w 32"/>
                <a:gd name="T5" fmla="*/ 0 h 9"/>
                <a:gd name="T6" fmla="*/ 0 w 32"/>
                <a:gd name="T7" fmla="*/ 4 h 9"/>
                <a:gd name="T8" fmla="*/ 4 w 32"/>
                <a:gd name="T9" fmla="*/ 9 h 9"/>
                <a:gd name="T10" fmla="*/ 28 w 32"/>
                <a:gd name="T11" fmla="*/ 9 h 9"/>
                <a:gd name="T12" fmla="*/ 32 w 32"/>
                <a:gd name="T13" fmla="*/ 4 h 9"/>
              </a:gdLst>
              <a:ahLst/>
              <a:cxnLst>
                <a:cxn ang="0">
                  <a:pos x="T0" y="T1"/>
                </a:cxn>
                <a:cxn ang="0">
                  <a:pos x="T2" y="T3"/>
                </a:cxn>
                <a:cxn ang="0">
                  <a:pos x="T4" y="T5"/>
                </a:cxn>
                <a:cxn ang="0">
                  <a:pos x="T6" y="T7"/>
                </a:cxn>
                <a:cxn ang="0">
                  <a:pos x="T8" y="T9"/>
                </a:cxn>
                <a:cxn ang="0">
                  <a:pos x="T10" y="T11"/>
                </a:cxn>
                <a:cxn ang="0">
                  <a:pos x="T12" y="T13"/>
                </a:cxn>
              </a:cxnLst>
              <a:rect l="0" t="0" r="r" b="b"/>
              <a:pathLst>
                <a:path w="32" h="9">
                  <a:moveTo>
                    <a:pt x="32" y="4"/>
                  </a:moveTo>
                  <a:cubicBezTo>
                    <a:pt x="32" y="2"/>
                    <a:pt x="30" y="0"/>
                    <a:pt x="28" y="0"/>
                  </a:cubicBezTo>
                  <a:cubicBezTo>
                    <a:pt x="4" y="0"/>
                    <a:pt x="4" y="0"/>
                    <a:pt x="4" y="0"/>
                  </a:cubicBezTo>
                  <a:cubicBezTo>
                    <a:pt x="2" y="0"/>
                    <a:pt x="0" y="2"/>
                    <a:pt x="0" y="4"/>
                  </a:cubicBezTo>
                  <a:cubicBezTo>
                    <a:pt x="0" y="7"/>
                    <a:pt x="2" y="9"/>
                    <a:pt x="4" y="9"/>
                  </a:cubicBezTo>
                  <a:cubicBezTo>
                    <a:pt x="28" y="9"/>
                    <a:pt x="28" y="9"/>
                    <a:pt x="28" y="9"/>
                  </a:cubicBezTo>
                  <a:cubicBezTo>
                    <a:pt x="30" y="9"/>
                    <a:pt x="32" y="7"/>
                    <a:pt x="32" y="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2" name="Freeform 18"/>
            <p:cNvSpPr/>
            <p:nvPr/>
          </p:nvSpPr>
          <p:spPr bwMode="auto">
            <a:xfrm>
              <a:off x="35" y="107"/>
              <a:ext cx="46" cy="20"/>
            </a:xfrm>
            <a:custGeom>
              <a:avLst/>
              <a:gdLst>
                <a:gd name="T0" fmla="*/ 4 w 21"/>
                <a:gd name="T1" fmla="*/ 0 h 9"/>
                <a:gd name="T2" fmla="*/ 0 w 21"/>
                <a:gd name="T3" fmla="*/ 4 h 9"/>
                <a:gd name="T4" fmla="*/ 4 w 21"/>
                <a:gd name="T5" fmla="*/ 9 h 9"/>
                <a:gd name="T6" fmla="*/ 16 w 21"/>
                <a:gd name="T7" fmla="*/ 9 h 9"/>
                <a:gd name="T8" fmla="*/ 21 w 21"/>
                <a:gd name="T9" fmla="*/ 4 h 9"/>
                <a:gd name="T10" fmla="*/ 16 w 21"/>
                <a:gd name="T11" fmla="*/ 0 h 9"/>
                <a:gd name="T12" fmla="*/ 4 w 21"/>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21" h="9">
                  <a:moveTo>
                    <a:pt x="4" y="0"/>
                  </a:moveTo>
                  <a:cubicBezTo>
                    <a:pt x="2" y="0"/>
                    <a:pt x="0" y="2"/>
                    <a:pt x="0" y="4"/>
                  </a:cubicBezTo>
                  <a:cubicBezTo>
                    <a:pt x="0" y="7"/>
                    <a:pt x="2" y="9"/>
                    <a:pt x="4" y="9"/>
                  </a:cubicBezTo>
                  <a:cubicBezTo>
                    <a:pt x="16" y="9"/>
                    <a:pt x="16" y="9"/>
                    <a:pt x="16" y="9"/>
                  </a:cubicBezTo>
                  <a:cubicBezTo>
                    <a:pt x="19" y="9"/>
                    <a:pt x="21" y="7"/>
                    <a:pt x="21" y="4"/>
                  </a:cubicBezTo>
                  <a:cubicBezTo>
                    <a:pt x="21" y="2"/>
                    <a:pt x="19" y="0"/>
                    <a:pt x="16" y="0"/>
                  </a:cubicBezTo>
                  <a:lnTo>
                    <a:pt x="4"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3" name="Group 19"/>
          <p:cNvGrpSpPr/>
          <p:nvPr/>
        </p:nvGrpSpPr>
        <p:grpSpPr bwMode="auto">
          <a:xfrm>
            <a:off x="5711825" y="2716213"/>
            <a:ext cx="282575" cy="285750"/>
            <a:chOff x="0" y="0"/>
            <a:chExt cx="233" cy="236"/>
          </a:xfrm>
          <a:solidFill>
            <a:schemeClr val="accent2"/>
          </a:solidFill>
        </p:grpSpPr>
        <p:sp>
          <p:nvSpPr>
            <p:cNvPr id="48" name="Freeform 20"/>
            <p:cNvSpPr>
              <a:spLocks noEditPoints="1"/>
            </p:cNvSpPr>
            <p:nvPr/>
          </p:nvSpPr>
          <p:spPr bwMode="auto">
            <a:xfrm>
              <a:off x="0" y="0"/>
              <a:ext cx="233" cy="236"/>
            </a:xfrm>
            <a:custGeom>
              <a:avLst/>
              <a:gdLst>
                <a:gd name="T0" fmla="*/ 103 w 107"/>
                <a:gd name="T1" fmla="*/ 42 h 108"/>
                <a:gd name="T2" fmla="*/ 93 w 107"/>
                <a:gd name="T3" fmla="*/ 35 h 108"/>
                <a:gd name="T4" fmla="*/ 97 w 107"/>
                <a:gd name="T5" fmla="*/ 22 h 108"/>
                <a:gd name="T6" fmla="*/ 80 w 107"/>
                <a:gd name="T7" fmla="*/ 10 h 108"/>
                <a:gd name="T8" fmla="*/ 68 w 107"/>
                <a:gd name="T9" fmla="*/ 12 h 108"/>
                <a:gd name="T10" fmla="*/ 62 w 107"/>
                <a:gd name="T11" fmla="*/ 1 h 108"/>
                <a:gd name="T12" fmla="*/ 42 w 107"/>
                <a:gd name="T13" fmla="*/ 4 h 108"/>
                <a:gd name="T14" fmla="*/ 34 w 107"/>
                <a:gd name="T15" fmla="*/ 14 h 108"/>
                <a:gd name="T16" fmla="*/ 22 w 107"/>
                <a:gd name="T17" fmla="*/ 11 h 108"/>
                <a:gd name="T18" fmla="*/ 10 w 107"/>
                <a:gd name="T19" fmla="*/ 27 h 108"/>
                <a:gd name="T20" fmla="*/ 12 w 107"/>
                <a:gd name="T21" fmla="*/ 39 h 108"/>
                <a:gd name="T22" fmla="*/ 0 w 107"/>
                <a:gd name="T23" fmla="*/ 46 h 108"/>
                <a:gd name="T24" fmla="*/ 0 w 107"/>
                <a:gd name="T25" fmla="*/ 62 h 108"/>
                <a:gd name="T26" fmla="*/ 12 w 107"/>
                <a:gd name="T27" fmla="*/ 69 h 108"/>
                <a:gd name="T28" fmla="*/ 10 w 107"/>
                <a:gd name="T29" fmla="*/ 81 h 108"/>
                <a:gd name="T30" fmla="*/ 22 w 107"/>
                <a:gd name="T31" fmla="*/ 97 h 108"/>
                <a:gd name="T32" fmla="*/ 34 w 107"/>
                <a:gd name="T33" fmla="*/ 94 h 108"/>
                <a:gd name="T34" fmla="*/ 42 w 107"/>
                <a:gd name="T35" fmla="*/ 104 h 108"/>
                <a:gd name="T36" fmla="*/ 53 w 107"/>
                <a:gd name="T37" fmla="*/ 108 h 108"/>
                <a:gd name="T38" fmla="*/ 65 w 107"/>
                <a:gd name="T39" fmla="*/ 104 h 108"/>
                <a:gd name="T40" fmla="*/ 72 w 107"/>
                <a:gd name="T41" fmla="*/ 94 h 108"/>
                <a:gd name="T42" fmla="*/ 85 w 107"/>
                <a:gd name="T43" fmla="*/ 97 h 108"/>
                <a:gd name="T44" fmla="*/ 97 w 107"/>
                <a:gd name="T45" fmla="*/ 81 h 108"/>
                <a:gd name="T46" fmla="*/ 95 w 107"/>
                <a:gd name="T47" fmla="*/ 69 h 108"/>
                <a:gd name="T48" fmla="*/ 106 w 107"/>
                <a:gd name="T49" fmla="*/ 62 h 108"/>
                <a:gd name="T50" fmla="*/ 106 w 107"/>
                <a:gd name="T51" fmla="*/ 46 h 108"/>
                <a:gd name="T52" fmla="*/ 90 w 107"/>
                <a:gd name="T53" fmla="*/ 61 h 108"/>
                <a:gd name="T54" fmla="*/ 84 w 107"/>
                <a:gd name="T55" fmla="*/ 71 h 108"/>
                <a:gd name="T56" fmla="*/ 88 w 107"/>
                <a:gd name="T57" fmla="*/ 82 h 108"/>
                <a:gd name="T58" fmla="*/ 74 w 107"/>
                <a:gd name="T59" fmla="*/ 84 h 108"/>
                <a:gd name="T60" fmla="*/ 63 w 107"/>
                <a:gd name="T61" fmla="*/ 87 h 108"/>
                <a:gd name="T62" fmla="*/ 57 w 107"/>
                <a:gd name="T63" fmla="*/ 98 h 108"/>
                <a:gd name="T64" fmla="*/ 47 w 107"/>
                <a:gd name="T65" fmla="*/ 90 h 108"/>
                <a:gd name="T66" fmla="*/ 37 w 107"/>
                <a:gd name="T67" fmla="*/ 85 h 108"/>
                <a:gd name="T68" fmla="*/ 25 w 107"/>
                <a:gd name="T69" fmla="*/ 88 h 108"/>
                <a:gd name="T70" fmla="*/ 23 w 107"/>
                <a:gd name="T71" fmla="*/ 75 h 108"/>
                <a:gd name="T72" fmla="*/ 20 w 107"/>
                <a:gd name="T73" fmla="*/ 64 h 108"/>
                <a:gd name="T74" fmla="*/ 9 w 107"/>
                <a:gd name="T75" fmla="*/ 58 h 108"/>
                <a:gd name="T76" fmla="*/ 9 w 107"/>
                <a:gd name="T77" fmla="*/ 50 h 108"/>
                <a:gd name="T78" fmla="*/ 20 w 107"/>
                <a:gd name="T79" fmla="*/ 44 h 108"/>
                <a:gd name="T80" fmla="*/ 23 w 107"/>
                <a:gd name="T81" fmla="*/ 33 h 108"/>
                <a:gd name="T82" fmla="*/ 25 w 107"/>
                <a:gd name="T83" fmla="*/ 20 h 108"/>
                <a:gd name="T84" fmla="*/ 37 w 107"/>
                <a:gd name="T85" fmla="*/ 23 h 108"/>
                <a:gd name="T86" fmla="*/ 47 w 107"/>
                <a:gd name="T87" fmla="*/ 18 h 108"/>
                <a:gd name="T88" fmla="*/ 57 w 107"/>
                <a:gd name="T89" fmla="*/ 10 h 108"/>
                <a:gd name="T90" fmla="*/ 63 w 107"/>
                <a:gd name="T91" fmla="*/ 21 h 108"/>
                <a:gd name="T92" fmla="*/ 74 w 107"/>
                <a:gd name="T93" fmla="*/ 23 h 108"/>
                <a:gd name="T94" fmla="*/ 88 w 107"/>
                <a:gd name="T95" fmla="*/ 26 h 108"/>
                <a:gd name="T96" fmla="*/ 84 w 107"/>
                <a:gd name="T97" fmla="*/ 37 h 108"/>
                <a:gd name="T98" fmla="*/ 90 w 107"/>
                <a:gd name="T99" fmla="*/ 47 h 108"/>
                <a:gd name="T100" fmla="*/ 98 w 107"/>
                <a:gd name="T101" fmla="*/ 5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7" h="108">
                  <a:moveTo>
                    <a:pt x="106" y="46"/>
                  </a:moveTo>
                  <a:cubicBezTo>
                    <a:pt x="106" y="44"/>
                    <a:pt x="105" y="43"/>
                    <a:pt x="103" y="42"/>
                  </a:cubicBezTo>
                  <a:cubicBezTo>
                    <a:pt x="95" y="39"/>
                    <a:pt x="95" y="39"/>
                    <a:pt x="95" y="39"/>
                  </a:cubicBezTo>
                  <a:cubicBezTo>
                    <a:pt x="94" y="38"/>
                    <a:pt x="94" y="36"/>
                    <a:pt x="93" y="35"/>
                  </a:cubicBezTo>
                  <a:cubicBezTo>
                    <a:pt x="97" y="27"/>
                    <a:pt x="97" y="27"/>
                    <a:pt x="97" y="27"/>
                  </a:cubicBezTo>
                  <a:cubicBezTo>
                    <a:pt x="98" y="25"/>
                    <a:pt x="98" y="24"/>
                    <a:pt x="97" y="22"/>
                  </a:cubicBezTo>
                  <a:cubicBezTo>
                    <a:pt x="93" y="18"/>
                    <a:pt x="89" y="14"/>
                    <a:pt x="85" y="11"/>
                  </a:cubicBezTo>
                  <a:cubicBezTo>
                    <a:pt x="84" y="10"/>
                    <a:pt x="82" y="10"/>
                    <a:pt x="80" y="10"/>
                  </a:cubicBezTo>
                  <a:cubicBezTo>
                    <a:pt x="72" y="14"/>
                    <a:pt x="72" y="14"/>
                    <a:pt x="72" y="14"/>
                  </a:cubicBezTo>
                  <a:cubicBezTo>
                    <a:pt x="71" y="14"/>
                    <a:pt x="70" y="13"/>
                    <a:pt x="68" y="12"/>
                  </a:cubicBezTo>
                  <a:cubicBezTo>
                    <a:pt x="65" y="4"/>
                    <a:pt x="65" y="4"/>
                    <a:pt x="65" y="4"/>
                  </a:cubicBezTo>
                  <a:cubicBezTo>
                    <a:pt x="65" y="2"/>
                    <a:pt x="63" y="1"/>
                    <a:pt x="62" y="1"/>
                  </a:cubicBezTo>
                  <a:cubicBezTo>
                    <a:pt x="56" y="0"/>
                    <a:pt x="51" y="0"/>
                    <a:pt x="45" y="1"/>
                  </a:cubicBezTo>
                  <a:cubicBezTo>
                    <a:pt x="44" y="1"/>
                    <a:pt x="42" y="2"/>
                    <a:pt x="42" y="4"/>
                  </a:cubicBezTo>
                  <a:cubicBezTo>
                    <a:pt x="39" y="12"/>
                    <a:pt x="39" y="12"/>
                    <a:pt x="39" y="12"/>
                  </a:cubicBezTo>
                  <a:cubicBezTo>
                    <a:pt x="37" y="13"/>
                    <a:pt x="36" y="14"/>
                    <a:pt x="34" y="14"/>
                  </a:cubicBezTo>
                  <a:cubicBezTo>
                    <a:pt x="26" y="10"/>
                    <a:pt x="26" y="10"/>
                    <a:pt x="26" y="10"/>
                  </a:cubicBezTo>
                  <a:cubicBezTo>
                    <a:pt x="25" y="10"/>
                    <a:pt x="23" y="10"/>
                    <a:pt x="22" y="11"/>
                  </a:cubicBezTo>
                  <a:cubicBezTo>
                    <a:pt x="17" y="14"/>
                    <a:pt x="13" y="18"/>
                    <a:pt x="10" y="22"/>
                  </a:cubicBezTo>
                  <a:cubicBezTo>
                    <a:pt x="9" y="24"/>
                    <a:pt x="9" y="25"/>
                    <a:pt x="10" y="27"/>
                  </a:cubicBezTo>
                  <a:cubicBezTo>
                    <a:pt x="14" y="35"/>
                    <a:pt x="14" y="35"/>
                    <a:pt x="14" y="35"/>
                  </a:cubicBezTo>
                  <a:cubicBezTo>
                    <a:pt x="13" y="36"/>
                    <a:pt x="12" y="38"/>
                    <a:pt x="12" y="39"/>
                  </a:cubicBezTo>
                  <a:cubicBezTo>
                    <a:pt x="3" y="42"/>
                    <a:pt x="3" y="42"/>
                    <a:pt x="3" y="42"/>
                  </a:cubicBezTo>
                  <a:cubicBezTo>
                    <a:pt x="2" y="43"/>
                    <a:pt x="1" y="44"/>
                    <a:pt x="0" y="46"/>
                  </a:cubicBezTo>
                  <a:cubicBezTo>
                    <a:pt x="0" y="49"/>
                    <a:pt x="0" y="51"/>
                    <a:pt x="0" y="54"/>
                  </a:cubicBezTo>
                  <a:cubicBezTo>
                    <a:pt x="0" y="56"/>
                    <a:pt x="0" y="59"/>
                    <a:pt x="0" y="62"/>
                  </a:cubicBezTo>
                  <a:cubicBezTo>
                    <a:pt x="1" y="64"/>
                    <a:pt x="2" y="65"/>
                    <a:pt x="3" y="66"/>
                  </a:cubicBezTo>
                  <a:cubicBezTo>
                    <a:pt x="12" y="69"/>
                    <a:pt x="12" y="69"/>
                    <a:pt x="12" y="69"/>
                  </a:cubicBezTo>
                  <a:cubicBezTo>
                    <a:pt x="12" y="70"/>
                    <a:pt x="13" y="72"/>
                    <a:pt x="14" y="73"/>
                  </a:cubicBezTo>
                  <a:cubicBezTo>
                    <a:pt x="10" y="81"/>
                    <a:pt x="10" y="81"/>
                    <a:pt x="10" y="81"/>
                  </a:cubicBezTo>
                  <a:cubicBezTo>
                    <a:pt x="9" y="82"/>
                    <a:pt x="9" y="84"/>
                    <a:pt x="10" y="86"/>
                  </a:cubicBezTo>
                  <a:cubicBezTo>
                    <a:pt x="13" y="90"/>
                    <a:pt x="17" y="94"/>
                    <a:pt x="22" y="97"/>
                  </a:cubicBezTo>
                  <a:cubicBezTo>
                    <a:pt x="23" y="98"/>
                    <a:pt x="25" y="98"/>
                    <a:pt x="26" y="98"/>
                  </a:cubicBezTo>
                  <a:cubicBezTo>
                    <a:pt x="34" y="94"/>
                    <a:pt x="34" y="94"/>
                    <a:pt x="34" y="94"/>
                  </a:cubicBezTo>
                  <a:cubicBezTo>
                    <a:pt x="36" y="94"/>
                    <a:pt x="37" y="95"/>
                    <a:pt x="39" y="95"/>
                  </a:cubicBezTo>
                  <a:cubicBezTo>
                    <a:pt x="42" y="104"/>
                    <a:pt x="42" y="104"/>
                    <a:pt x="42" y="104"/>
                  </a:cubicBezTo>
                  <a:cubicBezTo>
                    <a:pt x="42" y="106"/>
                    <a:pt x="44" y="107"/>
                    <a:pt x="45" y="107"/>
                  </a:cubicBezTo>
                  <a:cubicBezTo>
                    <a:pt x="48" y="107"/>
                    <a:pt x="51" y="108"/>
                    <a:pt x="53" y="108"/>
                  </a:cubicBezTo>
                  <a:cubicBezTo>
                    <a:pt x="56" y="108"/>
                    <a:pt x="59" y="107"/>
                    <a:pt x="62" y="107"/>
                  </a:cubicBezTo>
                  <a:cubicBezTo>
                    <a:pt x="63" y="107"/>
                    <a:pt x="65" y="106"/>
                    <a:pt x="65" y="104"/>
                  </a:cubicBezTo>
                  <a:cubicBezTo>
                    <a:pt x="68" y="95"/>
                    <a:pt x="68" y="95"/>
                    <a:pt x="68" y="95"/>
                  </a:cubicBezTo>
                  <a:cubicBezTo>
                    <a:pt x="70" y="95"/>
                    <a:pt x="71" y="94"/>
                    <a:pt x="72" y="94"/>
                  </a:cubicBezTo>
                  <a:cubicBezTo>
                    <a:pt x="80" y="98"/>
                    <a:pt x="80" y="98"/>
                    <a:pt x="80" y="98"/>
                  </a:cubicBezTo>
                  <a:cubicBezTo>
                    <a:pt x="82" y="98"/>
                    <a:pt x="84" y="98"/>
                    <a:pt x="85" y="97"/>
                  </a:cubicBezTo>
                  <a:cubicBezTo>
                    <a:pt x="89" y="94"/>
                    <a:pt x="93" y="90"/>
                    <a:pt x="97" y="86"/>
                  </a:cubicBezTo>
                  <a:cubicBezTo>
                    <a:pt x="98" y="84"/>
                    <a:pt x="98" y="82"/>
                    <a:pt x="97" y="81"/>
                  </a:cubicBezTo>
                  <a:cubicBezTo>
                    <a:pt x="93" y="73"/>
                    <a:pt x="93" y="73"/>
                    <a:pt x="93" y="73"/>
                  </a:cubicBezTo>
                  <a:cubicBezTo>
                    <a:pt x="94" y="72"/>
                    <a:pt x="94" y="70"/>
                    <a:pt x="95" y="69"/>
                  </a:cubicBezTo>
                  <a:cubicBezTo>
                    <a:pt x="103" y="66"/>
                    <a:pt x="103" y="66"/>
                    <a:pt x="103" y="66"/>
                  </a:cubicBezTo>
                  <a:cubicBezTo>
                    <a:pt x="105" y="65"/>
                    <a:pt x="106" y="64"/>
                    <a:pt x="106" y="62"/>
                  </a:cubicBezTo>
                  <a:cubicBezTo>
                    <a:pt x="107" y="59"/>
                    <a:pt x="107" y="56"/>
                    <a:pt x="107" y="54"/>
                  </a:cubicBezTo>
                  <a:cubicBezTo>
                    <a:pt x="107" y="51"/>
                    <a:pt x="107" y="49"/>
                    <a:pt x="106" y="46"/>
                  </a:cubicBezTo>
                  <a:close/>
                  <a:moveTo>
                    <a:pt x="98" y="58"/>
                  </a:moveTo>
                  <a:cubicBezTo>
                    <a:pt x="90" y="61"/>
                    <a:pt x="90" y="61"/>
                    <a:pt x="90" y="61"/>
                  </a:cubicBezTo>
                  <a:cubicBezTo>
                    <a:pt x="88" y="61"/>
                    <a:pt x="87" y="62"/>
                    <a:pt x="87" y="64"/>
                  </a:cubicBezTo>
                  <a:cubicBezTo>
                    <a:pt x="86" y="66"/>
                    <a:pt x="85" y="69"/>
                    <a:pt x="84" y="71"/>
                  </a:cubicBezTo>
                  <a:cubicBezTo>
                    <a:pt x="83" y="72"/>
                    <a:pt x="83" y="73"/>
                    <a:pt x="84" y="75"/>
                  </a:cubicBezTo>
                  <a:cubicBezTo>
                    <a:pt x="88" y="82"/>
                    <a:pt x="88" y="82"/>
                    <a:pt x="88" y="82"/>
                  </a:cubicBezTo>
                  <a:cubicBezTo>
                    <a:pt x="86" y="84"/>
                    <a:pt x="84" y="86"/>
                    <a:pt x="82" y="88"/>
                  </a:cubicBezTo>
                  <a:cubicBezTo>
                    <a:pt x="74" y="84"/>
                    <a:pt x="74" y="84"/>
                    <a:pt x="74" y="84"/>
                  </a:cubicBezTo>
                  <a:cubicBezTo>
                    <a:pt x="73" y="84"/>
                    <a:pt x="71" y="84"/>
                    <a:pt x="70" y="85"/>
                  </a:cubicBezTo>
                  <a:cubicBezTo>
                    <a:pt x="68" y="86"/>
                    <a:pt x="66" y="87"/>
                    <a:pt x="63" y="87"/>
                  </a:cubicBezTo>
                  <a:cubicBezTo>
                    <a:pt x="62" y="88"/>
                    <a:pt x="61" y="89"/>
                    <a:pt x="60" y="90"/>
                  </a:cubicBezTo>
                  <a:cubicBezTo>
                    <a:pt x="57" y="98"/>
                    <a:pt x="57" y="98"/>
                    <a:pt x="57" y="98"/>
                  </a:cubicBezTo>
                  <a:cubicBezTo>
                    <a:pt x="55" y="98"/>
                    <a:pt x="52" y="98"/>
                    <a:pt x="49" y="98"/>
                  </a:cubicBezTo>
                  <a:cubicBezTo>
                    <a:pt x="47" y="90"/>
                    <a:pt x="47" y="90"/>
                    <a:pt x="47" y="90"/>
                  </a:cubicBezTo>
                  <a:cubicBezTo>
                    <a:pt x="46" y="89"/>
                    <a:pt x="45" y="88"/>
                    <a:pt x="43" y="87"/>
                  </a:cubicBezTo>
                  <a:cubicBezTo>
                    <a:pt x="41" y="87"/>
                    <a:pt x="39" y="86"/>
                    <a:pt x="37" y="85"/>
                  </a:cubicBezTo>
                  <a:cubicBezTo>
                    <a:pt x="35" y="84"/>
                    <a:pt x="34" y="84"/>
                    <a:pt x="33" y="84"/>
                  </a:cubicBezTo>
                  <a:cubicBezTo>
                    <a:pt x="25" y="88"/>
                    <a:pt x="25" y="88"/>
                    <a:pt x="25" y="88"/>
                  </a:cubicBezTo>
                  <a:cubicBezTo>
                    <a:pt x="23" y="86"/>
                    <a:pt x="21" y="84"/>
                    <a:pt x="19" y="82"/>
                  </a:cubicBezTo>
                  <a:cubicBezTo>
                    <a:pt x="23" y="75"/>
                    <a:pt x="23" y="75"/>
                    <a:pt x="23" y="75"/>
                  </a:cubicBezTo>
                  <a:cubicBezTo>
                    <a:pt x="23" y="73"/>
                    <a:pt x="23" y="72"/>
                    <a:pt x="23" y="71"/>
                  </a:cubicBezTo>
                  <a:cubicBezTo>
                    <a:pt x="22" y="69"/>
                    <a:pt x="21" y="66"/>
                    <a:pt x="20" y="64"/>
                  </a:cubicBezTo>
                  <a:cubicBezTo>
                    <a:pt x="20" y="62"/>
                    <a:pt x="18" y="61"/>
                    <a:pt x="17" y="61"/>
                  </a:cubicBezTo>
                  <a:cubicBezTo>
                    <a:pt x="9" y="58"/>
                    <a:pt x="9" y="58"/>
                    <a:pt x="9" y="58"/>
                  </a:cubicBezTo>
                  <a:cubicBezTo>
                    <a:pt x="9" y="57"/>
                    <a:pt x="9" y="55"/>
                    <a:pt x="9" y="54"/>
                  </a:cubicBezTo>
                  <a:cubicBezTo>
                    <a:pt x="9" y="53"/>
                    <a:pt x="9" y="51"/>
                    <a:pt x="9" y="50"/>
                  </a:cubicBezTo>
                  <a:cubicBezTo>
                    <a:pt x="17" y="47"/>
                    <a:pt x="17" y="47"/>
                    <a:pt x="17" y="47"/>
                  </a:cubicBezTo>
                  <a:cubicBezTo>
                    <a:pt x="18" y="47"/>
                    <a:pt x="20" y="45"/>
                    <a:pt x="20" y="44"/>
                  </a:cubicBezTo>
                  <a:cubicBezTo>
                    <a:pt x="21" y="42"/>
                    <a:pt x="22" y="39"/>
                    <a:pt x="23" y="37"/>
                  </a:cubicBezTo>
                  <a:cubicBezTo>
                    <a:pt x="23" y="36"/>
                    <a:pt x="23" y="34"/>
                    <a:pt x="23" y="33"/>
                  </a:cubicBezTo>
                  <a:cubicBezTo>
                    <a:pt x="19" y="26"/>
                    <a:pt x="19" y="26"/>
                    <a:pt x="19" y="26"/>
                  </a:cubicBezTo>
                  <a:cubicBezTo>
                    <a:pt x="21" y="23"/>
                    <a:pt x="23" y="22"/>
                    <a:pt x="25" y="20"/>
                  </a:cubicBezTo>
                  <a:cubicBezTo>
                    <a:pt x="33" y="23"/>
                    <a:pt x="33" y="23"/>
                    <a:pt x="33" y="23"/>
                  </a:cubicBezTo>
                  <a:cubicBezTo>
                    <a:pt x="34" y="24"/>
                    <a:pt x="35" y="24"/>
                    <a:pt x="37" y="23"/>
                  </a:cubicBezTo>
                  <a:cubicBezTo>
                    <a:pt x="39" y="22"/>
                    <a:pt x="41" y="21"/>
                    <a:pt x="43" y="21"/>
                  </a:cubicBezTo>
                  <a:cubicBezTo>
                    <a:pt x="45" y="20"/>
                    <a:pt x="46" y="19"/>
                    <a:pt x="47" y="18"/>
                  </a:cubicBezTo>
                  <a:cubicBezTo>
                    <a:pt x="49" y="10"/>
                    <a:pt x="49" y="10"/>
                    <a:pt x="49" y="10"/>
                  </a:cubicBezTo>
                  <a:cubicBezTo>
                    <a:pt x="52" y="9"/>
                    <a:pt x="55" y="9"/>
                    <a:pt x="57" y="10"/>
                  </a:cubicBezTo>
                  <a:cubicBezTo>
                    <a:pt x="60" y="18"/>
                    <a:pt x="60" y="18"/>
                    <a:pt x="60" y="18"/>
                  </a:cubicBezTo>
                  <a:cubicBezTo>
                    <a:pt x="61" y="19"/>
                    <a:pt x="62" y="20"/>
                    <a:pt x="63" y="21"/>
                  </a:cubicBezTo>
                  <a:cubicBezTo>
                    <a:pt x="66" y="21"/>
                    <a:pt x="68" y="22"/>
                    <a:pt x="70" y="23"/>
                  </a:cubicBezTo>
                  <a:cubicBezTo>
                    <a:pt x="71" y="24"/>
                    <a:pt x="73" y="24"/>
                    <a:pt x="74" y="23"/>
                  </a:cubicBezTo>
                  <a:cubicBezTo>
                    <a:pt x="82" y="20"/>
                    <a:pt x="82" y="20"/>
                    <a:pt x="82" y="20"/>
                  </a:cubicBezTo>
                  <a:cubicBezTo>
                    <a:pt x="84" y="22"/>
                    <a:pt x="86" y="23"/>
                    <a:pt x="88" y="26"/>
                  </a:cubicBezTo>
                  <a:cubicBezTo>
                    <a:pt x="84" y="33"/>
                    <a:pt x="84" y="33"/>
                    <a:pt x="84" y="33"/>
                  </a:cubicBezTo>
                  <a:cubicBezTo>
                    <a:pt x="83" y="34"/>
                    <a:pt x="83" y="36"/>
                    <a:pt x="84" y="37"/>
                  </a:cubicBezTo>
                  <a:cubicBezTo>
                    <a:pt x="85" y="39"/>
                    <a:pt x="86" y="42"/>
                    <a:pt x="87" y="44"/>
                  </a:cubicBezTo>
                  <a:cubicBezTo>
                    <a:pt x="87" y="45"/>
                    <a:pt x="88" y="47"/>
                    <a:pt x="90" y="47"/>
                  </a:cubicBezTo>
                  <a:cubicBezTo>
                    <a:pt x="98" y="50"/>
                    <a:pt x="98" y="50"/>
                    <a:pt x="98" y="50"/>
                  </a:cubicBezTo>
                  <a:cubicBezTo>
                    <a:pt x="98" y="51"/>
                    <a:pt x="98" y="53"/>
                    <a:pt x="98" y="54"/>
                  </a:cubicBezTo>
                  <a:cubicBezTo>
                    <a:pt x="98" y="55"/>
                    <a:pt x="98" y="57"/>
                    <a:pt x="98"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65000"/>
                    <a:lumOff val="35000"/>
                  </a:schemeClr>
                </a:solidFill>
                <a:cs typeface="+mn-ea"/>
                <a:sym typeface="+mn-lt"/>
              </a:endParaRPr>
            </a:p>
          </p:txBody>
        </p:sp>
        <p:sp>
          <p:nvSpPr>
            <p:cNvPr id="49" name="Freeform 21"/>
            <p:cNvSpPr>
              <a:spLocks noEditPoints="1"/>
            </p:cNvSpPr>
            <p:nvPr/>
          </p:nvSpPr>
          <p:spPr bwMode="auto">
            <a:xfrm>
              <a:off x="70" y="70"/>
              <a:ext cx="93" cy="92"/>
            </a:xfrm>
            <a:custGeom>
              <a:avLst/>
              <a:gdLst>
                <a:gd name="T0" fmla="*/ 21 w 43"/>
                <a:gd name="T1" fmla="*/ 0 h 42"/>
                <a:gd name="T2" fmla="*/ 0 w 43"/>
                <a:gd name="T3" fmla="*/ 21 h 42"/>
                <a:gd name="T4" fmla="*/ 21 w 43"/>
                <a:gd name="T5" fmla="*/ 42 h 42"/>
                <a:gd name="T6" fmla="*/ 43 w 43"/>
                <a:gd name="T7" fmla="*/ 21 h 42"/>
                <a:gd name="T8" fmla="*/ 21 w 43"/>
                <a:gd name="T9" fmla="*/ 0 h 42"/>
                <a:gd name="T10" fmla="*/ 21 w 43"/>
                <a:gd name="T11" fmla="*/ 33 h 42"/>
                <a:gd name="T12" fmla="*/ 9 w 43"/>
                <a:gd name="T13" fmla="*/ 21 h 42"/>
                <a:gd name="T14" fmla="*/ 21 w 43"/>
                <a:gd name="T15" fmla="*/ 9 h 42"/>
                <a:gd name="T16" fmla="*/ 33 w 43"/>
                <a:gd name="T17" fmla="*/ 21 h 42"/>
                <a:gd name="T18" fmla="*/ 21 w 43"/>
                <a:gd name="T19" fmla="*/ 3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42">
                  <a:moveTo>
                    <a:pt x="21" y="0"/>
                  </a:moveTo>
                  <a:cubicBezTo>
                    <a:pt x="10" y="0"/>
                    <a:pt x="0" y="9"/>
                    <a:pt x="0" y="21"/>
                  </a:cubicBezTo>
                  <a:cubicBezTo>
                    <a:pt x="0" y="33"/>
                    <a:pt x="10" y="42"/>
                    <a:pt x="21" y="42"/>
                  </a:cubicBezTo>
                  <a:cubicBezTo>
                    <a:pt x="33" y="42"/>
                    <a:pt x="43" y="33"/>
                    <a:pt x="43" y="21"/>
                  </a:cubicBezTo>
                  <a:cubicBezTo>
                    <a:pt x="43" y="9"/>
                    <a:pt x="33" y="0"/>
                    <a:pt x="21" y="0"/>
                  </a:cubicBezTo>
                  <a:close/>
                  <a:moveTo>
                    <a:pt x="21" y="33"/>
                  </a:moveTo>
                  <a:cubicBezTo>
                    <a:pt x="15" y="33"/>
                    <a:pt x="9" y="28"/>
                    <a:pt x="9" y="21"/>
                  </a:cubicBezTo>
                  <a:cubicBezTo>
                    <a:pt x="9" y="14"/>
                    <a:pt x="15" y="9"/>
                    <a:pt x="21" y="9"/>
                  </a:cubicBezTo>
                  <a:cubicBezTo>
                    <a:pt x="28" y="9"/>
                    <a:pt x="33" y="14"/>
                    <a:pt x="33" y="21"/>
                  </a:cubicBezTo>
                  <a:cubicBezTo>
                    <a:pt x="33" y="28"/>
                    <a:pt x="28" y="33"/>
                    <a:pt x="21"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65000"/>
                    <a:lumOff val="35000"/>
                  </a:schemeClr>
                </a:solidFill>
                <a:cs typeface="+mn-ea"/>
                <a:sym typeface="+mn-lt"/>
              </a:endParaRPr>
            </a:p>
          </p:txBody>
        </p:sp>
      </p:grpSp>
      <p:grpSp>
        <p:nvGrpSpPr>
          <p:cNvPr id="50" name="Group 22"/>
          <p:cNvGrpSpPr/>
          <p:nvPr/>
        </p:nvGrpSpPr>
        <p:grpSpPr bwMode="auto">
          <a:xfrm>
            <a:off x="4432300" y="2716213"/>
            <a:ext cx="279400" cy="285750"/>
            <a:chOff x="0" y="0"/>
            <a:chExt cx="232" cy="236"/>
          </a:xfrm>
          <a:solidFill>
            <a:schemeClr val="accent5">
              <a:lumMod val="60000"/>
              <a:lumOff val="40000"/>
            </a:schemeClr>
          </a:solidFill>
        </p:grpSpPr>
        <p:sp>
          <p:nvSpPr>
            <p:cNvPr id="51" name="Freeform 23"/>
            <p:cNvSpPr/>
            <p:nvPr/>
          </p:nvSpPr>
          <p:spPr bwMode="auto">
            <a:xfrm>
              <a:off x="0" y="0"/>
              <a:ext cx="232" cy="168"/>
            </a:xfrm>
            <a:custGeom>
              <a:avLst/>
              <a:gdLst>
                <a:gd name="T0" fmla="*/ 82 w 106"/>
                <a:gd name="T1" fmla="*/ 28 h 77"/>
                <a:gd name="T2" fmla="*/ 77 w 106"/>
                <a:gd name="T3" fmla="*/ 29 h 77"/>
                <a:gd name="T4" fmla="*/ 77 w 106"/>
                <a:gd name="T5" fmla="*/ 27 h 77"/>
                <a:gd name="T6" fmla="*/ 50 w 106"/>
                <a:gd name="T7" fmla="*/ 0 h 77"/>
                <a:gd name="T8" fmla="*/ 25 w 106"/>
                <a:gd name="T9" fmla="*/ 22 h 77"/>
                <a:gd name="T10" fmla="*/ 17 w 106"/>
                <a:gd name="T11" fmla="*/ 23 h 77"/>
                <a:gd name="T12" fmla="*/ 17 w 106"/>
                <a:gd name="T13" fmla="*/ 23 h 77"/>
                <a:gd name="T14" fmla="*/ 6 w 106"/>
                <a:gd name="T15" fmla="*/ 39 h 77"/>
                <a:gd name="T16" fmla="*/ 8 w 106"/>
                <a:gd name="T17" fmla="*/ 46 h 77"/>
                <a:gd name="T18" fmla="*/ 0 w 106"/>
                <a:gd name="T19" fmla="*/ 60 h 77"/>
                <a:gd name="T20" fmla="*/ 17 w 106"/>
                <a:gd name="T21" fmla="*/ 77 h 77"/>
                <a:gd name="T22" fmla="*/ 35 w 106"/>
                <a:gd name="T23" fmla="*/ 77 h 77"/>
                <a:gd name="T24" fmla="*/ 39 w 106"/>
                <a:gd name="T25" fmla="*/ 73 h 77"/>
                <a:gd name="T26" fmla="*/ 35 w 106"/>
                <a:gd name="T27" fmla="*/ 68 h 77"/>
                <a:gd name="T28" fmla="*/ 17 w 106"/>
                <a:gd name="T29" fmla="*/ 68 h 77"/>
                <a:gd name="T30" fmla="*/ 9 w 106"/>
                <a:gd name="T31" fmla="*/ 60 h 77"/>
                <a:gd name="T32" fmla="*/ 16 w 106"/>
                <a:gd name="T33" fmla="*/ 53 h 77"/>
                <a:gd name="T34" fmla="*/ 20 w 106"/>
                <a:gd name="T35" fmla="*/ 50 h 77"/>
                <a:gd name="T36" fmla="*/ 18 w 106"/>
                <a:gd name="T37" fmla="*/ 45 h 77"/>
                <a:gd name="T38" fmla="*/ 15 w 106"/>
                <a:gd name="T39" fmla="*/ 39 h 77"/>
                <a:gd name="T40" fmla="*/ 20 w 106"/>
                <a:gd name="T41" fmla="*/ 32 h 77"/>
                <a:gd name="T42" fmla="*/ 20 w 106"/>
                <a:gd name="T43" fmla="*/ 32 h 77"/>
                <a:gd name="T44" fmla="*/ 27 w 106"/>
                <a:gd name="T45" fmla="*/ 32 h 77"/>
                <a:gd name="T46" fmla="*/ 31 w 106"/>
                <a:gd name="T47" fmla="*/ 32 h 77"/>
                <a:gd name="T48" fmla="*/ 34 w 106"/>
                <a:gd name="T49" fmla="*/ 28 h 77"/>
                <a:gd name="T50" fmla="*/ 33 w 106"/>
                <a:gd name="T51" fmla="*/ 27 h 77"/>
                <a:gd name="T52" fmla="*/ 33 w 106"/>
                <a:gd name="T53" fmla="*/ 27 h 77"/>
                <a:gd name="T54" fmla="*/ 50 w 106"/>
                <a:gd name="T55" fmla="*/ 9 h 77"/>
                <a:gd name="T56" fmla="*/ 67 w 106"/>
                <a:gd name="T57" fmla="*/ 27 h 77"/>
                <a:gd name="T58" fmla="*/ 65 w 106"/>
                <a:gd name="T59" fmla="*/ 35 h 77"/>
                <a:gd name="T60" fmla="*/ 66 w 106"/>
                <a:gd name="T61" fmla="*/ 41 h 77"/>
                <a:gd name="T62" fmla="*/ 72 w 106"/>
                <a:gd name="T63" fmla="*/ 41 h 77"/>
                <a:gd name="T64" fmla="*/ 82 w 106"/>
                <a:gd name="T65" fmla="*/ 38 h 77"/>
                <a:gd name="T66" fmla="*/ 97 w 106"/>
                <a:gd name="T67" fmla="*/ 53 h 77"/>
                <a:gd name="T68" fmla="*/ 82 w 106"/>
                <a:gd name="T69" fmla="*/ 68 h 77"/>
                <a:gd name="T70" fmla="*/ 71 w 106"/>
                <a:gd name="T71" fmla="*/ 68 h 77"/>
                <a:gd name="T72" fmla="*/ 67 w 106"/>
                <a:gd name="T73" fmla="*/ 73 h 77"/>
                <a:gd name="T74" fmla="*/ 71 w 106"/>
                <a:gd name="T75" fmla="*/ 77 h 77"/>
                <a:gd name="T76" fmla="*/ 82 w 106"/>
                <a:gd name="T77" fmla="*/ 77 h 77"/>
                <a:gd name="T78" fmla="*/ 106 w 106"/>
                <a:gd name="T79" fmla="*/ 53 h 77"/>
                <a:gd name="T80" fmla="*/ 82 w 106"/>
                <a:gd name="T81" fmla="*/ 28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6" h="77">
                  <a:moveTo>
                    <a:pt x="82" y="28"/>
                  </a:moveTo>
                  <a:cubicBezTo>
                    <a:pt x="80" y="28"/>
                    <a:pt x="78" y="29"/>
                    <a:pt x="77" y="29"/>
                  </a:cubicBezTo>
                  <a:cubicBezTo>
                    <a:pt x="77" y="28"/>
                    <a:pt x="77" y="27"/>
                    <a:pt x="77" y="27"/>
                  </a:cubicBezTo>
                  <a:cubicBezTo>
                    <a:pt x="77" y="12"/>
                    <a:pt x="65" y="0"/>
                    <a:pt x="50" y="0"/>
                  </a:cubicBezTo>
                  <a:cubicBezTo>
                    <a:pt x="37" y="0"/>
                    <a:pt x="27" y="10"/>
                    <a:pt x="25" y="22"/>
                  </a:cubicBezTo>
                  <a:cubicBezTo>
                    <a:pt x="22" y="22"/>
                    <a:pt x="19" y="22"/>
                    <a:pt x="17" y="23"/>
                  </a:cubicBezTo>
                  <a:cubicBezTo>
                    <a:pt x="17" y="23"/>
                    <a:pt x="17" y="23"/>
                    <a:pt x="17" y="23"/>
                  </a:cubicBezTo>
                  <a:cubicBezTo>
                    <a:pt x="10" y="26"/>
                    <a:pt x="6" y="32"/>
                    <a:pt x="6" y="39"/>
                  </a:cubicBezTo>
                  <a:cubicBezTo>
                    <a:pt x="6" y="41"/>
                    <a:pt x="7" y="44"/>
                    <a:pt x="8" y="46"/>
                  </a:cubicBezTo>
                  <a:cubicBezTo>
                    <a:pt x="3" y="49"/>
                    <a:pt x="0" y="55"/>
                    <a:pt x="0" y="60"/>
                  </a:cubicBezTo>
                  <a:cubicBezTo>
                    <a:pt x="0" y="70"/>
                    <a:pt x="8" y="77"/>
                    <a:pt x="17" y="77"/>
                  </a:cubicBezTo>
                  <a:cubicBezTo>
                    <a:pt x="35" y="77"/>
                    <a:pt x="35" y="77"/>
                    <a:pt x="35" y="77"/>
                  </a:cubicBezTo>
                  <a:cubicBezTo>
                    <a:pt x="37" y="77"/>
                    <a:pt x="39" y="75"/>
                    <a:pt x="39" y="73"/>
                  </a:cubicBezTo>
                  <a:cubicBezTo>
                    <a:pt x="39" y="70"/>
                    <a:pt x="37" y="68"/>
                    <a:pt x="35" y="68"/>
                  </a:cubicBezTo>
                  <a:cubicBezTo>
                    <a:pt x="17" y="68"/>
                    <a:pt x="17" y="68"/>
                    <a:pt x="17" y="68"/>
                  </a:cubicBezTo>
                  <a:cubicBezTo>
                    <a:pt x="13" y="68"/>
                    <a:pt x="9" y="65"/>
                    <a:pt x="9" y="60"/>
                  </a:cubicBezTo>
                  <a:cubicBezTo>
                    <a:pt x="9" y="57"/>
                    <a:pt x="12" y="53"/>
                    <a:pt x="16" y="53"/>
                  </a:cubicBezTo>
                  <a:cubicBezTo>
                    <a:pt x="18" y="53"/>
                    <a:pt x="19" y="51"/>
                    <a:pt x="20" y="50"/>
                  </a:cubicBezTo>
                  <a:cubicBezTo>
                    <a:pt x="20" y="48"/>
                    <a:pt x="20" y="46"/>
                    <a:pt x="18" y="45"/>
                  </a:cubicBezTo>
                  <a:cubicBezTo>
                    <a:pt x="16" y="43"/>
                    <a:pt x="15" y="41"/>
                    <a:pt x="15" y="39"/>
                  </a:cubicBezTo>
                  <a:cubicBezTo>
                    <a:pt x="15" y="36"/>
                    <a:pt x="17" y="33"/>
                    <a:pt x="20" y="32"/>
                  </a:cubicBezTo>
                  <a:cubicBezTo>
                    <a:pt x="20" y="32"/>
                    <a:pt x="20" y="32"/>
                    <a:pt x="20" y="32"/>
                  </a:cubicBezTo>
                  <a:cubicBezTo>
                    <a:pt x="22" y="31"/>
                    <a:pt x="25" y="31"/>
                    <a:pt x="27" y="32"/>
                  </a:cubicBezTo>
                  <a:cubicBezTo>
                    <a:pt x="28" y="33"/>
                    <a:pt x="30" y="33"/>
                    <a:pt x="31" y="32"/>
                  </a:cubicBezTo>
                  <a:cubicBezTo>
                    <a:pt x="33" y="31"/>
                    <a:pt x="34" y="30"/>
                    <a:pt x="34" y="28"/>
                  </a:cubicBezTo>
                  <a:cubicBezTo>
                    <a:pt x="33" y="28"/>
                    <a:pt x="33" y="27"/>
                    <a:pt x="33" y="27"/>
                  </a:cubicBezTo>
                  <a:cubicBezTo>
                    <a:pt x="33" y="27"/>
                    <a:pt x="33" y="27"/>
                    <a:pt x="33" y="27"/>
                  </a:cubicBezTo>
                  <a:cubicBezTo>
                    <a:pt x="33" y="17"/>
                    <a:pt x="41" y="9"/>
                    <a:pt x="50" y="9"/>
                  </a:cubicBezTo>
                  <a:cubicBezTo>
                    <a:pt x="60" y="9"/>
                    <a:pt x="67" y="17"/>
                    <a:pt x="67" y="27"/>
                  </a:cubicBezTo>
                  <a:cubicBezTo>
                    <a:pt x="67" y="30"/>
                    <a:pt x="67" y="33"/>
                    <a:pt x="65" y="35"/>
                  </a:cubicBezTo>
                  <a:cubicBezTo>
                    <a:pt x="64" y="37"/>
                    <a:pt x="64" y="40"/>
                    <a:pt x="66" y="41"/>
                  </a:cubicBezTo>
                  <a:cubicBezTo>
                    <a:pt x="68" y="43"/>
                    <a:pt x="70" y="43"/>
                    <a:pt x="72" y="41"/>
                  </a:cubicBezTo>
                  <a:cubicBezTo>
                    <a:pt x="74" y="40"/>
                    <a:pt x="77" y="38"/>
                    <a:pt x="82" y="38"/>
                  </a:cubicBezTo>
                  <a:cubicBezTo>
                    <a:pt x="90" y="38"/>
                    <a:pt x="97" y="44"/>
                    <a:pt x="97" y="53"/>
                  </a:cubicBezTo>
                  <a:cubicBezTo>
                    <a:pt x="97" y="61"/>
                    <a:pt x="90" y="68"/>
                    <a:pt x="82" y="68"/>
                  </a:cubicBezTo>
                  <a:cubicBezTo>
                    <a:pt x="71" y="68"/>
                    <a:pt x="71" y="68"/>
                    <a:pt x="71" y="68"/>
                  </a:cubicBezTo>
                  <a:cubicBezTo>
                    <a:pt x="69" y="68"/>
                    <a:pt x="67" y="70"/>
                    <a:pt x="67" y="73"/>
                  </a:cubicBezTo>
                  <a:cubicBezTo>
                    <a:pt x="67" y="75"/>
                    <a:pt x="69" y="77"/>
                    <a:pt x="71" y="77"/>
                  </a:cubicBezTo>
                  <a:cubicBezTo>
                    <a:pt x="82" y="77"/>
                    <a:pt x="82" y="77"/>
                    <a:pt x="82" y="77"/>
                  </a:cubicBezTo>
                  <a:cubicBezTo>
                    <a:pt x="95" y="77"/>
                    <a:pt x="106" y="66"/>
                    <a:pt x="106" y="53"/>
                  </a:cubicBezTo>
                  <a:cubicBezTo>
                    <a:pt x="106" y="39"/>
                    <a:pt x="95" y="28"/>
                    <a:pt x="82" y="2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2" name="Freeform 24"/>
            <p:cNvSpPr/>
            <p:nvPr/>
          </p:nvSpPr>
          <p:spPr bwMode="auto">
            <a:xfrm>
              <a:off x="70" y="94"/>
              <a:ext cx="92" cy="142"/>
            </a:xfrm>
            <a:custGeom>
              <a:avLst/>
              <a:gdLst>
                <a:gd name="T0" fmla="*/ 33 w 42"/>
                <a:gd name="T1" fmla="*/ 41 h 65"/>
                <a:gd name="T2" fmla="*/ 26 w 42"/>
                <a:gd name="T3" fmla="*/ 49 h 65"/>
                <a:gd name="T4" fmla="*/ 26 w 42"/>
                <a:gd name="T5" fmla="*/ 5 h 65"/>
                <a:gd name="T6" fmla="*/ 21 w 42"/>
                <a:gd name="T7" fmla="*/ 0 h 65"/>
                <a:gd name="T8" fmla="*/ 16 w 42"/>
                <a:gd name="T9" fmla="*/ 5 h 65"/>
                <a:gd name="T10" fmla="*/ 16 w 42"/>
                <a:gd name="T11" fmla="*/ 49 h 65"/>
                <a:gd name="T12" fmla="*/ 9 w 42"/>
                <a:gd name="T13" fmla="*/ 41 h 65"/>
                <a:gd name="T14" fmla="*/ 2 w 42"/>
                <a:gd name="T15" fmla="*/ 41 h 65"/>
                <a:gd name="T16" fmla="*/ 2 w 42"/>
                <a:gd name="T17" fmla="*/ 48 h 65"/>
                <a:gd name="T18" fmla="*/ 18 w 42"/>
                <a:gd name="T19" fmla="*/ 63 h 65"/>
                <a:gd name="T20" fmla="*/ 21 w 42"/>
                <a:gd name="T21" fmla="*/ 65 h 65"/>
                <a:gd name="T22" fmla="*/ 24 w 42"/>
                <a:gd name="T23" fmla="*/ 63 h 65"/>
                <a:gd name="T24" fmla="*/ 40 w 42"/>
                <a:gd name="T25" fmla="*/ 48 h 65"/>
                <a:gd name="T26" fmla="*/ 40 w 42"/>
                <a:gd name="T27" fmla="*/ 41 h 65"/>
                <a:gd name="T28" fmla="*/ 33 w 42"/>
                <a:gd name="T29" fmla="*/ 4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 h="65">
                  <a:moveTo>
                    <a:pt x="33" y="41"/>
                  </a:moveTo>
                  <a:cubicBezTo>
                    <a:pt x="26" y="49"/>
                    <a:pt x="26" y="49"/>
                    <a:pt x="26" y="49"/>
                  </a:cubicBezTo>
                  <a:cubicBezTo>
                    <a:pt x="26" y="5"/>
                    <a:pt x="26" y="5"/>
                    <a:pt x="26" y="5"/>
                  </a:cubicBezTo>
                  <a:cubicBezTo>
                    <a:pt x="26" y="3"/>
                    <a:pt x="24" y="0"/>
                    <a:pt x="21" y="0"/>
                  </a:cubicBezTo>
                  <a:cubicBezTo>
                    <a:pt x="18" y="0"/>
                    <a:pt x="16" y="3"/>
                    <a:pt x="16" y="5"/>
                  </a:cubicBezTo>
                  <a:cubicBezTo>
                    <a:pt x="16" y="49"/>
                    <a:pt x="16" y="49"/>
                    <a:pt x="16" y="49"/>
                  </a:cubicBezTo>
                  <a:cubicBezTo>
                    <a:pt x="9" y="41"/>
                    <a:pt x="9" y="41"/>
                    <a:pt x="9" y="41"/>
                  </a:cubicBezTo>
                  <a:cubicBezTo>
                    <a:pt x="7" y="39"/>
                    <a:pt x="4" y="39"/>
                    <a:pt x="2" y="41"/>
                  </a:cubicBezTo>
                  <a:cubicBezTo>
                    <a:pt x="0" y="43"/>
                    <a:pt x="0" y="46"/>
                    <a:pt x="2" y="48"/>
                  </a:cubicBezTo>
                  <a:cubicBezTo>
                    <a:pt x="18" y="63"/>
                    <a:pt x="18" y="63"/>
                    <a:pt x="18" y="63"/>
                  </a:cubicBezTo>
                  <a:cubicBezTo>
                    <a:pt x="19" y="64"/>
                    <a:pt x="20" y="65"/>
                    <a:pt x="21" y="65"/>
                  </a:cubicBezTo>
                  <a:cubicBezTo>
                    <a:pt x="22" y="65"/>
                    <a:pt x="23" y="64"/>
                    <a:pt x="24" y="63"/>
                  </a:cubicBezTo>
                  <a:cubicBezTo>
                    <a:pt x="40" y="48"/>
                    <a:pt x="40" y="48"/>
                    <a:pt x="40" y="48"/>
                  </a:cubicBezTo>
                  <a:cubicBezTo>
                    <a:pt x="42" y="46"/>
                    <a:pt x="42" y="43"/>
                    <a:pt x="40" y="41"/>
                  </a:cubicBezTo>
                  <a:cubicBezTo>
                    <a:pt x="38" y="39"/>
                    <a:pt x="35" y="39"/>
                    <a:pt x="33" y="4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54" name="Group 25"/>
          <p:cNvGrpSpPr/>
          <p:nvPr/>
        </p:nvGrpSpPr>
        <p:grpSpPr bwMode="auto">
          <a:xfrm>
            <a:off x="3162300" y="2738438"/>
            <a:ext cx="285750" cy="241300"/>
            <a:chOff x="0" y="0"/>
            <a:chExt cx="235" cy="200"/>
          </a:xfrm>
          <a:solidFill>
            <a:schemeClr val="accent2"/>
          </a:solidFill>
        </p:grpSpPr>
        <p:sp>
          <p:nvSpPr>
            <p:cNvPr id="55" name="Freeform 26"/>
            <p:cNvSpPr>
              <a:spLocks noEditPoints="1"/>
            </p:cNvSpPr>
            <p:nvPr/>
          </p:nvSpPr>
          <p:spPr bwMode="auto">
            <a:xfrm>
              <a:off x="0" y="0"/>
              <a:ext cx="235" cy="200"/>
            </a:xfrm>
            <a:custGeom>
              <a:avLst/>
              <a:gdLst>
                <a:gd name="T0" fmla="*/ 94 w 108"/>
                <a:gd name="T1" fmla="*/ 15 h 92"/>
                <a:gd name="T2" fmla="*/ 77 w 108"/>
                <a:gd name="T3" fmla="*/ 15 h 92"/>
                <a:gd name="T4" fmla="*/ 77 w 108"/>
                <a:gd name="T5" fmla="*/ 14 h 92"/>
                <a:gd name="T6" fmla="*/ 77 w 108"/>
                <a:gd name="T7" fmla="*/ 11 h 92"/>
                <a:gd name="T8" fmla="*/ 66 w 108"/>
                <a:gd name="T9" fmla="*/ 0 h 92"/>
                <a:gd name="T10" fmla="*/ 54 w 108"/>
                <a:gd name="T11" fmla="*/ 0 h 92"/>
                <a:gd name="T12" fmla="*/ 43 w 108"/>
                <a:gd name="T13" fmla="*/ 11 h 92"/>
                <a:gd name="T14" fmla="*/ 43 w 108"/>
                <a:gd name="T15" fmla="*/ 15 h 92"/>
                <a:gd name="T16" fmla="*/ 14 w 108"/>
                <a:gd name="T17" fmla="*/ 15 h 92"/>
                <a:gd name="T18" fmla="*/ 0 w 108"/>
                <a:gd name="T19" fmla="*/ 29 h 92"/>
                <a:gd name="T20" fmla="*/ 0 w 108"/>
                <a:gd name="T21" fmla="*/ 78 h 92"/>
                <a:gd name="T22" fmla="*/ 14 w 108"/>
                <a:gd name="T23" fmla="*/ 92 h 92"/>
                <a:gd name="T24" fmla="*/ 94 w 108"/>
                <a:gd name="T25" fmla="*/ 92 h 92"/>
                <a:gd name="T26" fmla="*/ 108 w 108"/>
                <a:gd name="T27" fmla="*/ 78 h 92"/>
                <a:gd name="T28" fmla="*/ 108 w 108"/>
                <a:gd name="T29" fmla="*/ 29 h 92"/>
                <a:gd name="T30" fmla="*/ 94 w 108"/>
                <a:gd name="T31" fmla="*/ 15 h 92"/>
                <a:gd name="T32" fmla="*/ 10 w 108"/>
                <a:gd name="T33" fmla="*/ 78 h 92"/>
                <a:gd name="T34" fmla="*/ 10 w 108"/>
                <a:gd name="T35" fmla="*/ 29 h 92"/>
                <a:gd name="T36" fmla="*/ 14 w 108"/>
                <a:gd name="T37" fmla="*/ 24 h 92"/>
                <a:gd name="T38" fmla="*/ 26 w 108"/>
                <a:gd name="T39" fmla="*/ 24 h 92"/>
                <a:gd name="T40" fmla="*/ 26 w 108"/>
                <a:gd name="T41" fmla="*/ 83 h 92"/>
                <a:gd name="T42" fmla="*/ 14 w 108"/>
                <a:gd name="T43" fmla="*/ 83 h 92"/>
                <a:gd name="T44" fmla="*/ 10 w 108"/>
                <a:gd name="T45" fmla="*/ 78 h 92"/>
                <a:gd name="T46" fmla="*/ 99 w 108"/>
                <a:gd name="T47" fmla="*/ 78 h 92"/>
                <a:gd name="T48" fmla="*/ 94 w 108"/>
                <a:gd name="T49" fmla="*/ 83 h 92"/>
                <a:gd name="T50" fmla="*/ 35 w 108"/>
                <a:gd name="T51" fmla="*/ 83 h 92"/>
                <a:gd name="T52" fmla="*/ 35 w 108"/>
                <a:gd name="T53" fmla="*/ 24 h 92"/>
                <a:gd name="T54" fmla="*/ 43 w 108"/>
                <a:gd name="T55" fmla="*/ 24 h 92"/>
                <a:gd name="T56" fmla="*/ 77 w 108"/>
                <a:gd name="T57" fmla="*/ 24 h 92"/>
                <a:gd name="T58" fmla="*/ 94 w 108"/>
                <a:gd name="T59" fmla="*/ 24 h 92"/>
                <a:gd name="T60" fmla="*/ 99 w 108"/>
                <a:gd name="T61" fmla="*/ 29 h 92"/>
                <a:gd name="T62" fmla="*/ 99 w 108"/>
                <a:gd name="T63" fmla="*/ 7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8" h="92">
                  <a:moveTo>
                    <a:pt x="94" y="15"/>
                  </a:moveTo>
                  <a:cubicBezTo>
                    <a:pt x="77" y="15"/>
                    <a:pt x="77" y="15"/>
                    <a:pt x="77" y="15"/>
                  </a:cubicBezTo>
                  <a:cubicBezTo>
                    <a:pt x="77" y="14"/>
                    <a:pt x="77" y="14"/>
                    <a:pt x="77" y="14"/>
                  </a:cubicBezTo>
                  <a:cubicBezTo>
                    <a:pt x="77" y="11"/>
                    <a:pt x="77" y="11"/>
                    <a:pt x="77" y="11"/>
                  </a:cubicBezTo>
                  <a:cubicBezTo>
                    <a:pt x="77" y="5"/>
                    <a:pt x="72" y="0"/>
                    <a:pt x="66" y="0"/>
                  </a:cubicBezTo>
                  <a:cubicBezTo>
                    <a:pt x="54" y="0"/>
                    <a:pt x="54" y="0"/>
                    <a:pt x="54" y="0"/>
                  </a:cubicBezTo>
                  <a:cubicBezTo>
                    <a:pt x="48" y="0"/>
                    <a:pt x="43" y="5"/>
                    <a:pt x="43" y="11"/>
                  </a:cubicBezTo>
                  <a:cubicBezTo>
                    <a:pt x="43" y="15"/>
                    <a:pt x="43" y="15"/>
                    <a:pt x="43" y="15"/>
                  </a:cubicBezTo>
                  <a:cubicBezTo>
                    <a:pt x="14" y="15"/>
                    <a:pt x="14" y="15"/>
                    <a:pt x="14" y="15"/>
                  </a:cubicBezTo>
                  <a:cubicBezTo>
                    <a:pt x="7" y="15"/>
                    <a:pt x="0" y="21"/>
                    <a:pt x="0" y="29"/>
                  </a:cubicBezTo>
                  <a:cubicBezTo>
                    <a:pt x="0" y="78"/>
                    <a:pt x="0" y="78"/>
                    <a:pt x="0" y="78"/>
                  </a:cubicBezTo>
                  <a:cubicBezTo>
                    <a:pt x="0" y="86"/>
                    <a:pt x="6" y="92"/>
                    <a:pt x="14" y="92"/>
                  </a:cubicBezTo>
                  <a:cubicBezTo>
                    <a:pt x="94" y="92"/>
                    <a:pt x="94" y="92"/>
                    <a:pt x="94" y="92"/>
                  </a:cubicBezTo>
                  <a:cubicBezTo>
                    <a:pt x="101" y="92"/>
                    <a:pt x="108" y="86"/>
                    <a:pt x="108" y="78"/>
                  </a:cubicBezTo>
                  <a:cubicBezTo>
                    <a:pt x="108" y="29"/>
                    <a:pt x="108" y="29"/>
                    <a:pt x="108" y="29"/>
                  </a:cubicBezTo>
                  <a:cubicBezTo>
                    <a:pt x="108" y="21"/>
                    <a:pt x="101" y="15"/>
                    <a:pt x="94" y="15"/>
                  </a:cubicBezTo>
                  <a:close/>
                  <a:moveTo>
                    <a:pt x="10" y="78"/>
                  </a:moveTo>
                  <a:cubicBezTo>
                    <a:pt x="10" y="29"/>
                    <a:pt x="10" y="29"/>
                    <a:pt x="10" y="29"/>
                  </a:cubicBezTo>
                  <a:cubicBezTo>
                    <a:pt x="10" y="27"/>
                    <a:pt x="12" y="24"/>
                    <a:pt x="14" y="24"/>
                  </a:cubicBezTo>
                  <a:cubicBezTo>
                    <a:pt x="26" y="24"/>
                    <a:pt x="26" y="24"/>
                    <a:pt x="26" y="24"/>
                  </a:cubicBezTo>
                  <a:cubicBezTo>
                    <a:pt x="26" y="83"/>
                    <a:pt x="26" y="83"/>
                    <a:pt x="26" y="83"/>
                  </a:cubicBezTo>
                  <a:cubicBezTo>
                    <a:pt x="14" y="83"/>
                    <a:pt x="14" y="83"/>
                    <a:pt x="14" y="83"/>
                  </a:cubicBezTo>
                  <a:cubicBezTo>
                    <a:pt x="11" y="83"/>
                    <a:pt x="10" y="80"/>
                    <a:pt x="10" y="78"/>
                  </a:cubicBezTo>
                  <a:close/>
                  <a:moveTo>
                    <a:pt x="99" y="78"/>
                  </a:moveTo>
                  <a:cubicBezTo>
                    <a:pt x="99" y="80"/>
                    <a:pt x="96" y="83"/>
                    <a:pt x="94" y="83"/>
                  </a:cubicBezTo>
                  <a:cubicBezTo>
                    <a:pt x="35" y="83"/>
                    <a:pt x="35" y="83"/>
                    <a:pt x="35" y="83"/>
                  </a:cubicBezTo>
                  <a:cubicBezTo>
                    <a:pt x="35" y="24"/>
                    <a:pt x="35" y="24"/>
                    <a:pt x="35" y="24"/>
                  </a:cubicBezTo>
                  <a:cubicBezTo>
                    <a:pt x="43" y="24"/>
                    <a:pt x="43" y="24"/>
                    <a:pt x="43" y="24"/>
                  </a:cubicBezTo>
                  <a:cubicBezTo>
                    <a:pt x="77" y="24"/>
                    <a:pt x="77" y="24"/>
                    <a:pt x="77" y="24"/>
                  </a:cubicBezTo>
                  <a:cubicBezTo>
                    <a:pt x="94" y="24"/>
                    <a:pt x="94" y="24"/>
                    <a:pt x="94" y="24"/>
                  </a:cubicBezTo>
                  <a:cubicBezTo>
                    <a:pt x="96" y="24"/>
                    <a:pt x="99" y="27"/>
                    <a:pt x="99" y="29"/>
                  </a:cubicBezTo>
                  <a:lnTo>
                    <a:pt x="99" y="7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65000"/>
                    <a:lumOff val="35000"/>
                  </a:schemeClr>
                </a:solidFill>
                <a:cs typeface="+mn-ea"/>
                <a:sym typeface="+mn-lt"/>
              </a:endParaRPr>
            </a:p>
          </p:txBody>
        </p:sp>
        <p:sp>
          <p:nvSpPr>
            <p:cNvPr id="57" name="Freeform 27"/>
            <p:cNvSpPr>
              <a:spLocks noEditPoints="1"/>
            </p:cNvSpPr>
            <p:nvPr/>
          </p:nvSpPr>
          <p:spPr bwMode="auto">
            <a:xfrm>
              <a:off x="93" y="83"/>
              <a:ext cx="74" cy="74"/>
            </a:xfrm>
            <a:custGeom>
              <a:avLst/>
              <a:gdLst>
                <a:gd name="T0" fmla="*/ 17 w 34"/>
                <a:gd name="T1" fmla="*/ 0 h 34"/>
                <a:gd name="T2" fmla="*/ 0 w 34"/>
                <a:gd name="T3" fmla="*/ 17 h 34"/>
                <a:gd name="T4" fmla="*/ 17 w 34"/>
                <a:gd name="T5" fmla="*/ 34 h 34"/>
                <a:gd name="T6" fmla="*/ 34 w 34"/>
                <a:gd name="T7" fmla="*/ 17 h 34"/>
                <a:gd name="T8" fmla="*/ 17 w 34"/>
                <a:gd name="T9" fmla="*/ 0 h 34"/>
                <a:gd name="T10" fmla="*/ 17 w 34"/>
                <a:gd name="T11" fmla="*/ 25 h 34"/>
                <a:gd name="T12" fmla="*/ 9 w 34"/>
                <a:gd name="T13" fmla="*/ 17 h 34"/>
                <a:gd name="T14" fmla="*/ 17 w 34"/>
                <a:gd name="T15" fmla="*/ 10 h 34"/>
                <a:gd name="T16" fmla="*/ 25 w 34"/>
                <a:gd name="T17" fmla="*/ 17 h 34"/>
                <a:gd name="T18" fmla="*/ 17 w 34"/>
                <a:gd name="T19" fmla="*/ 2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4">
                  <a:moveTo>
                    <a:pt x="17" y="0"/>
                  </a:moveTo>
                  <a:cubicBezTo>
                    <a:pt x="8" y="0"/>
                    <a:pt x="0" y="8"/>
                    <a:pt x="0" y="17"/>
                  </a:cubicBezTo>
                  <a:cubicBezTo>
                    <a:pt x="0" y="27"/>
                    <a:pt x="8" y="34"/>
                    <a:pt x="17" y="34"/>
                  </a:cubicBezTo>
                  <a:cubicBezTo>
                    <a:pt x="26" y="34"/>
                    <a:pt x="34" y="27"/>
                    <a:pt x="34" y="17"/>
                  </a:cubicBezTo>
                  <a:cubicBezTo>
                    <a:pt x="34" y="8"/>
                    <a:pt x="26" y="0"/>
                    <a:pt x="17" y="0"/>
                  </a:cubicBezTo>
                  <a:close/>
                  <a:moveTo>
                    <a:pt x="17" y="25"/>
                  </a:moveTo>
                  <a:cubicBezTo>
                    <a:pt x="13" y="25"/>
                    <a:pt x="9" y="21"/>
                    <a:pt x="9" y="17"/>
                  </a:cubicBezTo>
                  <a:cubicBezTo>
                    <a:pt x="9" y="13"/>
                    <a:pt x="13" y="10"/>
                    <a:pt x="17" y="10"/>
                  </a:cubicBezTo>
                  <a:cubicBezTo>
                    <a:pt x="21" y="10"/>
                    <a:pt x="25" y="13"/>
                    <a:pt x="25" y="17"/>
                  </a:cubicBezTo>
                  <a:cubicBezTo>
                    <a:pt x="25" y="21"/>
                    <a:pt x="21" y="25"/>
                    <a:pt x="17"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65000"/>
                    <a:lumOff val="35000"/>
                  </a:schemeClr>
                </a:solidFill>
                <a:cs typeface="+mn-ea"/>
                <a:sym typeface="+mn-lt"/>
              </a:endParaRPr>
            </a:p>
          </p:txBody>
        </p:sp>
      </p:grpSp>
      <p:grpSp>
        <p:nvGrpSpPr>
          <p:cNvPr id="58" name="Group 28"/>
          <p:cNvGrpSpPr/>
          <p:nvPr/>
        </p:nvGrpSpPr>
        <p:grpSpPr bwMode="auto">
          <a:xfrm>
            <a:off x="6996113" y="2720975"/>
            <a:ext cx="279400" cy="276225"/>
            <a:chOff x="0" y="0"/>
            <a:chExt cx="231" cy="230"/>
          </a:xfrm>
          <a:solidFill>
            <a:srgbClr val="D20000"/>
          </a:solidFill>
        </p:grpSpPr>
        <p:sp>
          <p:nvSpPr>
            <p:cNvPr id="59" name="Freeform 29"/>
            <p:cNvSpPr>
              <a:spLocks noEditPoints="1"/>
            </p:cNvSpPr>
            <p:nvPr/>
          </p:nvSpPr>
          <p:spPr bwMode="auto">
            <a:xfrm>
              <a:off x="0" y="0"/>
              <a:ext cx="231" cy="230"/>
            </a:xfrm>
            <a:custGeom>
              <a:avLst/>
              <a:gdLst>
                <a:gd name="T0" fmla="*/ 53 w 106"/>
                <a:gd name="T1" fmla="*/ 106 h 106"/>
                <a:gd name="T2" fmla="*/ 0 w 106"/>
                <a:gd name="T3" fmla="*/ 53 h 106"/>
                <a:gd name="T4" fmla="*/ 53 w 106"/>
                <a:gd name="T5" fmla="*/ 0 h 106"/>
                <a:gd name="T6" fmla="*/ 106 w 106"/>
                <a:gd name="T7" fmla="*/ 53 h 106"/>
                <a:gd name="T8" fmla="*/ 53 w 106"/>
                <a:gd name="T9" fmla="*/ 106 h 106"/>
                <a:gd name="T10" fmla="*/ 53 w 106"/>
                <a:gd name="T11" fmla="*/ 9 h 106"/>
                <a:gd name="T12" fmla="*/ 9 w 106"/>
                <a:gd name="T13" fmla="*/ 53 h 106"/>
                <a:gd name="T14" fmla="*/ 53 w 106"/>
                <a:gd name="T15" fmla="*/ 97 h 106"/>
                <a:gd name="T16" fmla="*/ 97 w 106"/>
                <a:gd name="T17" fmla="*/ 53 h 106"/>
                <a:gd name="T18" fmla="*/ 53 w 106"/>
                <a:gd name="T19" fmla="*/ 9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06">
                  <a:moveTo>
                    <a:pt x="53" y="106"/>
                  </a:moveTo>
                  <a:cubicBezTo>
                    <a:pt x="24" y="106"/>
                    <a:pt x="0" y="82"/>
                    <a:pt x="0" y="53"/>
                  </a:cubicBezTo>
                  <a:cubicBezTo>
                    <a:pt x="0" y="24"/>
                    <a:pt x="24" y="0"/>
                    <a:pt x="53" y="0"/>
                  </a:cubicBezTo>
                  <a:cubicBezTo>
                    <a:pt x="82" y="0"/>
                    <a:pt x="106" y="24"/>
                    <a:pt x="106" y="53"/>
                  </a:cubicBezTo>
                  <a:cubicBezTo>
                    <a:pt x="106" y="82"/>
                    <a:pt x="82" y="106"/>
                    <a:pt x="53" y="106"/>
                  </a:cubicBezTo>
                  <a:close/>
                  <a:moveTo>
                    <a:pt x="53" y="9"/>
                  </a:moveTo>
                  <a:cubicBezTo>
                    <a:pt x="29" y="9"/>
                    <a:pt x="9" y="29"/>
                    <a:pt x="9" y="53"/>
                  </a:cubicBezTo>
                  <a:cubicBezTo>
                    <a:pt x="9" y="77"/>
                    <a:pt x="29" y="97"/>
                    <a:pt x="53" y="97"/>
                  </a:cubicBezTo>
                  <a:cubicBezTo>
                    <a:pt x="77" y="97"/>
                    <a:pt x="97" y="77"/>
                    <a:pt x="97" y="53"/>
                  </a:cubicBezTo>
                  <a:cubicBezTo>
                    <a:pt x="97" y="29"/>
                    <a:pt x="77" y="9"/>
                    <a:pt x="53" y="9"/>
                  </a:cubicBezTo>
                  <a:close/>
                </a:path>
              </a:pathLst>
            </a:custGeom>
            <a:solidFill>
              <a:srgbClr val="2EA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60" name="Freeform 30"/>
            <p:cNvSpPr/>
            <p:nvPr/>
          </p:nvSpPr>
          <p:spPr bwMode="auto">
            <a:xfrm>
              <a:off x="104" y="43"/>
              <a:ext cx="72" cy="81"/>
            </a:xfrm>
            <a:custGeom>
              <a:avLst/>
              <a:gdLst>
                <a:gd name="T0" fmla="*/ 28 w 33"/>
                <a:gd name="T1" fmla="*/ 37 h 37"/>
                <a:gd name="T2" fmla="*/ 5 w 33"/>
                <a:gd name="T3" fmla="*/ 37 h 37"/>
                <a:gd name="T4" fmla="*/ 0 w 33"/>
                <a:gd name="T5" fmla="*/ 33 h 37"/>
                <a:gd name="T6" fmla="*/ 0 w 33"/>
                <a:gd name="T7" fmla="*/ 5 h 37"/>
                <a:gd name="T8" fmla="*/ 5 w 33"/>
                <a:gd name="T9" fmla="*/ 0 h 37"/>
                <a:gd name="T10" fmla="*/ 9 w 33"/>
                <a:gd name="T11" fmla="*/ 5 h 37"/>
                <a:gd name="T12" fmla="*/ 9 w 33"/>
                <a:gd name="T13" fmla="*/ 28 h 37"/>
                <a:gd name="T14" fmla="*/ 28 w 33"/>
                <a:gd name="T15" fmla="*/ 28 h 37"/>
                <a:gd name="T16" fmla="*/ 33 w 33"/>
                <a:gd name="T17" fmla="*/ 33 h 37"/>
                <a:gd name="T18" fmla="*/ 28 w 33"/>
                <a:gd name="T19"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7">
                  <a:moveTo>
                    <a:pt x="28" y="37"/>
                  </a:moveTo>
                  <a:cubicBezTo>
                    <a:pt x="5" y="37"/>
                    <a:pt x="5" y="37"/>
                    <a:pt x="5" y="37"/>
                  </a:cubicBezTo>
                  <a:cubicBezTo>
                    <a:pt x="2" y="37"/>
                    <a:pt x="0" y="35"/>
                    <a:pt x="0" y="33"/>
                  </a:cubicBezTo>
                  <a:cubicBezTo>
                    <a:pt x="0" y="5"/>
                    <a:pt x="0" y="5"/>
                    <a:pt x="0" y="5"/>
                  </a:cubicBezTo>
                  <a:cubicBezTo>
                    <a:pt x="0" y="2"/>
                    <a:pt x="2" y="0"/>
                    <a:pt x="5" y="0"/>
                  </a:cubicBezTo>
                  <a:cubicBezTo>
                    <a:pt x="7" y="0"/>
                    <a:pt x="9" y="2"/>
                    <a:pt x="9" y="5"/>
                  </a:cubicBezTo>
                  <a:cubicBezTo>
                    <a:pt x="9" y="28"/>
                    <a:pt x="9" y="28"/>
                    <a:pt x="9" y="28"/>
                  </a:cubicBezTo>
                  <a:cubicBezTo>
                    <a:pt x="28" y="28"/>
                    <a:pt x="28" y="28"/>
                    <a:pt x="28" y="28"/>
                  </a:cubicBezTo>
                  <a:cubicBezTo>
                    <a:pt x="31" y="28"/>
                    <a:pt x="33" y="30"/>
                    <a:pt x="33" y="33"/>
                  </a:cubicBezTo>
                  <a:cubicBezTo>
                    <a:pt x="33" y="35"/>
                    <a:pt x="31" y="37"/>
                    <a:pt x="28" y="37"/>
                  </a:cubicBezTo>
                  <a:close/>
                </a:path>
              </a:pathLst>
            </a:custGeom>
            <a:solidFill>
              <a:srgbClr val="2EA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61" name="Rectangle 31"/>
          <p:cNvSpPr>
            <a:spLocks noChangeArrowheads="1"/>
          </p:cNvSpPr>
          <p:nvPr/>
        </p:nvSpPr>
        <p:spPr bwMode="auto">
          <a:xfrm>
            <a:off x="1036638" y="3986213"/>
            <a:ext cx="1943100"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pPr>
            <a:r>
              <a:rPr lang="zh-CN" altLang="en-US" sz="1000" b="1" dirty="0">
                <a:solidFill>
                  <a:schemeClr val="accent5">
                    <a:lumMod val="60000"/>
                    <a:lumOff val="40000"/>
                  </a:schemeClr>
                </a:solidFill>
                <a:cs typeface="+mn-ea"/>
                <a:sym typeface="+mn-lt"/>
              </a:rPr>
              <a:t>添加标题文本</a:t>
            </a:r>
            <a:endParaRPr lang="en-US" altLang="zh-CN" sz="1000" b="1" dirty="0">
              <a:solidFill>
                <a:schemeClr val="accent5">
                  <a:lumMod val="60000"/>
                  <a:lumOff val="40000"/>
                </a:schemeClr>
              </a:solidFill>
              <a:cs typeface="+mn-ea"/>
              <a:sym typeface="+mn-lt"/>
            </a:endParaRPr>
          </a:p>
          <a:p>
            <a:pPr algn="ctr">
              <a:lnSpc>
                <a:spcPct val="120000"/>
              </a:lnSpc>
            </a:pPr>
            <a:r>
              <a:rPr lang="zh-CN" altLang="en-US" sz="800" dirty="0" smtClean="0">
                <a:solidFill>
                  <a:schemeClr val="tx1">
                    <a:lumMod val="65000"/>
                    <a:lumOff val="35000"/>
                  </a:schemeClr>
                </a:solidFill>
                <a:cs typeface="+mn-ea"/>
                <a:sym typeface="+mn-lt"/>
              </a:rPr>
              <a:t>幻灯片中不能直接修改的图形或文字，请进入幻灯片母版，找到对应的位置进行修改</a:t>
            </a:r>
            <a:endParaRPr lang="zh-CN" altLang="en-US" sz="800" dirty="0">
              <a:solidFill>
                <a:schemeClr val="tx1">
                  <a:lumMod val="65000"/>
                  <a:lumOff val="35000"/>
                </a:schemeClr>
              </a:solidFill>
              <a:cs typeface="+mn-ea"/>
              <a:sym typeface="+mn-lt"/>
            </a:endParaRPr>
          </a:p>
        </p:txBody>
      </p:sp>
      <p:sp>
        <p:nvSpPr>
          <p:cNvPr id="62" name="Rectangle 32"/>
          <p:cNvSpPr>
            <a:spLocks noChangeArrowheads="1"/>
          </p:cNvSpPr>
          <p:nvPr/>
        </p:nvSpPr>
        <p:spPr bwMode="auto">
          <a:xfrm>
            <a:off x="3595688" y="3986213"/>
            <a:ext cx="1943100"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ctr">
              <a:lnSpc>
                <a:spcPct val="120000"/>
              </a:lnSpc>
            </a:pPr>
            <a:r>
              <a:rPr lang="zh-CN" altLang="en-US" sz="1000" b="1" dirty="0">
                <a:solidFill>
                  <a:schemeClr val="accent5">
                    <a:lumMod val="60000"/>
                    <a:lumOff val="40000"/>
                  </a:schemeClr>
                </a:solidFill>
                <a:cs typeface="+mn-ea"/>
                <a:sym typeface="+mn-lt"/>
              </a:rPr>
              <a:t>添加标题文本</a:t>
            </a:r>
            <a:endParaRPr lang="en-US" altLang="zh-CN" sz="1000" b="1" dirty="0">
              <a:solidFill>
                <a:schemeClr val="accent5">
                  <a:lumMod val="60000"/>
                  <a:lumOff val="40000"/>
                </a:schemeClr>
              </a:solidFill>
              <a:cs typeface="+mn-ea"/>
              <a:sym typeface="+mn-lt"/>
            </a:endParaRPr>
          </a:p>
          <a:p>
            <a:pPr algn="ctr">
              <a:lnSpc>
                <a:spcPct val="120000"/>
              </a:lnSpc>
            </a:pPr>
            <a:r>
              <a:rPr lang="zh-CN" altLang="en-US" sz="800" dirty="0" smtClean="0">
                <a:solidFill>
                  <a:schemeClr val="tx1">
                    <a:lumMod val="65000"/>
                    <a:lumOff val="35000"/>
                  </a:schemeClr>
                </a:solidFill>
                <a:cs typeface="+mn-ea"/>
                <a:sym typeface="+mn-lt"/>
              </a:rPr>
              <a:t>幻灯片中不能直接修改的图形或文字，请进入幻灯片母版，找到对应的位置进行修改</a:t>
            </a:r>
            <a:endParaRPr lang="zh-CN" altLang="en-US" sz="800" dirty="0">
              <a:solidFill>
                <a:schemeClr val="tx1">
                  <a:lumMod val="65000"/>
                  <a:lumOff val="35000"/>
                </a:schemeClr>
              </a:solidFill>
              <a:cs typeface="+mn-ea"/>
              <a:sym typeface="+mn-lt"/>
            </a:endParaRPr>
          </a:p>
        </p:txBody>
      </p:sp>
      <p:sp>
        <p:nvSpPr>
          <p:cNvPr id="63" name="Rectangle 33"/>
          <p:cNvSpPr>
            <a:spLocks noChangeArrowheads="1"/>
          </p:cNvSpPr>
          <p:nvPr/>
        </p:nvSpPr>
        <p:spPr bwMode="auto">
          <a:xfrm>
            <a:off x="6165850" y="3986213"/>
            <a:ext cx="1943100"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ctr">
              <a:lnSpc>
                <a:spcPct val="120000"/>
              </a:lnSpc>
            </a:pPr>
            <a:r>
              <a:rPr lang="zh-CN" altLang="en-US" sz="1000" b="1" dirty="0">
                <a:solidFill>
                  <a:schemeClr val="accent5">
                    <a:lumMod val="60000"/>
                    <a:lumOff val="40000"/>
                  </a:schemeClr>
                </a:solidFill>
                <a:cs typeface="+mn-ea"/>
                <a:sym typeface="+mn-lt"/>
              </a:rPr>
              <a:t>添加标题文本</a:t>
            </a:r>
            <a:endParaRPr lang="en-US" altLang="zh-CN" sz="1000" b="1" dirty="0">
              <a:solidFill>
                <a:schemeClr val="accent5">
                  <a:lumMod val="60000"/>
                  <a:lumOff val="40000"/>
                </a:schemeClr>
              </a:solidFill>
              <a:cs typeface="+mn-ea"/>
              <a:sym typeface="+mn-lt"/>
            </a:endParaRPr>
          </a:p>
          <a:p>
            <a:pPr algn="ctr">
              <a:lnSpc>
                <a:spcPct val="120000"/>
              </a:lnSpc>
            </a:pPr>
            <a:r>
              <a:rPr lang="zh-CN" altLang="en-US" sz="800" dirty="0" smtClean="0">
                <a:solidFill>
                  <a:schemeClr val="tx1">
                    <a:lumMod val="65000"/>
                    <a:lumOff val="35000"/>
                  </a:schemeClr>
                </a:solidFill>
                <a:cs typeface="+mn-ea"/>
                <a:sym typeface="+mn-lt"/>
              </a:rPr>
              <a:t>幻灯片中不能直接修改的图形或文字，请进入幻灯片母版，找到对应的位置进行修改</a:t>
            </a:r>
            <a:endParaRPr lang="zh-CN" altLang="en-US" sz="800" dirty="0">
              <a:solidFill>
                <a:schemeClr val="tx1">
                  <a:lumMod val="65000"/>
                  <a:lumOff val="35000"/>
                </a:schemeClr>
              </a:solidFill>
              <a:cs typeface="+mn-ea"/>
              <a:sym typeface="+mn-lt"/>
            </a:endParaRPr>
          </a:p>
        </p:txBody>
      </p:sp>
      <p:sp>
        <p:nvSpPr>
          <p:cNvPr id="64" name="Rectangle 34"/>
          <p:cNvSpPr>
            <a:spLocks noChangeArrowheads="1"/>
          </p:cNvSpPr>
          <p:nvPr/>
        </p:nvSpPr>
        <p:spPr bwMode="auto">
          <a:xfrm>
            <a:off x="2320925" y="1006475"/>
            <a:ext cx="1943100"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ctr">
              <a:lnSpc>
                <a:spcPct val="120000"/>
              </a:lnSpc>
            </a:pPr>
            <a:r>
              <a:rPr lang="zh-CN" altLang="en-US" sz="1000" b="1" dirty="0">
                <a:solidFill>
                  <a:schemeClr val="accent2"/>
                </a:solidFill>
                <a:cs typeface="+mn-ea"/>
                <a:sym typeface="+mn-lt"/>
              </a:rPr>
              <a:t>添加标题文本</a:t>
            </a:r>
            <a:endParaRPr lang="en-US" altLang="zh-CN" sz="1000" b="1" dirty="0">
              <a:solidFill>
                <a:schemeClr val="accent2"/>
              </a:solidFill>
              <a:cs typeface="+mn-ea"/>
              <a:sym typeface="+mn-lt"/>
            </a:endParaRPr>
          </a:p>
          <a:p>
            <a:pPr algn="ctr">
              <a:lnSpc>
                <a:spcPct val="120000"/>
              </a:lnSpc>
            </a:pPr>
            <a:r>
              <a:rPr lang="zh-CN" altLang="en-US" sz="800" dirty="0" smtClean="0">
                <a:solidFill>
                  <a:schemeClr val="tx1">
                    <a:lumMod val="65000"/>
                    <a:lumOff val="35000"/>
                  </a:schemeClr>
                </a:solidFill>
                <a:cs typeface="+mn-ea"/>
                <a:sym typeface="+mn-lt"/>
              </a:rPr>
              <a:t>幻灯片中不能直接修改的图形或文字，请进入幻灯片母版，找到对应的位置进行修改</a:t>
            </a:r>
            <a:endParaRPr lang="zh-CN" altLang="en-US" sz="800" dirty="0">
              <a:solidFill>
                <a:schemeClr val="tx1">
                  <a:lumMod val="65000"/>
                  <a:lumOff val="35000"/>
                </a:schemeClr>
              </a:solidFill>
              <a:cs typeface="+mn-ea"/>
              <a:sym typeface="+mn-lt"/>
            </a:endParaRPr>
          </a:p>
        </p:txBody>
      </p:sp>
      <p:sp>
        <p:nvSpPr>
          <p:cNvPr id="65" name="Rectangle 35"/>
          <p:cNvSpPr>
            <a:spLocks noChangeArrowheads="1"/>
          </p:cNvSpPr>
          <p:nvPr/>
        </p:nvSpPr>
        <p:spPr bwMode="auto">
          <a:xfrm>
            <a:off x="4879975" y="1006475"/>
            <a:ext cx="1943100"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ctr">
              <a:lnSpc>
                <a:spcPct val="120000"/>
              </a:lnSpc>
            </a:pPr>
            <a:r>
              <a:rPr lang="zh-CN" altLang="en-US" sz="1000" b="1" dirty="0">
                <a:solidFill>
                  <a:schemeClr val="accent2"/>
                </a:solidFill>
                <a:cs typeface="+mn-ea"/>
                <a:sym typeface="+mn-lt"/>
              </a:rPr>
              <a:t>添加标题文本</a:t>
            </a:r>
            <a:endParaRPr lang="en-US" altLang="zh-CN" sz="1000" b="1" dirty="0">
              <a:solidFill>
                <a:schemeClr val="accent2"/>
              </a:solidFill>
              <a:cs typeface="+mn-ea"/>
              <a:sym typeface="+mn-lt"/>
            </a:endParaRPr>
          </a:p>
          <a:p>
            <a:pPr algn="ctr">
              <a:lnSpc>
                <a:spcPct val="120000"/>
              </a:lnSpc>
            </a:pPr>
            <a:r>
              <a:rPr lang="zh-CN" altLang="en-US" sz="800" dirty="0" smtClean="0">
                <a:solidFill>
                  <a:schemeClr val="tx1">
                    <a:lumMod val="65000"/>
                    <a:lumOff val="35000"/>
                  </a:schemeClr>
                </a:solidFill>
                <a:cs typeface="+mn-ea"/>
                <a:sym typeface="+mn-lt"/>
              </a:rPr>
              <a:t>幻灯片中不能直接修改的图形或文字，请进入幻灯片母版，找到对应的位置进行修改</a:t>
            </a:r>
            <a:endParaRPr lang="zh-CN" altLang="en-US" sz="800" dirty="0">
              <a:solidFill>
                <a:schemeClr val="tx1">
                  <a:lumMod val="65000"/>
                  <a:lumOff val="35000"/>
                </a:schemeClr>
              </a:solidFill>
              <a:cs typeface="+mn-ea"/>
              <a:sym typeface="+mn-lt"/>
            </a:endParaRPr>
          </a:p>
        </p:txBody>
      </p:sp>
      <p:sp>
        <p:nvSpPr>
          <p:cNvPr id="66" name="Line 36"/>
          <p:cNvSpPr>
            <a:spLocks noChangeShapeType="1"/>
          </p:cNvSpPr>
          <p:nvPr/>
        </p:nvSpPr>
        <p:spPr bwMode="auto">
          <a:xfrm>
            <a:off x="2000250" y="3146425"/>
            <a:ext cx="0" cy="762000"/>
          </a:xfrm>
          <a:prstGeom prst="line">
            <a:avLst/>
          </a:prstGeom>
          <a:noFill/>
          <a:ln w="6350" cmpd="sng">
            <a:solidFill>
              <a:schemeClr val="accent5">
                <a:lumMod val="60000"/>
                <a:lumOff val="40000"/>
              </a:schemeClr>
            </a:solidFill>
            <a:prstDash val="dash"/>
            <a:round/>
          </a:ln>
          <a:extLst>
            <a:ext uri="{909E8E84-426E-40DD-AFC4-6F175D3DCCD1}">
              <a14:hiddenFill xmlns:a14="http://schemas.microsoft.com/office/drawing/2010/main">
                <a:noFill/>
              </a14:hiddenFill>
            </a:ext>
          </a:extLst>
        </p:spPr>
        <p:txBody>
          <a:bodyPr/>
          <a:lstStyle/>
          <a:p>
            <a:endParaRPr lang="zh-CN" altLang="en-US">
              <a:solidFill>
                <a:schemeClr val="tx1">
                  <a:lumMod val="65000"/>
                  <a:lumOff val="35000"/>
                </a:schemeClr>
              </a:solidFill>
              <a:cs typeface="+mn-ea"/>
              <a:sym typeface="+mn-lt"/>
            </a:endParaRPr>
          </a:p>
        </p:txBody>
      </p:sp>
      <p:sp>
        <p:nvSpPr>
          <p:cNvPr id="67" name="Line 37"/>
          <p:cNvSpPr>
            <a:spLocks noChangeShapeType="1"/>
          </p:cNvSpPr>
          <p:nvPr/>
        </p:nvSpPr>
        <p:spPr bwMode="auto">
          <a:xfrm>
            <a:off x="3319463" y="1825625"/>
            <a:ext cx="0" cy="817563"/>
          </a:xfrm>
          <a:prstGeom prst="line">
            <a:avLst/>
          </a:prstGeom>
          <a:noFill/>
          <a:ln w="6350" cmpd="sng">
            <a:solidFill>
              <a:srgbClr val="D74B4B"/>
            </a:solidFill>
            <a:prstDash val="dash"/>
            <a:round/>
          </a:ln>
          <a:extLst>
            <a:ext uri="{909E8E84-426E-40DD-AFC4-6F175D3DCCD1}">
              <a14:hiddenFill xmlns:a14="http://schemas.microsoft.com/office/drawing/2010/main">
                <a:noFill/>
              </a14:hiddenFill>
            </a:ext>
          </a:extLst>
        </p:spPr>
        <p:txBody>
          <a:bodyPr/>
          <a:lstStyle/>
          <a:p>
            <a:endParaRPr lang="zh-CN" altLang="en-US">
              <a:solidFill>
                <a:schemeClr val="tx1">
                  <a:lumMod val="65000"/>
                  <a:lumOff val="35000"/>
                </a:schemeClr>
              </a:solidFill>
              <a:cs typeface="+mn-ea"/>
              <a:sym typeface="+mn-lt"/>
            </a:endParaRPr>
          </a:p>
        </p:txBody>
      </p:sp>
      <p:sp>
        <p:nvSpPr>
          <p:cNvPr id="68" name="Line 38"/>
          <p:cNvSpPr>
            <a:spLocks noChangeShapeType="1"/>
          </p:cNvSpPr>
          <p:nvPr/>
        </p:nvSpPr>
        <p:spPr bwMode="auto">
          <a:xfrm>
            <a:off x="5862638" y="1825625"/>
            <a:ext cx="0" cy="817563"/>
          </a:xfrm>
          <a:prstGeom prst="line">
            <a:avLst/>
          </a:prstGeom>
          <a:noFill/>
          <a:ln w="6350" cmpd="sng">
            <a:solidFill>
              <a:srgbClr val="D74B4B"/>
            </a:solidFill>
            <a:prstDash val="dash"/>
            <a:round/>
          </a:ln>
          <a:extLst>
            <a:ext uri="{909E8E84-426E-40DD-AFC4-6F175D3DCCD1}">
              <a14:hiddenFill xmlns:a14="http://schemas.microsoft.com/office/drawing/2010/main">
                <a:noFill/>
              </a14:hiddenFill>
            </a:ext>
          </a:extLst>
        </p:spPr>
        <p:txBody>
          <a:bodyPr/>
          <a:lstStyle/>
          <a:p>
            <a:endParaRPr lang="zh-CN" altLang="en-US">
              <a:solidFill>
                <a:schemeClr val="tx1">
                  <a:lumMod val="65000"/>
                  <a:lumOff val="35000"/>
                </a:schemeClr>
              </a:solidFill>
              <a:cs typeface="+mn-ea"/>
              <a:sym typeface="+mn-lt"/>
            </a:endParaRPr>
          </a:p>
        </p:txBody>
      </p:sp>
      <p:sp>
        <p:nvSpPr>
          <p:cNvPr id="69" name="Line 39"/>
          <p:cNvSpPr>
            <a:spLocks noChangeShapeType="1"/>
          </p:cNvSpPr>
          <p:nvPr/>
        </p:nvSpPr>
        <p:spPr bwMode="auto">
          <a:xfrm>
            <a:off x="4562475" y="3146425"/>
            <a:ext cx="0" cy="762000"/>
          </a:xfrm>
          <a:prstGeom prst="line">
            <a:avLst/>
          </a:prstGeom>
          <a:noFill/>
          <a:ln w="6350" cmpd="sng">
            <a:solidFill>
              <a:schemeClr val="accent5">
                <a:lumMod val="60000"/>
                <a:lumOff val="40000"/>
              </a:schemeClr>
            </a:solidFill>
            <a:prstDash val="dash"/>
            <a:round/>
          </a:ln>
          <a:extLst>
            <a:ext uri="{909E8E84-426E-40DD-AFC4-6F175D3DCCD1}">
              <a14:hiddenFill xmlns:a14="http://schemas.microsoft.com/office/drawing/2010/main">
                <a:noFill/>
              </a14:hiddenFill>
            </a:ext>
          </a:extLst>
        </p:spPr>
        <p:txBody>
          <a:bodyPr/>
          <a:lstStyle/>
          <a:p>
            <a:endParaRPr lang="zh-CN" altLang="en-US">
              <a:solidFill>
                <a:schemeClr val="tx1">
                  <a:lumMod val="65000"/>
                  <a:lumOff val="35000"/>
                </a:schemeClr>
              </a:solidFill>
              <a:cs typeface="+mn-ea"/>
              <a:sym typeface="+mn-lt"/>
            </a:endParaRPr>
          </a:p>
        </p:txBody>
      </p:sp>
      <p:sp>
        <p:nvSpPr>
          <p:cNvPr id="70" name="Line 40"/>
          <p:cNvSpPr>
            <a:spLocks noChangeShapeType="1"/>
          </p:cNvSpPr>
          <p:nvPr/>
        </p:nvSpPr>
        <p:spPr bwMode="auto">
          <a:xfrm>
            <a:off x="7143750" y="3146425"/>
            <a:ext cx="0" cy="762000"/>
          </a:xfrm>
          <a:prstGeom prst="line">
            <a:avLst/>
          </a:prstGeom>
          <a:noFill/>
          <a:ln w="6350" cmpd="sng">
            <a:solidFill>
              <a:schemeClr val="accent5">
                <a:lumMod val="60000"/>
                <a:lumOff val="40000"/>
              </a:schemeClr>
            </a:solidFill>
            <a:prstDash val="dash"/>
            <a:round/>
          </a:ln>
          <a:extLst>
            <a:ext uri="{909E8E84-426E-40DD-AFC4-6F175D3DCCD1}">
              <a14:hiddenFill xmlns:a14="http://schemas.microsoft.com/office/drawing/2010/main">
                <a:noFill/>
              </a14:hiddenFill>
            </a:ext>
          </a:extLst>
        </p:spPr>
        <p:txBody>
          <a:bodyPr/>
          <a:lstStyle/>
          <a:p>
            <a:endParaRPr lang="zh-CN" altLang="en-US">
              <a:solidFill>
                <a:schemeClr val="tx1">
                  <a:lumMod val="65000"/>
                  <a:lumOff val="35000"/>
                </a:schemeClr>
              </a:solidFill>
              <a:cs typeface="+mn-ea"/>
              <a:sym typeface="+mn-lt"/>
            </a:endParaRPr>
          </a:p>
        </p:txBody>
      </p:sp>
      <p:sp>
        <p:nvSpPr>
          <p:cNvPr id="2" name="文本占位符 1"/>
          <p:cNvSpPr>
            <a:spLocks noGrp="1"/>
          </p:cNvSpPr>
          <p:nvPr>
            <p:ph type="body" sz="quarter" idx="10"/>
          </p:nvPr>
        </p:nvSpPr>
        <p:spPr/>
        <p:txBody>
          <a:bodyPr/>
          <a:lstStyle/>
          <a:p>
            <a:r>
              <a:rPr lang="zh-CN" altLang="en-US" dirty="0">
                <a:cs typeface="+mn-ea"/>
                <a:sym typeface="+mn-lt"/>
              </a:rPr>
              <a:t>点击输入标题</a:t>
            </a:r>
            <a:endParaRPr lang="zh-CN" altLang="en-US" dirty="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5000">
        <p14:gallery dir="l"/>
      </p:transition>
    </mc:Choice>
    <mc:Fallback>
      <p:transition spd="slow" advClick="0"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56000">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14:bounceEnd="56000">
                                          <p:cBhvr additive="base">
                                            <p:cTn id="7" dur="500" fill="hold"/>
                                            <p:tgtEl>
                                              <p:spTgt spid="35"/>
                                            </p:tgtEl>
                                            <p:attrNameLst>
                                              <p:attrName>ppt_x</p:attrName>
                                            </p:attrNameLst>
                                          </p:cBhvr>
                                          <p:tavLst>
                                            <p:tav tm="0">
                                              <p:val>
                                                <p:strVal val="#ppt_x"/>
                                              </p:val>
                                            </p:tav>
                                            <p:tav tm="100000">
                                              <p:val>
                                                <p:strVal val="#ppt_x"/>
                                              </p:val>
                                            </p:tav>
                                          </p:tavLst>
                                        </p:anim>
                                        <p:anim calcmode="lin" valueType="num" p14:bounceEnd="56000">
                                          <p:cBhvr additive="base">
                                            <p:cTn id="8" dur="500" fill="hold"/>
                                            <p:tgtEl>
                                              <p:spTgt spid="3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76000">
                                      <p:stCondLst>
                                        <p:cond delay="500"/>
                                      </p:stCondLst>
                                      <p:childTnLst>
                                        <p:set>
                                          <p:cBhvr>
                                            <p:cTn id="10" dur="1" fill="hold">
                                              <p:stCondLst>
                                                <p:cond delay="0"/>
                                              </p:stCondLst>
                                            </p:cTn>
                                            <p:tgtEl>
                                              <p:spTgt spid="37"/>
                                            </p:tgtEl>
                                            <p:attrNameLst>
                                              <p:attrName>style.visibility</p:attrName>
                                            </p:attrNameLst>
                                          </p:cBhvr>
                                          <p:to>
                                            <p:strVal val="visible"/>
                                          </p:to>
                                        </p:set>
                                        <p:anim calcmode="lin" valueType="num" p14:bounceEnd="76000">
                                          <p:cBhvr additive="base">
                                            <p:cTn id="11" dur="500" fill="hold"/>
                                            <p:tgtEl>
                                              <p:spTgt spid="37"/>
                                            </p:tgtEl>
                                            <p:attrNameLst>
                                              <p:attrName>ppt_x</p:attrName>
                                            </p:attrNameLst>
                                          </p:cBhvr>
                                          <p:tavLst>
                                            <p:tav tm="0">
                                              <p:val>
                                                <p:strVal val="#ppt_x"/>
                                              </p:val>
                                            </p:tav>
                                            <p:tav tm="100000">
                                              <p:val>
                                                <p:strVal val="#ppt_x"/>
                                              </p:val>
                                            </p:tav>
                                          </p:tavLst>
                                        </p:anim>
                                        <p:anim calcmode="lin" valueType="num" p14:bounceEnd="76000">
                                          <p:cBhvr additive="base">
                                            <p:cTn id="12" dur="500" fill="hold"/>
                                            <p:tgtEl>
                                              <p:spTgt spid="37"/>
                                            </p:tgtEl>
                                            <p:attrNameLst>
                                              <p:attrName>ppt_y</p:attrName>
                                            </p:attrNameLst>
                                          </p:cBhvr>
                                          <p:tavLst>
                                            <p:tav tm="0">
                                              <p:val>
                                                <p:strVal val="1+#ppt_h/2"/>
                                              </p:val>
                                            </p:tav>
                                            <p:tav tm="100000">
                                              <p:val>
                                                <p:strVal val="#ppt_y"/>
                                              </p:val>
                                            </p:tav>
                                          </p:tavLst>
                                        </p:anim>
                                      </p:childTnLst>
                                    </p:cTn>
                                  </p:par>
                                  <p:par>
                                    <p:cTn id="13" presetID="22" presetClass="entr" presetSubtype="1" fill="hold" grpId="0" nodeType="withEffect">
                                      <p:stCondLst>
                                        <p:cond delay="1000"/>
                                      </p:stCondLst>
                                      <p:childTnLst>
                                        <p:set>
                                          <p:cBhvr>
                                            <p:cTn id="14" dur="1" fill="hold">
                                              <p:stCondLst>
                                                <p:cond delay="0"/>
                                              </p:stCondLst>
                                            </p:cTn>
                                            <p:tgtEl>
                                              <p:spTgt spid="66"/>
                                            </p:tgtEl>
                                            <p:attrNameLst>
                                              <p:attrName>style.visibility</p:attrName>
                                            </p:attrNameLst>
                                          </p:cBhvr>
                                          <p:to>
                                            <p:strVal val="visible"/>
                                          </p:to>
                                        </p:set>
                                        <p:animEffect transition="in" filter="wipe(up)">
                                          <p:cBhvr>
                                            <p:cTn id="15" dur="500"/>
                                            <p:tgtEl>
                                              <p:spTgt spid="66"/>
                                            </p:tgtEl>
                                          </p:cBhvr>
                                        </p:animEffect>
                                      </p:childTnLst>
                                    </p:cTn>
                                  </p:par>
                                  <p:par>
                                    <p:cTn id="16" presetID="2" presetClass="entr" presetSubtype="4" fill="hold" grpId="0" nodeType="withEffect" p14:presetBounceEnd="16000">
                                      <p:stCondLst>
                                        <p:cond delay="1500"/>
                                      </p:stCondLst>
                                      <p:childTnLst>
                                        <p:set>
                                          <p:cBhvr>
                                            <p:cTn id="17" dur="1" fill="hold">
                                              <p:stCondLst>
                                                <p:cond delay="0"/>
                                              </p:stCondLst>
                                            </p:cTn>
                                            <p:tgtEl>
                                              <p:spTgt spid="61"/>
                                            </p:tgtEl>
                                            <p:attrNameLst>
                                              <p:attrName>style.visibility</p:attrName>
                                            </p:attrNameLst>
                                          </p:cBhvr>
                                          <p:to>
                                            <p:strVal val="visible"/>
                                          </p:to>
                                        </p:set>
                                        <p:anim calcmode="lin" valueType="num" p14:bounceEnd="16000">
                                          <p:cBhvr additive="base">
                                            <p:cTn id="18" dur="500" fill="hold"/>
                                            <p:tgtEl>
                                              <p:spTgt spid="61"/>
                                            </p:tgtEl>
                                            <p:attrNameLst>
                                              <p:attrName>ppt_x</p:attrName>
                                            </p:attrNameLst>
                                          </p:cBhvr>
                                          <p:tavLst>
                                            <p:tav tm="0">
                                              <p:val>
                                                <p:strVal val="#ppt_x"/>
                                              </p:val>
                                            </p:tav>
                                            <p:tav tm="100000">
                                              <p:val>
                                                <p:strVal val="#ppt_x"/>
                                              </p:val>
                                            </p:tav>
                                          </p:tavLst>
                                        </p:anim>
                                        <p:anim calcmode="lin" valueType="num" p14:bounceEnd="16000">
                                          <p:cBhvr additive="base">
                                            <p:cTn id="19" dur="500" fill="hold"/>
                                            <p:tgtEl>
                                              <p:spTgt spid="61"/>
                                            </p:tgtEl>
                                            <p:attrNameLst>
                                              <p:attrName>ppt_y</p:attrName>
                                            </p:attrNameLst>
                                          </p:cBhvr>
                                          <p:tavLst>
                                            <p:tav tm="0">
                                              <p:val>
                                                <p:strVal val="1+#ppt_h/2"/>
                                              </p:val>
                                            </p:tav>
                                            <p:tav tm="100000">
                                              <p:val>
                                                <p:strVal val="#ppt_y"/>
                                              </p:val>
                                            </p:tav>
                                          </p:tavLst>
                                        </p:anim>
                                      </p:childTnLst>
                                    </p:cTn>
                                  </p:par>
                                  <p:par>
                                    <p:cTn id="20" presetID="2" presetClass="entr" presetSubtype="1" fill="hold" grpId="0" nodeType="withEffect" p14:presetBounceEnd="56000">
                                      <p:stCondLst>
                                        <p:cond delay="2000"/>
                                      </p:stCondLst>
                                      <p:childTnLst>
                                        <p:set>
                                          <p:cBhvr>
                                            <p:cTn id="21" dur="1" fill="hold">
                                              <p:stCondLst>
                                                <p:cond delay="0"/>
                                              </p:stCondLst>
                                            </p:cTn>
                                            <p:tgtEl>
                                              <p:spTgt spid="32"/>
                                            </p:tgtEl>
                                            <p:attrNameLst>
                                              <p:attrName>style.visibility</p:attrName>
                                            </p:attrNameLst>
                                          </p:cBhvr>
                                          <p:to>
                                            <p:strVal val="visible"/>
                                          </p:to>
                                        </p:set>
                                        <p:anim calcmode="lin" valueType="num" p14:bounceEnd="56000">
                                          <p:cBhvr additive="base">
                                            <p:cTn id="22" dur="500" fill="hold"/>
                                            <p:tgtEl>
                                              <p:spTgt spid="32"/>
                                            </p:tgtEl>
                                            <p:attrNameLst>
                                              <p:attrName>ppt_x</p:attrName>
                                            </p:attrNameLst>
                                          </p:cBhvr>
                                          <p:tavLst>
                                            <p:tav tm="0">
                                              <p:val>
                                                <p:strVal val="#ppt_x"/>
                                              </p:val>
                                            </p:tav>
                                            <p:tav tm="100000">
                                              <p:val>
                                                <p:strVal val="#ppt_x"/>
                                              </p:val>
                                            </p:tav>
                                          </p:tavLst>
                                        </p:anim>
                                        <p:anim calcmode="lin" valueType="num" p14:bounceEnd="56000">
                                          <p:cBhvr additive="base">
                                            <p:cTn id="23" dur="500" fill="hold"/>
                                            <p:tgtEl>
                                              <p:spTgt spid="32"/>
                                            </p:tgtEl>
                                            <p:attrNameLst>
                                              <p:attrName>ppt_y</p:attrName>
                                            </p:attrNameLst>
                                          </p:cBhvr>
                                          <p:tavLst>
                                            <p:tav tm="0">
                                              <p:val>
                                                <p:strVal val="0-#ppt_h/2"/>
                                              </p:val>
                                            </p:tav>
                                            <p:tav tm="100000">
                                              <p:val>
                                                <p:strVal val="#ppt_y"/>
                                              </p:val>
                                            </p:tav>
                                          </p:tavLst>
                                        </p:anim>
                                      </p:childTnLst>
                                    </p:cTn>
                                  </p:par>
                                  <p:par>
                                    <p:cTn id="24" presetID="2" presetClass="entr" presetSubtype="1" fill="hold" nodeType="withEffect" p14:presetBounceEnd="76000">
                                      <p:stCondLst>
                                        <p:cond delay="2500"/>
                                      </p:stCondLst>
                                      <p:childTnLst>
                                        <p:set>
                                          <p:cBhvr>
                                            <p:cTn id="25" dur="1" fill="hold">
                                              <p:stCondLst>
                                                <p:cond delay="0"/>
                                              </p:stCondLst>
                                            </p:cTn>
                                            <p:tgtEl>
                                              <p:spTgt spid="54"/>
                                            </p:tgtEl>
                                            <p:attrNameLst>
                                              <p:attrName>style.visibility</p:attrName>
                                            </p:attrNameLst>
                                          </p:cBhvr>
                                          <p:to>
                                            <p:strVal val="visible"/>
                                          </p:to>
                                        </p:set>
                                        <p:anim calcmode="lin" valueType="num" p14:bounceEnd="76000">
                                          <p:cBhvr additive="base">
                                            <p:cTn id="26" dur="500" fill="hold"/>
                                            <p:tgtEl>
                                              <p:spTgt spid="54"/>
                                            </p:tgtEl>
                                            <p:attrNameLst>
                                              <p:attrName>ppt_x</p:attrName>
                                            </p:attrNameLst>
                                          </p:cBhvr>
                                          <p:tavLst>
                                            <p:tav tm="0">
                                              <p:val>
                                                <p:strVal val="#ppt_x"/>
                                              </p:val>
                                            </p:tav>
                                            <p:tav tm="100000">
                                              <p:val>
                                                <p:strVal val="#ppt_x"/>
                                              </p:val>
                                            </p:tav>
                                          </p:tavLst>
                                        </p:anim>
                                        <p:anim calcmode="lin" valueType="num" p14:bounceEnd="76000">
                                          <p:cBhvr additive="base">
                                            <p:cTn id="27" dur="500" fill="hold"/>
                                            <p:tgtEl>
                                              <p:spTgt spid="54"/>
                                            </p:tgtEl>
                                            <p:attrNameLst>
                                              <p:attrName>ppt_y</p:attrName>
                                            </p:attrNameLst>
                                          </p:cBhvr>
                                          <p:tavLst>
                                            <p:tav tm="0">
                                              <p:val>
                                                <p:strVal val="0-#ppt_h/2"/>
                                              </p:val>
                                            </p:tav>
                                            <p:tav tm="100000">
                                              <p:val>
                                                <p:strVal val="#ppt_y"/>
                                              </p:val>
                                            </p:tav>
                                          </p:tavLst>
                                        </p:anim>
                                      </p:childTnLst>
                                    </p:cTn>
                                  </p:par>
                                  <p:par>
                                    <p:cTn id="28" presetID="22" presetClass="entr" presetSubtype="4" fill="hold" grpId="0" nodeType="withEffect">
                                      <p:stCondLst>
                                        <p:cond delay="3000"/>
                                      </p:stCondLst>
                                      <p:childTnLst>
                                        <p:set>
                                          <p:cBhvr>
                                            <p:cTn id="29" dur="1" fill="hold">
                                              <p:stCondLst>
                                                <p:cond delay="0"/>
                                              </p:stCondLst>
                                            </p:cTn>
                                            <p:tgtEl>
                                              <p:spTgt spid="67"/>
                                            </p:tgtEl>
                                            <p:attrNameLst>
                                              <p:attrName>style.visibility</p:attrName>
                                            </p:attrNameLst>
                                          </p:cBhvr>
                                          <p:to>
                                            <p:strVal val="visible"/>
                                          </p:to>
                                        </p:set>
                                        <p:animEffect transition="in" filter="wipe(down)">
                                          <p:cBhvr>
                                            <p:cTn id="30" dur="500"/>
                                            <p:tgtEl>
                                              <p:spTgt spid="67"/>
                                            </p:tgtEl>
                                          </p:cBhvr>
                                        </p:animEffect>
                                      </p:childTnLst>
                                    </p:cTn>
                                  </p:par>
                                  <p:par>
                                    <p:cTn id="31" presetID="2" presetClass="entr" presetSubtype="1" fill="hold" grpId="0" nodeType="withEffect" p14:presetBounceEnd="16000">
                                      <p:stCondLst>
                                        <p:cond delay="3500"/>
                                      </p:stCondLst>
                                      <p:childTnLst>
                                        <p:set>
                                          <p:cBhvr>
                                            <p:cTn id="32" dur="1" fill="hold">
                                              <p:stCondLst>
                                                <p:cond delay="0"/>
                                              </p:stCondLst>
                                            </p:cTn>
                                            <p:tgtEl>
                                              <p:spTgt spid="64"/>
                                            </p:tgtEl>
                                            <p:attrNameLst>
                                              <p:attrName>style.visibility</p:attrName>
                                            </p:attrNameLst>
                                          </p:cBhvr>
                                          <p:to>
                                            <p:strVal val="visible"/>
                                          </p:to>
                                        </p:set>
                                        <p:anim calcmode="lin" valueType="num" p14:bounceEnd="16000">
                                          <p:cBhvr additive="base">
                                            <p:cTn id="33" dur="500" fill="hold"/>
                                            <p:tgtEl>
                                              <p:spTgt spid="64"/>
                                            </p:tgtEl>
                                            <p:attrNameLst>
                                              <p:attrName>ppt_x</p:attrName>
                                            </p:attrNameLst>
                                          </p:cBhvr>
                                          <p:tavLst>
                                            <p:tav tm="0">
                                              <p:val>
                                                <p:strVal val="#ppt_x"/>
                                              </p:val>
                                            </p:tav>
                                            <p:tav tm="100000">
                                              <p:val>
                                                <p:strVal val="#ppt_x"/>
                                              </p:val>
                                            </p:tav>
                                          </p:tavLst>
                                        </p:anim>
                                        <p:anim calcmode="lin" valueType="num" p14:bounceEnd="16000">
                                          <p:cBhvr additive="base">
                                            <p:cTn id="34" dur="500" fill="hold"/>
                                            <p:tgtEl>
                                              <p:spTgt spid="64"/>
                                            </p:tgtEl>
                                            <p:attrNameLst>
                                              <p:attrName>ppt_y</p:attrName>
                                            </p:attrNameLst>
                                          </p:cBhvr>
                                          <p:tavLst>
                                            <p:tav tm="0">
                                              <p:val>
                                                <p:strVal val="0-#ppt_h/2"/>
                                              </p:val>
                                            </p:tav>
                                            <p:tav tm="100000">
                                              <p:val>
                                                <p:strVal val="#ppt_y"/>
                                              </p:val>
                                            </p:tav>
                                          </p:tavLst>
                                        </p:anim>
                                      </p:childTnLst>
                                    </p:cTn>
                                  </p:par>
                                  <p:par>
                                    <p:cTn id="35" presetID="2" presetClass="entr" presetSubtype="4" fill="hold" grpId="0" nodeType="withEffect" p14:presetBounceEnd="56000">
                                      <p:stCondLst>
                                        <p:cond delay="4000"/>
                                      </p:stCondLst>
                                      <p:childTnLst>
                                        <p:set>
                                          <p:cBhvr>
                                            <p:cTn id="36" dur="1" fill="hold">
                                              <p:stCondLst>
                                                <p:cond delay="0"/>
                                              </p:stCondLst>
                                            </p:cTn>
                                            <p:tgtEl>
                                              <p:spTgt spid="33"/>
                                            </p:tgtEl>
                                            <p:attrNameLst>
                                              <p:attrName>style.visibility</p:attrName>
                                            </p:attrNameLst>
                                          </p:cBhvr>
                                          <p:to>
                                            <p:strVal val="visible"/>
                                          </p:to>
                                        </p:set>
                                        <p:anim calcmode="lin" valueType="num" p14:bounceEnd="56000">
                                          <p:cBhvr additive="base">
                                            <p:cTn id="37" dur="500" fill="hold"/>
                                            <p:tgtEl>
                                              <p:spTgt spid="33"/>
                                            </p:tgtEl>
                                            <p:attrNameLst>
                                              <p:attrName>ppt_x</p:attrName>
                                            </p:attrNameLst>
                                          </p:cBhvr>
                                          <p:tavLst>
                                            <p:tav tm="0">
                                              <p:val>
                                                <p:strVal val="#ppt_x"/>
                                              </p:val>
                                            </p:tav>
                                            <p:tav tm="100000">
                                              <p:val>
                                                <p:strVal val="#ppt_x"/>
                                              </p:val>
                                            </p:tav>
                                          </p:tavLst>
                                        </p:anim>
                                        <p:anim calcmode="lin" valueType="num" p14:bounceEnd="56000">
                                          <p:cBhvr additive="base">
                                            <p:cTn id="38" dur="500" fill="hold"/>
                                            <p:tgtEl>
                                              <p:spTgt spid="33"/>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14:presetBounceEnd="76000">
                                      <p:stCondLst>
                                        <p:cond delay="4500"/>
                                      </p:stCondLst>
                                      <p:childTnLst>
                                        <p:set>
                                          <p:cBhvr>
                                            <p:cTn id="40" dur="1" fill="hold">
                                              <p:stCondLst>
                                                <p:cond delay="0"/>
                                              </p:stCondLst>
                                            </p:cTn>
                                            <p:tgtEl>
                                              <p:spTgt spid="50"/>
                                            </p:tgtEl>
                                            <p:attrNameLst>
                                              <p:attrName>style.visibility</p:attrName>
                                            </p:attrNameLst>
                                          </p:cBhvr>
                                          <p:to>
                                            <p:strVal val="visible"/>
                                          </p:to>
                                        </p:set>
                                        <p:anim calcmode="lin" valueType="num" p14:bounceEnd="76000">
                                          <p:cBhvr additive="base">
                                            <p:cTn id="41" dur="500" fill="hold"/>
                                            <p:tgtEl>
                                              <p:spTgt spid="50"/>
                                            </p:tgtEl>
                                            <p:attrNameLst>
                                              <p:attrName>ppt_x</p:attrName>
                                            </p:attrNameLst>
                                          </p:cBhvr>
                                          <p:tavLst>
                                            <p:tav tm="0">
                                              <p:val>
                                                <p:strVal val="#ppt_x"/>
                                              </p:val>
                                            </p:tav>
                                            <p:tav tm="100000">
                                              <p:val>
                                                <p:strVal val="#ppt_x"/>
                                              </p:val>
                                            </p:tav>
                                          </p:tavLst>
                                        </p:anim>
                                        <p:anim calcmode="lin" valueType="num" p14:bounceEnd="76000">
                                          <p:cBhvr additive="base">
                                            <p:cTn id="42" dur="500" fill="hold"/>
                                            <p:tgtEl>
                                              <p:spTgt spid="50"/>
                                            </p:tgtEl>
                                            <p:attrNameLst>
                                              <p:attrName>ppt_y</p:attrName>
                                            </p:attrNameLst>
                                          </p:cBhvr>
                                          <p:tavLst>
                                            <p:tav tm="0">
                                              <p:val>
                                                <p:strVal val="1+#ppt_h/2"/>
                                              </p:val>
                                            </p:tav>
                                            <p:tav tm="100000">
                                              <p:val>
                                                <p:strVal val="#ppt_y"/>
                                              </p:val>
                                            </p:tav>
                                          </p:tavLst>
                                        </p:anim>
                                      </p:childTnLst>
                                    </p:cTn>
                                  </p:par>
                                  <p:par>
                                    <p:cTn id="43" presetID="22" presetClass="entr" presetSubtype="1" fill="hold" grpId="0" nodeType="withEffect">
                                      <p:stCondLst>
                                        <p:cond delay="5000"/>
                                      </p:stCondLst>
                                      <p:childTnLst>
                                        <p:set>
                                          <p:cBhvr>
                                            <p:cTn id="44" dur="1" fill="hold">
                                              <p:stCondLst>
                                                <p:cond delay="0"/>
                                              </p:stCondLst>
                                            </p:cTn>
                                            <p:tgtEl>
                                              <p:spTgt spid="69"/>
                                            </p:tgtEl>
                                            <p:attrNameLst>
                                              <p:attrName>style.visibility</p:attrName>
                                            </p:attrNameLst>
                                          </p:cBhvr>
                                          <p:to>
                                            <p:strVal val="visible"/>
                                          </p:to>
                                        </p:set>
                                        <p:animEffect transition="in" filter="wipe(up)">
                                          <p:cBhvr>
                                            <p:cTn id="45" dur="500"/>
                                            <p:tgtEl>
                                              <p:spTgt spid="69"/>
                                            </p:tgtEl>
                                          </p:cBhvr>
                                        </p:animEffect>
                                      </p:childTnLst>
                                    </p:cTn>
                                  </p:par>
                                  <p:par>
                                    <p:cTn id="46" presetID="2" presetClass="entr" presetSubtype="4" fill="hold" grpId="0" nodeType="withEffect" p14:presetBounceEnd="16000">
                                      <p:stCondLst>
                                        <p:cond delay="5500"/>
                                      </p:stCondLst>
                                      <p:childTnLst>
                                        <p:set>
                                          <p:cBhvr>
                                            <p:cTn id="47" dur="1" fill="hold">
                                              <p:stCondLst>
                                                <p:cond delay="0"/>
                                              </p:stCondLst>
                                            </p:cTn>
                                            <p:tgtEl>
                                              <p:spTgt spid="62"/>
                                            </p:tgtEl>
                                            <p:attrNameLst>
                                              <p:attrName>style.visibility</p:attrName>
                                            </p:attrNameLst>
                                          </p:cBhvr>
                                          <p:to>
                                            <p:strVal val="visible"/>
                                          </p:to>
                                        </p:set>
                                        <p:anim calcmode="lin" valueType="num" p14:bounceEnd="16000">
                                          <p:cBhvr additive="base">
                                            <p:cTn id="48" dur="500" fill="hold"/>
                                            <p:tgtEl>
                                              <p:spTgt spid="62"/>
                                            </p:tgtEl>
                                            <p:attrNameLst>
                                              <p:attrName>ppt_x</p:attrName>
                                            </p:attrNameLst>
                                          </p:cBhvr>
                                          <p:tavLst>
                                            <p:tav tm="0">
                                              <p:val>
                                                <p:strVal val="#ppt_x"/>
                                              </p:val>
                                            </p:tav>
                                            <p:tav tm="100000">
                                              <p:val>
                                                <p:strVal val="#ppt_x"/>
                                              </p:val>
                                            </p:tav>
                                          </p:tavLst>
                                        </p:anim>
                                        <p:anim calcmode="lin" valueType="num" p14:bounceEnd="16000">
                                          <p:cBhvr additive="base">
                                            <p:cTn id="49" dur="500" fill="hold"/>
                                            <p:tgtEl>
                                              <p:spTgt spid="62"/>
                                            </p:tgtEl>
                                            <p:attrNameLst>
                                              <p:attrName>ppt_y</p:attrName>
                                            </p:attrNameLst>
                                          </p:cBhvr>
                                          <p:tavLst>
                                            <p:tav tm="0">
                                              <p:val>
                                                <p:strVal val="1+#ppt_h/2"/>
                                              </p:val>
                                            </p:tav>
                                            <p:tav tm="100000">
                                              <p:val>
                                                <p:strVal val="#ppt_y"/>
                                              </p:val>
                                            </p:tav>
                                          </p:tavLst>
                                        </p:anim>
                                      </p:childTnLst>
                                    </p:cTn>
                                  </p:par>
                                  <p:par>
                                    <p:cTn id="50" presetID="2" presetClass="entr" presetSubtype="1" fill="hold" grpId="0" nodeType="withEffect" p14:presetBounceEnd="56000">
                                      <p:stCondLst>
                                        <p:cond delay="6000"/>
                                      </p:stCondLst>
                                      <p:childTnLst>
                                        <p:set>
                                          <p:cBhvr>
                                            <p:cTn id="51" dur="1" fill="hold">
                                              <p:stCondLst>
                                                <p:cond delay="0"/>
                                              </p:stCondLst>
                                            </p:cTn>
                                            <p:tgtEl>
                                              <p:spTgt spid="34"/>
                                            </p:tgtEl>
                                            <p:attrNameLst>
                                              <p:attrName>style.visibility</p:attrName>
                                            </p:attrNameLst>
                                          </p:cBhvr>
                                          <p:to>
                                            <p:strVal val="visible"/>
                                          </p:to>
                                        </p:set>
                                        <p:anim calcmode="lin" valueType="num" p14:bounceEnd="56000">
                                          <p:cBhvr additive="base">
                                            <p:cTn id="52" dur="500" fill="hold"/>
                                            <p:tgtEl>
                                              <p:spTgt spid="34"/>
                                            </p:tgtEl>
                                            <p:attrNameLst>
                                              <p:attrName>ppt_x</p:attrName>
                                            </p:attrNameLst>
                                          </p:cBhvr>
                                          <p:tavLst>
                                            <p:tav tm="0">
                                              <p:val>
                                                <p:strVal val="#ppt_x"/>
                                              </p:val>
                                            </p:tav>
                                            <p:tav tm="100000">
                                              <p:val>
                                                <p:strVal val="#ppt_x"/>
                                              </p:val>
                                            </p:tav>
                                          </p:tavLst>
                                        </p:anim>
                                        <p:anim calcmode="lin" valueType="num" p14:bounceEnd="56000">
                                          <p:cBhvr additive="base">
                                            <p:cTn id="53" dur="500" fill="hold"/>
                                            <p:tgtEl>
                                              <p:spTgt spid="34"/>
                                            </p:tgtEl>
                                            <p:attrNameLst>
                                              <p:attrName>ppt_y</p:attrName>
                                            </p:attrNameLst>
                                          </p:cBhvr>
                                          <p:tavLst>
                                            <p:tav tm="0">
                                              <p:val>
                                                <p:strVal val="0-#ppt_h/2"/>
                                              </p:val>
                                            </p:tav>
                                            <p:tav tm="100000">
                                              <p:val>
                                                <p:strVal val="#ppt_y"/>
                                              </p:val>
                                            </p:tav>
                                          </p:tavLst>
                                        </p:anim>
                                      </p:childTnLst>
                                    </p:cTn>
                                  </p:par>
                                  <p:par>
                                    <p:cTn id="54" presetID="2" presetClass="entr" presetSubtype="1" fill="hold" nodeType="withEffect" p14:presetBounceEnd="76000">
                                      <p:stCondLst>
                                        <p:cond delay="6500"/>
                                      </p:stCondLst>
                                      <p:childTnLst>
                                        <p:set>
                                          <p:cBhvr>
                                            <p:cTn id="55" dur="1" fill="hold">
                                              <p:stCondLst>
                                                <p:cond delay="0"/>
                                              </p:stCondLst>
                                            </p:cTn>
                                            <p:tgtEl>
                                              <p:spTgt spid="43"/>
                                            </p:tgtEl>
                                            <p:attrNameLst>
                                              <p:attrName>style.visibility</p:attrName>
                                            </p:attrNameLst>
                                          </p:cBhvr>
                                          <p:to>
                                            <p:strVal val="visible"/>
                                          </p:to>
                                        </p:set>
                                        <p:anim calcmode="lin" valueType="num" p14:bounceEnd="76000">
                                          <p:cBhvr additive="base">
                                            <p:cTn id="56" dur="500" fill="hold"/>
                                            <p:tgtEl>
                                              <p:spTgt spid="43"/>
                                            </p:tgtEl>
                                            <p:attrNameLst>
                                              <p:attrName>ppt_x</p:attrName>
                                            </p:attrNameLst>
                                          </p:cBhvr>
                                          <p:tavLst>
                                            <p:tav tm="0">
                                              <p:val>
                                                <p:strVal val="#ppt_x"/>
                                              </p:val>
                                            </p:tav>
                                            <p:tav tm="100000">
                                              <p:val>
                                                <p:strVal val="#ppt_x"/>
                                              </p:val>
                                            </p:tav>
                                          </p:tavLst>
                                        </p:anim>
                                        <p:anim calcmode="lin" valueType="num" p14:bounceEnd="76000">
                                          <p:cBhvr additive="base">
                                            <p:cTn id="57" dur="500" fill="hold"/>
                                            <p:tgtEl>
                                              <p:spTgt spid="43"/>
                                            </p:tgtEl>
                                            <p:attrNameLst>
                                              <p:attrName>ppt_y</p:attrName>
                                            </p:attrNameLst>
                                          </p:cBhvr>
                                          <p:tavLst>
                                            <p:tav tm="0">
                                              <p:val>
                                                <p:strVal val="0-#ppt_h/2"/>
                                              </p:val>
                                            </p:tav>
                                            <p:tav tm="100000">
                                              <p:val>
                                                <p:strVal val="#ppt_y"/>
                                              </p:val>
                                            </p:tav>
                                          </p:tavLst>
                                        </p:anim>
                                      </p:childTnLst>
                                    </p:cTn>
                                  </p:par>
                                  <p:par>
                                    <p:cTn id="58" presetID="22" presetClass="entr" presetSubtype="4" fill="hold" grpId="0" nodeType="withEffect">
                                      <p:stCondLst>
                                        <p:cond delay="7000"/>
                                      </p:stCondLst>
                                      <p:childTnLst>
                                        <p:set>
                                          <p:cBhvr>
                                            <p:cTn id="59" dur="1" fill="hold">
                                              <p:stCondLst>
                                                <p:cond delay="0"/>
                                              </p:stCondLst>
                                            </p:cTn>
                                            <p:tgtEl>
                                              <p:spTgt spid="68"/>
                                            </p:tgtEl>
                                            <p:attrNameLst>
                                              <p:attrName>style.visibility</p:attrName>
                                            </p:attrNameLst>
                                          </p:cBhvr>
                                          <p:to>
                                            <p:strVal val="visible"/>
                                          </p:to>
                                        </p:set>
                                        <p:animEffect transition="in" filter="wipe(down)">
                                          <p:cBhvr>
                                            <p:cTn id="60" dur="500"/>
                                            <p:tgtEl>
                                              <p:spTgt spid="68"/>
                                            </p:tgtEl>
                                          </p:cBhvr>
                                        </p:animEffect>
                                      </p:childTnLst>
                                    </p:cTn>
                                  </p:par>
                                  <p:par>
                                    <p:cTn id="61" presetID="2" presetClass="entr" presetSubtype="1" fill="hold" grpId="0" nodeType="withEffect" p14:presetBounceEnd="16000">
                                      <p:stCondLst>
                                        <p:cond delay="7500"/>
                                      </p:stCondLst>
                                      <p:childTnLst>
                                        <p:set>
                                          <p:cBhvr>
                                            <p:cTn id="62" dur="1" fill="hold">
                                              <p:stCondLst>
                                                <p:cond delay="0"/>
                                              </p:stCondLst>
                                            </p:cTn>
                                            <p:tgtEl>
                                              <p:spTgt spid="65"/>
                                            </p:tgtEl>
                                            <p:attrNameLst>
                                              <p:attrName>style.visibility</p:attrName>
                                            </p:attrNameLst>
                                          </p:cBhvr>
                                          <p:to>
                                            <p:strVal val="visible"/>
                                          </p:to>
                                        </p:set>
                                        <p:anim calcmode="lin" valueType="num" p14:bounceEnd="16000">
                                          <p:cBhvr additive="base">
                                            <p:cTn id="63" dur="500" fill="hold"/>
                                            <p:tgtEl>
                                              <p:spTgt spid="65"/>
                                            </p:tgtEl>
                                            <p:attrNameLst>
                                              <p:attrName>ppt_x</p:attrName>
                                            </p:attrNameLst>
                                          </p:cBhvr>
                                          <p:tavLst>
                                            <p:tav tm="0">
                                              <p:val>
                                                <p:strVal val="#ppt_x"/>
                                              </p:val>
                                            </p:tav>
                                            <p:tav tm="100000">
                                              <p:val>
                                                <p:strVal val="#ppt_x"/>
                                              </p:val>
                                            </p:tav>
                                          </p:tavLst>
                                        </p:anim>
                                        <p:anim calcmode="lin" valueType="num" p14:bounceEnd="16000">
                                          <p:cBhvr additive="base">
                                            <p:cTn id="64" dur="500" fill="hold"/>
                                            <p:tgtEl>
                                              <p:spTgt spid="65"/>
                                            </p:tgtEl>
                                            <p:attrNameLst>
                                              <p:attrName>ppt_y</p:attrName>
                                            </p:attrNameLst>
                                          </p:cBhvr>
                                          <p:tavLst>
                                            <p:tav tm="0">
                                              <p:val>
                                                <p:strVal val="0-#ppt_h/2"/>
                                              </p:val>
                                            </p:tav>
                                            <p:tav tm="100000">
                                              <p:val>
                                                <p:strVal val="#ppt_y"/>
                                              </p:val>
                                            </p:tav>
                                          </p:tavLst>
                                        </p:anim>
                                      </p:childTnLst>
                                    </p:cTn>
                                  </p:par>
                                  <p:par>
                                    <p:cTn id="65" presetID="2" presetClass="entr" presetSubtype="4" fill="hold" grpId="0" nodeType="withEffect" p14:presetBounceEnd="56000">
                                      <p:stCondLst>
                                        <p:cond delay="8000"/>
                                      </p:stCondLst>
                                      <p:childTnLst>
                                        <p:set>
                                          <p:cBhvr>
                                            <p:cTn id="66" dur="1" fill="hold">
                                              <p:stCondLst>
                                                <p:cond delay="0"/>
                                              </p:stCondLst>
                                            </p:cTn>
                                            <p:tgtEl>
                                              <p:spTgt spid="36"/>
                                            </p:tgtEl>
                                            <p:attrNameLst>
                                              <p:attrName>style.visibility</p:attrName>
                                            </p:attrNameLst>
                                          </p:cBhvr>
                                          <p:to>
                                            <p:strVal val="visible"/>
                                          </p:to>
                                        </p:set>
                                        <p:anim calcmode="lin" valueType="num" p14:bounceEnd="56000">
                                          <p:cBhvr additive="base">
                                            <p:cTn id="67" dur="500" fill="hold"/>
                                            <p:tgtEl>
                                              <p:spTgt spid="36"/>
                                            </p:tgtEl>
                                            <p:attrNameLst>
                                              <p:attrName>ppt_x</p:attrName>
                                            </p:attrNameLst>
                                          </p:cBhvr>
                                          <p:tavLst>
                                            <p:tav tm="0">
                                              <p:val>
                                                <p:strVal val="#ppt_x"/>
                                              </p:val>
                                            </p:tav>
                                            <p:tav tm="100000">
                                              <p:val>
                                                <p:strVal val="#ppt_x"/>
                                              </p:val>
                                            </p:tav>
                                          </p:tavLst>
                                        </p:anim>
                                        <p:anim calcmode="lin" valueType="num" p14:bounceEnd="56000">
                                          <p:cBhvr additive="base">
                                            <p:cTn id="68" dur="500" fill="hold"/>
                                            <p:tgtEl>
                                              <p:spTgt spid="36"/>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14:presetBounceEnd="76000">
                                      <p:stCondLst>
                                        <p:cond delay="8500"/>
                                      </p:stCondLst>
                                      <p:childTnLst>
                                        <p:set>
                                          <p:cBhvr>
                                            <p:cTn id="70" dur="1" fill="hold">
                                              <p:stCondLst>
                                                <p:cond delay="0"/>
                                              </p:stCondLst>
                                            </p:cTn>
                                            <p:tgtEl>
                                              <p:spTgt spid="58"/>
                                            </p:tgtEl>
                                            <p:attrNameLst>
                                              <p:attrName>style.visibility</p:attrName>
                                            </p:attrNameLst>
                                          </p:cBhvr>
                                          <p:to>
                                            <p:strVal val="visible"/>
                                          </p:to>
                                        </p:set>
                                        <p:anim calcmode="lin" valueType="num" p14:bounceEnd="76000">
                                          <p:cBhvr additive="base">
                                            <p:cTn id="71" dur="500" fill="hold"/>
                                            <p:tgtEl>
                                              <p:spTgt spid="58"/>
                                            </p:tgtEl>
                                            <p:attrNameLst>
                                              <p:attrName>ppt_x</p:attrName>
                                            </p:attrNameLst>
                                          </p:cBhvr>
                                          <p:tavLst>
                                            <p:tav tm="0">
                                              <p:val>
                                                <p:strVal val="#ppt_x"/>
                                              </p:val>
                                            </p:tav>
                                            <p:tav tm="100000">
                                              <p:val>
                                                <p:strVal val="#ppt_x"/>
                                              </p:val>
                                            </p:tav>
                                          </p:tavLst>
                                        </p:anim>
                                        <p:anim calcmode="lin" valueType="num" p14:bounceEnd="76000">
                                          <p:cBhvr additive="base">
                                            <p:cTn id="72" dur="500" fill="hold"/>
                                            <p:tgtEl>
                                              <p:spTgt spid="58"/>
                                            </p:tgtEl>
                                            <p:attrNameLst>
                                              <p:attrName>ppt_y</p:attrName>
                                            </p:attrNameLst>
                                          </p:cBhvr>
                                          <p:tavLst>
                                            <p:tav tm="0">
                                              <p:val>
                                                <p:strVal val="1+#ppt_h/2"/>
                                              </p:val>
                                            </p:tav>
                                            <p:tav tm="100000">
                                              <p:val>
                                                <p:strVal val="#ppt_y"/>
                                              </p:val>
                                            </p:tav>
                                          </p:tavLst>
                                        </p:anim>
                                      </p:childTnLst>
                                    </p:cTn>
                                  </p:par>
                                  <p:par>
                                    <p:cTn id="73" presetID="22" presetClass="entr" presetSubtype="1" fill="hold" grpId="0" nodeType="withEffect">
                                      <p:stCondLst>
                                        <p:cond delay="9000"/>
                                      </p:stCondLst>
                                      <p:childTnLst>
                                        <p:set>
                                          <p:cBhvr>
                                            <p:cTn id="74" dur="1" fill="hold">
                                              <p:stCondLst>
                                                <p:cond delay="0"/>
                                              </p:stCondLst>
                                            </p:cTn>
                                            <p:tgtEl>
                                              <p:spTgt spid="70"/>
                                            </p:tgtEl>
                                            <p:attrNameLst>
                                              <p:attrName>style.visibility</p:attrName>
                                            </p:attrNameLst>
                                          </p:cBhvr>
                                          <p:to>
                                            <p:strVal val="visible"/>
                                          </p:to>
                                        </p:set>
                                        <p:animEffect transition="in" filter="wipe(up)">
                                          <p:cBhvr>
                                            <p:cTn id="75" dur="500"/>
                                            <p:tgtEl>
                                              <p:spTgt spid="70"/>
                                            </p:tgtEl>
                                          </p:cBhvr>
                                        </p:animEffect>
                                      </p:childTnLst>
                                    </p:cTn>
                                  </p:par>
                                  <p:par>
                                    <p:cTn id="76" presetID="2" presetClass="entr" presetSubtype="4" fill="hold" grpId="0" nodeType="withEffect" p14:presetBounceEnd="16000">
                                      <p:stCondLst>
                                        <p:cond delay="9500"/>
                                      </p:stCondLst>
                                      <p:childTnLst>
                                        <p:set>
                                          <p:cBhvr>
                                            <p:cTn id="77" dur="1" fill="hold">
                                              <p:stCondLst>
                                                <p:cond delay="0"/>
                                              </p:stCondLst>
                                            </p:cTn>
                                            <p:tgtEl>
                                              <p:spTgt spid="63"/>
                                            </p:tgtEl>
                                            <p:attrNameLst>
                                              <p:attrName>style.visibility</p:attrName>
                                            </p:attrNameLst>
                                          </p:cBhvr>
                                          <p:to>
                                            <p:strVal val="visible"/>
                                          </p:to>
                                        </p:set>
                                        <p:anim calcmode="lin" valueType="num" p14:bounceEnd="16000">
                                          <p:cBhvr additive="base">
                                            <p:cTn id="78" dur="500" fill="hold"/>
                                            <p:tgtEl>
                                              <p:spTgt spid="63"/>
                                            </p:tgtEl>
                                            <p:attrNameLst>
                                              <p:attrName>ppt_x</p:attrName>
                                            </p:attrNameLst>
                                          </p:cBhvr>
                                          <p:tavLst>
                                            <p:tav tm="0">
                                              <p:val>
                                                <p:strVal val="#ppt_x"/>
                                              </p:val>
                                            </p:tav>
                                            <p:tav tm="100000">
                                              <p:val>
                                                <p:strVal val="#ppt_x"/>
                                              </p:val>
                                            </p:tav>
                                          </p:tavLst>
                                        </p:anim>
                                        <p:anim calcmode="lin" valueType="num" p14:bounceEnd="16000">
                                          <p:cBhvr additive="base">
                                            <p:cTn id="79"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5" grpId="0" animBg="1"/>
          <p:bldP spid="36" grpId="0" animBg="1"/>
          <p:bldP spid="61" grpId="0"/>
          <p:bldP spid="62" grpId="0"/>
          <p:bldP spid="63" grpId="0"/>
          <p:bldP spid="64" grpId="0"/>
          <p:bldP spid="65" grpId="0"/>
          <p:bldP spid="66" grpId="0" animBg="1"/>
          <p:bldP spid="67" grpId="0" animBg="1"/>
          <p:bldP spid="68" grpId="0" animBg="1"/>
          <p:bldP spid="69" grpId="0" animBg="1"/>
          <p:bldP spid="70"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50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500" fill="hold"/>
                                            <p:tgtEl>
                                              <p:spTgt spid="37"/>
                                            </p:tgtEl>
                                            <p:attrNameLst>
                                              <p:attrName>ppt_x</p:attrName>
                                            </p:attrNameLst>
                                          </p:cBhvr>
                                          <p:tavLst>
                                            <p:tav tm="0">
                                              <p:val>
                                                <p:strVal val="#ppt_x"/>
                                              </p:val>
                                            </p:tav>
                                            <p:tav tm="100000">
                                              <p:val>
                                                <p:strVal val="#ppt_x"/>
                                              </p:val>
                                            </p:tav>
                                          </p:tavLst>
                                        </p:anim>
                                        <p:anim calcmode="lin" valueType="num">
                                          <p:cBhvr additive="base">
                                            <p:cTn id="12" dur="500" fill="hold"/>
                                            <p:tgtEl>
                                              <p:spTgt spid="37"/>
                                            </p:tgtEl>
                                            <p:attrNameLst>
                                              <p:attrName>ppt_y</p:attrName>
                                            </p:attrNameLst>
                                          </p:cBhvr>
                                          <p:tavLst>
                                            <p:tav tm="0">
                                              <p:val>
                                                <p:strVal val="1+#ppt_h/2"/>
                                              </p:val>
                                            </p:tav>
                                            <p:tav tm="100000">
                                              <p:val>
                                                <p:strVal val="#ppt_y"/>
                                              </p:val>
                                            </p:tav>
                                          </p:tavLst>
                                        </p:anim>
                                      </p:childTnLst>
                                    </p:cTn>
                                  </p:par>
                                  <p:par>
                                    <p:cTn id="13" presetID="22" presetClass="entr" presetSubtype="1" fill="hold" grpId="0" nodeType="withEffect">
                                      <p:stCondLst>
                                        <p:cond delay="1000"/>
                                      </p:stCondLst>
                                      <p:childTnLst>
                                        <p:set>
                                          <p:cBhvr>
                                            <p:cTn id="14" dur="1" fill="hold">
                                              <p:stCondLst>
                                                <p:cond delay="0"/>
                                              </p:stCondLst>
                                            </p:cTn>
                                            <p:tgtEl>
                                              <p:spTgt spid="66"/>
                                            </p:tgtEl>
                                            <p:attrNameLst>
                                              <p:attrName>style.visibility</p:attrName>
                                            </p:attrNameLst>
                                          </p:cBhvr>
                                          <p:to>
                                            <p:strVal val="visible"/>
                                          </p:to>
                                        </p:set>
                                        <p:animEffect transition="in" filter="wipe(up)">
                                          <p:cBhvr>
                                            <p:cTn id="15" dur="500"/>
                                            <p:tgtEl>
                                              <p:spTgt spid="66"/>
                                            </p:tgtEl>
                                          </p:cBhvr>
                                        </p:animEffect>
                                      </p:childTnLst>
                                    </p:cTn>
                                  </p:par>
                                  <p:par>
                                    <p:cTn id="16" presetID="2" presetClass="entr" presetSubtype="4" fill="hold" grpId="0" nodeType="withEffect">
                                      <p:stCondLst>
                                        <p:cond delay="1500"/>
                                      </p:stCondLst>
                                      <p:childTnLst>
                                        <p:set>
                                          <p:cBhvr>
                                            <p:cTn id="17" dur="1" fill="hold">
                                              <p:stCondLst>
                                                <p:cond delay="0"/>
                                              </p:stCondLst>
                                            </p:cTn>
                                            <p:tgtEl>
                                              <p:spTgt spid="61"/>
                                            </p:tgtEl>
                                            <p:attrNameLst>
                                              <p:attrName>style.visibility</p:attrName>
                                            </p:attrNameLst>
                                          </p:cBhvr>
                                          <p:to>
                                            <p:strVal val="visible"/>
                                          </p:to>
                                        </p:set>
                                        <p:anim calcmode="lin" valueType="num">
                                          <p:cBhvr additive="base">
                                            <p:cTn id="18" dur="500" fill="hold"/>
                                            <p:tgtEl>
                                              <p:spTgt spid="61"/>
                                            </p:tgtEl>
                                            <p:attrNameLst>
                                              <p:attrName>ppt_x</p:attrName>
                                            </p:attrNameLst>
                                          </p:cBhvr>
                                          <p:tavLst>
                                            <p:tav tm="0">
                                              <p:val>
                                                <p:strVal val="#ppt_x"/>
                                              </p:val>
                                            </p:tav>
                                            <p:tav tm="100000">
                                              <p:val>
                                                <p:strVal val="#ppt_x"/>
                                              </p:val>
                                            </p:tav>
                                          </p:tavLst>
                                        </p:anim>
                                        <p:anim calcmode="lin" valueType="num">
                                          <p:cBhvr additive="base">
                                            <p:cTn id="19" dur="500" fill="hold"/>
                                            <p:tgtEl>
                                              <p:spTgt spid="61"/>
                                            </p:tgtEl>
                                            <p:attrNameLst>
                                              <p:attrName>ppt_y</p:attrName>
                                            </p:attrNameLst>
                                          </p:cBhvr>
                                          <p:tavLst>
                                            <p:tav tm="0">
                                              <p:val>
                                                <p:strVal val="1+#ppt_h/2"/>
                                              </p:val>
                                            </p:tav>
                                            <p:tav tm="100000">
                                              <p:val>
                                                <p:strVal val="#ppt_y"/>
                                              </p:val>
                                            </p:tav>
                                          </p:tavLst>
                                        </p:anim>
                                      </p:childTnLst>
                                    </p:cTn>
                                  </p:par>
                                  <p:par>
                                    <p:cTn id="20" presetID="2" presetClass="entr" presetSubtype="1" fill="hold" grpId="0" nodeType="withEffect">
                                      <p:stCondLst>
                                        <p:cond delay="2000"/>
                                      </p:stCondLst>
                                      <p:childTnLst>
                                        <p:set>
                                          <p:cBhvr>
                                            <p:cTn id="21" dur="1" fill="hold">
                                              <p:stCondLst>
                                                <p:cond delay="0"/>
                                              </p:stCondLst>
                                            </p:cTn>
                                            <p:tgtEl>
                                              <p:spTgt spid="32"/>
                                            </p:tgtEl>
                                            <p:attrNameLst>
                                              <p:attrName>style.visibility</p:attrName>
                                            </p:attrNameLst>
                                          </p:cBhvr>
                                          <p:to>
                                            <p:strVal val="visible"/>
                                          </p:to>
                                        </p:set>
                                        <p:anim calcmode="lin" valueType="num">
                                          <p:cBhvr additive="base">
                                            <p:cTn id="22" dur="500" fill="hold"/>
                                            <p:tgtEl>
                                              <p:spTgt spid="32"/>
                                            </p:tgtEl>
                                            <p:attrNameLst>
                                              <p:attrName>ppt_x</p:attrName>
                                            </p:attrNameLst>
                                          </p:cBhvr>
                                          <p:tavLst>
                                            <p:tav tm="0">
                                              <p:val>
                                                <p:strVal val="#ppt_x"/>
                                              </p:val>
                                            </p:tav>
                                            <p:tav tm="100000">
                                              <p:val>
                                                <p:strVal val="#ppt_x"/>
                                              </p:val>
                                            </p:tav>
                                          </p:tavLst>
                                        </p:anim>
                                        <p:anim calcmode="lin" valueType="num">
                                          <p:cBhvr additive="base">
                                            <p:cTn id="23" dur="500" fill="hold"/>
                                            <p:tgtEl>
                                              <p:spTgt spid="32"/>
                                            </p:tgtEl>
                                            <p:attrNameLst>
                                              <p:attrName>ppt_y</p:attrName>
                                            </p:attrNameLst>
                                          </p:cBhvr>
                                          <p:tavLst>
                                            <p:tav tm="0">
                                              <p:val>
                                                <p:strVal val="0-#ppt_h/2"/>
                                              </p:val>
                                            </p:tav>
                                            <p:tav tm="100000">
                                              <p:val>
                                                <p:strVal val="#ppt_y"/>
                                              </p:val>
                                            </p:tav>
                                          </p:tavLst>
                                        </p:anim>
                                      </p:childTnLst>
                                    </p:cTn>
                                  </p:par>
                                  <p:par>
                                    <p:cTn id="24" presetID="2" presetClass="entr" presetSubtype="1" fill="hold" nodeType="withEffect">
                                      <p:stCondLst>
                                        <p:cond delay="2500"/>
                                      </p:stCondLst>
                                      <p:childTnLst>
                                        <p:set>
                                          <p:cBhvr>
                                            <p:cTn id="25" dur="1" fill="hold">
                                              <p:stCondLst>
                                                <p:cond delay="0"/>
                                              </p:stCondLst>
                                            </p:cTn>
                                            <p:tgtEl>
                                              <p:spTgt spid="54"/>
                                            </p:tgtEl>
                                            <p:attrNameLst>
                                              <p:attrName>style.visibility</p:attrName>
                                            </p:attrNameLst>
                                          </p:cBhvr>
                                          <p:to>
                                            <p:strVal val="visible"/>
                                          </p:to>
                                        </p:set>
                                        <p:anim calcmode="lin" valueType="num">
                                          <p:cBhvr additive="base">
                                            <p:cTn id="26" dur="500" fill="hold"/>
                                            <p:tgtEl>
                                              <p:spTgt spid="54"/>
                                            </p:tgtEl>
                                            <p:attrNameLst>
                                              <p:attrName>ppt_x</p:attrName>
                                            </p:attrNameLst>
                                          </p:cBhvr>
                                          <p:tavLst>
                                            <p:tav tm="0">
                                              <p:val>
                                                <p:strVal val="#ppt_x"/>
                                              </p:val>
                                            </p:tav>
                                            <p:tav tm="100000">
                                              <p:val>
                                                <p:strVal val="#ppt_x"/>
                                              </p:val>
                                            </p:tav>
                                          </p:tavLst>
                                        </p:anim>
                                        <p:anim calcmode="lin" valueType="num">
                                          <p:cBhvr additive="base">
                                            <p:cTn id="27" dur="500" fill="hold"/>
                                            <p:tgtEl>
                                              <p:spTgt spid="54"/>
                                            </p:tgtEl>
                                            <p:attrNameLst>
                                              <p:attrName>ppt_y</p:attrName>
                                            </p:attrNameLst>
                                          </p:cBhvr>
                                          <p:tavLst>
                                            <p:tav tm="0">
                                              <p:val>
                                                <p:strVal val="0-#ppt_h/2"/>
                                              </p:val>
                                            </p:tav>
                                            <p:tav tm="100000">
                                              <p:val>
                                                <p:strVal val="#ppt_y"/>
                                              </p:val>
                                            </p:tav>
                                          </p:tavLst>
                                        </p:anim>
                                      </p:childTnLst>
                                    </p:cTn>
                                  </p:par>
                                  <p:par>
                                    <p:cTn id="28" presetID="22" presetClass="entr" presetSubtype="4" fill="hold" grpId="0" nodeType="withEffect">
                                      <p:stCondLst>
                                        <p:cond delay="3000"/>
                                      </p:stCondLst>
                                      <p:childTnLst>
                                        <p:set>
                                          <p:cBhvr>
                                            <p:cTn id="29" dur="1" fill="hold">
                                              <p:stCondLst>
                                                <p:cond delay="0"/>
                                              </p:stCondLst>
                                            </p:cTn>
                                            <p:tgtEl>
                                              <p:spTgt spid="67"/>
                                            </p:tgtEl>
                                            <p:attrNameLst>
                                              <p:attrName>style.visibility</p:attrName>
                                            </p:attrNameLst>
                                          </p:cBhvr>
                                          <p:to>
                                            <p:strVal val="visible"/>
                                          </p:to>
                                        </p:set>
                                        <p:animEffect transition="in" filter="wipe(down)">
                                          <p:cBhvr>
                                            <p:cTn id="30" dur="500"/>
                                            <p:tgtEl>
                                              <p:spTgt spid="67"/>
                                            </p:tgtEl>
                                          </p:cBhvr>
                                        </p:animEffect>
                                      </p:childTnLst>
                                    </p:cTn>
                                  </p:par>
                                  <p:par>
                                    <p:cTn id="31" presetID="2" presetClass="entr" presetSubtype="1" fill="hold" grpId="0" nodeType="withEffect">
                                      <p:stCondLst>
                                        <p:cond delay="3500"/>
                                      </p:stCondLst>
                                      <p:childTnLst>
                                        <p:set>
                                          <p:cBhvr>
                                            <p:cTn id="32" dur="1" fill="hold">
                                              <p:stCondLst>
                                                <p:cond delay="0"/>
                                              </p:stCondLst>
                                            </p:cTn>
                                            <p:tgtEl>
                                              <p:spTgt spid="64"/>
                                            </p:tgtEl>
                                            <p:attrNameLst>
                                              <p:attrName>style.visibility</p:attrName>
                                            </p:attrNameLst>
                                          </p:cBhvr>
                                          <p:to>
                                            <p:strVal val="visible"/>
                                          </p:to>
                                        </p:set>
                                        <p:anim calcmode="lin" valueType="num">
                                          <p:cBhvr additive="base">
                                            <p:cTn id="33" dur="500" fill="hold"/>
                                            <p:tgtEl>
                                              <p:spTgt spid="64"/>
                                            </p:tgtEl>
                                            <p:attrNameLst>
                                              <p:attrName>ppt_x</p:attrName>
                                            </p:attrNameLst>
                                          </p:cBhvr>
                                          <p:tavLst>
                                            <p:tav tm="0">
                                              <p:val>
                                                <p:strVal val="#ppt_x"/>
                                              </p:val>
                                            </p:tav>
                                            <p:tav tm="100000">
                                              <p:val>
                                                <p:strVal val="#ppt_x"/>
                                              </p:val>
                                            </p:tav>
                                          </p:tavLst>
                                        </p:anim>
                                        <p:anim calcmode="lin" valueType="num">
                                          <p:cBhvr additive="base">
                                            <p:cTn id="34" dur="500" fill="hold"/>
                                            <p:tgtEl>
                                              <p:spTgt spid="64"/>
                                            </p:tgtEl>
                                            <p:attrNameLst>
                                              <p:attrName>ppt_y</p:attrName>
                                            </p:attrNameLst>
                                          </p:cBhvr>
                                          <p:tavLst>
                                            <p:tav tm="0">
                                              <p:val>
                                                <p:strVal val="0-#ppt_h/2"/>
                                              </p:val>
                                            </p:tav>
                                            <p:tav tm="100000">
                                              <p:val>
                                                <p:strVal val="#ppt_y"/>
                                              </p:val>
                                            </p:tav>
                                          </p:tavLst>
                                        </p:anim>
                                      </p:childTnLst>
                                    </p:cTn>
                                  </p:par>
                                  <p:par>
                                    <p:cTn id="35" presetID="2" presetClass="entr" presetSubtype="4" fill="hold" grpId="0" nodeType="withEffect">
                                      <p:stCondLst>
                                        <p:cond delay="4000"/>
                                      </p:stCondLst>
                                      <p:childTnLst>
                                        <p:set>
                                          <p:cBhvr>
                                            <p:cTn id="36" dur="1" fill="hold">
                                              <p:stCondLst>
                                                <p:cond delay="0"/>
                                              </p:stCondLst>
                                            </p:cTn>
                                            <p:tgtEl>
                                              <p:spTgt spid="33"/>
                                            </p:tgtEl>
                                            <p:attrNameLst>
                                              <p:attrName>style.visibility</p:attrName>
                                            </p:attrNameLst>
                                          </p:cBhvr>
                                          <p:to>
                                            <p:strVal val="visible"/>
                                          </p:to>
                                        </p:set>
                                        <p:anim calcmode="lin" valueType="num">
                                          <p:cBhvr additive="base">
                                            <p:cTn id="37" dur="500" fill="hold"/>
                                            <p:tgtEl>
                                              <p:spTgt spid="33"/>
                                            </p:tgtEl>
                                            <p:attrNameLst>
                                              <p:attrName>ppt_x</p:attrName>
                                            </p:attrNameLst>
                                          </p:cBhvr>
                                          <p:tavLst>
                                            <p:tav tm="0">
                                              <p:val>
                                                <p:strVal val="#ppt_x"/>
                                              </p:val>
                                            </p:tav>
                                            <p:tav tm="100000">
                                              <p:val>
                                                <p:strVal val="#ppt_x"/>
                                              </p:val>
                                            </p:tav>
                                          </p:tavLst>
                                        </p:anim>
                                        <p:anim calcmode="lin" valueType="num">
                                          <p:cBhvr additive="base">
                                            <p:cTn id="38" dur="500" fill="hold"/>
                                            <p:tgtEl>
                                              <p:spTgt spid="33"/>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4500"/>
                                      </p:stCondLst>
                                      <p:childTnLst>
                                        <p:set>
                                          <p:cBhvr>
                                            <p:cTn id="40" dur="1" fill="hold">
                                              <p:stCondLst>
                                                <p:cond delay="0"/>
                                              </p:stCondLst>
                                            </p:cTn>
                                            <p:tgtEl>
                                              <p:spTgt spid="50"/>
                                            </p:tgtEl>
                                            <p:attrNameLst>
                                              <p:attrName>style.visibility</p:attrName>
                                            </p:attrNameLst>
                                          </p:cBhvr>
                                          <p:to>
                                            <p:strVal val="visible"/>
                                          </p:to>
                                        </p:set>
                                        <p:anim calcmode="lin" valueType="num">
                                          <p:cBhvr additive="base">
                                            <p:cTn id="41" dur="500" fill="hold"/>
                                            <p:tgtEl>
                                              <p:spTgt spid="50"/>
                                            </p:tgtEl>
                                            <p:attrNameLst>
                                              <p:attrName>ppt_x</p:attrName>
                                            </p:attrNameLst>
                                          </p:cBhvr>
                                          <p:tavLst>
                                            <p:tav tm="0">
                                              <p:val>
                                                <p:strVal val="#ppt_x"/>
                                              </p:val>
                                            </p:tav>
                                            <p:tav tm="100000">
                                              <p:val>
                                                <p:strVal val="#ppt_x"/>
                                              </p:val>
                                            </p:tav>
                                          </p:tavLst>
                                        </p:anim>
                                        <p:anim calcmode="lin" valueType="num">
                                          <p:cBhvr additive="base">
                                            <p:cTn id="42" dur="500" fill="hold"/>
                                            <p:tgtEl>
                                              <p:spTgt spid="50"/>
                                            </p:tgtEl>
                                            <p:attrNameLst>
                                              <p:attrName>ppt_y</p:attrName>
                                            </p:attrNameLst>
                                          </p:cBhvr>
                                          <p:tavLst>
                                            <p:tav tm="0">
                                              <p:val>
                                                <p:strVal val="1+#ppt_h/2"/>
                                              </p:val>
                                            </p:tav>
                                            <p:tav tm="100000">
                                              <p:val>
                                                <p:strVal val="#ppt_y"/>
                                              </p:val>
                                            </p:tav>
                                          </p:tavLst>
                                        </p:anim>
                                      </p:childTnLst>
                                    </p:cTn>
                                  </p:par>
                                  <p:par>
                                    <p:cTn id="43" presetID="22" presetClass="entr" presetSubtype="1" fill="hold" grpId="0" nodeType="withEffect">
                                      <p:stCondLst>
                                        <p:cond delay="5000"/>
                                      </p:stCondLst>
                                      <p:childTnLst>
                                        <p:set>
                                          <p:cBhvr>
                                            <p:cTn id="44" dur="1" fill="hold">
                                              <p:stCondLst>
                                                <p:cond delay="0"/>
                                              </p:stCondLst>
                                            </p:cTn>
                                            <p:tgtEl>
                                              <p:spTgt spid="69"/>
                                            </p:tgtEl>
                                            <p:attrNameLst>
                                              <p:attrName>style.visibility</p:attrName>
                                            </p:attrNameLst>
                                          </p:cBhvr>
                                          <p:to>
                                            <p:strVal val="visible"/>
                                          </p:to>
                                        </p:set>
                                        <p:animEffect transition="in" filter="wipe(up)">
                                          <p:cBhvr>
                                            <p:cTn id="45" dur="500"/>
                                            <p:tgtEl>
                                              <p:spTgt spid="69"/>
                                            </p:tgtEl>
                                          </p:cBhvr>
                                        </p:animEffect>
                                      </p:childTnLst>
                                    </p:cTn>
                                  </p:par>
                                  <p:par>
                                    <p:cTn id="46" presetID="2" presetClass="entr" presetSubtype="4" fill="hold" grpId="0" nodeType="withEffect">
                                      <p:stCondLst>
                                        <p:cond delay="5500"/>
                                      </p:stCondLst>
                                      <p:childTnLst>
                                        <p:set>
                                          <p:cBhvr>
                                            <p:cTn id="47" dur="1" fill="hold">
                                              <p:stCondLst>
                                                <p:cond delay="0"/>
                                              </p:stCondLst>
                                            </p:cTn>
                                            <p:tgtEl>
                                              <p:spTgt spid="62"/>
                                            </p:tgtEl>
                                            <p:attrNameLst>
                                              <p:attrName>style.visibility</p:attrName>
                                            </p:attrNameLst>
                                          </p:cBhvr>
                                          <p:to>
                                            <p:strVal val="visible"/>
                                          </p:to>
                                        </p:set>
                                        <p:anim calcmode="lin" valueType="num">
                                          <p:cBhvr additive="base">
                                            <p:cTn id="48" dur="500" fill="hold"/>
                                            <p:tgtEl>
                                              <p:spTgt spid="62"/>
                                            </p:tgtEl>
                                            <p:attrNameLst>
                                              <p:attrName>ppt_x</p:attrName>
                                            </p:attrNameLst>
                                          </p:cBhvr>
                                          <p:tavLst>
                                            <p:tav tm="0">
                                              <p:val>
                                                <p:strVal val="#ppt_x"/>
                                              </p:val>
                                            </p:tav>
                                            <p:tav tm="100000">
                                              <p:val>
                                                <p:strVal val="#ppt_x"/>
                                              </p:val>
                                            </p:tav>
                                          </p:tavLst>
                                        </p:anim>
                                        <p:anim calcmode="lin" valueType="num">
                                          <p:cBhvr additive="base">
                                            <p:cTn id="49" dur="500" fill="hold"/>
                                            <p:tgtEl>
                                              <p:spTgt spid="62"/>
                                            </p:tgtEl>
                                            <p:attrNameLst>
                                              <p:attrName>ppt_y</p:attrName>
                                            </p:attrNameLst>
                                          </p:cBhvr>
                                          <p:tavLst>
                                            <p:tav tm="0">
                                              <p:val>
                                                <p:strVal val="1+#ppt_h/2"/>
                                              </p:val>
                                            </p:tav>
                                            <p:tav tm="100000">
                                              <p:val>
                                                <p:strVal val="#ppt_y"/>
                                              </p:val>
                                            </p:tav>
                                          </p:tavLst>
                                        </p:anim>
                                      </p:childTnLst>
                                    </p:cTn>
                                  </p:par>
                                  <p:par>
                                    <p:cTn id="50" presetID="2" presetClass="entr" presetSubtype="1" fill="hold" grpId="0" nodeType="withEffect">
                                      <p:stCondLst>
                                        <p:cond delay="6000"/>
                                      </p:stCondLst>
                                      <p:childTnLst>
                                        <p:set>
                                          <p:cBhvr>
                                            <p:cTn id="51" dur="1" fill="hold">
                                              <p:stCondLst>
                                                <p:cond delay="0"/>
                                              </p:stCondLst>
                                            </p:cTn>
                                            <p:tgtEl>
                                              <p:spTgt spid="34"/>
                                            </p:tgtEl>
                                            <p:attrNameLst>
                                              <p:attrName>style.visibility</p:attrName>
                                            </p:attrNameLst>
                                          </p:cBhvr>
                                          <p:to>
                                            <p:strVal val="visible"/>
                                          </p:to>
                                        </p:set>
                                        <p:anim calcmode="lin" valueType="num">
                                          <p:cBhvr additive="base">
                                            <p:cTn id="52" dur="500" fill="hold"/>
                                            <p:tgtEl>
                                              <p:spTgt spid="34"/>
                                            </p:tgtEl>
                                            <p:attrNameLst>
                                              <p:attrName>ppt_x</p:attrName>
                                            </p:attrNameLst>
                                          </p:cBhvr>
                                          <p:tavLst>
                                            <p:tav tm="0">
                                              <p:val>
                                                <p:strVal val="#ppt_x"/>
                                              </p:val>
                                            </p:tav>
                                            <p:tav tm="100000">
                                              <p:val>
                                                <p:strVal val="#ppt_x"/>
                                              </p:val>
                                            </p:tav>
                                          </p:tavLst>
                                        </p:anim>
                                        <p:anim calcmode="lin" valueType="num">
                                          <p:cBhvr additive="base">
                                            <p:cTn id="53" dur="500" fill="hold"/>
                                            <p:tgtEl>
                                              <p:spTgt spid="34"/>
                                            </p:tgtEl>
                                            <p:attrNameLst>
                                              <p:attrName>ppt_y</p:attrName>
                                            </p:attrNameLst>
                                          </p:cBhvr>
                                          <p:tavLst>
                                            <p:tav tm="0">
                                              <p:val>
                                                <p:strVal val="0-#ppt_h/2"/>
                                              </p:val>
                                            </p:tav>
                                            <p:tav tm="100000">
                                              <p:val>
                                                <p:strVal val="#ppt_y"/>
                                              </p:val>
                                            </p:tav>
                                          </p:tavLst>
                                        </p:anim>
                                      </p:childTnLst>
                                    </p:cTn>
                                  </p:par>
                                  <p:par>
                                    <p:cTn id="54" presetID="2" presetClass="entr" presetSubtype="1" fill="hold" nodeType="withEffect">
                                      <p:stCondLst>
                                        <p:cond delay="6500"/>
                                      </p:stCondLst>
                                      <p:childTnLst>
                                        <p:set>
                                          <p:cBhvr>
                                            <p:cTn id="55" dur="1" fill="hold">
                                              <p:stCondLst>
                                                <p:cond delay="0"/>
                                              </p:stCondLst>
                                            </p:cTn>
                                            <p:tgtEl>
                                              <p:spTgt spid="43"/>
                                            </p:tgtEl>
                                            <p:attrNameLst>
                                              <p:attrName>style.visibility</p:attrName>
                                            </p:attrNameLst>
                                          </p:cBhvr>
                                          <p:to>
                                            <p:strVal val="visible"/>
                                          </p:to>
                                        </p:set>
                                        <p:anim calcmode="lin" valueType="num">
                                          <p:cBhvr additive="base">
                                            <p:cTn id="56" dur="500" fill="hold"/>
                                            <p:tgtEl>
                                              <p:spTgt spid="43"/>
                                            </p:tgtEl>
                                            <p:attrNameLst>
                                              <p:attrName>ppt_x</p:attrName>
                                            </p:attrNameLst>
                                          </p:cBhvr>
                                          <p:tavLst>
                                            <p:tav tm="0">
                                              <p:val>
                                                <p:strVal val="#ppt_x"/>
                                              </p:val>
                                            </p:tav>
                                            <p:tav tm="100000">
                                              <p:val>
                                                <p:strVal val="#ppt_x"/>
                                              </p:val>
                                            </p:tav>
                                          </p:tavLst>
                                        </p:anim>
                                        <p:anim calcmode="lin" valueType="num">
                                          <p:cBhvr additive="base">
                                            <p:cTn id="57" dur="500" fill="hold"/>
                                            <p:tgtEl>
                                              <p:spTgt spid="43"/>
                                            </p:tgtEl>
                                            <p:attrNameLst>
                                              <p:attrName>ppt_y</p:attrName>
                                            </p:attrNameLst>
                                          </p:cBhvr>
                                          <p:tavLst>
                                            <p:tav tm="0">
                                              <p:val>
                                                <p:strVal val="0-#ppt_h/2"/>
                                              </p:val>
                                            </p:tav>
                                            <p:tav tm="100000">
                                              <p:val>
                                                <p:strVal val="#ppt_y"/>
                                              </p:val>
                                            </p:tav>
                                          </p:tavLst>
                                        </p:anim>
                                      </p:childTnLst>
                                    </p:cTn>
                                  </p:par>
                                  <p:par>
                                    <p:cTn id="58" presetID="22" presetClass="entr" presetSubtype="4" fill="hold" grpId="0" nodeType="withEffect">
                                      <p:stCondLst>
                                        <p:cond delay="7000"/>
                                      </p:stCondLst>
                                      <p:childTnLst>
                                        <p:set>
                                          <p:cBhvr>
                                            <p:cTn id="59" dur="1" fill="hold">
                                              <p:stCondLst>
                                                <p:cond delay="0"/>
                                              </p:stCondLst>
                                            </p:cTn>
                                            <p:tgtEl>
                                              <p:spTgt spid="68"/>
                                            </p:tgtEl>
                                            <p:attrNameLst>
                                              <p:attrName>style.visibility</p:attrName>
                                            </p:attrNameLst>
                                          </p:cBhvr>
                                          <p:to>
                                            <p:strVal val="visible"/>
                                          </p:to>
                                        </p:set>
                                        <p:animEffect transition="in" filter="wipe(down)">
                                          <p:cBhvr>
                                            <p:cTn id="60" dur="500"/>
                                            <p:tgtEl>
                                              <p:spTgt spid="68"/>
                                            </p:tgtEl>
                                          </p:cBhvr>
                                        </p:animEffect>
                                      </p:childTnLst>
                                    </p:cTn>
                                  </p:par>
                                  <p:par>
                                    <p:cTn id="61" presetID="2" presetClass="entr" presetSubtype="1" fill="hold" grpId="0" nodeType="withEffect">
                                      <p:stCondLst>
                                        <p:cond delay="7500"/>
                                      </p:stCondLst>
                                      <p:childTnLst>
                                        <p:set>
                                          <p:cBhvr>
                                            <p:cTn id="62" dur="1" fill="hold">
                                              <p:stCondLst>
                                                <p:cond delay="0"/>
                                              </p:stCondLst>
                                            </p:cTn>
                                            <p:tgtEl>
                                              <p:spTgt spid="65"/>
                                            </p:tgtEl>
                                            <p:attrNameLst>
                                              <p:attrName>style.visibility</p:attrName>
                                            </p:attrNameLst>
                                          </p:cBhvr>
                                          <p:to>
                                            <p:strVal val="visible"/>
                                          </p:to>
                                        </p:set>
                                        <p:anim calcmode="lin" valueType="num">
                                          <p:cBhvr additive="base">
                                            <p:cTn id="63" dur="500" fill="hold"/>
                                            <p:tgtEl>
                                              <p:spTgt spid="65"/>
                                            </p:tgtEl>
                                            <p:attrNameLst>
                                              <p:attrName>ppt_x</p:attrName>
                                            </p:attrNameLst>
                                          </p:cBhvr>
                                          <p:tavLst>
                                            <p:tav tm="0">
                                              <p:val>
                                                <p:strVal val="#ppt_x"/>
                                              </p:val>
                                            </p:tav>
                                            <p:tav tm="100000">
                                              <p:val>
                                                <p:strVal val="#ppt_x"/>
                                              </p:val>
                                            </p:tav>
                                          </p:tavLst>
                                        </p:anim>
                                        <p:anim calcmode="lin" valueType="num">
                                          <p:cBhvr additive="base">
                                            <p:cTn id="64" dur="500" fill="hold"/>
                                            <p:tgtEl>
                                              <p:spTgt spid="65"/>
                                            </p:tgtEl>
                                            <p:attrNameLst>
                                              <p:attrName>ppt_y</p:attrName>
                                            </p:attrNameLst>
                                          </p:cBhvr>
                                          <p:tavLst>
                                            <p:tav tm="0">
                                              <p:val>
                                                <p:strVal val="0-#ppt_h/2"/>
                                              </p:val>
                                            </p:tav>
                                            <p:tav tm="100000">
                                              <p:val>
                                                <p:strVal val="#ppt_y"/>
                                              </p:val>
                                            </p:tav>
                                          </p:tavLst>
                                        </p:anim>
                                      </p:childTnLst>
                                    </p:cTn>
                                  </p:par>
                                  <p:par>
                                    <p:cTn id="65" presetID="2" presetClass="entr" presetSubtype="4" fill="hold" grpId="0" nodeType="withEffect">
                                      <p:stCondLst>
                                        <p:cond delay="8000"/>
                                      </p:stCondLst>
                                      <p:childTnLst>
                                        <p:set>
                                          <p:cBhvr>
                                            <p:cTn id="66" dur="1" fill="hold">
                                              <p:stCondLst>
                                                <p:cond delay="0"/>
                                              </p:stCondLst>
                                            </p:cTn>
                                            <p:tgtEl>
                                              <p:spTgt spid="36"/>
                                            </p:tgtEl>
                                            <p:attrNameLst>
                                              <p:attrName>style.visibility</p:attrName>
                                            </p:attrNameLst>
                                          </p:cBhvr>
                                          <p:to>
                                            <p:strVal val="visible"/>
                                          </p:to>
                                        </p:set>
                                        <p:anim calcmode="lin" valueType="num">
                                          <p:cBhvr additive="base">
                                            <p:cTn id="67" dur="500" fill="hold"/>
                                            <p:tgtEl>
                                              <p:spTgt spid="36"/>
                                            </p:tgtEl>
                                            <p:attrNameLst>
                                              <p:attrName>ppt_x</p:attrName>
                                            </p:attrNameLst>
                                          </p:cBhvr>
                                          <p:tavLst>
                                            <p:tav tm="0">
                                              <p:val>
                                                <p:strVal val="#ppt_x"/>
                                              </p:val>
                                            </p:tav>
                                            <p:tav tm="100000">
                                              <p:val>
                                                <p:strVal val="#ppt_x"/>
                                              </p:val>
                                            </p:tav>
                                          </p:tavLst>
                                        </p:anim>
                                        <p:anim calcmode="lin" valueType="num">
                                          <p:cBhvr additive="base">
                                            <p:cTn id="68" dur="500" fill="hold"/>
                                            <p:tgtEl>
                                              <p:spTgt spid="36"/>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8500"/>
                                      </p:stCondLst>
                                      <p:childTnLst>
                                        <p:set>
                                          <p:cBhvr>
                                            <p:cTn id="70" dur="1" fill="hold">
                                              <p:stCondLst>
                                                <p:cond delay="0"/>
                                              </p:stCondLst>
                                            </p:cTn>
                                            <p:tgtEl>
                                              <p:spTgt spid="58"/>
                                            </p:tgtEl>
                                            <p:attrNameLst>
                                              <p:attrName>style.visibility</p:attrName>
                                            </p:attrNameLst>
                                          </p:cBhvr>
                                          <p:to>
                                            <p:strVal val="visible"/>
                                          </p:to>
                                        </p:set>
                                        <p:anim calcmode="lin" valueType="num">
                                          <p:cBhvr additive="base">
                                            <p:cTn id="71" dur="500" fill="hold"/>
                                            <p:tgtEl>
                                              <p:spTgt spid="58"/>
                                            </p:tgtEl>
                                            <p:attrNameLst>
                                              <p:attrName>ppt_x</p:attrName>
                                            </p:attrNameLst>
                                          </p:cBhvr>
                                          <p:tavLst>
                                            <p:tav tm="0">
                                              <p:val>
                                                <p:strVal val="#ppt_x"/>
                                              </p:val>
                                            </p:tav>
                                            <p:tav tm="100000">
                                              <p:val>
                                                <p:strVal val="#ppt_x"/>
                                              </p:val>
                                            </p:tav>
                                          </p:tavLst>
                                        </p:anim>
                                        <p:anim calcmode="lin" valueType="num">
                                          <p:cBhvr additive="base">
                                            <p:cTn id="72" dur="500" fill="hold"/>
                                            <p:tgtEl>
                                              <p:spTgt spid="58"/>
                                            </p:tgtEl>
                                            <p:attrNameLst>
                                              <p:attrName>ppt_y</p:attrName>
                                            </p:attrNameLst>
                                          </p:cBhvr>
                                          <p:tavLst>
                                            <p:tav tm="0">
                                              <p:val>
                                                <p:strVal val="1+#ppt_h/2"/>
                                              </p:val>
                                            </p:tav>
                                            <p:tav tm="100000">
                                              <p:val>
                                                <p:strVal val="#ppt_y"/>
                                              </p:val>
                                            </p:tav>
                                          </p:tavLst>
                                        </p:anim>
                                      </p:childTnLst>
                                    </p:cTn>
                                  </p:par>
                                  <p:par>
                                    <p:cTn id="73" presetID="22" presetClass="entr" presetSubtype="1" fill="hold" grpId="0" nodeType="withEffect">
                                      <p:stCondLst>
                                        <p:cond delay="9000"/>
                                      </p:stCondLst>
                                      <p:childTnLst>
                                        <p:set>
                                          <p:cBhvr>
                                            <p:cTn id="74" dur="1" fill="hold">
                                              <p:stCondLst>
                                                <p:cond delay="0"/>
                                              </p:stCondLst>
                                            </p:cTn>
                                            <p:tgtEl>
                                              <p:spTgt spid="70"/>
                                            </p:tgtEl>
                                            <p:attrNameLst>
                                              <p:attrName>style.visibility</p:attrName>
                                            </p:attrNameLst>
                                          </p:cBhvr>
                                          <p:to>
                                            <p:strVal val="visible"/>
                                          </p:to>
                                        </p:set>
                                        <p:animEffect transition="in" filter="wipe(up)">
                                          <p:cBhvr>
                                            <p:cTn id="75" dur="500"/>
                                            <p:tgtEl>
                                              <p:spTgt spid="70"/>
                                            </p:tgtEl>
                                          </p:cBhvr>
                                        </p:animEffect>
                                      </p:childTnLst>
                                    </p:cTn>
                                  </p:par>
                                  <p:par>
                                    <p:cTn id="76" presetID="2" presetClass="entr" presetSubtype="4" fill="hold" grpId="0" nodeType="withEffect">
                                      <p:stCondLst>
                                        <p:cond delay="9500"/>
                                      </p:stCondLst>
                                      <p:childTnLst>
                                        <p:set>
                                          <p:cBhvr>
                                            <p:cTn id="77" dur="1" fill="hold">
                                              <p:stCondLst>
                                                <p:cond delay="0"/>
                                              </p:stCondLst>
                                            </p:cTn>
                                            <p:tgtEl>
                                              <p:spTgt spid="63"/>
                                            </p:tgtEl>
                                            <p:attrNameLst>
                                              <p:attrName>style.visibility</p:attrName>
                                            </p:attrNameLst>
                                          </p:cBhvr>
                                          <p:to>
                                            <p:strVal val="visible"/>
                                          </p:to>
                                        </p:set>
                                        <p:anim calcmode="lin" valueType="num">
                                          <p:cBhvr additive="base">
                                            <p:cTn id="78" dur="500" fill="hold"/>
                                            <p:tgtEl>
                                              <p:spTgt spid="63"/>
                                            </p:tgtEl>
                                            <p:attrNameLst>
                                              <p:attrName>ppt_x</p:attrName>
                                            </p:attrNameLst>
                                          </p:cBhvr>
                                          <p:tavLst>
                                            <p:tav tm="0">
                                              <p:val>
                                                <p:strVal val="#ppt_x"/>
                                              </p:val>
                                            </p:tav>
                                            <p:tav tm="100000">
                                              <p:val>
                                                <p:strVal val="#ppt_x"/>
                                              </p:val>
                                            </p:tav>
                                          </p:tavLst>
                                        </p:anim>
                                        <p:anim calcmode="lin" valueType="num">
                                          <p:cBhvr additive="base">
                                            <p:cTn id="79"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5" grpId="0" animBg="1"/>
          <p:bldP spid="36" grpId="0" animBg="1"/>
          <p:bldP spid="61" grpId="0"/>
          <p:bldP spid="62" grpId="0"/>
          <p:bldP spid="63" grpId="0"/>
          <p:bldP spid="64" grpId="0"/>
          <p:bldP spid="65" grpId="0"/>
          <p:bldP spid="66" grpId="0" animBg="1"/>
          <p:bldP spid="67" grpId="0" animBg="1"/>
          <p:bldP spid="68" grpId="0" animBg="1"/>
          <p:bldP spid="69" grpId="0" animBg="1"/>
          <p:bldP spid="70" grpId="0" animBg="1"/>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813" name="Group 21"/>
          <p:cNvGrpSpPr/>
          <p:nvPr/>
        </p:nvGrpSpPr>
        <p:grpSpPr bwMode="auto">
          <a:xfrm>
            <a:off x="954088" y="1418828"/>
            <a:ext cx="1435100" cy="1120775"/>
            <a:chOff x="0" y="0"/>
            <a:chExt cx="1058" cy="827"/>
          </a:xfrm>
          <a:effectLst>
            <a:outerShdw blurRad="190500" dist="190500" dir="1800000" algn="ctr" rotWithShape="0">
              <a:srgbClr val="000000">
                <a:alpha val="43137"/>
              </a:srgbClr>
            </a:outerShdw>
          </a:effectLst>
        </p:grpSpPr>
        <p:sp>
          <p:nvSpPr>
            <p:cNvPr id="33814" name="Rectangle 22" descr="0x786"/>
            <p:cNvSpPr>
              <a:spLocks noChangeArrowheads="1"/>
            </p:cNvSpPr>
            <p:nvPr/>
          </p:nvSpPr>
          <p:spPr bwMode="auto">
            <a:xfrm>
              <a:off x="0" y="0"/>
              <a:ext cx="1058" cy="799"/>
            </a:xfrm>
            <a:prstGeom prst="rect">
              <a:avLst/>
            </a:prstGeom>
            <a:blipFill dpi="0" rotWithShape="1">
              <a:blip r:embed="rId1" cstate="print"/>
              <a:srcRect/>
              <a:stretch>
                <a:fillRect b="-32416"/>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cs typeface="+mn-ea"/>
                <a:sym typeface="+mn-lt"/>
              </a:endParaRPr>
            </a:p>
          </p:txBody>
        </p:sp>
        <p:sp>
          <p:nvSpPr>
            <p:cNvPr id="33815" name="Rectangle 23"/>
            <p:cNvSpPr>
              <a:spLocks noChangeArrowheads="1"/>
            </p:cNvSpPr>
            <p:nvPr/>
          </p:nvSpPr>
          <p:spPr bwMode="auto">
            <a:xfrm>
              <a:off x="0" y="799"/>
              <a:ext cx="1058" cy="28"/>
            </a:xfrm>
            <a:prstGeom prst="rect">
              <a:avLst/>
            </a:prstGeom>
            <a:solidFill>
              <a:srgbClr val="2EA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33816" name="Rectangle 24"/>
          <p:cNvSpPr>
            <a:spLocks noChangeArrowheads="1"/>
          </p:cNvSpPr>
          <p:nvPr/>
        </p:nvSpPr>
        <p:spPr bwMode="auto">
          <a:xfrm>
            <a:off x="952500" y="2974578"/>
            <a:ext cx="1438275" cy="244475"/>
          </a:xfrm>
          <a:prstGeom prst="rect">
            <a:avLst/>
          </a:prstGeom>
          <a:noFill/>
          <a:ln w="6350" cmpd="sng">
            <a:solidFill>
              <a:srgbClr val="2EA6EB"/>
            </a:solidFill>
            <a:miter lim="800000"/>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1">
                  <a:lumMod val="65000"/>
                  <a:lumOff val="35000"/>
                </a:schemeClr>
              </a:solidFill>
              <a:cs typeface="+mn-ea"/>
              <a:sym typeface="+mn-lt"/>
            </a:endParaRPr>
          </a:p>
        </p:txBody>
      </p:sp>
      <p:grpSp>
        <p:nvGrpSpPr>
          <p:cNvPr id="33817" name="Group 25"/>
          <p:cNvGrpSpPr/>
          <p:nvPr/>
        </p:nvGrpSpPr>
        <p:grpSpPr bwMode="auto">
          <a:xfrm>
            <a:off x="2887663" y="1418828"/>
            <a:ext cx="1435100" cy="1120775"/>
            <a:chOff x="0" y="0"/>
            <a:chExt cx="1058" cy="827"/>
          </a:xfrm>
          <a:effectLst>
            <a:outerShdw blurRad="190500" dist="190500" dir="1800000" algn="ctr" rotWithShape="0">
              <a:srgbClr val="000000">
                <a:alpha val="43137"/>
              </a:srgbClr>
            </a:outerShdw>
          </a:effectLst>
        </p:grpSpPr>
        <p:sp>
          <p:nvSpPr>
            <p:cNvPr id="33818" name="Rectangle 26" descr="0115mvtps00039"/>
            <p:cNvSpPr>
              <a:spLocks noChangeArrowheads="1"/>
            </p:cNvSpPr>
            <p:nvPr/>
          </p:nvSpPr>
          <p:spPr bwMode="auto">
            <a:xfrm>
              <a:off x="0" y="0"/>
              <a:ext cx="1058" cy="799"/>
            </a:xfrm>
            <a:prstGeom prst="rect">
              <a:avLst/>
            </a:prstGeom>
            <a:blipFill dpi="0" rotWithShape="1">
              <a:blip r:embed="rId2" cstate="print"/>
              <a:srcRect/>
              <a:stretch>
                <a:fillRect b="-32416"/>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cs typeface="+mn-ea"/>
                <a:sym typeface="+mn-lt"/>
              </a:endParaRPr>
            </a:p>
          </p:txBody>
        </p:sp>
        <p:sp>
          <p:nvSpPr>
            <p:cNvPr id="33819" name="Rectangle 27"/>
            <p:cNvSpPr>
              <a:spLocks noChangeArrowheads="1"/>
            </p:cNvSpPr>
            <p:nvPr/>
          </p:nvSpPr>
          <p:spPr bwMode="auto">
            <a:xfrm>
              <a:off x="0" y="799"/>
              <a:ext cx="1058" cy="28"/>
            </a:xfrm>
            <a:prstGeom prst="rect">
              <a:avLst/>
            </a:prstGeom>
            <a:solidFill>
              <a:srgbClr val="D74B4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cs typeface="+mn-ea"/>
                <a:sym typeface="+mn-lt"/>
              </a:endParaRPr>
            </a:p>
          </p:txBody>
        </p:sp>
      </p:grpSp>
      <p:sp>
        <p:nvSpPr>
          <p:cNvPr id="33820" name="Rectangle 28"/>
          <p:cNvSpPr>
            <a:spLocks noChangeArrowheads="1"/>
          </p:cNvSpPr>
          <p:nvPr/>
        </p:nvSpPr>
        <p:spPr bwMode="auto">
          <a:xfrm>
            <a:off x="2886075" y="2974578"/>
            <a:ext cx="1438275" cy="244475"/>
          </a:xfrm>
          <a:prstGeom prst="rect">
            <a:avLst/>
          </a:prstGeom>
          <a:noFill/>
          <a:ln w="6350" cmpd="sng">
            <a:solidFill>
              <a:srgbClr val="D74B4B"/>
            </a:solidFill>
            <a:miter lim="800000"/>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1">
                  <a:lumMod val="65000"/>
                  <a:lumOff val="35000"/>
                </a:schemeClr>
              </a:solidFill>
              <a:cs typeface="+mn-ea"/>
              <a:sym typeface="+mn-lt"/>
            </a:endParaRPr>
          </a:p>
        </p:txBody>
      </p:sp>
      <p:grpSp>
        <p:nvGrpSpPr>
          <p:cNvPr id="33821" name="Group 29"/>
          <p:cNvGrpSpPr/>
          <p:nvPr/>
        </p:nvGrpSpPr>
        <p:grpSpPr bwMode="auto">
          <a:xfrm>
            <a:off x="4821238" y="1418828"/>
            <a:ext cx="1435100" cy="1120775"/>
            <a:chOff x="0" y="0"/>
            <a:chExt cx="1058" cy="827"/>
          </a:xfrm>
          <a:effectLst>
            <a:outerShdw blurRad="190500" dist="190500" dir="1800000" algn="ctr" rotWithShape="0">
              <a:srgbClr val="000000">
                <a:alpha val="43137"/>
              </a:srgbClr>
            </a:outerShdw>
          </a:effectLst>
        </p:grpSpPr>
        <p:sp>
          <p:nvSpPr>
            <p:cNvPr id="33822" name="Rectangle 30" descr="u=290065061,2920051158&amp;fm=15&amp;gp=0"/>
            <p:cNvSpPr>
              <a:spLocks noChangeArrowheads="1"/>
            </p:cNvSpPr>
            <p:nvPr/>
          </p:nvSpPr>
          <p:spPr bwMode="auto">
            <a:xfrm>
              <a:off x="0" y="0"/>
              <a:ext cx="1058" cy="799"/>
            </a:xfrm>
            <a:prstGeom prst="rect">
              <a:avLst/>
            </a:prstGeom>
            <a:blipFill dpi="0" rotWithShape="1">
              <a:blip r:embed="rId3" cstate="print"/>
              <a:srcRect/>
              <a:stretch>
                <a:fillRect b="-32416"/>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cs typeface="+mn-ea"/>
                <a:sym typeface="+mn-lt"/>
              </a:endParaRPr>
            </a:p>
          </p:txBody>
        </p:sp>
        <p:sp>
          <p:nvSpPr>
            <p:cNvPr id="33823" name="Rectangle 31"/>
            <p:cNvSpPr>
              <a:spLocks noChangeArrowheads="1"/>
            </p:cNvSpPr>
            <p:nvPr/>
          </p:nvSpPr>
          <p:spPr bwMode="auto">
            <a:xfrm>
              <a:off x="0" y="799"/>
              <a:ext cx="1058" cy="28"/>
            </a:xfrm>
            <a:prstGeom prst="rect">
              <a:avLst/>
            </a:prstGeom>
            <a:solidFill>
              <a:srgbClr val="2EA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33824" name="Rectangle 32"/>
          <p:cNvSpPr>
            <a:spLocks noChangeArrowheads="1"/>
          </p:cNvSpPr>
          <p:nvPr/>
        </p:nvSpPr>
        <p:spPr bwMode="auto">
          <a:xfrm>
            <a:off x="4819650" y="2974578"/>
            <a:ext cx="1438275" cy="244475"/>
          </a:xfrm>
          <a:prstGeom prst="rect">
            <a:avLst/>
          </a:prstGeom>
          <a:noFill/>
          <a:ln w="6350" cmpd="sng">
            <a:solidFill>
              <a:schemeClr val="accent2"/>
            </a:solidFill>
            <a:miter lim="800000"/>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1">
                  <a:lumMod val="65000"/>
                  <a:lumOff val="35000"/>
                </a:schemeClr>
              </a:solidFill>
              <a:cs typeface="+mn-ea"/>
              <a:sym typeface="+mn-lt"/>
            </a:endParaRPr>
          </a:p>
        </p:txBody>
      </p:sp>
      <p:grpSp>
        <p:nvGrpSpPr>
          <p:cNvPr id="33825" name="Group 33"/>
          <p:cNvGrpSpPr/>
          <p:nvPr/>
        </p:nvGrpSpPr>
        <p:grpSpPr bwMode="auto">
          <a:xfrm>
            <a:off x="6754813" y="1418828"/>
            <a:ext cx="1435100" cy="1120775"/>
            <a:chOff x="0" y="0"/>
            <a:chExt cx="1058" cy="827"/>
          </a:xfrm>
          <a:effectLst>
            <a:outerShdw blurRad="190500" dist="190500" dir="1800000" algn="ctr" rotWithShape="0">
              <a:srgbClr val="000000">
                <a:alpha val="43137"/>
              </a:srgbClr>
            </a:outerShdw>
          </a:effectLst>
        </p:grpSpPr>
        <p:sp>
          <p:nvSpPr>
            <p:cNvPr id="33826" name="Rectangle 34" descr="u=2137848116,541256983&amp;fm=15&amp;gp=0"/>
            <p:cNvSpPr>
              <a:spLocks noChangeArrowheads="1"/>
            </p:cNvSpPr>
            <p:nvPr/>
          </p:nvSpPr>
          <p:spPr bwMode="auto">
            <a:xfrm>
              <a:off x="0" y="0"/>
              <a:ext cx="1058" cy="799"/>
            </a:xfrm>
            <a:prstGeom prst="rect">
              <a:avLst/>
            </a:prstGeom>
            <a:blipFill dpi="0" rotWithShape="1">
              <a:blip r:embed="rId4" cstate="print"/>
              <a:srcRect/>
              <a:stretch>
                <a:fillRect b="-32416"/>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cs typeface="+mn-ea"/>
                <a:sym typeface="+mn-lt"/>
              </a:endParaRPr>
            </a:p>
          </p:txBody>
        </p:sp>
        <p:sp>
          <p:nvSpPr>
            <p:cNvPr id="33827" name="Rectangle 35"/>
            <p:cNvSpPr>
              <a:spLocks noChangeArrowheads="1"/>
            </p:cNvSpPr>
            <p:nvPr/>
          </p:nvSpPr>
          <p:spPr bwMode="auto">
            <a:xfrm>
              <a:off x="0" y="799"/>
              <a:ext cx="1058" cy="28"/>
            </a:xfrm>
            <a:prstGeom prst="rect">
              <a:avLst/>
            </a:prstGeom>
            <a:solidFill>
              <a:srgbClr val="D74B4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cs typeface="+mn-ea"/>
                <a:sym typeface="+mn-lt"/>
              </a:endParaRPr>
            </a:p>
          </p:txBody>
        </p:sp>
      </p:grpSp>
      <p:sp>
        <p:nvSpPr>
          <p:cNvPr id="33828" name="Rectangle 36"/>
          <p:cNvSpPr>
            <a:spLocks noChangeArrowheads="1"/>
          </p:cNvSpPr>
          <p:nvPr/>
        </p:nvSpPr>
        <p:spPr bwMode="auto">
          <a:xfrm>
            <a:off x="6753225" y="2974578"/>
            <a:ext cx="1438275" cy="244475"/>
          </a:xfrm>
          <a:prstGeom prst="rect">
            <a:avLst/>
          </a:prstGeom>
          <a:noFill/>
          <a:ln w="6350" cmpd="sng">
            <a:solidFill>
              <a:srgbClr val="2EA6EB"/>
            </a:solidFill>
            <a:miter lim="800000"/>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1">
                  <a:lumMod val="65000"/>
                  <a:lumOff val="35000"/>
                </a:schemeClr>
              </a:solidFill>
              <a:cs typeface="+mn-ea"/>
              <a:sym typeface="+mn-lt"/>
            </a:endParaRPr>
          </a:p>
        </p:txBody>
      </p:sp>
      <p:sp>
        <p:nvSpPr>
          <p:cNvPr id="33829" name="Rectangle 37"/>
          <p:cNvSpPr>
            <a:spLocks noChangeArrowheads="1"/>
          </p:cNvSpPr>
          <p:nvPr/>
        </p:nvSpPr>
        <p:spPr bwMode="auto">
          <a:xfrm>
            <a:off x="1256405" y="2720578"/>
            <a:ext cx="84157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1200" b="1" dirty="0">
                <a:solidFill>
                  <a:schemeClr val="tx1">
                    <a:lumMod val="65000"/>
                    <a:lumOff val="35000"/>
                  </a:schemeClr>
                </a:solidFill>
                <a:cs typeface="+mn-ea"/>
                <a:sym typeface="+mn-lt"/>
              </a:rPr>
              <a:t>Frank Furious</a:t>
            </a:r>
            <a:endParaRPr lang="zh-CN" altLang="zh-CN" sz="1200" dirty="0">
              <a:solidFill>
                <a:schemeClr val="tx1">
                  <a:lumMod val="65000"/>
                  <a:lumOff val="35000"/>
                </a:schemeClr>
              </a:solidFill>
              <a:cs typeface="+mn-ea"/>
              <a:sym typeface="+mn-lt"/>
            </a:endParaRPr>
          </a:p>
        </p:txBody>
      </p:sp>
      <p:sp>
        <p:nvSpPr>
          <p:cNvPr id="33830" name="Rectangle 38"/>
          <p:cNvSpPr>
            <a:spLocks noChangeArrowheads="1"/>
          </p:cNvSpPr>
          <p:nvPr/>
        </p:nvSpPr>
        <p:spPr bwMode="auto">
          <a:xfrm>
            <a:off x="1434331" y="3033315"/>
            <a:ext cx="487313"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800" dirty="0">
                <a:solidFill>
                  <a:schemeClr val="tx1">
                    <a:lumMod val="65000"/>
                    <a:lumOff val="35000"/>
                  </a:schemeClr>
                </a:solidFill>
                <a:cs typeface="+mn-ea"/>
                <a:sym typeface="+mn-lt"/>
              </a:rPr>
              <a:t>Art Director</a:t>
            </a:r>
            <a:endParaRPr lang="zh-CN" altLang="zh-CN" sz="800" dirty="0">
              <a:solidFill>
                <a:schemeClr val="tx1">
                  <a:lumMod val="65000"/>
                  <a:lumOff val="35000"/>
                </a:schemeClr>
              </a:solidFill>
              <a:cs typeface="+mn-ea"/>
              <a:sym typeface="+mn-lt"/>
            </a:endParaRPr>
          </a:p>
        </p:txBody>
      </p:sp>
      <p:sp>
        <p:nvSpPr>
          <p:cNvPr id="33831" name="Rectangle 39"/>
          <p:cNvSpPr>
            <a:spLocks noChangeArrowheads="1"/>
          </p:cNvSpPr>
          <p:nvPr/>
        </p:nvSpPr>
        <p:spPr bwMode="auto">
          <a:xfrm>
            <a:off x="3295740" y="2720578"/>
            <a:ext cx="6379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1200" b="1" dirty="0">
                <a:solidFill>
                  <a:schemeClr val="tx1">
                    <a:lumMod val="65000"/>
                    <a:lumOff val="35000"/>
                  </a:schemeClr>
                </a:solidFill>
                <a:cs typeface="+mn-ea"/>
                <a:sym typeface="+mn-lt"/>
              </a:rPr>
              <a:t>Kara Kulis</a:t>
            </a:r>
            <a:endParaRPr lang="zh-CN" altLang="zh-CN" sz="1200" dirty="0">
              <a:solidFill>
                <a:schemeClr val="tx1">
                  <a:lumMod val="65000"/>
                  <a:lumOff val="35000"/>
                </a:schemeClr>
              </a:solidFill>
              <a:cs typeface="+mn-ea"/>
              <a:sym typeface="+mn-lt"/>
            </a:endParaRPr>
          </a:p>
        </p:txBody>
      </p:sp>
      <p:sp>
        <p:nvSpPr>
          <p:cNvPr id="33832" name="Rectangle 40"/>
          <p:cNvSpPr>
            <a:spLocks noChangeArrowheads="1"/>
          </p:cNvSpPr>
          <p:nvPr/>
        </p:nvSpPr>
        <p:spPr bwMode="auto">
          <a:xfrm>
            <a:off x="3234033" y="3033315"/>
            <a:ext cx="759823"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800" dirty="0">
                <a:solidFill>
                  <a:schemeClr val="tx1">
                    <a:lumMod val="65000"/>
                    <a:lumOff val="35000"/>
                  </a:schemeClr>
                </a:solidFill>
                <a:cs typeface="+mn-ea"/>
                <a:sym typeface="+mn-lt"/>
              </a:rPr>
              <a:t>Marketing &amp; Sales</a:t>
            </a:r>
            <a:endParaRPr lang="zh-CN" altLang="zh-CN" sz="800" dirty="0">
              <a:solidFill>
                <a:schemeClr val="tx1">
                  <a:lumMod val="65000"/>
                  <a:lumOff val="35000"/>
                </a:schemeClr>
              </a:solidFill>
              <a:cs typeface="+mn-ea"/>
              <a:sym typeface="+mn-lt"/>
            </a:endParaRPr>
          </a:p>
        </p:txBody>
      </p:sp>
      <p:sp>
        <p:nvSpPr>
          <p:cNvPr id="33833" name="Rectangle 41"/>
          <p:cNvSpPr>
            <a:spLocks noChangeArrowheads="1"/>
          </p:cNvSpPr>
          <p:nvPr/>
        </p:nvSpPr>
        <p:spPr bwMode="auto">
          <a:xfrm>
            <a:off x="5130761" y="2720578"/>
            <a:ext cx="82875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1200" b="1" dirty="0">
                <a:solidFill>
                  <a:schemeClr val="tx1">
                    <a:lumMod val="65000"/>
                    <a:lumOff val="35000"/>
                  </a:schemeClr>
                </a:solidFill>
                <a:cs typeface="+mn-ea"/>
                <a:sym typeface="+mn-lt"/>
              </a:rPr>
              <a:t>Andrea Arkov</a:t>
            </a:r>
            <a:endParaRPr lang="zh-CN" altLang="zh-CN" sz="1200" dirty="0">
              <a:solidFill>
                <a:schemeClr val="tx1">
                  <a:lumMod val="65000"/>
                  <a:lumOff val="35000"/>
                </a:schemeClr>
              </a:solidFill>
              <a:cs typeface="+mn-ea"/>
              <a:sym typeface="+mn-lt"/>
            </a:endParaRPr>
          </a:p>
        </p:txBody>
      </p:sp>
      <p:sp>
        <p:nvSpPr>
          <p:cNvPr id="33834" name="Rectangle 42"/>
          <p:cNvSpPr>
            <a:spLocks noChangeArrowheads="1"/>
          </p:cNvSpPr>
          <p:nvPr/>
        </p:nvSpPr>
        <p:spPr bwMode="auto">
          <a:xfrm>
            <a:off x="5201301" y="3033315"/>
            <a:ext cx="686085"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800" dirty="0">
                <a:solidFill>
                  <a:schemeClr val="tx1">
                    <a:lumMod val="65000"/>
                    <a:lumOff val="35000"/>
                  </a:schemeClr>
                </a:solidFill>
                <a:cs typeface="+mn-ea"/>
                <a:sym typeface="+mn-lt"/>
              </a:rPr>
              <a:t>Public Relations</a:t>
            </a:r>
            <a:endParaRPr lang="zh-CN" altLang="zh-CN" sz="800" dirty="0">
              <a:solidFill>
                <a:schemeClr val="tx1">
                  <a:lumMod val="65000"/>
                  <a:lumOff val="35000"/>
                </a:schemeClr>
              </a:solidFill>
              <a:cs typeface="+mn-ea"/>
              <a:sym typeface="+mn-lt"/>
            </a:endParaRPr>
          </a:p>
        </p:txBody>
      </p:sp>
      <p:sp>
        <p:nvSpPr>
          <p:cNvPr id="33835" name="Rectangle 43"/>
          <p:cNvSpPr>
            <a:spLocks noChangeArrowheads="1"/>
          </p:cNvSpPr>
          <p:nvPr/>
        </p:nvSpPr>
        <p:spPr bwMode="auto">
          <a:xfrm>
            <a:off x="7016215" y="2722165"/>
            <a:ext cx="93134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1200" b="1" dirty="0">
                <a:solidFill>
                  <a:schemeClr val="tx1">
                    <a:lumMod val="65000"/>
                    <a:lumOff val="35000"/>
                  </a:schemeClr>
                </a:solidFill>
                <a:cs typeface="+mn-ea"/>
                <a:sym typeface="+mn-lt"/>
              </a:rPr>
              <a:t>Harold Houdini</a:t>
            </a:r>
            <a:endParaRPr lang="zh-CN" altLang="zh-CN" sz="1200" dirty="0">
              <a:solidFill>
                <a:schemeClr val="tx1">
                  <a:lumMod val="65000"/>
                  <a:lumOff val="35000"/>
                </a:schemeClr>
              </a:solidFill>
              <a:cs typeface="+mn-ea"/>
              <a:sym typeface="+mn-lt"/>
            </a:endParaRPr>
          </a:p>
        </p:txBody>
      </p:sp>
      <p:sp>
        <p:nvSpPr>
          <p:cNvPr id="33836" name="Rectangle 44"/>
          <p:cNvSpPr>
            <a:spLocks noChangeArrowheads="1"/>
          </p:cNvSpPr>
          <p:nvPr/>
        </p:nvSpPr>
        <p:spPr bwMode="auto">
          <a:xfrm>
            <a:off x="7281520" y="3034903"/>
            <a:ext cx="399148"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800" dirty="0">
                <a:solidFill>
                  <a:schemeClr val="tx1">
                    <a:lumMod val="65000"/>
                    <a:lumOff val="35000"/>
                  </a:schemeClr>
                </a:solidFill>
                <a:cs typeface="+mn-ea"/>
                <a:sym typeface="+mn-lt"/>
              </a:rPr>
              <a:t>Designer </a:t>
            </a:r>
            <a:endParaRPr lang="zh-CN" altLang="zh-CN" sz="800" dirty="0">
              <a:solidFill>
                <a:schemeClr val="tx1">
                  <a:lumMod val="65000"/>
                  <a:lumOff val="35000"/>
                </a:schemeClr>
              </a:solidFill>
              <a:cs typeface="+mn-ea"/>
              <a:sym typeface="+mn-lt"/>
            </a:endParaRPr>
          </a:p>
        </p:txBody>
      </p:sp>
      <p:sp>
        <p:nvSpPr>
          <p:cNvPr id="33837" name="Rectangle 45"/>
          <p:cNvSpPr>
            <a:spLocks noChangeArrowheads="1"/>
          </p:cNvSpPr>
          <p:nvPr/>
        </p:nvSpPr>
        <p:spPr bwMode="auto">
          <a:xfrm>
            <a:off x="1012825" y="3403203"/>
            <a:ext cx="13271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800" dirty="0" smtClean="0">
                <a:solidFill>
                  <a:schemeClr val="tx1">
                    <a:lumMod val="50000"/>
                    <a:lumOff val="50000"/>
                  </a:schemeClr>
                </a:solidFill>
                <a:cs typeface="+mn-ea"/>
                <a:sym typeface="+mn-lt"/>
              </a:rPr>
              <a:t>幻灯片中不能直接修改的图形或文字，请进入幻灯片母版，找到对应的位置进行修改</a:t>
            </a:r>
            <a:endParaRPr lang="zh-CN" altLang="zh-CN" sz="800" dirty="0">
              <a:solidFill>
                <a:schemeClr val="tx1">
                  <a:lumMod val="50000"/>
                  <a:lumOff val="50000"/>
                </a:schemeClr>
              </a:solidFill>
              <a:cs typeface="+mn-ea"/>
              <a:sym typeface="+mn-lt"/>
            </a:endParaRPr>
          </a:p>
        </p:txBody>
      </p:sp>
      <p:grpSp>
        <p:nvGrpSpPr>
          <p:cNvPr id="2" name="组合 1"/>
          <p:cNvGrpSpPr/>
          <p:nvPr/>
        </p:nvGrpSpPr>
        <p:grpSpPr>
          <a:xfrm>
            <a:off x="993775" y="4266803"/>
            <a:ext cx="195263" cy="196850"/>
            <a:chOff x="993775" y="4122738"/>
            <a:chExt cx="195263" cy="196850"/>
          </a:xfrm>
        </p:grpSpPr>
        <p:sp>
          <p:nvSpPr>
            <p:cNvPr id="33839" name="Oval 47"/>
            <p:cNvSpPr>
              <a:spLocks noChangeArrowheads="1"/>
            </p:cNvSpPr>
            <p:nvPr/>
          </p:nvSpPr>
          <p:spPr bwMode="auto">
            <a:xfrm>
              <a:off x="993775" y="4122738"/>
              <a:ext cx="195263" cy="196850"/>
            </a:xfrm>
            <a:prstGeom prst="ellipse">
              <a:avLst/>
            </a:prstGeom>
            <a:solidFill>
              <a:srgbClr val="2EA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3840" name="Freeform 48"/>
            <p:cNvSpPr/>
            <p:nvPr/>
          </p:nvSpPr>
          <p:spPr bwMode="auto">
            <a:xfrm>
              <a:off x="1047750" y="4186238"/>
              <a:ext cx="87313" cy="68263"/>
            </a:xfrm>
            <a:custGeom>
              <a:avLst/>
              <a:gdLst>
                <a:gd name="T0" fmla="*/ 39 w 39"/>
                <a:gd name="T1" fmla="*/ 4 h 31"/>
                <a:gd name="T2" fmla="*/ 34 w 39"/>
                <a:gd name="T3" fmla="*/ 5 h 31"/>
                <a:gd name="T4" fmla="*/ 38 w 39"/>
                <a:gd name="T5" fmla="*/ 1 h 31"/>
                <a:gd name="T6" fmla="*/ 33 w 39"/>
                <a:gd name="T7" fmla="*/ 3 h 31"/>
                <a:gd name="T8" fmla="*/ 27 w 39"/>
                <a:gd name="T9" fmla="*/ 0 h 31"/>
                <a:gd name="T10" fmla="*/ 19 w 39"/>
                <a:gd name="T11" fmla="*/ 8 h 31"/>
                <a:gd name="T12" fmla="*/ 19 w 39"/>
                <a:gd name="T13" fmla="*/ 10 h 31"/>
                <a:gd name="T14" fmla="*/ 3 w 39"/>
                <a:gd name="T15" fmla="*/ 2 h 31"/>
                <a:gd name="T16" fmla="*/ 2 w 39"/>
                <a:gd name="T17" fmla="*/ 5 h 31"/>
                <a:gd name="T18" fmla="*/ 6 w 39"/>
                <a:gd name="T19" fmla="*/ 12 h 31"/>
                <a:gd name="T20" fmla="*/ 2 w 39"/>
                <a:gd name="T21" fmla="*/ 11 h 31"/>
                <a:gd name="T22" fmla="*/ 2 w 39"/>
                <a:gd name="T23" fmla="*/ 11 h 31"/>
                <a:gd name="T24" fmla="*/ 8 w 39"/>
                <a:gd name="T25" fmla="*/ 19 h 31"/>
                <a:gd name="T26" fmla="*/ 6 w 39"/>
                <a:gd name="T27" fmla="*/ 19 h 31"/>
                <a:gd name="T28" fmla="*/ 5 w 39"/>
                <a:gd name="T29" fmla="*/ 19 h 31"/>
                <a:gd name="T30" fmla="*/ 12 w 39"/>
                <a:gd name="T31" fmla="*/ 24 h 31"/>
                <a:gd name="T32" fmla="*/ 2 w 39"/>
                <a:gd name="T33" fmla="*/ 28 h 31"/>
                <a:gd name="T34" fmla="*/ 0 w 39"/>
                <a:gd name="T35" fmla="*/ 28 h 31"/>
                <a:gd name="T36" fmla="*/ 13 w 39"/>
                <a:gd name="T37" fmla="*/ 31 h 31"/>
                <a:gd name="T38" fmla="*/ 35 w 39"/>
                <a:gd name="T39" fmla="*/ 9 h 31"/>
                <a:gd name="T40" fmla="*/ 35 w 39"/>
                <a:gd name="T41" fmla="*/ 8 h 31"/>
                <a:gd name="T42" fmla="*/ 39 w 39"/>
                <a:gd name="T43"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9" h="31">
                  <a:moveTo>
                    <a:pt x="39" y="4"/>
                  </a:moveTo>
                  <a:cubicBezTo>
                    <a:pt x="37" y="4"/>
                    <a:pt x="36" y="5"/>
                    <a:pt x="34" y="5"/>
                  </a:cubicBezTo>
                  <a:cubicBezTo>
                    <a:pt x="36" y="4"/>
                    <a:pt x="37" y="2"/>
                    <a:pt x="38" y="1"/>
                  </a:cubicBezTo>
                  <a:cubicBezTo>
                    <a:pt x="36" y="2"/>
                    <a:pt x="35" y="2"/>
                    <a:pt x="33" y="3"/>
                  </a:cubicBezTo>
                  <a:cubicBezTo>
                    <a:pt x="31" y="1"/>
                    <a:pt x="29" y="0"/>
                    <a:pt x="27" y="0"/>
                  </a:cubicBezTo>
                  <a:cubicBezTo>
                    <a:pt x="23" y="0"/>
                    <a:pt x="19" y="4"/>
                    <a:pt x="19" y="8"/>
                  </a:cubicBezTo>
                  <a:cubicBezTo>
                    <a:pt x="19" y="9"/>
                    <a:pt x="19" y="9"/>
                    <a:pt x="19" y="10"/>
                  </a:cubicBezTo>
                  <a:cubicBezTo>
                    <a:pt x="13" y="9"/>
                    <a:pt x="7" y="6"/>
                    <a:pt x="3" y="2"/>
                  </a:cubicBezTo>
                  <a:cubicBezTo>
                    <a:pt x="2" y="3"/>
                    <a:pt x="2" y="4"/>
                    <a:pt x="2" y="5"/>
                  </a:cubicBezTo>
                  <a:cubicBezTo>
                    <a:pt x="2" y="8"/>
                    <a:pt x="3" y="11"/>
                    <a:pt x="6" y="12"/>
                  </a:cubicBezTo>
                  <a:cubicBezTo>
                    <a:pt x="4" y="12"/>
                    <a:pt x="3" y="12"/>
                    <a:pt x="2" y="11"/>
                  </a:cubicBezTo>
                  <a:cubicBezTo>
                    <a:pt x="2" y="11"/>
                    <a:pt x="2" y="11"/>
                    <a:pt x="2" y="11"/>
                  </a:cubicBezTo>
                  <a:cubicBezTo>
                    <a:pt x="2" y="15"/>
                    <a:pt x="5" y="18"/>
                    <a:pt x="8" y="19"/>
                  </a:cubicBezTo>
                  <a:cubicBezTo>
                    <a:pt x="8" y="19"/>
                    <a:pt x="7" y="19"/>
                    <a:pt x="6" y="19"/>
                  </a:cubicBezTo>
                  <a:cubicBezTo>
                    <a:pt x="6" y="19"/>
                    <a:pt x="5" y="19"/>
                    <a:pt x="5" y="19"/>
                  </a:cubicBezTo>
                  <a:cubicBezTo>
                    <a:pt x="6" y="22"/>
                    <a:pt x="9" y="24"/>
                    <a:pt x="12" y="24"/>
                  </a:cubicBezTo>
                  <a:cubicBezTo>
                    <a:pt x="9" y="27"/>
                    <a:pt x="6" y="28"/>
                    <a:pt x="2" y="28"/>
                  </a:cubicBezTo>
                  <a:cubicBezTo>
                    <a:pt x="2" y="28"/>
                    <a:pt x="1" y="28"/>
                    <a:pt x="0" y="28"/>
                  </a:cubicBezTo>
                  <a:cubicBezTo>
                    <a:pt x="4" y="30"/>
                    <a:pt x="8" y="31"/>
                    <a:pt x="13" y="31"/>
                  </a:cubicBezTo>
                  <a:cubicBezTo>
                    <a:pt x="27" y="31"/>
                    <a:pt x="35" y="19"/>
                    <a:pt x="35" y="9"/>
                  </a:cubicBezTo>
                  <a:cubicBezTo>
                    <a:pt x="35" y="9"/>
                    <a:pt x="35" y="8"/>
                    <a:pt x="35" y="8"/>
                  </a:cubicBezTo>
                  <a:cubicBezTo>
                    <a:pt x="36" y="7"/>
                    <a:pt x="38" y="5"/>
                    <a:pt x="39"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grpSp>
      <p:grpSp>
        <p:nvGrpSpPr>
          <p:cNvPr id="3" name="组合 2"/>
          <p:cNvGrpSpPr/>
          <p:nvPr/>
        </p:nvGrpSpPr>
        <p:grpSpPr>
          <a:xfrm>
            <a:off x="1363663" y="4266803"/>
            <a:ext cx="195262" cy="196850"/>
            <a:chOff x="1363663" y="4122738"/>
            <a:chExt cx="195262" cy="196850"/>
          </a:xfrm>
        </p:grpSpPr>
        <p:sp>
          <p:nvSpPr>
            <p:cNvPr id="33842" name="Oval 50"/>
            <p:cNvSpPr>
              <a:spLocks noChangeArrowheads="1"/>
            </p:cNvSpPr>
            <p:nvPr/>
          </p:nvSpPr>
          <p:spPr bwMode="auto">
            <a:xfrm>
              <a:off x="1363663" y="4122738"/>
              <a:ext cx="195262" cy="196850"/>
            </a:xfrm>
            <a:prstGeom prst="ellipse">
              <a:avLst/>
            </a:prstGeom>
            <a:solidFill>
              <a:srgbClr val="2EA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3843" name="Freeform 51"/>
            <p:cNvSpPr/>
            <p:nvPr/>
          </p:nvSpPr>
          <p:spPr bwMode="auto">
            <a:xfrm>
              <a:off x="1439863" y="4176713"/>
              <a:ext cx="46037" cy="88900"/>
            </a:xfrm>
            <a:custGeom>
              <a:avLst/>
              <a:gdLst>
                <a:gd name="T0" fmla="*/ 4 w 20"/>
                <a:gd name="T1" fmla="*/ 22 h 39"/>
                <a:gd name="T2" fmla="*/ 4 w 20"/>
                <a:gd name="T3" fmla="*/ 39 h 39"/>
                <a:gd name="T4" fmla="*/ 13 w 20"/>
                <a:gd name="T5" fmla="*/ 39 h 39"/>
                <a:gd name="T6" fmla="*/ 13 w 20"/>
                <a:gd name="T7" fmla="*/ 22 h 39"/>
                <a:gd name="T8" fmla="*/ 18 w 20"/>
                <a:gd name="T9" fmla="*/ 22 h 39"/>
                <a:gd name="T10" fmla="*/ 20 w 20"/>
                <a:gd name="T11" fmla="*/ 15 h 39"/>
                <a:gd name="T12" fmla="*/ 13 w 20"/>
                <a:gd name="T13" fmla="*/ 15 h 39"/>
                <a:gd name="T14" fmla="*/ 13 w 20"/>
                <a:gd name="T15" fmla="*/ 9 h 39"/>
                <a:gd name="T16" fmla="*/ 14 w 20"/>
                <a:gd name="T17" fmla="*/ 8 h 39"/>
                <a:gd name="T18" fmla="*/ 18 w 20"/>
                <a:gd name="T19" fmla="*/ 8 h 39"/>
                <a:gd name="T20" fmla="*/ 18 w 20"/>
                <a:gd name="T21" fmla="*/ 0 h 39"/>
                <a:gd name="T22" fmla="*/ 11 w 20"/>
                <a:gd name="T23" fmla="*/ 0 h 39"/>
                <a:gd name="T24" fmla="*/ 4 w 20"/>
                <a:gd name="T25" fmla="*/ 7 h 39"/>
                <a:gd name="T26" fmla="*/ 4 w 20"/>
                <a:gd name="T27" fmla="*/ 14 h 39"/>
                <a:gd name="T28" fmla="*/ 0 w 20"/>
                <a:gd name="T29" fmla="*/ 14 h 39"/>
                <a:gd name="T30" fmla="*/ 0 w 20"/>
                <a:gd name="T31" fmla="*/ 22 h 39"/>
                <a:gd name="T32" fmla="*/ 4 w 20"/>
                <a:gd name="T33" fmla="*/ 22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39">
                  <a:moveTo>
                    <a:pt x="4" y="22"/>
                  </a:moveTo>
                  <a:cubicBezTo>
                    <a:pt x="4" y="39"/>
                    <a:pt x="4" y="39"/>
                    <a:pt x="4" y="39"/>
                  </a:cubicBezTo>
                  <a:cubicBezTo>
                    <a:pt x="13" y="39"/>
                    <a:pt x="13" y="39"/>
                    <a:pt x="13" y="39"/>
                  </a:cubicBezTo>
                  <a:cubicBezTo>
                    <a:pt x="13" y="22"/>
                    <a:pt x="13" y="22"/>
                    <a:pt x="13" y="22"/>
                  </a:cubicBezTo>
                  <a:cubicBezTo>
                    <a:pt x="18" y="22"/>
                    <a:pt x="18" y="22"/>
                    <a:pt x="18" y="22"/>
                  </a:cubicBezTo>
                  <a:cubicBezTo>
                    <a:pt x="20" y="15"/>
                    <a:pt x="20" y="15"/>
                    <a:pt x="20" y="15"/>
                  </a:cubicBezTo>
                  <a:cubicBezTo>
                    <a:pt x="13" y="15"/>
                    <a:pt x="13" y="15"/>
                    <a:pt x="13" y="15"/>
                  </a:cubicBezTo>
                  <a:cubicBezTo>
                    <a:pt x="13" y="15"/>
                    <a:pt x="13" y="11"/>
                    <a:pt x="13" y="9"/>
                  </a:cubicBezTo>
                  <a:cubicBezTo>
                    <a:pt x="13" y="9"/>
                    <a:pt x="13" y="8"/>
                    <a:pt x="14" y="8"/>
                  </a:cubicBezTo>
                  <a:cubicBezTo>
                    <a:pt x="16" y="8"/>
                    <a:pt x="18" y="8"/>
                    <a:pt x="18" y="8"/>
                  </a:cubicBezTo>
                  <a:cubicBezTo>
                    <a:pt x="18" y="0"/>
                    <a:pt x="18" y="0"/>
                    <a:pt x="18" y="0"/>
                  </a:cubicBezTo>
                  <a:cubicBezTo>
                    <a:pt x="18" y="0"/>
                    <a:pt x="15" y="0"/>
                    <a:pt x="11" y="0"/>
                  </a:cubicBezTo>
                  <a:cubicBezTo>
                    <a:pt x="8" y="0"/>
                    <a:pt x="4" y="4"/>
                    <a:pt x="4" y="7"/>
                  </a:cubicBezTo>
                  <a:cubicBezTo>
                    <a:pt x="4" y="11"/>
                    <a:pt x="4" y="14"/>
                    <a:pt x="4" y="14"/>
                  </a:cubicBezTo>
                  <a:cubicBezTo>
                    <a:pt x="0" y="14"/>
                    <a:pt x="0" y="14"/>
                    <a:pt x="0" y="14"/>
                  </a:cubicBezTo>
                  <a:cubicBezTo>
                    <a:pt x="0" y="22"/>
                    <a:pt x="0" y="22"/>
                    <a:pt x="0" y="22"/>
                  </a:cubicBezTo>
                  <a:lnTo>
                    <a:pt x="4" y="2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grpSp>
      <p:grpSp>
        <p:nvGrpSpPr>
          <p:cNvPr id="5" name="组合 4"/>
          <p:cNvGrpSpPr/>
          <p:nvPr/>
        </p:nvGrpSpPr>
        <p:grpSpPr>
          <a:xfrm>
            <a:off x="2192338" y="4266803"/>
            <a:ext cx="195262" cy="196850"/>
            <a:chOff x="2192338" y="4122738"/>
            <a:chExt cx="195262" cy="196850"/>
          </a:xfrm>
        </p:grpSpPr>
        <p:sp>
          <p:nvSpPr>
            <p:cNvPr id="33845" name="Oval 53"/>
            <p:cNvSpPr>
              <a:spLocks noChangeArrowheads="1"/>
            </p:cNvSpPr>
            <p:nvPr/>
          </p:nvSpPr>
          <p:spPr bwMode="auto">
            <a:xfrm>
              <a:off x="2192338" y="4122738"/>
              <a:ext cx="195262" cy="196850"/>
            </a:xfrm>
            <a:prstGeom prst="ellipse">
              <a:avLst/>
            </a:prstGeom>
            <a:solidFill>
              <a:srgbClr val="2EA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3846" name="Freeform 54"/>
            <p:cNvSpPr>
              <a:spLocks noEditPoints="1"/>
            </p:cNvSpPr>
            <p:nvPr/>
          </p:nvSpPr>
          <p:spPr bwMode="auto">
            <a:xfrm>
              <a:off x="2246313" y="4176713"/>
              <a:ext cx="87312" cy="88900"/>
            </a:xfrm>
            <a:custGeom>
              <a:avLst/>
              <a:gdLst>
                <a:gd name="T0" fmla="*/ 20 w 39"/>
                <a:gd name="T1" fmla="*/ 39 h 39"/>
                <a:gd name="T2" fmla="*/ 0 w 39"/>
                <a:gd name="T3" fmla="*/ 20 h 39"/>
                <a:gd name="T4" fmla="*/ 20 w 39"/>
                <a:gd name="T5" fmla="*/ 0 h 39"/>
                <a:gd name="T6" fmla="*/ 39 w 39"/>
                <a:gd name="T7" fmla="*/ 20 h 39"/>
                <a:gd name="T8" fmla="*/ 20 w 39"/>
                <a:gd name="T9" fmla="*/ 39 h 39"/>
                <a:gd name="T10" fmla="*/ 36 w 39"/>
                <a:gd name="T11" fmla="*/ 22 h 39"/>
                <a:gd name="T12" fmla="*/ 26 w 39"/>
                <a:gd name="T13" fmla="*/ 22 h 39"/>
                <a:gd name="T14" fmla="*/ 29 w 39"/>
                <a:gd name="T15" fmla="*/ 33 h 39"/>
                <a:gd name="T16" fmla="*/ 36 w 39"/>
                <a:gd name="T17" fmla="*/ 22 h 39"/>
                <a:gd name="T18" fmla="*/ 26 w 39"/>
                <a:gd name="T19" fmla="*/ 35 h 39"/>
                <a:gd name="T20" fmla="*/ 23 w 39"/>
                <a:gd name="T21" fmla="*/ 22 h 39"/>
                <a:gd name="T22" fmla="*/ 22 w 39"/>
                <a:gd name="T23" fmla="*/ 22 h 39"/>
                <a:gd name="T24" fmla="*/ 10 w 39"/>
                <a:gd name="T25" fmla="*/ 33 h 39"/>
                <a:gd name="T26" fmla="*/ 20 w 39"/>
                <a:gd name="T27" fmla="*/ 36 h 39"/>
                <a:gd name="T28" fmla="*/ 26 w 39"/>
                <a:gd name="T29" fmla="*/ 35 h 39"/>
                <a:gd name="T30" fmla="*/ 7 w 39"/>
                <a:gd name="T31" fmla="*/ 31 h 39"/>
                <a:gd name="T32" fmla="*/ 21 w 39"/>
                <a:gd name="T33" fmla="*/ 20 h 39"/>
                <a:gd name="T34" fmla="*/ 21 w 39"/>
                <a:gd name="T35" fmla="*/ 20 h 39"/>
                <a:gd name="T36" fmla="*/ 20 w 39"/>
                <a:gd name="T37" fmla="*/ 17 h 39"/>
                <a:gd name="T38" fmla="*/ 3 w 39"/>
                <a:gd name="T39" fmla="*/ 19 h 39"/>
                <a:gd name="T40" fmla="*/ 3 w 39"/>
                <a:gd name="T41" fmla="*/ 20 h 39"/>
                <a:gd name="T42" fmla="*/ 7 w 39"/>
                <a:gd name="T43" fmla="*/ 31 h 39"/>
                <a:gd name="T44" fmla="*/ 4 w 39"/>
                <a:gd name="T45" fmla="*/ 16 h 39"/>
                <a:gd name="T46" fmla="*/ 19 w 39"/>
                <a:gd name="T47" fmla="*/ 14 h 39"/>
                <a:gd name="T48" fmla="*/ 13 w 39"/>
                <a:gd name="T49" fmla="*/ 5 h 39"/>
                <a:gd name="T50" fmla="*/ 4 w 39"/>
                <a:gd name="T51" fmla="*/ 16 h 39"/>
                <a:gd name="T52" fmla="*/ 16 w 39"/>
                <a:gd name="T53" fmla="*/ 4 h 39"/>
                <a:gd name="T54" fmla="*/ 22 w 39"/>
                <a:gd name="T55" fmla="*/ 13 h 39"/>
                <a:gd name="T56" fmla="*/ 31 w 39"/>
                <a:gd name="T57" fmla="*/ 7 h 39"/>
                <a:gd name="T58" fmla="*/ 20 w 39"/>
                <a:gd name="T59" fmla="*/ 3 h 39"/>
                <a:gd name="T60" fmla="*/ 16 w 39"/>
                <a:gd name="T61" fmla="*/ 4 h 39"/>
                <a:gd name="T62" fmla="*/ 32 w 39"/>
                <a:gd name="T63" fmla="*/ 9 h 39"/>
                <a:gd name="T64" fmla="*/ 23 w 39"/>
                <a:gd name="T65" fmla="*/ 16 h 39"/>
                <a:gd name="T66" fmla="*/ 24 w 39"/>
                <a:gd name="T67" fmla="*/ 18 h 39"/>
                <a:gd name="T68" fmla="*/ 25 w 39"/>
                <a:gd name="T69" fmla="*/ 19 h 39"/>
                <a:gd name="T70" fmla="*/ 36 w 39"/>
                <a:gd name="T71" fmla="*/ 20 h 39"/>
                <a:gd name="T72" fmla="*/ 32 w 39"/>
                <a:gd name="T73" fmla="*/ 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9" h="39">
                  <a:moveTo>
                    <a:pt x="20" y="39"/>
                  </a:moveTo>
                  <a:cubicBezTo>
                    <a:pt x="9" y="39"/>
                    <a:pt x="0" y="30"/>
                    <a:pt x="0" y="20"/>
                  </a:cubicBezTo>
                  <a:cubicBezTo>
                    <a:pt x="0" y="9"/>
                    <a:pt x="9" y="0"/>
                    <a:pt x="20" y="0"/>
                  </a:cubicBezTo>
                  <a:cubicBezTo>
                    <a:pt x="30" y="0"/>
                    <a:pt x="39" y="9"/>
                    <a:pt x="39" y="20"/>
                  </a:cubicBezTo>
                  <a:cubicBezTo>
                    <a:pt x="39" y="30"/>
                    <a:pt x="30" y="39"/>
                    <a:pt x="20" y="39"/>
                  </a:cubicBezTo>
                  <a:close/>
                  <a:moveTo>
                    <a:pt x="36" y="22"/>
                  </a:moveTo>
                  <a:cubicBezTo>
                    <a:pt x="35" y="22"/>
                    <a:pt x="31" y="21"/>
                    <a:pt x="26" y="22"/>
                  </a:cubicBezTo>
                  <a:cubicBezTo>
                    <a:pt x="28" y="27"/>
                    <a:pt x="29" y="32"/>
                    <a:pt x="29" y="33"/>
                  </a:cubicBezTo>
                  <a:cubicBezTo>
                    <a:pt x="32" y="31"/>
                    <a:pt x="35" y="27"/>
                    <a:pt x="36" y="22"/>
                  </a:cubicBezTo>
                  <a:close/>
                  <a:moveTo>
                    <a:pt x="26" y="35"/>
                  </a:moveTo>
                  <a:cubicBezTo>
                    <a:pt x="26" y="33"/>
                    <a:pt x="25" y="28"/>
                    <a:pt x="23" y="22"/>
                  </a:cubicBezTo>
                  <a:cubicBezTo>
                    <a:pt x="23" y="22"/>
                    <a:pt x="22" y="22"/>
                    <a:pt x="22" y="22"/>
                  </a:cubicBezTo>
                  <a:cubicBezTo>
                    <a:pt x="13" y="26"/>
                    <a:pt x="10" y="32"/>
                    <a:pt x="10" y="33"/>
                  </a:cubicBezTo>
                  <a:cubicBezTo>
                    <a:pt x="12" y="35"/>
                    <a:pt x="16" y="36"/>
                    <a:pt x="20" y="36"/>
                  </a:cubicBezTo>
                  <a:cubicBezTo>
                    <a:pt x="22" y="36"/>
                    <a:pt x="24" y="36"/>
                    <a:pt x="26" y="35"/>
                  </a:cubicBezTo>
                  <a:close/>
                  <a:moveTo>
                    <a:pt x="7" y="31"/>
                  </a:moveTo>
                  <a:cubicBezTo>
                    <a:pt x="8" y="30"/>
                    <a:pt x="12" y="23"/>
                    <a:pt x="21" y="20"/>
                  </a:cubicBezTo>
                  <a:cubicBezTo>
                    <a:pt x="21" y="20"/>
                    <a:pt x="21" y="20"/>
                    <a:pt x="21" y="20"/>
                  </a:cubicBezTo>
                  <a:cubicBezTo>
                    <a:pt x="21" y="19"/>
                    <a:pt x="21" y="18"/>
                    <a:pt x="20" y="17"/>
                  </a:cubicBezTo>
                  <a:cubicBezTo>
                    <a:pt x="12" y="19"/>
                    <a:pt x="4" y="19"/>
                    <a:pt x="3" y="19"/>
                  </a:cubicBezTo>
                  <a:cubicBezTo>
                    <a:pt x="3" y="19"/>
                    <a:pt x="3" y="20"/>
                    <a:pt x="3" y="20"/>
                  </a:cubicBezTo>
                  <a:cubicBezTo>
                    <a:pt x="3" y="24"/>
                    <a:pt x="5" y="28"/>
                    <a:pt x="7" y="31"/>
                  </a:cubicBezTo>
                  <a:close/>
                  <a:moveTo>
                    <a:pt x="4" y="16"/>
                  </a:moveTo>
                  <a:cubicBezTo>
                    <a:pt x="4" y="16"/>
                    <a:pt x="11" y="16"/>
                    <a:pt x="19" y="14"/>
                  </a:cubicBezTo>
                  <a:cubicBezTo>
                    <a:pt x="16" y="10"/>
                    <a:pt x="13" y="5"/>
                    <a:pt x="13" y="5"/>
                  </a:cubicBezTo>
                  <a:cubicBezTo>
                    <a:pt x="8" y="7"/>
                    <a:pt x="5" y="11"/>
                    <a:pt x="4" y="16"/>
                  </a:cubicBezTo>
                  <a:close/>
                  <a:moveTo>
                    <a:pt x="16" y="4"/>
                  </a:moveTo>
                  <a:cubicBezTo>
                    <a:pt x="16" y="4"/>
                    <a:pt x="19" y="8"/>
                    <a:pt x="22" y="13"/>
                  </a:cubicBezTo>
                  <a:cubicBezTo>
                    <a:pt x="28" y="11"/>
                    <a:pt x="30" y="8"/>
                    <a:pt x="31" y="7"/>
                  </a:cubicBezTo>
                  <a:cubicBezTo>
                    <a:pt x="28" y="5"/>
                    <a:pt x="24" y="3"/>
                    <a:pt x="20" y="3"/>
                  </a:cubicBezTo>
                  <a:cubicBezTo>
                    <a:pt x="18" y="3"/>
                    <a:pt x="17" y="3"/>
                    <a:pt x="16" y="4"/>
                  </a:cubicBezTo>
                  <a:close/>
                  <a:moveTo>
                    <a:pt x="32" y="9"/>
                  </a:moveTo>
                  <a:cubicBezTo>
                    <a:pt x="32" y="10"/>
                    <a:pt x="29" y="13"/>
                    <a:pt x="23" y="16"/>
                  </a:cubicBezTo>
                  <a:cubicBezTo>
                    <a:pt x="24" y="17"/>
                    <a:pt x="24" y="17"/>
                    <a:pt x="24" y="18"/>
                  </a:cubicBezTo>
                  <a:cubicBezTo>
                    <a:pt x="24" y="18"/>
                    <a:pt x="25" y="19"/>
                    <a:pt x="25" y="19"/>
                  </a:cubicBezTo>
                  <a:cubicBezTo>
                    <a:pt x="30" y="18"/>
                    <a:pt x="36" y="19"/>
                    <a:pt x="36" y="20"/>
                  </a:cubicBezTo>
                  <a:cubicBezTo>
                    <a:pt x="36" y="16"/>
                    <a:pt x="35" y="12"/>
                    <a:pt x="32"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grpSp>
      <p:grpSp>
        <p:nvGrpSpPr>
          <p:cNvPr id="4" name="组合 3"/>
          <p:cNvGrpSpPr/>
          <p:nvPr/>
        </p:nvGrpSpPr>
        <p:grpSpPr>
          <a:xfrm>
            <a:off x="1776413" y="4266803"/>
            <a:ext cx="196850" cy="196850"/>
            <a:chOff x="1776413" y="4122738"/>
            <a:chExt cx="196850" cy="196850"/>
          </a:xfrm>
        </p:grpSpPr>
        <p:sp>
          <p:nvSpPr>
            <p:cNvPr id="33848" name="Oval 56"/>
            <p:cNvSpPr>
              <a:spLocks noChangeArrowheads="1"/>
            </p:cNvSpPr>
            <p:nvPr/>
          </p:nvSpPr>
          <p:spPr bwMode="auto">
            <a:xfrm>
              <a:off x="1776413" y="4122738"/>
              <a:ext cx="196850" cy="196850"/>
            </a:xfrm>
            <a:prstGeom prst="ellipse">
              <a:avLst/>
            </a:prstGeom>
            <a:solidFill>
              <a:srgbClr val="2EA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3849" name="Freeform 57"/>
            <p:cNvSpPr>
              <a:spLocks noEditPoints="1"/>
            </p:cNvSpPr>
            <p:nvPr/>
          </p:nvSpPr>
          <p:spPr bwMode="auto">
            <a:xfrm>
              <a:off x="1830388" y="4170363"/>
              <a:ext cx="88900" cy="84138"/>
            </a:xfrm>
            <a:custGeom>
              <a:avLst/>
              <a:gdLst>
                <a:gd name="T0" fmla="*/ 9 w 39"/>
                <a:gd name="T1" fmla="*/ 4 h 38"/>
                <a:gd name="T2" fmla="*/ 5 w 39"/>
                <a:gd name="T3" fmla="*/ 8 h 38"/>
                <a:gd name="T4" fmla="*/ 0 w 39"/>
                <a:gd name="T5" fmla="*/ 4 h 38"/>
                <a:gd name="T6" fmla="*/ 5 w 39"/>
                <a:gd name="T7" fmla="*/ 0 h 38"/>
                <a:gd name="T8" fmla="*/ 9 w 39"/>
                <a:gd name="T9" fmla="*/ 4 h 38"/>
                <a:gd name="T10" fmla="*/ 1 w 39"/>
                <a:gd name="T11" fmla="*/ 38 h 38"/>
                <a:gd name="T12" fmla="*/ 1 w 39"/>
                <a:gd name="T13" fmla="*/ 12 h 38"/>
                <a:gd name="T14" fmla="*/ 9 w 39"/>
                <a:gd name="T15" fmla="*/ 12 h 38"/>
                <a:gd name="T16" fmla="*/ 9 w 39"/>
                <a:gd name="T17" fmla="*/ 38 h 38"/>
                <a:gd name="T18" fmla="*/ 1 w 39"/>
                <a:gd name="T19" fmla="*/ 38 h 38"/>
                <a:gd name="T20" fmla="*/ 14 w 39"/>
                <a:gd name="T21" fmla="*/ 20 h 38"/>
                <a:gd name="T22" fmla="*/ 14 w 39"/>
                <a:gd name="T23" fmla="*/ 12 h 38"/>
                <a:gd name="T24" fmla="*/ 21 w 39"/>
                <a:gd name="T25" fmla="*/ 12 h 38"/>
                <a:gd name="T26" fmla="*/ 21 w 39"/>
                <a:gd name="T27" fmla="*/ 15 h 38"/>
                <a:gd name="T28" fmla="*/ 21 w 39"/>
                <a:gd name="T29" fmla="*/ 15 h 38"/>
                <a:gd name="T30" fmla="*/ 29 w 39"/>
                <a:gd name="T31" fmla="*/ 11 h 38"/>
                <a:gd name="T32" fmla="*/ 39 w 39"/>
                <a:gd name="T33" fmla="*/ 22 h 38"/>
                <a:gd name="T34" fmla="*/ 39 w 39"/>
                <a:gd name="T35" fmla="*/ 38 h 38"/>
                <a:gd name="T36" fmla="*/ 31 w 39"/>
                <a:gd name="T37" fmla="*/ 38 h 38"/>
                <a:gd name="T38" fmla="*/ 31 w 39"/>
                <a:gd name="T39" fmla="*/ 23 h 38"/>
                <a:gd name="T40" fmla="*/ 26 w 39"/>
                <a:gd name="T41" fmla="*/ 18 h 38"/>
                <a:gd name="T42" fmla="*/ 22 w 39"/>
                <a:gd name="T43" fmla="*/ 21 h 38"/>
                <a:gd name="T44" fmla="*/ 22 w 39"/>
                <a:gd name="T45" fmla="*/ 23 h 38"/>
                <a:gd name="T46" fmla="*/ 22 w 39"/>
                <a:gd name="T47" fmla="*/ 38 h 38"/>
                <a:gd name="T48" fmla="*/ 14 w 39"/>
                <a:gd name="T49" fmla="*/ 38 h 38"/>
                <a:gd name="T50" fmla="*/ 14 w 39"/>
                <a:gd name="T51" fmla="*/ 2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9" h="38">
                  <a:moveTo>
                    <a:pt x="9" y="4"/>
                  </a:moveTo>
                  <a:cubicBezTo>
                    <a:pt x="9" y="7"/>
                    <a:pt x="8" y="8"/>
                    <a:pt x="5" y="8"/>
                  </a:cubicBezTo>
                  <a:cubicBezTo>
                    <a:pt x="2" y="8"/>
                    <a:pt x="0" y="7"/>
                    <a:pt x="0" y="4"/>
                  </a:cubicBezTo>
                  <a:cubicBezTo>
                    <a:pt x="0" y="2"/>
                    <a:pt x="2" y="0"/>
                    <a:pt x="5" y="0"/>
                  </a:cubicBezTo>
                  <a:cubicBezTo>
                    <a:pt x="8" y="0"/>
                    <a:pt x="9" y="2"/>
                    <a:pt x="9" y="4"/>
                  </a:cubicBezTo>
                  <a:close/>
                  <a:moveTo>
                    <a:pt x="1" y="38"/>
                  </a:moveTo>
                  <a:cubicBezTo>
                    <a:pt x="1" y="12"/>
                    <a:pt x="1" y="12"/>
                    <a:pt x="1" y="12"/>
                  </a:cubicBezTo>
                  <a:cubicBezTo>
                    <a:pt x="9" y="12"/>
                    <a:pt x="9" y="12"/>
                    <a:pt x="9" y="12"/>
                  </a:cubicBezTo>
                  <a:cubicBezTo>
                    <a:pt x="9" y="38"/>
                    <a:pt x="9" y="38"/>
                    <a:pt x="9" y="38"/>
                  </a:cubicBezTo>
                  <a:lnTo>
                    <a:pt x="1" y="38"/>
                  </a:lnTo>
                  <a:close/>
                  <a:moveTo>
                    <a:pt x="14" y="20"/>
                  </a:moveTo>
                  <a:cubicBezTo>
                    <a:pt x="14" y="17"/>
                    <a:pt x="14" y="14"/>
                    <a:pt x="14" y="12"/>
                  </a:cubicBezTo>
                  <a:cubicBezTo>
                    <a:pt x="21" y="12"/>
                    <a:pt x="21" y="12"/>
                    <a:pt x="21" y="12"/>
                  </a:cubicBezTo>
                  <a:cubicBezTo>
                    <a:pt x="21" y="15"/>
                    <a:pt x="21" y="15"/>
                    <a:pt x="21" y="15"/>
                  </a:cubicBezTo>
                  <a:cubicBezTo>
                    <a:pt x="21" y="15"/>
                    <a:pt x="21" y="15"/>
                    <a:pt x="21" y="15"/>
                  </a:cubicBezTo>
                  <a:cubicBezTo>
                    <a:pt x="22" y="14"/>
                    <a:pt x="25" y="11"/>
                    <a:pt x="29" y="11"/>
                  </a:cubicBezTo>
                  <a:cubicBezTo>
                    <a:pt x="35" y="11"/>
                    <a:pt x="39" y="15"/>
                    <a:pt x="39" y="22"/>
                  </a:cubicBezTo>
                  <a:cubicBezTo>
                    <a:pt x="39" y="38"/>
                    <a:pt x="39" y="38"/>
                    <a:pt x="39" y="38"/>
                  </a:cubicBezTo>
                  <a:cubicBezTo>
                    <a:pt x="31" y="38"/>
                    <a:pt x="31" y="38"/>
                    <a:pt x="31" y="38"/>
                  </a:cubicBezTo>
                  <a:cubicBezTo>
                    <a:pt x="31" y="23"/>
                    <a:pt x="31" y="23"/>
                    <a:pt x="31" y="23"/>
                  </a:cubicBezTo>
                  <a:cubicBezTo>
                    <a:pt x="31" y="20"/>
                    <a:pt x="29" y="18"/>
                    <a:pt x="26" y="18"/>
                  </a:cubicBezTo>
                  <a:cubicBezTo>
                    <a:pt x="24" y="18"/>
                    <a:pt x="23" y="19"/>
                    <a:pt x="22" y="21"/>
                  </a:cubicBezTo>
                  <a:cubicBezTo>
                    <a:pt x="22" y="21"/>
                    <a:pt x="22" y="22"/>
                    <a:pt x="22" y="23"/>
                  </a:cubicBezTo>
                  <a:cubicBezTo>
                    <a:pt x="22" y="38"/>
                    <a:pt x="22" y="38"/>
                    <a:pt x="22" y="38"/>
                  </a:cubicBezTo>
                  <a:cubicBezTo>
                    <a:pt x="14" y="38"/>
                    <a:pt x="14" y="38"/>
                    <a:pt x="14" y="38"/>
                  </a:cubicBezTo>
                  <a:lnTo>
                    <a:pt x="14" y="2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grpSp>
      <p:sp>
        <p:nvSpPr>
          <p:cNvPr id="33850" name="Rectangle 58"/>
          <p:cNvSpPr>
            <a:spLocks noChangeArrowheads="1"/>
          </p:cNvSpPr>
          <p:nvPr/>
        </p:nvSpPr>
        <p:spPr bwMode="auto">
          <a:xfrm>
            <a:off x="2943225" y="3403203"/>
            <a:ext cx="13271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800" dirty="0" smtClean="0">
                <a:solidFill>
                  <a:schemeClr val="tx1">
                    <a:lumMod val="50000"/>
                    <a:lumOff val="50000"/>
                  </a:schemeClr>
                </a:solidFill>
                <a:cs typeface="+mn-ea"/>
                <a:sym typeface="+mn-lt"/>
              </a:rPr>
              <a:t>幻灯片中不能直接修改的图形或文字，请进入幻灯片母版，找到对应的位置进行修改</a:t>
            </a:r>
            <a:endParaRPr lang="zh-CN" altLang="zh-CN" sz="800" dirty="0">
              <a:solidFill>
                <a:schemeClr val="tx1">
                  <a:lumMod val="50000"/>
                  <a:lumOff val="50000"/>
                </a:schemeClr>
              </a:solidFill>
              <a:cs typeface="+mn-ea"/>
              <a:sym typeface="+mn-lt"/>
            </a:endParaRPr>
          </a:p>
        </p:txBody>
      </p:sp>
      <p:grpSp>
        <p:nvGrpSpPr>
          <p:cNvPr id="6" name="组合 5"/>
          <p:cNvGrpSpPr/>
          <p:nvPr/>
        </p:nvGrpSpPr>
        <p:grpSpPr>
          <a:xfrm>
            <a:off x="2924175" y="4266803"/>
            <a:ext cx="195263" cy="196850"/>
            <a:chOff x="2924175" y="4122738"/>
            <a:chExt cx="195263" cy="196850"/>
          </a:xfrm>
        </p:grpSpPr>
        <p:sp>
          <p:nvSpPr>
            <p:cNvPr id="33852" name="Oval 60"/>
            <p:cNvSpPr>
              <a:spLocks noChangeArrowheads="1"/>
            </p:cNvSpPr>
            <p:nvPr/>
          </p:nvSpPr>
          <p:spPr bwMode="auto">
            <a:xfrm>
              <a:off x="2924175" y="4122738"/>
              <a:ext cx="195263" cy="196850"/>
            </a:xfrm>
            <a:prstGeom prst="ellipse">
              <a:avLst/>
            </a:prstGeom>
            <a:solidFill>
              <a:srgbClr val="D74B4B"/>
            </a:solidFill>
            <a:ln>
              <a:noFill/>
            </a:ln>
          </p:spPr>
          <p:txBody>
            <a:bodyPr/>
            <a:lstStyle/>
            <a:p>
              <a:endParaRPr lang="zh-CN" altLang="en-US">
                <a:cs typeface="+mn-ea"/>
                <a:sym typeface="+mn-lt"/>
              </a:endParaRPr>
            </a:p>
          </p:txBody>
        </p:sp>
        <p:sp>
          <p:nvSpPr>
            <p:cNvPr id="33853" name="Freeform 61"/>
            <p:cNvSpPr/>
            <p:nvPr/>
          </p:nvSpPr>
          <p:spPr bwMode="auto">
            <a:xfrm>
              <a:off x="2978150" y="4186238"/>
              <a:ext cx="87313" cy="68263"/>
            </a:xfrm>
            <a:custGeom>
              <a:avLst/>
              <a:gdLst>
                <a:gd name="T0" fmla="*/ 39 w 39"/>
                <a:gd name="T1" fmla="*/ 4 h 31"/>
                <a:gd name="T2" fmla="*/ 34 w 39"/>
                <a:gd name="T3" fmla="*/ 5 h 31"/>
                <a:gd name="T4" fmla="*/ 38 w 39"/>
                <a:gd name="T5" fmla="*/ 1 h 31"/>
                <a:gd name="T6" fmla="*/ 33 w 39"/>
                <a:gd name="T7" fmla="*/ 3 h 31"/>
                <a:gd name="T8" fmla="*/ 27 w 39"/>
                <a:gd name="T9" fmla="*/ 0 h 31"/>
                <a:gd name="T10" fmla="*/ 19 w 39"/>
                <a:gd name="T11" fmla="*/ 8 h 31"/>
                <a:gd name="T12" fmla="*/ 19 w 39"/>
                <a:gd name="T13" fmla="*/ 10 h 31"/>
                <a:gd name="T14" fmla="*/ 3 w 39"/>
                <a:gd name="T15" fmla="*/ 2 h 31"/>
                <a:gd name="T16" fmla="*/ 2 w 39"/>
                <a:gd name="T17" fmla="*/ 5 h 31"/>
                <a:gd name="T18" fmla="*/ 6 w 39"/>
                <a:gd name="T19" fmla="*/ 12 h 31"/>
                <a:gd name="T20" fmla="*/ 2 w 39"/>
                <a:gd name="T21" fmla="*/ 11 h 31"/>
                <a:gd name="T22" fmla="*/ 2 w 39"/>
                <a:gd name="T23" fmla="*/ 11 h 31"/>
                <a:gd name="T24" fmla="*/ 8 w 39"/>
                <a:gd name="T25" fmla="*/ 19 h 31"/>
                <a:gd name="T26" fmla="*/ 6 w 39"/>
                <a:gd name="T27" fmla="*/ 19 h 31"/>
                <a:gd name="T28" fmla="*/ 5 w 39"/>
                <a:gd name="T29" fmla="*/ 19 h 31"/>
                <a:gd name="T30" fmla="*/ 12 w 39"/>
                <a:gd name="T31" fmla="*/ 24 h 31"/>
                <a:gd name="T32" fmla="*/ 2 w 39"/>
                <a:gd name="T33" fmla="*/ 28 h 31"/>
                <a:gd name="T34" fmla="*/ 0 w 39"/>
                <a:gd name="T35" fmla="*/ 28 h 31"/>
                <a:gd name="T36" fmla="*/ 13 w 39"/>
                <a:gd name="T37" fmla="*/ 31 h 31"/>
                <a:gd name="T38" fmla="*/ 35 w 39"/>
                <a:gd name="T39" fmla="*/ 9 h 31"/>
                <a:gd name="T40" fmla="*/ 35 w 39"/>
                <a:gd name="T41" fmla="*/ 8 h 31"/>
                <a:gd name="T42" fmla="*/ 39 w 39"/>
                <a:gd name="T43"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9" h="31">
                  <a:moveTo>
                    <a:pt x="39" y="4"/>
                  </a:moveTo>
                  <a:cubicBezTo>
                    <a:pt x="37" y="4"/>
                    <a:pt x="36" y="5"/>
                    <a:pt x="34" y="5"/>
                  </a:cubicBezTo>
                  <a:cubicBezTo>
                    <a:pt x="36" y="4"/>
                    <a:pt x="37" y="2"/>
                    <a:pt x="38" y="1"/>
                  </a:cubicBezTo>
                  <a:cubicBezTo>
                    <a:pt x="36" y="2"/>
                    <a:pt x="35" y="2"/>
                    <a:pt x="33" y="3"/>
                  </a:cubicBezTo>
                  <a:cubicBezTo>
                    <a:pt x="31" y="1"/>
                    <a:pt x="29" y="0"/>
                    <a:pt x="27" y="0"/>
                  </a:cubicBezTo>
                  <a:cubicBezTo>
                    <a:pt x="23" y="0"/>
                    <a:pt x="19" y="4"/>
                    <a:pt x="19" y="8"/>
                  </a:cubicBezTo>
                  <a:cubicBezTo>
                    <a:pt x="19" y="9"/>
                    <a:pt x="19" y="9"/>
                    <a:pt x="19" y="10"/>
                  </a:cubicBezTo>
                  <a:cubicBezTo>
                    <a:pt x="13" y="9"/>
                    <a:pt x="7" y="6"/>
                    <a:pt x="3" y="2"/>
                  </a:cubicBezTo>
                  <a:cubicBezTo>
                    <a:pt x="2" y="3"/>
                    <a:pt x="2" y="4"/>
                    <a:pt x="2" y="5"/>
                  </a:cubicBezTo>
                  <a:cubicBezTo>
                    <a:pt x="2" y="8"/>
                    <a:pt x="3" y="11"/>
                    <a:pt x="6" y="12"/>
                  </a:cubicBezTo>
                  <a:cubicBezTo>
                    <a:pt x="4" y="12"/>
                    <a:pt x="3" y="12"/>
                    <a:pt x="2" y="11"/>
                  </a:cubicBezTo>
                  <a:cubicBezTo>
                    <a:pt x="2" y="11"/>
                    <a:pt x="2" y="11"/>
                    <a:pt x="2" y="11"/>
                  </a:cubicBezTo>
                  <a:cubicBezTo>
                    <a:pt x="2" y="15"/>
                    <a:pt x="5" y="18"/>
                    <a:pt x="8" y="19"/>
                  </a:cubicBezTo>
                  <a:cubicBezTo>
                    <a:pt x="8" y="19"/>
                    <a:pt x="7" y="19"/>
                    <a:pt x="6" y="19"/>
                  </a:cubicBezTo>
                  <a:cubicBezTo>
                    <a:pt x="6" y="19"/>
                    <a:pt x="5" y="19"/>
                    <a:pt x="5" y="19"/>
                  </a:cubicBezTo>
                  <a:cubicBezTo>
                    <a:pt x="6" y="22"/>
                    <a:pt x="9" y="24"/>
                    <a:pt x="12" y="24"/>
                  </a:cubicBezTo>
                  <a:cubicBezTo>
                    <a:pt x="9" y="27"/>
                    <a:pt x="6" y="28"/>
                    <a:pt x="2" y="28"/>
                  </a:cubicBezTo>
                  <a:cubicBezTo>
                    <a:pt x="2" y="28"/>
                    <a:pt x="1" y="28"/>
                    <a:pt x="0" y="28"/>
                  </a:cubicBezTo>
                  <a:cubicBezTo>
                    <a:pt x="4" y="30"/>
                    <a:pt x="8" y="31"/>
                    <a:pt x="13" y="31"/>
                  </a:cubicBezTo>
                  <a:cubicBezTo>
                    <a:pt x="27" y="31"/>
                    <a:pt x="35" y="19"/>
                    <a:pt x="35" y="9"/>
                  </a:cubicBezTo>
                  <a:cubicBezTo>
                    <a:pt x="35" y="9"/>
                    <a:pt x="35" y="8"/>
                    <a:pt x="35" y="8"/>
                  </a:cubicBezTo>
                  <a:cubicBezTo>
                    <a:pt x="36" y="7"/>
                    <a:pt x="38" y="5"/>
                    <a:pt x="39"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grpSp>
      <p:grpSp>
        <p:nvGrpSpPr>
          <p:cNvPr id="7" name="组合 6"/>
          <p:cNvGrpSpPr/>
          <p:nvPr/>
        </p:nvGrpSpPr>
        <p:grpSpPr>
          <a:xfrm>
            <a:off x="3294063" y="4266803"/>
            <a:ext cx="195262" cy="196850"/>
            <a:chOff x="3294063" y="4122738"/>
            <a:chExt cx="195262" cy="196850"/>
          </a:xfrm>
        </p:grpSpPr>
        <p:sp>
          <p:nvSpPr>
            <p:cNvPr id="33855" name="Oval 63"/>
            <p:cNvSpPr>
              <a:spLocks noChangeArrowheads="1"/>
            </p:cNvSpPr>
            <p:nvPr/>
          </p:nvSpPr>
          <p:spPr bwMode="auto">
            <a:xfrm>
              <a:off x="3294063" y="4122738"/>
              <a:ext cx="195262" cy="196850"/>
            </a:xfrm>
            <a:prstGeom prst="ellipse">
              <a:avLst/>
            </a:prstGeom>
            <a:solidFill>
              <a:srgbClr val="D74B4B"/>
            </a:solidFill>
            <a:ln>
              <a:noFill/>
            </a:ln>
          </p:spPr>
          <p:txBody>
            <a:bodyPr/>
            <a:lstStyle/>
            <a:p>
              <a:endParaRPr lang="zh-CN" altLang="en-US">
                <a:cs typeface="+mn-ea"/>
                <a:sym typeface="+mn-lt"/>
              </a:endParaRPr>
            </a:p>
          </p:txBody>
        </p:sp>
        <p:sp>
          <p:nvSpPr>
            <p:cNvPr id="33856" name="Freeform 64"/>
            <p:cNvSpPr/>
            <p:nvPr/>
          </p:nvSpPr>
          <p:spPr bwMode="auto">
            <a:xfrm>
              <a:off x="3370263" y="4176713"/>
              <a:ext cx="46037" cy="88900"/>
            </a:xfrm>
            <a:custGeom>
              <a:avLst/>
              <a:gdLst>
                <a:gd name="T0" fmla="*/ 4 w 20"/>
                <a:gd name="T1" fmla="*/ 22 h 39"/>
                <a:gd name="T2" fmla="*/ 4 w 20"/>
                <a:gd name="T3" fmla="*/ 39 h 39"/>
                <a:gd name="T4" fmla="*/ 13 w 20"/>
                <a:gd name="T5" fmla="*/ 39 h 39"/>
                <a:gd name="T6" fmla="*/ 13 w 20"/>
                <a:gd name="T7" fmla="*/ 22 h 39"/>
                <a:gd name="T8" fmla="*/ 18 w 20"/>
                <a:gd name="T9" fmla="*/ 22 h 39"/>
                <a:gd name="T10" fmla="*/ 20 w 20"/>
                <a:gd name="T11" fmla="*/ 15 h 39"/>
                <a:gd name="T12" fmla="*/ 13 w 20"/>
                <a:gd name="T13" fmla="*/ 15 h 39"/>
                <a:gd name="T14" fmla="*/ 13 w 20"/>
                <a:gd name="T15" fmla="*/ 9 h 39"/>
                <a:gd name="T16" fmla="*/ 14 w 20"/>
                <a:gd name="T17" fmla="*/ 8 h 39"/>
                <a:gd name="T18" fmla="*/ 18 w 20"/>
                <a:gd name="T19" fmla="*/ 8 h 39"/>
                <a:gd name="T20" fmla="*/ 18 w 20"/>
                <a:gd name="T21" fmla="*/ 0 h 39"/>
                <a:gd name="T22" fmla="*/ 11 w 20"/>
                <a:gd name="T23" fmla="*/ 0 h 39"/>
                <a:gd name="T24" fmla="*/ 4 w 20"/>
                <a:gd name="T25" fmla="*/ 7 h 39"/>
                <a:gd name="T26" fmla="*/ 4 w 20"/>
                <a:gd name="T27" fmla="*/ 14 h 39"/>
                <a:gd name="T28" fmla="*/ 0 w 20"/>
                <a:gd name="T29" fmla="*/ 14 h 39"/>
                <a:gd name="T30" fmla="*/ 0 w 20"/>
                <a:gd name="T31" fmla="*/ 22 h 39"/>
                <a:gd name="T32" fmla="*/ 4 w 20"/>
                <a:gd name="T33" fmla="*/ 22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39">
                  <a:moveTo>
                    <a:pt x="4" y="22"/>
                  </a:moveTo>
                  <a:cubicBezTo>
                    <a:pt x="4" y="39"/>
                    <a:pt x="4" y="39"/>
                    <a:pt x="4" y="39"/>
                  </a:cubicBezTo>
                  <a:cubicBezTo>
                    <a:pt x="13" y="39"/>
                    <a:pt x="13" y="39"/>
                    <a:pt x="13" y="39"/>
                  </a:cubicBezTo>
                  <a:cubicBezTo>
                    <a:pt x="13" y="22"/>
                    <a:pt x="13" y="22"/>
                    <a:pt x="13" y="22"/>
                  </a:cubicBezTo>
                  <a:cubicBezTo>
                    <a:pt x="18" y="22"/>
                    <a:pt x="18" y="22"/>
                    <a:pt x="18" y="22"/>
                  </a:cubicBezTo>
                  <a:cubicBezTo>
                    <a:pt x="20" y="15"/>
                    <a:pt x="20" y="15"/>
                    <a:pt x="20" y="15"/>
                  </a:cubicBezTo>
                  <a:cubicBezTo>
                    <a:pt x="13" y="15"/>
                    <a:pt x="13" y="15"/>
                    <a:pt x="13" y="15"/>
                  </a:cubicBezTo>
                  <a:cubicBezTo>
                    <a:pt x="13" y="15"/>
                    <a:pt x="13" y="11"/>
                    <a:pt x="13" y="9"/>
                  </a:cubicBezTo>
                  <a:cubicBezTo>
                    <a:pt x="13" y="9"/>
                    <a:pt x="13" y="8"/>
                    <a:pt x="14" y="8"/>
                  </a:cubicBezTo>
                  <a:cubicBezTo>
                    <a:pt x="16" y="8"/>
                    <a:pt x="18" y="8"/>
                    <a:pt x="18" y="8"/>
                  </a:cubicBezTo>
                  <a:cubicBezTo>
                    <a:pt x="18" y="0"/>
                    <a:pt x="18" y="0"/>
                    <a:pt x="18" y="0"/>
                  </a:cubicBezTo>
                  <a:cubicBezTo>
                    <a:pt x="18" y="0"/>
                    <a:pt x="15" y="0"/>
                    <a:pt x="11" y="0"/>
                  </a:cubicBezTo>
                  <a:cubicBezTo>
                    <a:pt x="8" y="0"/>
                    <a:pt x="4" y="4"/>
                    <a:pt x="4" y="7"/>
                  </a:cubicBezTo>
                  <a:cubicBezTo>
                    <a:pt x="4" y="11"/>
                    <a:pt x="4" y="14"/>
                    <a:pt x="4" y="14"/>
                  </a:cubicBezTo>
                  <a:cubicBezTo>
                    <a:pt x="0" y="14"/>
                    <a:pt x="0" y="14"/>
                    <a:pt x="0" y="14"/>
                  </a:cubicBezTo>
                  <a:cubicBezTo>
                    <a:pt x="0" y="22"/>
                    <a:pt x="0" y="22"/>
                    <a:pt x="0" y="22"/>
                  </a:cubicBezTo>
                  <a:lnTo>
                    <a:pt x="4" y="2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grpSp>
      <p:grpSp>
        <p:nvGrpSpPr>
          <p:cNvPr id="9" name="组合 8"/>
          <p:cNvGrpSpPr/>
          <p:nvPr/>
        </p:nvGrpSpPr>
        <p:grpSpPr>
          <a:xfrm>
            <a:off x="4122738" y="4266803"/>
            <a:ext cx="195262" cy="196850"/>
            <a:chOff x="4122738" y="4122738"/>
            <a:chExt cx="195262" cy="196850"/>
          </a:xfrm>
        </p:grpSpPr>
        <p:sp>
          <p:nvSpPr>
            <p:cNvPr id="33858" name="Oval 66"/>
            <p:cNvSpPr>
              <a:spLocks noChangeArrowheads="1"/>
            </p:cNvSpPr>
            <p:nvPr/>
          </p:nvSpPr>
          <p:spPr bwMode="auto">
            <a:xfrm>
              <a:off x="4122738" y="4122738"/>
              <a:ext cx="195262" cy="196850"/>
            </a:xfrm>
            <a:prstGeom prst="ellipse">
              <a:avLst/>
            </a:prstGeom>
            <a:solidFill>
              <a:srgbClr val="D74B4B"/>
            </a:solidFill>
            <a:ln>
              <a:noFill/>
            </a:ln>
          </p:spPr>
          <p:txBody>
            <a:bodyPr/>
            <a:lstStyle/>
            <a:p>
              <a:endParaRPr lang="zh-CN" altLang="en-US">
                <a:cs typeface="+mn-ea"/>
                <a:sym typeface="+mn-lt"/>
              </a:endParaRPr>
            </a:p>
          </p:txBody>
        </p:sp>
        <p:sp>
          <p:nvSpPr>
            <p:cNvPr id="33859" name="Freeform 67"/>
            <p:cNvSpPr>
              <a:spLocks noEditPoints="1"/>
            </p:cNvSpPr>
            <p:nvPr/>
          </p:nvSpPr>
          <p:spPr bwMode="auto">
            <a:xfrm>
              <a:off x="4176713" y="4176713"/>
              <a:ext cx="87312" cy="88900"/>
            </a:xfrm>
            <a:custGeom>
              <a:avLst/>
              <a:gdLst>
                <a:gd name="T0" fmla="*/ 20 w 39"/>
                <a:gd name="T1" fmla="*/ 39 h 39"/>
                <a:gd name="T2" fmla="*/ 0 w 39"/>
                <a:gd name="T3" fmla="*/ 20 h 39"/>
                <a:gd name="T4" fmla="*/ 20 w 39"/>
                <a:gd name="T5" fmla="*/ 0 h 39"/>
                <a:gd name="T6" fmla="*/ 39 w 39"/>
                <a:gd name="T7" fmla="*/ 20 h 39"/>
                <a:gd name="T8" fmla="*/ 20 w 39"/>
                <a:gd name="T9" fmla="*/ 39 h 39"/>
                <a:gd name="T10" fmla="*/ 36 w 39"/>
                <a:gd name="T11" fmla="*/ 22 h 39"/>
                <a:gd name="T12" fmla="*/ 26 w 39"/>
                <a:gd name="T13" fmla="*/ 22 h 39"/>
                <a:gd name="T14" fmla="*/ 29 w 39"/>
                <a:gd name="T15" fmla="*/ 33 h 39"/>
                <a:gd name="T16" fmla="*/ 36 w 39"/>
                <a:gd name="T17" fmla="*/ 22 h 39"/>
                <a:gd name="T18" fmla="*/ 26 w 39"/>
                <a:gd name="T19" fmla="*/ 35 h 39"/>
                <a:gd name="T20" fmla="*/ 23 w 39"/>
                <a:gd name="T21" fmla="*/ 22 h 39"/>
                <a:gd name="T22" fmla="*/ 22 w 39"/>
                <a:gd name="T23" fmla="*/ 22 h 39"/>
                <a:gd name="T24" fmla="*/ 10 w 39"/>
                <a:gd name="T25" fmla="*/ 33 h 39"/>
                <a:gd name="T26" fmla="*/ 20 w 39"/>
                <a:gd name="T27" fmla="*/ 36 h 39"/>
                <a:gd name="T28" fmla="*/ 26 w 39"/>
                <a:gd name="T29" fmla="*/ 35 h 39"/>
                <a:gd name="T30" fmla="*/ 7 w 39"/>
                <a:gd name="T31" fmla="*/ 31 h 39"/>
                <a:gd name="T32" fmla="*/ 21 w 39"/>
                <a:gd name="T33" fmla="*/ 20 h 39"/>
                <a:gd name="T34" fmla="*/ 21 w 39"/>
                <a:gd name="T35" fmla="*/ 20 h 39"/>
                <a:gd name="T36" fmla="*/ 20 w 39"/>
                <a:gd name="T37" fmla="*/ 17 h 39"/>
                <a:gd name="T38" fmla="*/ 3 w 39"/>
                <a:gd name="T39" fmla="*/ 19 h 39"/>
                <a:gd name="T40" fmla="*/ 3 w 39"/>
                <a:gd name="T41" fmla="*/ 20 h 39"/>
                <a:gd name="T42" fmla="*/ 7 w 39"/>
                <a:gd name="T43" fmla="*/ 31 h 39"/>
                <a:gd name="T44" fmla="*/ 4 w 39"/>
                <a:gd name="T45" fmla="*/ 16 h 39"/>
                <a:gd name="T46" fmla="*/ 19 w 39"/>
                <a:gd name="T47" fmla="*/ 14 h 39"/>
                <a:gd name="T48" fmla="*/ 13 w 39"/>
                <a:gd name="T49" fmla="*/ 5 h 39"/>
                <a:gd name="T50" fmla="*/ 4 w 39"/>
                <a:gd name="T51" fmla="*/ 16 h 39"/>
                <a:gd name="T52" fmla="*/ 16 w 39"/>
                <a:gd name="T53" fmla="*/ 4 h 39"/>
                <a:gd name="T54" fmla="*/ 22 w 39"/>
                <a:gd name="T55" fmla="*/ 13 h 39"/>
                <a:gd name="T56" fmla="*/ 31 w 39"/>
                <a:gd name="T57" fmla="*/ 7 h 39"/>
                <a:gd name="T58" fmla="*/ 20 w 39"/>
                <a:gd name="T59" fmla="*/ 3 h 39"/>
                <a:gd name="T60" fmla="*/ 16 w 39"/>
                <a:gd name="T61" fmla="*/ 4 h 39"/>
                <a:gd name="T62" fmla="*/ 32 w 39"/>
                <a:gd name="T63" fmla="*/ 9 h 39"/>
                <a:gd name="T64" fmla="*/ 23 w 39"/>
                <a:gd name="T65" fmla="*/ 16 h 39"/>
                <a:gd name="T66" fmla="*/ 24 w 39"/>
                <a:gd name="T67" fmla="*/ 18 h 39"/>
                <a:gd name="T68" fmla="*/ 25 w 39"/>
                <a:gd name="T69" fmla="*/ 19 h 39"/>
                <a:gd name="T70" fmla="*/ 36 w 39"/>
                <a:gd name="T71" fmla="*/ 20 h 39"/>
                <a:gd name="T72" fmla="*/ 32 w 39"/>
                <a:gd name="T73" fmla="*/ 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9" h="39">
                  <a:moveTo>
                    <a:pt x="20" y="39"/>
                  </a:moveTo>
                  <a:cubicBezTo>
                    <a:pt x="9" y="39"/>
                    <a:pt x="0" y="30"/>
                    <a:pt x="0" y="20"/>
                  </a:cubicBezTo>
                  <a:cubicBezTo>
                    <a:pt x="0" y="9"/>
                    <a:pt x="9" y="0"/>
                    <a:pt x="20" y="0"/>
                  </a:cubicBezTo>
                  <a:cubicBezTo>
                    <a:pt x="30" y="0"/>
                    <a:pt x="39" y="9"/>
                    <a:pt x="39" y="20"/>
                  </a:cubicBezTo>
                  <a:cubicBezTo>
                    <a:pt x="39" y="30"/>
                    <a:pt x="30" y="39"/>
                    <a:pt x="20" y="39"/>
                  </a:cubicBezTo>
                  <a:close/>
                  <a:moveTo>
                    <a:pt x="36" y="22"/>
                  </a:moveTo>
                  <a:cubicBezTo>
                    <a:pt x="35" y="22"/>
                    <a:pt x="31" y="21"/>
                    <a:pt x="26" y="22"/>
                  </a:cubicBezTo>
                  <a:cubicBezTo>
                    <a:pt x="28" y="27"/>
                    <a:pt x="29" y="32"/>
                    <a:pt x="29" y="33"/>
                  </a:cubicBezTo>
                  <a:cubicBezTo>
                    <a:pt x="32" y="31"/>
                    <a:pt x="35" y="27"/>
                    <a:pt x="36" y="22"/>
                  </a:cubicBezTo>
                  <a:close/>
                  <a:moveTo>
                    <a:pt x="26" y="35"/>
                  </a:moveTo>
                  <a:cubicBezTo>
                    <a:pt x="26" y="33"/>
                    <a:pt x="25" y="28"/>
                    <a:pt x="23" y="22"/>
                  </a:cubicBezTo>
                  <a:cubicBezTo>
                    <a:pt x="23" y="22"/>
                    <a:pt x="22" y="22"/>
                    <a:pt x="22" y="22"/>
                  </a:cubicBezTo>
                  <a:cubicBezTo>
                    <a:pt x="13" y="26"/>
                    <a:pt x="10" y="32"/>
                    <a:pt x="10" y="33"/>
                  </a:cubicBezTo>
                  <a:cubicBezTo>
                    <a:pt x="12" y="35"/>
                    <a:pt x="16" y="36"/>
                    <a:pt x="20" y="36"/>
                  </a:cubicBezTo>
                  <a:cubicBezTo>
                    <a:pt x="22" y="36"/>
                    <a:pt x="24" y="36"/>
                    <a:pt x="26" y="35"/>
                  </a:cubicBezTo>
                  <a:close/>
                  <a:moveTo>
                    <a:pt x="7" y="31"/>
                  </a:moveTo>
                  <a:cubicBezTo>
                    <a:pt x="8" y="30"/>
                    <a:pt x="12" y="23"/>
                    <a:pt x="21" y="20"/>
                  </a:cubicBezTo>
                  <a:cubicBezTo>
                    <a:pt x="21" y="20"/>
                    <a:pt x="21" y="20"/>
                    <a:pt x="21" y="20"/>
                  </a:cubicBezTo>
                  <a:cubicBezTo>
                    <a:pt x="21" y="19"/>
                    <a:pt x="21" y="18"/>
                    <a:pt x="20" y="17"/>
                  </a:cubicBezTo>
                  <a:cubicBezTo>
                    <a:pt x="12" y="19"/>
                    <a:pt x="4" y="19"/>
                    <a:pt x="3" y="19"/>
                  </a:cubicBezTo>
                  <a:cubicBezTo>
                    <a:pt x="3" y="19"/>
                    <a:pt x="3" y="20"/>
                    <a:pt x="3" y="20"/>
                  </a:cubicBezTo>
                  <a:cubicBezTo>
                    <a:pt x="3" y="24"/>
                    <a:pt x="5" y="28"/>
                    <a:pt x="7" y="31"/>
                  </a:cubicBezTo>
                  <a:close/>
                  <a:moveTo>
                    <a:pt x="4" y="16"/>
                  </a:moveTo>
                  <a:cubicBezTo>
                    <a:pt x="4" y="16"/>
                    <a:pt x="11" y="16"/>
                    <a:pt x="19" y="14"/>
                  </a:cubicBezTo>
                  <a:cubicBezTo>
                    <a:pt x="16" y="10"/>
                    <a:pt x="13" y="5"/>
                    <a:pt x="13" y="5"/>
                  </a:cubicBezTo>
                  <a:cubicBezTo>
                    <a:pt x="8" y="7"/>
                    <a:pt x="5" y="11"/>
                    <a:pt x="4" y="16"/>
                  </a:cubicBezTo>
                  <a:close/>
                  <a:moveTo>
                    <a:pt x="16" y="4"/>
                  </a:moveTo>
                  <a:cubicBezTo>
                    <a:pt x="16" y="4"/>
                    <a:pt x="19" y="8"/>
                    <a:pt x="22" y="13"/>
                  </a:cubicBezTo>
                  <a:cubicBezTo>
                    <a:pt x="28" y="11"/>
                    <a:pt x="30" y="8"/>
                    <a:pt x="31" y="7"/>
                  </a:cubicBezTo>
                  <a:cubicBezTo>
                    <a:pt x="28" y="5"/>
                    <a:pt x="24" y="3"/>
                    <a:pt x="20" y="3"/>
                  </a:cubicBezTo>
                  <a:cubicBezTo>
                    <a:pt x="18" y="3"/>
                    <a:pt x="17" y="3"/>
                    <a:pt x="16" y="4"/>
                  </a:cubicBezTo>
                  <a:close/>
                  <a:moveTo>
                    <a:pt x="32" y="9"/>
                  </a:moveTo>
                  <a:cubicBezTo>
                    <a:pt x="32" y="10"/>
                    <a:pt x="29" y="13"/>
                    <a:pt x="23" y="16"/>
                  </a:cubicBezTo>
                  <a:cubicBezTo>
                    <a:pt x="24" y="17"/>
                    <a:pt x="24" y="17"/>
                    <a:pt x="24" y="18"/>
                  </a:cubicBezTo>
                  <a:cubicBezTo>
                    <a:pt x="24" y="18"/>
                    <a:pt x="25" y="19"/>
                    <a:pt x="25" y="19"/>
                  </a:cubicBezTo>
                  <a:cubicBezTo>
                    <a:pt x="30" y="18"/>
                    <a:pt x="36" y="19"/>
                    <a:pt x="36" y="20"/>
                  </a:cubicBezTo>
                  <a:cubicBezTo>
                    <a:pt x="36" y="16"/>
                    <a:pt x="35" y="12"/>
                    <a:pt x="32"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grpSp>
      <p:grpSp>
        <p:nvGrpSpPr>
          <p:cNvPr id="8" name="组合 7"/>
          <p:cNvGrpSpPr/>
          <p:nvPr/>
        </p:nvGrpSpPr>
        <p:grpSpPr>
          <a:xfrm>
            <a:off x="3706813" y="4266803"/>
            <a:ext cx="196850" cy="196850"/>
            <a:chOff x="3706813" y="4122738"/>
            <a:chExt cx="196850" cy="196850"/>
          </a:xfrm>
        </p:grpSpPr>
        <p:sp>
          <p:nvSpPr>
            <p:cNvPr id="33861" name="Oval 69"/>
            <p:cNvSpPr>
              <a:spLocks noChangeArrowheads="1"/>
            </p:cNvSpPr>
            <p:nvPr/>
          </p:nvSpPr>
          <p:spPr bwMode="auto">
            <a:xfrm>
              <a:off x="3706813" y="4122738"/>
              <a:ext cx="196850" cy="196850"/>
            </a:xfrm>
            <a:prstGeom prst="ellipse">
              <a:avLst/>
            </a:prstGeom>
            <a:solidFill>
              <a:srgbClr val="D74B4B"/>
            </a:solidFill>
            <a:ln>
              <a:noFill/>
            </a:ln>
          </p:spPr>
          <p:txBody>
            <a:bodyPr/>
            <a:lstStyle/>
            <a:p>
              <a:endParaRPr lang="zh-CN" altLang="en-US">
                <a:cs typeface="+mn-ea"/>
                <a:sym typeface="+mn-lt"/>
              </a:endParaRPr>
            </a:p>
          </p:txBody>
        </p:sp>
        <p:sp>
          <p:nvSpPr>
            <p:cNvPr id="33862" name="Freeform 70"/>
            <p:cNvSpPr>
              <a:spLocks noEditPoints="1"/>
            </p:cNvSpPr>
            <p:nvPr/>
          </p:nvSpPr>
          <p:spPr bwMode="auto">
            <a:xfrm>
              <a:off x="3760788" y="4170363"/>
              <a:ext cx="88900" cy="84138"/>
            </a:xfrm>
            <a:custGeom>
              <a:avLst/>
              <a:gdLst>
                <a:gd name="T0" fmla="*/ 9 w 39"/>
                <a:gd name="T1" fmla="*/ 4 h 38"/>
                <a:gd name="T2" fmla="*/ 5 w 39"/>
                <a:gd name="T3" fmla="*/ 8 h 38"/>
                <a:gd name="T4" fmla="*/ 0 w 39"/>
                <a:gd name="T5" fmla="*/ 4 h 38"/>
                <a:gd name="T6" fmla="*/ 5 w 39"/>
                <a:gd name="T7" fmla="*/ 0 h 38"/>
                <a:gd name="T8" fmla="*/ 9 w 39"/>
                <a:gd name="T9" fmla="*/ 4 h 38"/>
                <a:gd name="T10" fmla="*/ 1 w 39"/>
                <a:gd name="T11" fmla="*/ 38 h 38"/>
                <a:gd name="T12" fmla="*/ 1 w 39"/>
                <a:gd name="T13" fmla="*/ 12 h 38"/>
                <a:gd name="T14" fmla="*/ 9 w 39"/>
                <a:gd name="T15" fmla="*/ 12 h 38"/>
                <a:gd name="T16" fmla="*/ 9 w 39"/>
                <a:gd name="T17" fmla="*/ 38 h 38"/>
                <a:gd name="T18" fmla="*/ 1 w 39"/>
                <a:gd name="T19" fmla="*/ 38 h 38"/>
                <a:gd name="T20" fmla="*/ 14 w 39"/>
                <a:gd name="T21" fmla="*/ 20 h 38"/>
                <a:gd name="T22" fmla="*/ 14 w 39"/>
                <a:gd name="T23" fmla="*/ 12 h 38"/>
                <a:gd name="T24" fmla="*/ 21 w 39"/>
                <a:gd name="T25" fmla="*/ 12 h 38"/>
                <a:gd name="T26" fmla="*/ 21 w 39"/>
                <a:gd name="T27" fmla="*/ 15 h 38"/>
                <a:gd name="T28" fmla="*/ 21 w 39"/>
                <a:gd name="T29" fmla="*/ 15 h 38"/>
                <a:gd name="T30" fmla="*/ 29 w 39"/>
                <a:gd name="T31" fmla="*/ 11 h 38"/>
                <a:gd name="T32" fmla="*/ 39 w 39"/>
                <a:gd name="T33" fmla="*/ 22 h 38"/>
                <a:gd name="T34" fmla="*/ 39 w 39"/>
                <a:gd name="T35" fmla="*/ 38 h 38"/>
                <a:gd name="T36" fmla="*/ 31 w 39"/>
                <a:gd name="T37" fmla="*/ 38 h 38"/>
                <a:gd name="T38" fmla="*/ 31 w 39"/>
                <a:gd name="T39" fmla="*/ 23 h 38"/>
                <a:gd name="T40" fmla="*/ 26 w 39"/>
                <a:gd name="T41" fmla="*/ 18 h 38"/>
                <a:gd name="T42" fmla="*/ 22 w 39"/>
                <a:gd name="T43" fmla="*/ 21 h 38"/>
                <a:gd name="T44" fmla="*/ 22 w 39"/>
                <a:gd name="T45" fmla="*/ 23 h 38"/>
                <a:gd name="T46" fmla="*/ 22 w 39"/>
                <a:gd name="T47" fmla="*/ 38 h 38"/>
                <a:gd name="T48" fmla="*/ 14 w 39"/>
                <a:gd name="T49" fmla="*/ 38 h 38"/>
                <a:gd name="T50" fmla="*/ 14 w 39"/>
                <a:gd name="T51" fmla="*/ 2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9" h="38">
                  <a:moveTo>
                    <a:pt x="9" y="4"/>
                  </a:moveTo>
                  <a:cubicBezTo>
                    <a:pt x="9" y="7"/>
                    <a:pt x="8" y="8"/>
                    <a:pt x="5" y="8"/>
                  </a:cubicBezTo>
                  <a:cubicBezTo>
                    <a:pt x="2" y="8"/>
                    <a:pt x="0" y="7"/>
                    <a:pt x="0" y="4"/>
                  </a:cubicBezTo>
                  <a:cubicBezTo>
                    <a:pt x="0" y="2"/>
                    <a:pt x="2" y="0"/>
                    <a:pt x="5" y="0"/>
                  </a:cubicBezTo>
                  <a:cubicBezTo>
                    <a:pt x="8" y="0"/>
                    <a:pt x="9" y="2"/>
                    <a:pt x="9" y="4"/>
                  </a:cubicBezTo>
                  <a:close/>
                  <a:moveTo>
                    <a:pt x="1" y="38"/>
                  </a:moveTo>
                  <a:cubicBezTo>
                    <a:pt x="1" y="12"/>
                    <a:pt x="1" y="12"/>
                    <a:pt x="1" y="12"/>
                  </a:cubicBezTo>
                  <a:cubicBezTo>
                    <a:pt x="9" y="12"/>
                    <a:pt x="9" y="12"/>
                    <a:pt x="9" y="12"/>
                  </a:cubicBezTo>
                  <a:cubicBezTo>
                    <a:pt x="9" y="38"/>
                    <a:pt x="9" y="38"/>
                    <a:pt x="9" y="38"/>
                  </a:cubicBezTo>
                  <a:lnTo>
                    <a:pt x="1" y="38"/>
                  </a:lnTo>
                  <a:close/>
                  <a:moveTo>
                    <a:pt x="14" y="20"/>
                  </a:moveTo>
                  <a:cubicBezTo>
                    <a:pt x="14" y="17"/>
                    <a:pt x="14" y="14"/>
                    <a:pt x="14" y="12"/>
                  </a:cubicBezTo>
                  <a:cubicBezTo>
                    <a:pt x="21" y="12"/>
                    <a:pt x="21" y="12"/>
                    <a:pt x="21" y="12"/>
                  </a:cubicBezTo>
                  <a:cubicBezTo>
                    <a:pt x="21" y="15"/>
                    <a:pt x="21" y="15"/>
                    <a:pt x="21" y="15"/>
                  </a:cubicBezTo>
                  <a:cubicBezTo>
                    <a:pt x="21" y="15"/>
                    <a:pt x="21" y="15"/>
                    <a:pt x="21" y="15"/>
                  </a:cubicBezTo>
                  <a:cubicBezTo>
                    <a:pt x="22" y="14"/>
                    <a:pt x="25" y="11"/>
                    <a:pt x="29" y="11"/>
                  </a:cubicBezTo>
                  <a:cubicBezTo>
                    <a:pt x="35" y="11"/>
                    <a:pt x="39" y="15"/>
                    <a:pt x="39" y="22"/>
                  </a:cubicBezTo>
                  <a:cubicBezTo>
                    <a:pt x="39" y="38"/>
                    <a:pt x="39" y="38"/>
                    <a:pt x="39" y="38"/>
                  </a:cubicBezTo>
                  <a:cubicBezTo>
                    <a:pt x="31" y="38"/>
                    <a:pt x="31" y="38"/>
                    <a:pt x="31" y="38"/>
                  </a:cubicBezTo>
                  <a:cubicBezTo>
                    <a:pt x="31" y="23"/>
                    <a:pt x="31" y="23"/>
                    <a:pt x="31" y="23"/>
                  </a:cubicBezTo>
                  <a:cubicBezTo>
                    <a:pt x="31" y="20"/>
                    <a:pt x="29" y="18"/>
                    <a:pt x="26" y="18"/>
                  </a:cubicBezTo>
                  <a:cubicBezTo>
                    <a:pt x="24" y="18"/>
                    <a:pt x="23" y="19"/>
                    <a:pt x="22" y="21"/>
                  </a:cubicBezTo>
                  <a:cubicBezTo>
                    <a:pt x="22" y="21"/>
                    <a:pt x="22" y="22"/>
                    <a:pt x="22" y="23"/>
                  </a:cubicBezTo>
                  <a:cubicBezTo>
                    <a:pt x="22" y="38"/>
                    <a:pt x="22" y="38"/>
                    <a:pt x="22" y="38"/>
                  </a:cubicBezTo>
                  <a:cubicBezTo>
                    <a:pt x="14" y="38"/>
                    <a:pt x="14" y="38"/>
                    <a:pt x="14" y="38"/>
                  </a:cubicBezTo>
                  <a:lnTo>
                    <a:pt x="14" y="2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grpSp>
      <p:sp>
        <p:nvSpPr>
          <p:cNvPr id="33863" name="Rectangle 71"/>
          <p:cNvSpPr>
            <a:spLocks noChangeArrowheads="1"/>
          </p:cNvSpPr>
          <p:nvPr/>
        </p:nvSpPr>
        <p:spPr bwMode="auto">
          <a:xfrm>
            <a:off x="4873625" y="3403203"/>
            <a:ext cx="13271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800" dirty="0" smtClean="0">
                <a:solidFill>
                  <a:schemeClr val="tx1">
                    <a:lumMod val="50000"/>
                    <a:lumOff val="50000"/>
                  </a:schemeClr>
                </a:solidFill>
                <a:cs typeface="+mn-ea"/>
                <a:sym typeface="+mn-lt"/>
              </a:rPr>
              <a:t>幻灯片中不能直接修改的图形或文字，请进入幻灯片母版，找到对应的位置进行修改</a:t>
            </a:r>
            <a:endParaRPr lang="zh-CN" altLang="zh-CN" sz="800" dirty="0">
              <a:solidFill>
                <a:schemeClr val="tx1">
                  <a:lumMod val="50000"/>
                  <a:lumOff val="50000"/>
                </a:schemeClr>
              </a:solidFill>
              <a:cs typeface="+mn-ea"/>
              <a:sym typeface="+mn-lt"/>
            </a:endParaRPr>
          </a:p>
        </p:txBody>
      </p:sp>
      <p:grpSp>
        <p:nvGrpSpPr>
          <p:cNvPr id="10" name="组合 9"/>
          <p:cNvGrpSpPr/>
          <p:nvPr/>
        </p:nvGrpSpPr>
        <p:grpSpPr>
          <a:xfrm>
            <a:off x="4854575" y="4266803"/>
            <a:ext cx="195263" cy="196850"/>
            <a:chOff x="4854575" y="4266803"/>
            <a:chExt cx="195263" cy="196850"/>
          </a:xfrm>
        </p:grpSpPr>
        <p:sp>
          <p:nvSpPr>
            <p:cNvPr id="33865" name="Oval 73"/>
            <p:cNvSpPr>
              <a:spLocks noChangeArrowheads="1"/>
            </p:cNvSpPr>
            <p:nvPr/>
          </p:nvSpPr>
          <p:spPr bwMode="auto">
            <a:xfrm>
              <a:off x="4854575" y="4266803"/>
              <a:ext cx="195263" cy="1968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3866" name="Freeform 74"/>
            <p:cNvSpPr/>
            <p:nvPr/>
          </p:nvSpPr>
          <p:spPr bwMode="auto">
            <a:xfrm>
              <a:off x="4908550" y="4330303"/>
              <a:ext cx="87313" cy="68263"/>
            </a:xfrm>
            <a:custGeom>
              <a:avLst/>
              <a:gdLst>
                <a:gd name="T0" fmla="*/ 39 w 39"/>
                <a:gd name="T1" fmla="*/ 4 h 31"/>
                <a:gd name="T2" fmla="*/ 34 w 39"/>
                <a:gd name="T3" fmla="*/ 5 h 31"/>
                <a:gd name="T4" fmla="*/ 38 w 39"/>
                <a:gd name="T5" fmla="*/ 1 h 31"/>
                <a:gd name="T6" fmla="*/ 33 w 39"/>
                <a:gd name="T7" fmla="*/ 3 h 31"/>
                <a:gd name="T8" fmla="*/ 27 w 39"/>
                <a:gd name="T9" fmla="*/ 0 h 31"/>
                <a:gd name="T10" fmla="*/ 19 w 39"/>
                <a:gd name="T11" fmla="*/ 8 h 31"/>
                <a:gd name="T12" fmla="*/ 19 w 39"/>
                <a:gd name="T13" fmla="*/ 10 h 31"/>
                <a:gd name="T14" fmla="*/ 3 w 39"/>
                <a:gd name="T15" fmla="*/ 2 h 31"/>
                <a:gd name="T16" fmla="*/ 2 w 39"/>
                <a:gd name="T17" fmla="*/ 5 h 31"/>
                <a:gd name="T18" fmla="*/ 6 w 39"/>
                <a:gd name="T19" fmla="*/ 12 h 31"/>
                <a:gd name="T20" fmla="*/ 2 w 39"/>
                <a:gd name="T21" fmla="*/ 11 h 31"/>
                <a:gd name="T22" fmla="*/ 2 w 39"/>
                <a:gd name="T23" fmla="*/ 11 h 31"/>
                <a:gd name="T24" fmla="*/ 8 w 39"/>
                <a:gd name="T25" fmla="*/ 19 h 31"/>
                <a:gd name="T26" fmla="*/ 6 w 39"/>
                <a:gd name="T27" fmla="*/ 19 h 31"/>
                <a:gd name="T28" fmla="*/ 5 w 39"/>
                <a:gd name="T29" fmla="*/ 19 h 31"/>
                <a:gd name="T30" fmla="*/ 12 w 39"/>
                <a:gd name="T31" fmla="*/ 24 h 31"/>
                <a:gd name="T32" fmla="*/ 2 w 39"/>
                <a:gd name="T33" fmla="*/ 28 h 31"/>
                <a:gd name="T34" fmla="*/ 0 w 39"/>
                <a:gd name="T35" fmla="*/ 28 h 31"/>
                <a:gd name="T36" fmla="*/ 13 w 39"/>
                <a:gd name="T37" fmla="*/ 31 h 31"/>
                <a:gd name="T38" fmla="*/ 35 w 39"/>
                <a:gd name="T39" fmla="*/ 9 h 31"/>
                <a:gd name="T40" fmla="*/ 35 w 39"/>
                <a:gd name="T41" fmla="*/ 8 h 31"/>
                <a:gd name="T42" fmla="*/ 39 w 39"/>
                <a:gd name="T43"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9" h="31">
                  <a:moveTo>
                    <a:pt x="39" y="4"/>
                  </a:moveTo>
                  <a:cubicBezTo>
                    <a:pt x="37" y="4"/>
                    <a:pt x="36" y="5"/>
                    <a:pt x="34" y="5"/>
                  </a:cubicBezTo>
                  <a:cubicBezTo>
                    <a:pt x="36" y="4"/>
                    <a:pt x="37" y="2"/>
                    <a:pt x="38" y="1"/>
                  </a:cubicBezTo>
                  <a:cubicBezTo>
                    <a:pt x="36" y="2"/>
                    <a:pt x="35" y="2"/>
                    <a:pt x="33" y="3"/>
                  </a:cubicBezTo>
                  <a:cubicBezTo>
                    <a:pt x="31" y="1"/>
                    <a:pt x="29" y="0"/>
                    <a:pt x="27" y="0"/>
                  </a:cubicBezTo>
                  <a:cubicBezTo>
                    <a:pt x="23" y="0"/>
                    <a:pt x="19" y="4"/>
                    <a:pt x="19" y="8"/>
                  </a:cubicBezTo>
                  <a:cubicBezTo>
                    <a:pt x="19" y="9"/>
                    <a:pt x="19" y="9"/>
                    <a:pt x="19" y="10"/>
                  </a:cubicBezTo>
                  <a:cubicBezTo>
                    <a:pt x="13" y="9"/>
                    <a:pt x="7" y="6"/>
                    <a:pt x="3" y="2"/>
                  </a:cubicBezTo>
                  <a:cubicBezTo>
                    <a:pt x="2" y="3"/>
                    <a:pt x="2" y="4"/>
                    <a:pt x="2" y="5"/>
                  </a:cubicBezTo>
                  <a:cubicBezTo>
                    <a:pt x="2" y="8"/>
                    <a:pt x="3" y="11"/>
                    <a:pt x="6" y="12"/>
                  </a:cubicBezTo>
                  <a:cubicBezTo>
                    <a:pt x="4" y="12"/>
                    <a:pt x="3" y="12"/>
                    <a:pt x="2" y="11"/>
                  </a:cubicBezTo>
                  <a:cubicBezTo>
                    <a:pt x="2" y="11"/>
                    <a:pt x="2" y="11"/>
                    <a:pt x="2" y="11"/>
                  </a:cubicBezTo>
                  <a:cubicBezTo>
                    <a:pt x="2" y="15"/>
                    <a:pt x="5" y="18"/>
                    <a:pt x="8" y="19"/>
                  </a:cubicBezTo>
                  <a:cubicBezTo>
                    <a:pt x="8" y="19"/>
                    <a:pt x="7" y="19"/>
                    <a:pt x="6" y="19"/>
                  </a:cubicBezTo>
                  <a:cubicBezTo>
                    <a:pt x="6" y="19"/>
                    <a:pt x="5" y="19"/>
                    <a:pt x="5" y="19"/>
                  </a:cubicBezTo>
                  <a:cubicBezTo>
                    <a:pt x="6" y="22"/>
                    <a:pt x="9" y="24"/>
                    <a:pt x="12" y="24"/>
                  </a:cubicBezTo>
                  <a:cubicBezTo>
                    <a:pt x="9" y="27"/>
                    <a:pt x="6" y="28"/>
                    <a:pt x="2" y="28"/>
                  </a:cubicBezTo>
                  <a:cubicBezTo>
                    <a:pt x="2" y="28"/>
                    <a:pt x="1" y="28"/>
                    <a:pt x="0" y="28"/>
                  </a:cubicBezTo>
                  <a:cubicBezTo>
                    <a:pt x="4" y="30"/>
                    <a:pt x="8" y="31"/>
                    <a:pt x="13" y="31"/>
                  </a:cubicBezTo>
                  <a:cubicBezTo>
                    <a:pt x="27" y="31"/>
                    <a:pt x="35" y="19"/>
                    <a:pt x="35" y="9"/>
                  </a:cubicBezTo>
                  <a:cubicBezTo>
                    <a:pt x="35" y="9"/>
                    <a:pt x="35" y="8"/>
                    <a:pt x="35" y="8"/>
                  </a:cubicBezTo>
                  <a:cubicBezTo>
                    <a:pt x="36" y="7"/>
                    <a:pt x="38" y="5"/>
                    <a:pt x="39"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grpSp>
      <p:grpSp>
        <p:nvGrpSpPr>
          <p:cNvPr id="11" name="组合 10"/>
          <p:cNvGrpSpPr/>
          <p:nvPr/>
        </p:nvGrpSpPr>
        <p:grpSpPr>
          <a:xfrm>
            <a:off x="5224463" y="4266803"/>
            <a:ext cx="195262" cy="196850"/>
            <a:chOff x="5224463" y="4266803"/>
            <a:chExt cx="195262" cy="196850"/>
          </a:xfrm>
        </p:grpSpPr>
        <p:sp>
          <p:nvSpPr>
            <p:cNvPr id="33868" name="Oval 76"/>
            <p:cNvSpPr>
              <a:spLocks noChangeArrowheads="1"/>
            </p:cNvSpPr>
            <p:nvPr/>
          </p:nvSpPr>
          <p:spPr bwMode="auto">
            <a:xfrm>
              <a:off x="5224463" y="4266803"/>
              <a:ext cx="195262" cy="1968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3869" name="Freeform 77"/>
            <p:cNvSpPr/>
            <p:nvPr/>
          </p:nvSpPr>
          <p:spPr bwMode="auto">
            <a:xfrm>
              <a:off x="5300663" y="4320778"/>
              <a:ext cx="46037" cy="88900"/>
            </a:xfrm>
            <a:custGeom>
              <a:avLst/>
              <a:gdLst>
                <a:gd name="T0" fmla="*/ 4 w 20"/>
                <a:gd name="T1" fmla="*/ 22 h 39"/>
                <a:gd name="T2" fmla="*/ 4 w 20"/>
                <a:gd name="T3" fmla="*/ 39 h 39"/>
                <a:gd name="T4" fmla="*/ 13 w 20"/>
                <a:gd name="T5" fmla="*/ 39 h 39"/>
                <a:gd name="T6" fmla="*/ 13 w 20"/>
                <a:gd name="T7" fmla="*/ 22 h 39"/>
                <a:gd name="T8" fmla="*/ 18 w 20"/>
                <a:gd name="T9" fmla="*/ 22 h 39"/>
                <a:gd name="T10" fmla="*/ 20 w 20"/>
                <a:gd name="T11" fmla="*/ 15 h 39"/>
                <a:gd name="T12" fmla="*/ 13 w 20"/>
                <a:gd name="T13" fmla="*/ 15 h 39"/>
                <a:gd name="T14" fmla="*/ 13 w 20"/>
                <a:gd name="T15" fmla="*/ 9 h 39"/>
                <a:gd name="T16" fmla="*/ 14 w 20"/>
                <a:gd name="T17" fmla="*/ 8 h 39"/>
                <a:gd name="T18" fmla="*/ 18 w 20"/>
                <a:gd name="T19" fmla="*/ 8 h 39"/>
                <a:gd name="T20" fmla="*/ 18 w 20"/>
                <a:gd name="T21" fmla="*/ 0 h 39"/>
                <a:gd name="T22" fmla="*/ 11 w 20"/>
                <a:gd name="T23" fmla="*/ 0 h 39"/>
                <a:gd name="T24" fmla="*/ 4 w 20"/>
                <a:gd name="T25" fmla="*/ 7 h 39"/>
                <a:gd name="T26" fmla="*/ 4 w 20"/>
                <a:gd name="T27" fmla="*/ 14 h 39"/>
                <a:gd name="T28" fmla="*/ 0 w 20"/>
                <a:gd name="T29" fmla="*/ 14 h 39"/>
                <a:gd name="T30" fmla="*/ 0 w 20"/>
                <a:gd name="T31" fmla="*/ 22 h 39"/>
                <a:gd name="T32" fmla="*/ 4 w 20"/>
                <a:gd name="T33" fmla="*/ 22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39">
                  <a:moveTo>
                    <a:pt x="4" y="22"/>
                  </a:moveTo>
                  <a:cubicBezTo>
                    <a:pt x="4" y="39"/>
                    <a:pt x="4" y="39"/>
                    <a:pt x="4" y="39"/>
                  </a:cubicBezTo>
                  <a:cubicBezTo>
                    <a:pt x="13" y="39"/>
                    <a:pt x="13" y="39"/>
                    <a:pt x="13" y="39"/>
                  </a:cubicBezTo>
                  <a:cubicBezTo>
                    <a:pt x="13" y="22"/>
                    <a:pt x="13" y="22"/>
                    <a:pt x="13" y="22"/>
                  </a:cubicBezTo>
                  <a:cubicBezTo>
                    <a:pt x="18" y="22"/>
                    <a:pt x="18" y="22"/>
                    <a:pt x="18" y="22"/>
                  </a:cubicBezTo>
                  <a:cubicBezTo>
                    <a:pt x="20" y="15"/>
                    <a:pt x="20" y="15"/>
                    <a:pt x="20" y="15"/>
                  </a:cubicBezTo>
                  <a:cubicBezTo>
                    <a:pt x="13" y="15"/>
                    <a:pt x="13" y="15"/>
                    <a:pt x="13" y="15"/>
                  </a:cubicBezTo>
                  <a:cubicBezTo>
                    <a:pt x="13" y="15"/>
                    <a:pt x="13" y="11"/>
                    <a:pt x="13" y="9"/>
                  </a:cubicBezTo>
                  <a:cubicBezTo>
                    <a:pt x="13" y="9"/>
                    <a:pt x="13" y="8"/>
                    <a:pt x="14" y="8"/>
                  </a:cubicBezTo>
                  <a:cubicBezTo>
                    <a:pt x="16" y="8"/>
                    <a:pt x="18" y="8"/>
                    <a:pt x="18" y="8"/>
                  </a:cubicBezTo>
                  <a:cubicBezTo>
                    <a:pt x="18" y="0"/>
                    <a:pt x="18" y="0"/>
                    <a:pt x="18" y="0"/>
                  </a:cubicBezTo>
                  <a:cubicBezTo>
                    <a:pt x="18" y="0"/>
                    <a:pt x="15" y="0"/>
                    <a:pt x="11" y="0"/>
                  </a:cubicBezTo>
                  <a:cubicBezTo>
                    <a:pt x="8" y="0"/>
                    <a:pt x="4" y="4"/>
                    <a:pt x="4" y="7"/>
                  </a:cubicBezTo>
                  <a:cubicBezTo>
                    <a:pt x="4" y="11"/>
                    <a:pt x="4" y="14"/>
                    <a:pt x="4" y="14"/>
                  </a:cubicBezTo>
                  <a:cubicBezTo>
                    <a:pt x="0" y="14"/>
                    <a:pt x="0" y="14"/>
                    <a:pt x="0" y="14"/>
                  </a:cubicBezTo>
                  <a:cubicBezTo>
                    <a:pt x="0" y="22"/>
                    <a:pt x="0" y="22"/>
                    <a:pt x="0" y="22"/>
                  </a:cubicBezTo>
                  <a:lnTo>
                    <a:pt x="4" y="2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grpSp>
      <p:grpSp>
        <p:nvGrpSpPr>
          <p:cNvPr id="13" name="组合 12"/>
          <p:cNvGrpSpPr/>
          <p:nvPr/>
        </p:nvGrpSpPr>
        <p:grpSpPr>
          <a:xfrm>
            <a:off x="6053138" y="4266803"/>
            <a:ext cx="195262" cy="196850"/>
            <a:chOff x="6053138" y="4266803"/>
            <a:chExt cx="195262" cy="196850"/>
          </a:xfrm>
        </p:grpSpPr>
        <p:sp>
          <p:nvSpPr>
            <p:cNvPr id="33871" name="Oval 79"/>
            <p:cNvSpPr>
              <a:spLocks noChangeArrowheads="1"/>
            </p:cNvSpPr>
            <p:nvPr/>
          </p:nvSpPr>
          <p:spPr bwMode="auto">
            <a:xfrm>
              <a:off x="6053138" y="4266803"/>
              <a:ext cx="195262" cy="1968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cs typeface="+mn-ea"/>
                <a:sym typeface="+mn-lt"/>
              </a:endParaRPr>
            </a:p>
          </p:txBody>
        </p:sp>
        <p:sp>
          <p:nvSpPr>
            <p:cNvPr id="33872" name="Freeform 80"/>
            <p:cNvSpPr>
              <a:spLocks noEditPoints="1"/>
            </p:cNvSpPr>
            <p:nvPr/>
          </p:nvSpPr>
          <p:spPr bwMode="auto">
            <a:xfrm>
              <a:off x="6107113" y="4320778"/>
              <a:ext cx="87312" cy="88900"/>
            </a:xfrm>
            <a:custGeom>
              <a:avLst/>
              <a:gdLst>
                <a:gd name="T0" fmla="*/ 20 w 39"/>
                <a:gd name="T1" fmla="*/ 39 h 39"/>
                <a:gd name="T2" fmla="*/ 0 w 39"/>
                <a:gd name="T3" fmla="*/ 20 h 39"/>
                <a:gd name="T4" fmla="*/ 20 w 39"/>
                <a:gd name="T5" fmla="*/ 0 h 39"/>
                <a:gd name="T6" fmla="*/ 39 w 39"/>
                <a:gd name="T7" fmla="*/ 20 h 39"/>
                <a:gd name="T8" fmla="*/ 20 w 39"/>
                <a:gd name="T9" fmla="*/ 39 h 39"/>
                <a:gd name="T10" fmla="*/ 36 w 39"/>
                <a:gd name="T11" fmla="*/ 22 h 39"/>
                <a:gd name="T12" fmla="*/ 26 w 39"/>
                <a:gd name="T13" fmla="*/ 22 h 39"/>
                <a:gd name="T14" fmla="*/ 29 w 39"/>
                <a:gd name="T15" fmla="*/ 33 h 39"/>
                <a:gd name="T16" fmla="*/ 36 w 39"/>
                <a:gd name="T17" fmla="*/ 22 h 39"/>
                <a:gd name="T18" fmla="*/ 26 w 39"/>
                <a:gd name="T19" fmla="*/ 35 h 39"/>
                <a:gd name="T20" fmla="*/ 23 w 39"/>
                <a:gd name="T21" fmla="*/ 22 h 39"/>
                <a:gd name="T22" fmla="*/ 22 w 39"/>
                <a:gd name="T23" fmla="*/ 22 h 39"/>
                <a:gd name="T24" fmla="*/ 10 w 39"/>
                <a:gd name="T25" fmla="*/ 33 h 39"/>
                <a:gd name="T26" fmla="*/ 20 w 39"/>
                <a:gd name="T27" fmla="*/ 36 h 39"/>
                <a:gd name="T28" fmla="*/ 26 w 39"/>
                <a:gd name="T29" fmla="*/ 35 h 39"/>
                <a:gd name="T30" fmla="*/ 7 w 39"/>
                <a:gd name="T31" fmla="*/ 31 h 39"/>
                <a:gd name="T32" fmla="*/ 21 w 39"/>
                <a:gd name="T33" fmla="*/ 20 h 39"/>
                <a:gd name="T34" fmla="*/ 21 w 39"/>
                <a:gd name="T35" fmla="*/ 20 h 39"/>
                <a:gd name="T36" fmla="*/ 20 w 39"/>
                <a:gd name="T37" fmla="*/ 17 h 39"/>
                <a:gd name="T38" fmla="*/ 3 w 39"/>
                <a:gd name="T39" fmla="*/ 19 h 39"/>
                <a:gd name="T40" fmla="*/ 3 w 39"/>
                <a:gd name="T41" fmla="*/ 20 h 39"/>
                <a:gd name="T42" fmla="*/ 7 w 39"/>
                <a:gd name="T43" fmla="*/ 31 h 39"/>
                <a:gd name="T44" fmla="*/ 4 w 39"/>
                <a:gd name="T45" fmla="*/ 16 h 39"/>
                <a:gd name="T46" fmla="*/ 19 w 39"/>
                <a:gd name="T47" fmla="*/ 14 h 39"/>
                <a:gd name="T48" fmla="*/ 13 w 39"/>
                <a:gd name="T49" fmla="*/ 5 h 39"/>
                <a:gd name="T50" fmla="*/ 4 w 39"/>
                <a:gd name="T51" fmla="*/ 16 h 39"/>
                <a:gd name="T52" fmla="*/ 16 w 39"/>
                <a:gd name="T53" fmla="*/ 4 h 39"/>
                <a:gd name="T54" fmla="*/ 22 w 39"/>
                <a:gd name="T55" fmla="*/ 13 h 39"/>
                <a:gd name="T56" fmla="*/ 31 w 39"/>
                <a:gd name="T57" fmla="*/ 7 h 39"/>
                <a:gd name="T58" fmla="*/ 20 w 39"/>
                <a:gd name="T59" fmla="*/ 3 h 39"/>
                <a:gd name="T60" fmla="*/ 16 w 39"/>
                <a:gd name="T61" fmla="*/ 4 h 39"/>
                <a:gd name="T62" fmla="*/ 32 w 39"/>
                <a:gd name="T63" fmla="*/ 9 h 39"/>
                <a:gd name="T64" fmla="*/ 23 w 39"/>
                <a:gd name="T65" fmla="*/ 16 h 39"/>
                <a:gd name="T66" fmla="*/ 24 w 39"/>
                <a:gd name="T67" fmla="*/ 18 h 39"/>
                <a:gd name="T68" fmla="*/ 25 w 39"/>
                <a:gd name="T69" fmla="*/ 19 h 39"/>
                <a:gd name="T70" fmla="*/ 36 w 39"/>
                <a:gd name="T71" fmla="*/ 20 h 39"/>
                <a:gd name="T72" fmla="*/ 32 w 39"/>
                <a:gd name="T73" fmla="*/ 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9" h="39">
                  <a:moveTo>
                    <a:pt x="20" y="39"/>
                  </a:moveTo>
                  <a:cubicBezTo>
                    <a:pt x="9" y="39"/>
                    <a:pt x="0" y="30"/>
                    <a:pt x="0" y="20"/>
                  </a:cubicBezTo>
                  <a:cubicBezTo>
                    <a:pt x="0" y="9"/>
                    <a:pt x="9" y="0"/>
                    <a:pt x="20" y="0"/>
                  </a:cubicBezTo>
                  <a:cubicBezTo>
                    <a:pt x="30" y="0"/>
                    <a:pt x="39" y="9"/>
                    <a:pt x="39" y="20"/>
                  </a:cubicBezTo>
                  <a:cubicBezTo>
                    <a:pt x="39" y="30"/>
                    <a:pt x="30" y="39"/>
                    <a:pt x="20" y="39"/>
                  </a:cubicBezTo>
                  <a:close/>
                  <a:moveTo>
                    <a:pt x="36" y="22"/>
                  </a:moveTo>
                  <a:cubicBezTo>
                    <a:pt x="35" y="22"/>
                    <a:pt x="31" y="21"/>
                    <a:pt x="26" y="22"/>
                  </a:cubicBezTo>
                  <a:cubicBezTo>
                    <a:pt x="28" y="27"/>
                    <a:pt x="29" y="32"/>
                    <a:pt x="29" y="33"/>
                  </a:cubicBezTo>
                  <a:cubicBezTo>
                    <a:pt x="32" y="31"/>
                    <a:pt x="35" y="27"/>
                    <a:pt x="36" y="22"/>
                  </a:cubicBezTo>
                  <a:close/>
                  <a:moveTo>
                    <a:pt x="26" y="35"/>
                  </a:moveTo>
                  <a:cubicBezTo>
                    <a:pt x="26" y="33"/>
                    <a:pt x="25" y="28"/>
                    <a:pt x="23" y="22"/>
                  </a:cubicBezTo>
                  <a:cubicBezTo>
                    <a:pt x="23" y="22"/>
                    <a:pt x="22" y="22"/>
                    <a:pt x="22" y="22"/>
                  </a:cubicBezTo>
                  <a:cubicBezTo>
                    <a:pt x="13" y="26"/>
                    <a:pt x="10" y="32"/>
                    <a:pt x="10" y="33"/>
                  </a:cubicBezTo>
                  <a:cubicBezTo>
                    <a:pt x="12" y="35"/>
                    <a:pt x="16" y="36"/>
                    <a:pt x="20" y="36"/>
                  </a:cubicBezTo>
                  <a:cubicBezTo>
                    <a:pt x="22" y="36"/>
                    <a:pt x="24" y="36"/>
                    <a:pt x="26" y="35"/>
                  </a:cubicBezTo>
                  <a:close/>
                  <a:moveTo>
                    <a:pt x="7" y="31"/>
                  </a:moveTo>
                  <a:cubicBezTo>
                    <a:pt x="8" y="30"/>
                    <a:pt x="12" y="23"/>
                    <a:pt x="21" y="20"/>
                  </a:cubicBezTo>
                  <a:cubicBezTo>
                    <a:pt x="21" y="20"/>
                    <a:pt x="21" y="20"/>
                    <a:pt x="21" y="20"/>
                  </a:cubicBezTo>
                  <a:cubicBezTo>
                    <a:pt x="21" y="19"/>
                    <a:pt x="21" y="18"/>
                    <a:pt x="20" y="17"/>
                  </a:cubicBezTo>
                  <a:cubicBezTo>
                    <a:pt x="12" y="19"/>
                    <a:pt x="4" y="19"/>
                    <a:pt x="3" y="19"/>
                  </a:cubicBezTo>
                  <a:cubicBezTo>
                    <a:pt x="3" y="19"/>
                    <a:pt x="3" y="20"/>
                    <a:pt x="3" y="20"/>
                  </a:cubicBezTo>
                  <a:cubicBezTo>
                    <a:pt x="3" y="24"/>
                    <a:pt x="5" y="28"/>
                    <a:pt x="7" y="31"/>
                  </a:cubicBezTo>
                  <a:close/>
                  <a:moveTo>
                    <a:pt x="4" y="16"/>
                  </a:moveTo>
                  <a:cubicBezTo>
                    <a:pt x="4" y="16"/>
                    <a:pt x="11" y="16"/>
                    <a:pt x="19" y="14"/>
                  </a:cubicBezTo>
                  <a:cubicBezTo>
                    <a:pt x="16" y="10"/>
                    <a:pt x="13" y="5"/>
                    <a:pt x="13" y="5"/>
                  </a:cubicBezTo>
                  <a:cubicBezTo>
                    <a:pt x="8" y="7"/>
                    <a:pt x="5" y="11"/>
                    <a:pt x="4" y="16"/>
                  </a:cubicBezTo>
                  <a:close/>
                  <a:moveTo>
                    <a:pt x="16" y="4"/>
                  </a:moveTo>
                  <a:cubicBezTo>
                    <a:pt x="16" y="4"/>
                    <a:pt x="19" y="8"/>
                    <a:pt x="22" y="13"/>
                  </a:cubicBezTo>
                  <a:cubicBezTo>
                    <a:pt x="28" y="11"/>
                    <a:pt x="30" y="8"/>
                    <a:pt x="31" y="7"/>
                  </a:cubicBezTo>
                  <a:cubicBezTo>
                    <a:pt x="28" y="5"/>
                    <a:pt x="24" y="3"/>
                    <a:pt x="20" y="3"/>
                  </a:cubicBezTo>
                  <a:cubicBezTo>
                    <a:pt x="18" y="3"/>
                    <a:pt x="17" y="3"/>
                    <a:pt x="16" y="4"/>
                  </a:cubicBezTo>
                  <a:close/>
                  <a:moveTo>
                    <a:pt x="32" y="9"/>
                  </a:moveTo>
                  <a:cubicBezTo>
                    <a:pt x="32" y="10"/>
                    <a:pt x="29" y="13"/>
                    <a:pt x="23" y="16"/>
                  </a:cubicBezTo>
                  <a:cubicBezTo>
                    <a:pt x="24" y="17"/>
                    <a:pt x="24" y="17"/>
                    <a:pt x="24" y="18"/>
                  </a:cubicBezTo>
                  <a:cubicBezTo>
                    <a:pt x="24" y="18"/>
                    <a:pt x="25" y="19"/>
                    <a:pt x="25" y="19"/>
                  </a:cubicBezTo>
                  <a:cubicBezTo>
                    <a:pt x="30" y="18"/>
                    <a:pt x="36" y="19"/>
                    <a:pt x="36" y="20"/>
                  </a:cubicBezTo>
                  <a:cubicBezTo>
                    <a:pt x="36" y="16"/>
                    <a:pt x="35" y="12"/>
                    <a:pt x="32"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grpSp>
      <p:grpSp>
        <p:nvGrpSpPr>
          <p:cNvPr id="12" name="组合 11"/>
          <p:cNvGrpSpPr/>
          <p:nvPr/>
        </p:nvGrpSpPr>
        <p:grpSpPr>
          <a:xfrm>
            <a:off x="5637213" y="4266803"/>
            <a:ext cx="196850" cy="196850"/>
            <a:chOff x="5637213" y="4266803"/>
            <a:chExt cx="196850" cy="196850"/>
          </a:xfrm>
        </p:grpSpPr>
        <p:sp>
          <p:nvSpPr>
            <p:cNvPr id="33874" name="Oval 82"/>
            <p:cNvSpPr>
              <a:spLocks noChangeArrowheads="1"/>
            </p:cNvSpPr>
            <p:nvPr/>
          </p:nvSpPr>
          <p:spPr bwMode="auto">
            <a:xfrm>
              <a:off x="5637213" y="4266803"/>
              <a:ext cx="196850" cy="1968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3875" name="Freeform 83"/>
            <p:cNvSpPr>
              <a:spLocks noEditPoints="1"/>
            </p:cNvSpPr>
            <p:nvPr/>
          </p:nvSpPr>
          <p:spPr bwMode="auto">
            <a:xfrm>
              <a:off x="5691188" y="4314428"/>
              <a:ext cx="88900" cy="84138"/>
            </a:xfrm>
            <a:custGeom>
              <a:avLst/>
              <a:gdLst>
                <a:gd name="T0" fmla="*/ 9 w 39"/>
                <a:gd name="T1" fmla="*/ 4 h 38"/>
                <a:gd name="T2" fmla="*/ 5 w 39"/>
                <a:gd name="T3" fmla="*/ 8 h 38"/>
                <a:gd name="T4" fmla="*/ 0 w 39"/>
                <a:gd name="T5" fmla="*/ 4 h 38"/>
                <a:gd name="T6" fmla="*/ 5 w 39"/>
                <a:gd name="T7" fmla="*/ 0 h 38"/>
                <a:gd name="T8" fmla="*/ 9 w 39"/>
                <a:gd name="T9" fmla="*/ 4 h 38"/>
                <a:gd name="T10" fmla="*/ 1 w 39"/>
                <a:gd name="T11" fmla="*/ 38 h 38"/>
                <a:gd name="T12" fmla="*/ 1 w 39"/>
                <a:gd name="T13" fmla="*/ 12 h 38"/>
                <a:gd name="T14" fmla="*/ 9 w 39"/>
                <a:gd name="T15" fmla="*/ 12 h 38"/>
                <a:gd name="T16" fmla="*/ 9 w 39"/>
                <a:gd name="T17" fmla="*/ 38 h 38"/>
                <a:gd name="T18" fmla="*/ 1 w 39"/>
                <a:gd name="T19" fmla="*/ 38 h 38"/>
                <a:gd name="T20" fmla="*/ 14 w 39"/>
                <a:gd name="T21" fmla="*/ 20 h 38"/>
                <a:gd name="T22" fmla="*/ 14 w 39"/>
                <a:gd name="T23" fmla="*/ 12 h 38"/>
                <a:gd name="T24" fmla="*/ 21 w 39"/>
                <a:gd name="T25" fmla="*/ 12 h 38"/>
                <a:gd name="T26" fmla="*/ 21 w 39"/>
                <a:gd name="T27" fmla="*/ 15 h 38"/>
                <a:gd name="T28" fmla="*/ 21 w 39"/>
                <a:gd name="T29" fmla="*/ 15 h 38"/>
                <a:gd name="T30" fmla="*/ 29 w 39"/>
                <a:gd name="T31" fmla="*/ 11 h 38"/>
                <a:gd name="T32" fmla="*/ 39 w 39"/>
                <a:gd name="T33" fmla="*/ 22 h 38"/>
                <a:gd name="T34" fmla="*/ 39 w 39"/>
                <a:gd name="T35" fmla="*/ 38 h 38"/>
                <a:gd name="T36" fmla="*/ 31 w 39"/>
                <a:gd name="T37" fmla="*/ 38 h 38"/>
                <a:gd name="T38" fmla="*/ 31 w 39"/>
                <a:gd name="T39" fmla="*/ 23 h 38"/>
                <a:gd name="T40" fmla="*/ 26 w 39"/>
                <a:gd name="T41" fmla="*/ 18 h 38"/>
                <a:gd name="T42" fmla="*/ 22 w 39"/>
                <a:gd name="T43" fmla="*/ 21 h 38"/>
                <a:gd name="T44" fmla="*/ 22 w 39"/>
                <a:gd name="T45" fmla="*/ 23 h 38"/>
                <a:gd name="T46" fmla="*/ 22 w 39"/>
                <a:gd name="T47" fmla="*/ 38 h 38"/>
                <a:gd name="T48" fmla="*/ 14 w 39"/>
                <a:gd name="T49" fmla="*/ 38 h 38"/>
                <a:gd name="T50" fmla="*/ 14 w 39"/>
                <a:gd name="T51" fmla="*/ 2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9" h="38">
                  <a:moveTo>
                    <a:pt x="9" y="4"/>
                  </a:moveTo>
                  <a:cubicBezTo>
                    <a:pt x="9" y="7"/>
                    <a:pt x="8" y="8"/>
                    <a:pt x="5" y="8"/>
                  </a:cubicBezTo>
                  <a:cubicBezTo>
                    <a:pt x="2" y="8"/>
                    <a:pt x="0" y="7"/>
                    <a:pt x="0" y="4"/>
                  </a:cubicBezTo>
                  <a:cubicBezTo>
                    <a:pt x="0" y="2"/>
                    <a:pt x="2" y="0"/>
                    <a:pt x="5" y="0"/>
                  </a:cubicBezTo>
                  <a:cubicBezTo>
                    <a:pt x="8" y="0"/>
                    <a:pt x="9" y="2"/>
                    <a:pt x="9" y="4"/>
                  </a:cubicBezTo>
                  <a:close/>
                  <a:moveTo>
                    <a:pt x="1" y="38"/>
                  </a:moveTo>
                  <a:cubicBezTo>
                    <a:pt x="1" y="12"/>
                    <a:pt x="1" y="12"/>
                    <a:pt x="1" y="12"/>
                  </a:cubicBezTo>
                  <a:cubicBezTo>
                    <a:pt x="9" y="12"/>
                    <a:pt x="9" y="12"/>
                    <a:pt x="9" y="12"/>
                  </a:cubicBezTo>
                  <a:cubicBezTo>
                    <a:pt x="9" y="38"/>
                    <a:pt x="9" y="38"/>
                    <a:pt x="9" y="38"/>
                  </a:cubicBezTo>
                  <a:lnTo>
                    <a:pt x="1" y="38"/>
                  </a:lnTo>
                  <a:close/>
                  <a:moveTo>
                    <a:pt x="14" y="20"/>
                  </a:moveTo>
                  <a:cubicBezTo>
                    <a:pt x="14" y="17"/>
                    <a:pt x="14" y="14"/>
                    <a:pt x="14" y="12"/>
                  </a:cubicBezTo>
                  <a:cubicBezTo>
                    <a:pt x="21" y="12"/>
                    <a:pt x="21" y="12"/>
                    <a:pt x="21" y="12"/>
                  </a:cubicBezTo>
                  <a:cubicBezTo>
                    <a:pt x="21" y="15"/>
                    <a:pt x="21" y="15"/>
                    <a:pt x="21" y="15"/>
                  </a:cubicBezTo>
                  <a:cubicBezTo>
                    <a:pt x="21" y="15"/>
                    <a:pt x="21" y="15"/>
                    <a:pt x="21" y="15"/>
                  </a:cubicBezTo>
                  <a:cubicBezTo>
                    <a:pt x="22" y="14"/>
                    <a:pt x="25" y="11"/>
                    <a:pt x="29" y="11"/>
                  </a:cubicBezTo>
                  <a:cubicBezTo>
                    <a:pt x="35" y="11"/>
                    <a:pt x="39" y="15"/>
                    <a:pt x="39" y="22"/>
                  </a:cubicBezTo>
                  <a:cubicBezTo>
                    <a:pt x="39" y="38"/>
                    <a:pt x="39" y="38"/>
                    <a:pt x="39" y="38"/>
                  </a:cubicBezTo>
                  <a:cubicBezTo>
                    <a:pt x="31" y="38"/>
                    <a:pt x="31" y="38"/>
                    <a:pt x="31" y="38"/>
                  </a:cubicBezTo>
                  <a:cubicBezTo>
                    <a:pt x="31" y="23"/>
                    <a:pt x="31" y="23"/>
                    <a:pt x="31" y="23"/>
                  </a:cubicBezTo>
                  <a:cubicBezTo>
                    <a:pt x="31" y="20"/>
                    <a:pt x="29" y="18"/>
                    <a:pt x="26" y="18"/>
                  </a:cubicBezTo>
                  <a:cubicBezTo>
                    <a:pt x="24" y="18"/>
                    <a:pt x="23" y="19"/>
                    <a:pt x="22" y="21"/>
                  </a:cubicBezTo>
                  <a:cubicBezTo>
                    <a:pt x="22" y="21"/>
                    <a:pt x="22" y="22"/>
                    <a:pt x="22" y="23"/>
                  </a:cubicBezTo>
                  <a:cubicBezTo>
                    <a:pt x="22" y="38"/>
                    <a:pt x="22" y="38"/>
                    <a:pt x="22" y="38"/>
                  </a:cubicBezTo>
                  <a:cubicBezTo>
                    <a:pt x="14" y="38"/>
                    <a:pt x="14" y="38"/>
                    <a:pt x="14" y="38"/>
                  </a:cubicBezTo>
                  <a:lnTo>
                    <a:pt x="14" y="2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grpSp>
      <p:sp>
        <p:nvSpPr>
          <p:cNvPr id="33876" name="Rectangle 84"/>
          <p:cNvSpPr>
            <a:spLocks noChangeArrowheads="1"/>
          </p:cNvSpPr>
          <p:nvPr/>
        </p:nvSpPr>
        <p:spPr bwMode="auto">
          <a:xfrm>
            <a:off x="6810375" y="3403203"/>
            <a:ext cx="13271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800" dirty="0" smtClean="0">
                <a:solidFill>
                  <a:schemeClr val="tx1">
                    <a:lumMod val="50000"/>
                    <a:lumOff val="50000"/>
                  </a:schemeClr>
                </a:solidFill>
                <a:cs typeface="+mn-ea"/>
                <a:sym typeface="+mn-lt"/>
              </a:rPr>
              <a:t>幻灯片中不能直接修改的图形或文字，请进入幻灯片母版，找到对应的位置进行修改</a:t>
            </a:r>
            <a:endParaRPr lang="zh-CN" altLang="zh-CN" sz="800" dirty="0">
              <a:solidFill>
                <a:schemeClr val="tx1">
                  <a:lumMod val="50000"/>
                  <a:lumOff val="50000"/>
                </a:schemeClr>
              </a:solidFill>
              <a:cs typeface="+mn-ea"/>
              <a:sym typeface="+mn-lt"/>
            </a:endParaRPr>
          </a:p>
        </p:txBody>
      </p:sp>
      <p:grpSp>
        <p:nvGrpSpPr>
          <p:cNvPr id="14" name="组合 13"/>
          <p:cNvGrpSpPr/>
          <p:nvPr/>
        </p:nvGrpSpPr>
        <p:grpSpPr>
          <a:xfrm>
            <a:off x="6791325" y="4266803"/>
            <a:ext cx="195263" cy="196850"/>
            <a:chOff x="6791325" y="4266803"/>
            <a:chExt cx="195263" cy="196850"/>
          </a:xfrm>
        </p:grpSpPr>
        <p:sp>
          <p:nvSpPr>
            <p:cNvPr id="33878" name="Oval 86"/>
            <p:cNvSpPr>
              <a:spLocks noChangeArrowheads="1"/>
            </p:cNvSpPr>
            <p:nvPr/>
          </p:nvSpPr>
          <p:spPr bwMode="auto">
            <a:xfrm>
              <a:off x="6791325" y="4266803"/>
              <a:ext cx="195263" cy="196850"/>
            </a:xfrm>
            <a:prstGeom prst="ellipse">
              <a:avLst/>
            </a:prstGeom>
            <a:solidFill>
              <a:srgbClr val="2EA6EB"/>
            </a:solidFill>
            <a:ln>
              <a:noFill/>
            </a:ln>
          </p:spPr>
          <p:txBody>
            <a:bodyPr/>
            <a:lstStyle/>
            <a:p>
              <a:endParaRPr lang="zh-CN" altLang="en-US">
                <a:cs typeface="+mn-ea"/>
                <a:sym typeface="+mn-lt"/>
              </a:endParaRPr>
            </a:p>
          </p:txBody>
        </p:sp>
        <p:sp>
          <p:nvSpPr>
            <p:cNvPr id="33879" name="Freeform 87"/>
            <p:cNvSpPr/>
            <p:nvPr/>
          </p:nvSpPr>
          <p:spPr bwMode="auto">
            <a:xfrm>
              <a:off x="6845300" y="4330303"/>
              <a:ext cx="87313" cy="68263"/>
            </a:xfrm>
            <a:custGeom>
              <a:avLst/>
              <a:gdLst>
                <a:gd name="T0" fmla="*/ 39 w 39"/>
                <a:gd name="T1" fmla="*/ 4 h 31"/>
                <a:gd name="T2" fmla="*/ 34 w 39"/>
                <a:gd name="T3" fmla="*/ 5 h 31"/>
                <a:gd name="T4" fmla="*/ 38 w 39"/>
                <a:gd name="T5" fmla="*/ 1 h 31"/>
                <a:gd name="T6" fmla="*/ 33 w 39"/>
                <a:gd name="T7" fmla="*/ 3 h 31"/>
                <a:gd name="T8" fmla="*/ 27 w 39"/>
                <a:gd name="T9" fmla="*/ 0 h 31"/>
                <a:gd name="T10" fmla="*/ 19 w 39"/>
                <a:gd name="T11" fmla="*/ 8 h 31"/>
                <a:gd name="T12" fmla="*/ 19 w 39"/>
                <a:gd name="T13" fmla="*/ 10 h 31"/>
                <a:gd name="T14" fmla="*/ 3 w 39"/>
                <a:gd name="T15" fmla="*/ 2 h 31"/>
                <a:gd name="T16" fmla="*/ 2 w 39"/>
                <a:gd name="T17" fmla="*/ 5 h 31"/>
                <a:gd name="T18" fmla="*/ 6 w 39"/>
                <a:gd name="T19" fmla="*/ 12 h 31"/>
                <a:gd name="T20" fmla="*/ 2 w 39"/>
                <a:gd name="T21" fmla="*/ 11 h 31"/>
                <a:gd name="T22" fmla="*/ 2 w 39"/>
                <a:gd name="T23" fmla="*/ 11 h 31"/>
                <a:gd name="T24" fmla="*/ 8 w 39"/>
                <a:gd name="T25" fmla="*/ 19 h 31"/>
                <a:gd name="T26" fmla="*/ 6 w 39"/>
                <a:gd name="T27" fmla="*/ 19 h 31"/>
                <a:gd name="T28" fmla="*/ 5 w 39"/>
                <a:gd name="T29" fmla="*/ 19 h 31"/>
                <a:gd name="T30" fmla="*/ 12 w 39"/>
                <a:gd name="T31" fmla="*/ 24 h 31"/>
                <a:gd name="T32" fmla="*/ 2 w 39"/>
                <a:gd name="T33" fmla="*/ 28 h 31"/>
                <a:gd name="T34" fmla="*/ 0 w 39"/>
                <a:gd name="T35" fmla="*/ 28 h 31"/>
                <a:gd name="T36" fmla="*/ 13 w 39"/>
                <a:gd name="T37" fmla="*/ 31 h 31"/>
                <a:gd name="T38" fmla="*/ 35 w 39"/>
                <a:gd name="T39" fmla="*/ 9 h 31"/>
                <a:gd name="T40" fmla="*/ 35 w 39"/>
                <a:gd name="T41" fmla="*/ 8 h 31"/>
                <a:gd name="T42" fmla="*/ 39 w 39"/>
                <a:gd name="T43"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9" h="31">
                  <a:moveTo>
                    <a:pt x="39" y="4"/>
                  </a:moveTo>
                  <a:cubicBezTo>
                    <a:pt x="37" y="4"/>
                    <a:pt x="36" y="5"/>
                    <a:pt x="34" y="5"/>
                  </a:cubicBezTo>
                  <a:cubicBezTo>
                    <a:pt x="36" y="4"/>
                    <a:pt x="37" y="2"/>
                    <a:pt x="38" y="1"/>
                  </a:cubicBezTo>
                  <a:cubicBezTo>
                    <a:pt x="36" y="2"/>
                    <a:pt x="35" y="2"/>
                    <a:pt x="33" y="3"/>
                  </a:cubicBezTo>
                  <a:cubicBezTo>
                    <a:pt x="31" y="1"/>
                    <a:pt x="29" y="0"/>
                    <a:pt x="27" y="0"/>
                  </a:cubicBezTo>
                  <a:cubicBezTo>
                    <a:pt x="23" y="0"/>
                    <a:pt x="19" y="4"/>
                    <a:pt x="19" y="8"/>
                  </a:cubicBezTo>
                  <a:cubicBezTo>
                    <a:pt x="19" y="9"/>
                    <a:pt x="19" y="9"/>
                    <a:pt x="19" y="10"/>
                  </a:cubicBezTo>
                  <a:cubicBezTo>
                    <a:pt x="13" y="9"/>
                    <a:pt x="7" y="6"/>
                    <a:pt x="3" y="2"/>
                  </a:cubicBezTo>
                  <a:cubicBezTo>
                    <a:pt x="2" y="3"/>
                    <a:pt x="2" y="4"/>
                    <a:pt x="2" y="5"/>
                  </a:cubicBezTo>
                  <a:cubicBezTo>
                    <a:pt x="2" y="8"/>
                    <a:pt x="3" y="11"/>
                    <a:pt x="6" y="12"/>
                  </a:cubicBezTo>
                  <a:cubicBezTo>
                    <a:pt x="4" y="12"/>
                    <a:pt x="3" y="12"/>
                    <a:pt x="2" y="11"/>
                  </a:cubicBezTo>
                  <a:cubicBezTo>
                    <a:pt x="2" y="11"/>
                    <a:pt x="2" y="11"/>
                    <a:pt x="2" y="11"/>
                  </a:cubicBezTo>
                  <a:cubicBezTo>
                    <a:pt x="2" y="15"/>
                    <a:pt x="5" y="18"/>
                    <a:pt x="8" y="19"/>
                  </a:cubicBezTo>
                  <a:cubicBezTo>
                    <a:pt x="8" y="19"/>
                    <a:pt x="7" y="19"/>
                    <a:pt x="6" y="19"/>
                  </a:cubicBezTo>
                  <a:cubicBezTo>
                    <a:pt x="6" y="19"/>
                    <a:pt x="5" y="19"/>
                    <a:pt x="5" y="19"/>
                  </a:cubicBezTo>
                  <a:cubicBezTo>
                    <a:pt x="6" y="22"/>
                    <a:pt x="9" y="24"/>
                    <a:pt x="12" y="24"/>
                  </a:cubicBezTo>
                  <a:cubicBezTo>
                    <a:pt x="9" y="27"/>
                    <a:pt x="6" y="28"/>
                    <a:pt x="2" y="28"/>
                  </a:cubicBezTo>
                  <a:cubicBezTo>
                    <a:pt x="2" y="28"/>
                    <a:pt x="1" y="28"/>
                    <a:pt x="0" y="28"/>
                  </a:cubicBezTo>
                  <a:cubicBezTo>
                    <a:pt x="4" y="30"/>
                    <a:pt x="8" y="31"/>
                    <a:pt x="13" y="31"/>
                  </a:cubicBezTo>
                  <a:cubicBezTo>
                    <a:pt x="27" y="31"/>
                    <a:pt x="35" y="19"/>
                    <a:pt x="35" y="9"/>
                  </a:cubicBezTo>
                  <a:cubicBezTo>
                    <a:pt x="35" y="9"/>
                    <a:pt x="35" y="8"/>
                    <a:pt x="35" y="8"/>
                  </a:cubicBezTo>
                  <a:cubicBezTo>
                    <a:pt x="36" y="7"/>
                    <a:pt x="38" y="5"/>
                    <a:pt x="39"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grpSp>
      <p:grpSp>
        <p:nvGrpSpPr>
          <p:cNvPr id="15" name="组合 14"/>
          <p:cNvGrpSpPr/>
          <p:nvPr/>
        </p:nvGrpSpPr>
        <p:grpSpPr>
          <a:xfrm>
            <a:off x="7161213" y="4266803"/>
            <a:ext cx="195262" cy="196850"/>
            <a:chOff x="7161213" y="4266803"/>
            <a:chExt cx="195262" cy="196850"/>
          </a:xfrm>
        </p:grpSpPr>
        <p:sp>
          <p:nvSpPr>
            <p:cNvPr id="33881" name="Oval 89"/>
            <p:cNvSpPr>
              <a:spLocks noChangeArrowheads="1"/>
            </p:cNvSpPr>
            <p:nvPr/>
          </p:nvSpPr>
          <p:spPr bwMode="auto">
            <a:xfrm>
              <a:off x="7161213" y="4266803"/>
              <a:ext cx="195262" cy="196850"/>
            </a:xfrm>
            <a:prstGeom prst="ellipse">
              <a:avLst/>
            </a:prstGeom>
            <a:solidFill>
              <a:srgbClr val="2EA6EB"/>
            </a:solidFill>
            <a:ln>
              <a:noFill/>
            </a:ln>
          </p:spPr>
          <p:txBody>
            <a:bodyPr/>
            <a:lstStyle/>
            <a:p>
              <a:endParaRPr lang="zh-CN" altLang="en-US">
                <a:cs typeface="+mn-ea"/>
                <a:sym typeface="+mn-lt"/>
              </a:endParaRPr>
            </a:p>
          </p:txBody>
        </p:sp>
        <p:sp>
          <p:nvSpPr>
            <p:cNvPr id="33882" name="Freeform 90"/>
            <p:cNvSpPr/>
            <p:nvPr/>
          </p:nvSpPr>
          <p:spPr bwMode="auto">
            <a:xfrm>
              <a:off x="7237413" y="4320778"/>
              <a:ext cx="46037" cy="88900"/>
            </a:xfrm>
            <a:custGeom>
              <a:avLst/>
              <a:gdLst>
                <a:gd name="T0" fmla="*/ 4 w 20"/>
                <a:gd name="T1" fmla="*/ 22 h 39"/>
                <a:gd name="T2" fmla="*/ 4 w 20"/>
                <a:gd name="T3" fmla="*/ 39 h 39"/>
                <a:gd name="T4" fmla="*/ 13 w 20"/>
                <a:gd name="T5" fmla="*/ 39 h 39"/>
                <a:gd name="T6" fmla="*/ 13 w 20"/>
                <a:gd name="T7" fmla="*/ 22 h 39"/>
                <a:gd name="T8" fmla="*/ 18 w 20"/>
                <a:gd name="T9" fmla="*/ 22 h 39"/>
                <a:gd name="T10" fmla="*/ 20 w 20"/>
                <a:gd name="T11" fmla="*/ 15 h 39"/>
                <a:gd name="T12" fmla="*/ 13 w 20"/>
                <a:gd name="T13" fmla="*/ 15 h 39"/>
                <a:gd name="T14" fmla="*/ 13 w 20"/>
                <a:gd name="T15" fmla="*/ 9 h 39"/>
                <a:gd name="T16" fmla="*/ 14 w 20"/>
                <a:gd name="T17" fmla="*/ 8 h 39"/>
                <a:gd name="T18" fmla="*/ 18 w 20"/>
                <a:gd name="T19" fmla="*/ 8 h 39"/>
                <a:gd name="T20" fmla="*/ 18 w 20"/>
                <a:gd name="T21" fmla="*/ 0 h 39"/>
                <a:gd name="T22" fmla="*/ 11 w 20"/>
                <a:gd name="T23" fmla="*/ 0 h 39"/>
                <a:gd name="T24" fmla="*/ 4 w 20"/>
                <a:gd name="T25" fmla="*/ 7 h 39"/>
                <a:gd name="T26" fmla="*/ 4 w 20"/>
                <a:gd name="T27" fmla="*/ 14 h 39"/>
                <a:gd name="T28" fmla="*/ 0 w 20"/>
                <a:gd name="T29" fmla="*/ 14 h 39"/>
                <a:gd name="T30" fmla="*/ 0 w 20"/>
                <a:gd name="T31" fmla="*/ 22 h 39"/>
                <a:gd name="T32" fmla="*/ 4 w 20"/>
                <a:gd name="T33" fmla="*/ 22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39">
                  <a:moveTo>
                    <a:pt x="4" y="22"/>
                  </a:moveTo>
                  <a:cubicBezTo>
                    <a:pt x="4" y="39"/>
                    <a:pt x="4" y="39"/>
                    <a:pt x="4" y="39"/>
                  </a:cubicBezTo>
                  <a:cubicBezTo>
                    <a:pt x="13" y="39"/>
                    <a:pt x="13" y="39"/>
                    <a:pt x="13" y="39"/>
                  </a:cubicBezTo>
                  <a:cubicBezTo>
                    <a:pt x="13" y="22"/>
                    <a:pt x="13" y="22"/>
                    <a:pt x="13" y="22"/>
                  </a:cubicBezTo>
                  <a:cubicBezTo>
                    <a:pt x="18" y="22"/>
                    <a:pt x="18" y="22"/>
                    <a:pt x="18" y="22"/>
                  </a:cubicBezTo>
                  <a:cubicBezTo>
                    <a:pt x="20" y="15"/>
                    <a:pt x="20" y="15"/>
                    <a:pt x="20" y="15"/>
                  </a:cubicBezTo>
                  <a:cubicBezTo>
                    <a:pt x="13" y="15"/>
                    <a:pt x="13" y="15"/>
                    <a:pt x="13" y="15"/>
                  </a:cubicBezTo>
                  <a:cubicBezTo>
                    <a:pt x="13" y="15"/>
                    <a:pt x="13" y="11"/>
                    <a:pt x="13" y="9"/>
                  </a:cubicBezTo>
                  <a:cubicBezTo>
                    <a:pt x="13" y="9"/>
                    <a:pt x="13" y="8"/>
                    <a:pt x="14" y="8"/>
                  </a:cubicBezTo>
                  <a:cubicBezTo>
                    <a:pt x="16" y="8"/>
                    <a:pt x="18" y="8"/>
                    <a:pt x="18" y="8"/>
                  </a:cubicBezTo>
                  <a:cubicBezTo>
                    <a:pt x="18" y="0"/>
                    <a:pt x="18" y="0"/>
                    <a:pt x="18" y="0"/>
                  </a:cubicBezTo>
                  <a:cubicBezTo>
                    <a:pt x="18" y="0"/>
                    <a:pt x="15" y="0"/>
                    <a:pt x="11" y="0"/>
                  </a:cubicBezTo>
                  <a:cubicBezTo>
                    <a:pt x="8" y="0"/>
                    <a:pt x="4" y="4"/>
                    <a:pt x="4" y="7"/>
                  </a:cubicBezTo>
                  <a:cubicBezTo>
                    <a:pt x="4" y="11"/>
                    <a:pt x="4" y="14"/>
                    <a:pt x="4" y="14"/>
                  </a:cubicBezTo>
                  <a:cubicBezTo>
                    <a:pt x="0" y="14"/>
                    <a:pt x="0" y="14"/>
                    <a:pt x="0" y="14"/>
                  </a:cubicBezTo>
                  <a:cubicBezTo>
                    <a:pt x="0" y="22"/>
                    <a:pt x="0" y="22"/>
                    <a:pt x="0" y="22"/>
                  </a:cubicBezTo>
                  <a:lnTo>
                    <a:pt x="4" y="2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grpSp>
      <p:grpSp>
        <p:nvGrpSpPr>
          <p:cNvPr id="17" name="组合 16"/>
          <p:cNvGrpSpPr/>
          <p:nvPr/>
        </p:nvGrpSpPr>
        <p:grpSpPr>
          <a:xfrm>
            <a:off x="7989888" y="4266803"/>
            <a:ext cx="195262" cy="196850"/>
            <a:chOff x="7989888" y="4266803"/>
            <a:chExt cx="195262" cy="196850"/>
          </a:xfrm>
        </p:grpSpPr>
        <p:sp>
          <p:nvSpPr>
            <p:cNvPr id="33884" name="Oval 92"/>
            <p:cNvSpPr>
              <a:spLocks noChangeArrowheads="1"/>
            </p:cNvSpPr>
            <p:nvPr/>
          </p:nvSpPr>
          <p:spPr bwMode="auto">
            <a:xfrm>
              <a:off x="7989888" y="4266803"/>
              <a:ext cx="195262" cy="196850"/>
            </a:xfrm>
            <a:prstGeom prst="ellipse">
              <a:avLst/>
            </a:prstGeom>
            <a:solidFill>
              <a:srgbClr val="2EA6EB"/>
            </a:solidFill>
            <a:ln>
              <a:noFill/>
            </a:ln>
          </p:spPr>
          <p:txBody>
            <a:bodyPr/>
            <a:lstStyle/>
            <a:p>
              <a:endParaRPr lang="zh-CN" altLang="en-US">
                <a:cs typeface="+mn-ea"/>
                <a:sym typeface="+mn-lt"/>
              </a:endParaRPr>
            </a:p>
          </p:txBody>
        </p:sp>
        <p:sp>
          <p:nvSpPr>
            <p:cNvPr id="33885" name="Freeform 93"/>
            <p:cNvSpPr>
              <a:spLocks noEditPoints="1"/>
            </p:cNvSpPr>
            <p:nvPr/>
          </p:nvSpPr>
          <p:spPr bwMode="auto">
            <a:xfrm>
              <a:off x="8043863" y="4320778"/>
              <a:ext cx="87312" cy="88900"/>
            </a:xfrm>
            <a:custGeom>
              <a:avLst/>
              <a:gdLst>
                <a:gd name="T0" fmla="*/ 20 w 39"/>
                <a:gd name="T1" fmla="*/ 39 h 39"/>
                <a:gd name="T2" fmla="*/ 0 w 39"/>
                <a:gd name="T3" fmla="*/ 20 h 39"/>
                <a:gd name="T4" fmla="*/ 20 w 39"/>
                <a:gd name="T5" fmla="*/ 0 h 39"/>
                <a:gd name="T6" fmla="*/ 39 w 39"/>
                <a:gd name="T7" fmla="*/ 20 h 39"/>
                <a:gd name="T8" fmla="*/ 20 w 39"/>
                <a:gd name="T9" fmla="*/ 39 h 39"/>
                <a:gd name="T10" fmla="*/ 36 w 39"/>
                <a:gd name="T11" fmla="*/ 22 h 39"/>
                <a:gd name="T12" fmla="*/ 26 w 39"/>
                <a:gd name="T13" fmla="*/ 22 h 39"/>
                <a:gd name="T14" fmla="*/ 29 w 39"/>
                <a:gd name="T15" fmla="*/ 33 h 39"/>
                <a:gd name="T16" fmla="*/ 36 w 39"/>
                <a:gd name="T17" fmla="*/ 22 h 39"/>
                <a:gd name="T18" fmla="*/ 26 w 39"/>
                <a:gd name="T19" fmla="*/ 35 h 39"/>
                <a:gd name="T20" fmla="*/ 23 w 39"/>
                <a:gd name="T21" fmla="*/ 22 h 39"/>
                <a:gd name="T22" fmla="*/ 22 w 39"/>
                <a:gd name="T23" fmla="*/ 22 h 39"/>
                <a:gd name="T24" fmla="*/ 10 w 39"/>
                <a:gd name="T25" fmla="*/ 33 h 39"/>
                <a:gd name="T26" fmla="*/ 20 w 39"/>
                <a:gd name="T27" fmla="*/ 36 h 39"/>
                <a:gd name="T28" fmla="*/ 26 w 39"/>
                <a:gd name="T29" fmla="*/ 35 h 39"/>
                <a:gd name="T30" fmla="*/ 7 w 39"/>
                <a:gd name="T31" fmla="*/ 31 h 39"/>
                <a:gd name="T32" fmla="*/ 21 w 39"/>
                <a:gd name="T33" fmla="*/ 20 h 39"/>
                <a:gd name="T34" fmla="*/ 21 w 39"/>
                <a:gd name="T35" fmla="*/ 20 h 39"/>
                <a:gd name="T36" fmla="*/ 20 w 39"/>
                <a:gd name="T37" fmla="*/ 17 h 39"/>
                <a:gd name="T38" fmla="*/ 3 w 39"/>
                <a:gd name="T39" fmla="*/ 19 h 39"/>
                <a:gd name="T40" fmla="*/ 3 w 39"/>
                <a:gd name="T41" fmla="*/ 20 h 39"/>
                <a:gd name="T42" fmla="*/ 7 w 39"/>
                <a:gd name="T43" fmla="*/ 31 h 39"/>
                <a:gd name="T44" fmla="*/ 4 w 39"/>
                <a:gd name="T45" fmla="*/ 16 h 39"/>
                <a:gd name="T46" fmla="*/ 19 w 39"/>
                <a:gd name="T47" fmla="*/ 14 h 39"/>
                <a:gd name="T48" fmla="*/ 13 w 39"/>
                <a:gd name="T49" fmla="*/ 5 h 39"/>
                <a:gd name="T50" fmla="*/ 4 w 39"/>
                <a:gd name="T51" fmla="*/ 16 h 39"/>
                <a:gd name="T52" fmla="*/ 16 w 39"/>
                <a:gd name="T53" fmla="*/ 4 h 39"/>
                <a:gd name="T54" fmla="*/ 22 w 39"/>
                <a:gd name="T55" fmla="*/ 13 h 39"/>
                <a:gd name="T56" fmla="*/ 31 w 39"/>
                <a:gd name="T57" fmla="*/ 7 h 39"/>
                <a:gd name="T58" fmla="*/ 20 w 39"/>
                <a:gd name="T59" fmla="*/ 3 h 39"/>
                <a:gd name="T60" fmla="*/ 16 w 39"/>
                <a:gd name="T61" fmla="*/ 4 h 39"/>
                <a:gd name="T62" fmla="*/ 32 w 39"/>
                <a:gd name="T63" fmla="*/ 9 h 39"/>
                <a:gd name="T64" fmla="*/ 23 w 39"/>
                <a:gd name="T65" fmla="*/ 16 h 39"/>
                <a:gd name="T66" fmla="*/ 24 w 39"/>
                <a:gd name="T67" fmla="*/ 18 h 39"/>
                <a:gd name="T68" fmla="*/ 25 w 39"/>
                <a:gd name="T69" fmla="*/ 19 h 39"/>
                <a:gd name="T70" fmla="*/ 36 w 39"/>
                <a:gd name="T71" fmla="*/ 20 h 39"/>
                <a:gd name="T72" fmla="*/ 32 w 39"/>
                <a:gd name="T73" fmla="*/ 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9" h="39">
                  <a:moveTo>
                    <a:pt x="20" y="39"/>
                  </a:moveTo>
                  <a:cubicBezTo>
                    <a:pt x="9" y="39"/>
                    <a:pt x="0" y="30"/>
                    <a:pt x="0" y="20"/>
                  </a:cubicBezTo>
                  <a:cubicBezTo>
                    <a:pt x="0" y="9"/>
                    <a:pt x="9" y="0"/>
                    <a:pt x="20" y="0"/>
                  </a:cubicBezTo>
                  <a:cubicBezTo>
                    <a:pt x="30" y="0"/>
                    <a:pt x="39" y="9"/>
                    <a:pt x="39" y="20"/>
                  </a:cubicBezTo>
                  <a:cubicBezTo>
                    <a:pt x="39" y="30"/>
                    <a:pt x="30" y="39"/>
                    <a:pt x="20" y="39"/>
                  </a:cubicBezTo>
                  <a:close/>
                  <a:moveTo>
                    <a:pt x="36" y="22"/>
                  </a:moveTo>
                  <a:cubicBezTo>
                    <a:pt x="35" y="22"/>
                    <a:pt x="31" y="21"/>
                    <a:pt x="26" y="22"/>
                  </a:cubicBezTo>
                  <a:cubicBezTo>
                    <a:pt x="28" y="27"/>
                    <a:pt x="29" y="32"/>
                    <a:pt x="29" y="33"/>
                  </a:cubicBezTo>
                  <a:cubicBezTo>
                    <a:pt x="32" y="31"/>
                    <a:pt x="35" y="27"/>
                    <a:pt x="36" y="22"/>
                  </a:cubicBezTo>
                  <a:close/>
                  <a:moveTo>
                    <a:pt x="26" y="35"/>
                  </a:moveTo>
                  <a:cubicBezTo>
                    <a:pt x="26" y="33"/>
                    <a:pt x="25" y="28"/>
                    <a:pt x="23" y="22"/>
                  </a:cubicBezTo>
                  <a:cubicBezTo>
                    <a:pt x="23" y="22"/>
                    <a:pt x="22" y="22"/>
                    <a:pt x="22" y="22"/>
                  </a:cubicBezTo>
                  <a:cubicBezTo>
                    <a:pt x="13" y="26"/>
                    <a:pt x="10" y="32"/>
                    <a:pt x="10" y="33"/>
                  </a:cubicBezTo>
                  <a:cubicBezTo>
                    <a:pt x="12" y="35"/>
                    <a:pt x="16" y="36"/>
                    <a:pt x="20" y="36"/>
                  </a:cubicBezTo>
                  <a:cubicBezTo>
                    <a:pt x="22" y="36"/>
                    <a:pt x="24" y="36"/>
                    <a:pt x="26" y="35"/>
                  </a:cubicBezTo>
                  <a:close/>
                  <a:moveTo>
                    <a:pt x="7" y="31"/>
                  </a:moveTo>
                  <a:cubicBezTo>
                    <a:pt x="8" y="30"/>
                    <a:pt x="12" y="23"/>
                    <a:pt x="21" y="20"/>
                  </a:cubicBezTo>
                  <a:cubicBezTo>
                    <a:pt x="21" y="20"/>
                    <a:pt x="21" y="20"/>
                    <a:pt x="21" y="20"/>
                  </a:cubicBezTo>
                  <a:cubicBezTo>
                    <a:pt x="21" y="19"/>
                    <a:pt x="21" y="18"/>
                    <a:pt x="20" y="17"/>
                  </a:cubicBezTo>
                  <a:cubicBezTo>
                    <a:pt x="12" y="19"/>
                    <a:pt x="4" y="19"/>
                    <a:pt x="3" y="19"/>
                  </a:cubicBezTo>
                  <a:cubicBezTo>
                    <a:pt x="3" y="19"/>
                    <a:pt x="3" y="20"/>
                    <a:pt x="3" y="20"/>
                  </a:cubicBezTo>
                  <a:cubicBezTo>
                    <a:pt x="3" y="24"/>
                    <a:pt x="5" y="28"/>
                    <a:pt x="7" y="31"/>
                  </a:cubicBezTo>
                  <a:close/>
                  <a:moveTo>
                    <a:pt x="4" y="16"/>
                  </a:moveTo>
                  <a:cubicBezTo>
                    <a:pt x="4" y="16"/>
                    <a:pt x="11" y="16"/>
                    <a:pt x="19" y="14"/>
                  </a:cubicBezTo>
                  <a:cubicBezTo>
                    <a:pt x="16" y="10"/>
                    <a:pt x="13" y="5"/>
                    <a:pt x="13" y="5"/>
                  </a:cubicBezTo>
                  <a:cubicBezTo>
                    <a:pt x="8" y="7"/>
                    <a:pt x="5" y="11"/>
                    <a:pt x="4" y="16"/>
                  </a:cubicBezTo>
                  <a:close/>
                  <a:moveTo>
                    <a:pt x="16" y="4"/>
                  </a:moveTo>
                  <a:cubicBezTo>
                    <a:pt x="16" y="4"/>
                    <a:pt x="19" y="8"/>
                    <a:pt x="22" y="13"/>
                  </a:cubicBezTo>
                  <a:cubicBezTo>
                    <a:pt x="28" y="11"/>
                    <a:pt x="30" y="8"/>
                    <a:pt x="31" y="7"/>
                  </a:cubicBezTo>
                  <a:cubicBezTo>
                    <a:pt x="28" y="5"/>
                    <a:pt x="24" y="3"/>
                    <a:pt x="20" y="3"/>
                  </a:cubicBezTo>
                  <a:cubicBezTo>
                    <a:pt x="18" y="3"/>
                    <a:pt x="17" y="3"/>
                    <a:pt x="16" y="4"/>
                  </a:cubicBezTo>
                  <a:close/>
                  <a:moveTo>
                    <a:pt x="32" y="9"/>
                  </a:moveTo>
                  <a:cubicBezTo>
                    <a:pt x="32" y="10"/>
                    <a:pt x="29" y="13"/>
                    <a:pt x="23" y="16"/>
                  </a:cubicBezTo>
                  <a:cubicBezTo>
                    <a:pt x="24" y="17"/>
                    <a:pt x="24" y="17"/>
                    <a:pt x="24" y="18"/>
                  </a:cubicBezTo>
                  <a:cubicBezTo>
                    <a:pt x="24" y="18"/>
                    <a:pt x="25" y="19"/>
                    <a:pt x="25" y="19"/>
                  </a:cubicBezTo>
                  <a:cubicBezTo>
                    <a:pt x="30" y="18"/>
                    <a:pt x="36" y="19"/>
                    <a:pt x="36" y="20"/>
                  </a:cubicBezTo>
                  <a:cubicBezTo>
                    <a:pt x="36" y="16"/>
                    <a:pt x="35" y="12"/>
                    <a:pt x="32"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grpSp>
      <p:grpSp>
        <p:nvGrpSpPr>
          <p:cNvPr id="16" name="组合 15"/>
          <p:cNvGrpSpPr/>
          <p:nvPr/>
        </p:nvGrpSpPr>
        <p:grpSpPr>
          <a:xfrm>
            <a:off x="7573963" y="4266803"/>
            <a:ext cx="196850" cy="196850"/>
            <a:chOff x="7573963" y="4266803"/>
            <a:chExt cx="196850" cy="196850"/>
          </a:xfrm>
        </p:grpSpPr>
        <p:sp>
          <p:nvSpPr>
            <p:cNvPr id="33887" name="Oval 95"/>
            <p:cNvSpPr>
              <a:spLocks noChangeArrowheads="1"/>
            </p:cNvSpPr>
            <p:nvPr/>
          </p:nvSpPr>
          <p:spPr bwMode="auto">
            <a:xfrm>
              <a:off x="7573963" y="4266803"/>
              <a:ext cx="196850" cy="196850"/>
            </a:xfrm>
            <a:prstGeom prst="ellipse">
              <a:avLst/>
            </a:prstGeom>
            <a:solidFill>
              <a:srgbClr val="2EA6EB"/>
            </a:solidFill>
            <a:ln>
              <a:noFill/>
            </a:ln>
          </p:spPr>
          <p:txBody>
            <a:bodyPr/>
            <a:lstStyle/>
            <a:p>
              <a:endParaRPr lang="zh-CN" altLang="en-US">
                <a:cs typeface="+mn-ea"/>
                <a:sym typeface="+mn-lt"/>
              </a:endParaRPr>
            </a:p>
          </p:txBody>
        </p:sp>
        <p:sp>
          <p:nvSpPr>
            <p:cNvPr id="33888" name="Freeform 96"/>
            <p:cNvSpPr>
              <a:spLocks noEditPoints="1"/>
            </p:cNvSpPr>
            <p:nvPr/>
          </p:nvSpPr>
          <p:spPr bwMode="auto">
            <a:xfrm>
              <a:off x="7627938" y="4314428"/>
              <a:ext cx="88900" cy="84138"/>
            </a:xfrm>
            <a:custGeom>
              <a:avLst/>
              <a:gdLst>
                <a:gd name="T0" fmla="*/ 9 w 39"/>
                <a:gd name="T1" fmla="*/ 4 h 38"/>
                <a:gd name="T2" fmla="*/ 5 w 39"/>
                <a:gd name="T3" fmla="*/ 8 h 38"/>
                <a:gd name="T4" fmla="*/ 0 w 39"/>
                <a:gd name="T5" fmla="*/ 4 h 38"/>
                <a:gd name="T6" fmla="*/ 5 w 39"/>
                <a:gd name="T7" fmla="*/ 0 h 38"/>
                <a:gd name="T8" fmla="*/ 9 w 39"/>
                <a:gd name="T9" fmla="*/ 4 h 38"/>
                <a:gd name="T10" fmla="*/ 1 w 39"/>
                <a:gd name="T11" fmla="*/ 38 h 38"/>
                <a:gd name="T12" fmla="*/ 1 w 39"/>
                <a:gd name="T13" fmla="*/ 12 h 38"/>
                <a:gd name="T14" fmla="*/ 9 w 39"/>
                <a:gd name="T15" fmla="*/ 12 h 38"/>
                <a:gd name="T16" fmla="*/ 9 w 39"/>
                <a:gd name="T17" fmla="*/ 38 h 38"/>
                <a:gd name="T18" fmla="*/ 1 w 39"/>
                <a:gd name="T19" fmla="*/ 38 h 38"/>
                <a:gd name="T20" fmla="*/ 14 w 39"/>
                <a:gd name="T21" fmla="*/ 20 h 38"/>
                <a:gd name="T22" fmla="*/ 14 w 39"/>
                <a:gd name="T23" fmla="*/ 12 h 38"/>
                <a:gd name="T24" fmla="*/ 21 w 39"/>
                <a:gd name="T25" fmla="*/ 12 h 38"/>
                <a:gd name="T26" fmla="*/ 21 w 39"/>
                <a:gd name="T27" fmla="*/ 15 h 38"/>
                <a:gd name="T28" fmla="*/ 21 w 39"/>
                <a:gd name="T29" fmla="*/ 15 h 38"/>
                <a:gd name="T30" fmla="*/ 29 w 39"/>
                <a:gd name="T31" fmla="*/ 11 h 38"/>
                <a:gd name="T32" fmla="*/ 39 w 39"/>
                <a:gd name="T33" fmla="*/ 22 h 38"/>
                <a:gd name="T34" fmla="*/ 39 w 39"/>
                <a:gd name="T35" fmla="*/ 38 h 38"/>
                <a:gd name="T36" fmla="*/ 31 w 39"/>
                <a:gd name="T37" fmla="*/ 38 h 38"/>
                <a:gd name="T38" fmla="*/ 31 w 39"/>
                <a:gd name="T39" fmla="*/ 23 h 38"/>
                <a:gd name="T40" fmla="*/ 26 w 39"/>
                <a:gd name="T41" fmla="*/ 18 h 38"/>
                <a:gd name="T42" fmla="*/ 22 w 39"/>
                <a:gd name="T43" fmla="*/ 21 h 38"/>
                <a:gd name="T44" fmla="*/ 22 w 39"/>
                <a:gd name="T45" fmla="*/ 23 h 38"/>
                <a:gd name="T46" fmla="*/ 22 w 39"/>
                <a:gd name="T47" fmla="*/ 38 h 38"/>
                <a:gd name="T48" fmla="*/ 14 w 39"/>
                <a:gd name="T49" fmla="*/ 38 h 38"/>
                <a:gd name="T50" fmla="*/ 14 w 39"/>
                <a:gd name="T51" fmla="*/ 2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9" h="38">
                  <a:moveTo>
                    <a:pt x="9" y="4"/>
                  </a:moveTo>
                  <a:cubicBezTo>
                    <a:pt x="9" y="7"/>
                    <a:pt x="8" y="8"/>
                    <a:pt x="5" y="8"/>
                  </a:cubicBezTo>
                  <a:cubicBezTo>
                    <a:pt x="2" y="8"/>
                    <a:pt x="0" y="7"/>
                    <a:pt x="0" y="4"/>
                  </a:cubicBezTo>
                  <a:cubicBezTo>
                    <a:pt x="0" y="2"/>
                    <a:pt x="2" y="0"/>
                    <a:pt x="5" y="0"/>
                  </a:cubicBezTo>
                  <a:cubicBezTo>
                    <a:pt x="8" y="0"/>
                    <a:pt x="9" y="2"/>
                    <a:pt x="9" y="4"/>
                  </a:cubicBezTo>
                  <a:close/>
                  <a:moveTo>
                    <a:pt x="1" y="38"/>
                  </a:moveTo>
                  <a:cubicBezTo>
                    <a:pt x="1" y="12"/>
                    <a:pt x="1" y="12"/>
                    <a:pt x="1" y="12"/>
                  </a:cubicBezTo>
                  <a:cubicBezTo>
                    <a:pt x="9" y="12"/>
                    <a:pt x="9" y="12"/>
                    <a:pt x="9" y="12"/>
                  </a:cubicBezTo>
                  <a:cubicBezTo>
                    <a:pt x="9" y="38"/>
                    <a:pt x="9" y="38"/>
                    <a:pt x="9" y="38"/>
                  </a:cubicBezTo>
                  <a:lnTo>
                    <a:pt x="1" y="38"/>
                  </a:lnTo>
                  <a:close/>
                  <a:moveTo>
                    <a:pt x="14" y="20"/>
                  </a:moveTo>
                  <a:cubicBezTo>
                    <a:pt x="14" y="17"/>
                    <a:pt x="14" y="14"/>
                    <a:pt x="14" y="12"/>
                  </a:cubicBezTo>
                  <a:cubicBezTo>
                    <a:pt x="21" y="12"/>
                    <a:pt x="21" y="12"/>
                    <a:pt x="21" y="12"/>
                  </a:cubicBezTo>
                  <a:cubicBezTo>
                    <a:pt x="21" y="15"/>
                    <a:pt x="21" y="15"/>
                    <a:pt x="21" y="15"/>
                  </a:cubicBezTo>
                  <a:cubicBezTo>
                    <a:pt x="21" y="15"/>
                    <a:pt x="21" y="15"/>
                    <a:pt x="21" y="15"/>
                  </a:cubicBezTo>
                  <a:cubicBezTo>
                    <a:pt x="22" y="14"/>
                    <a:pt x="25" y="11"/>
                    <a:pt x="29" y="11"/>
                  </a:cubicBezTo>
                  <a:cubicBezTo>
                    <a:pt x="35" y="11"/>
                    <a:pt x="39" y="15"/>
                    <a:pt x="39" y="22"/>
                  </a:cubicBezTo>
                  <a:cubicBezTo>
                    <a:pt x="39" y="38"/>
                    <a:pt x="39" y="38"/>
                    <a:pt x="39" y="38"/>
                  </a:cubicBezTo>
                  <a:cubicBezTo>
                    <a:pt x="31" y="38"/>
                    <a:pt x="31" y="38"/>
                    <a:pt x="31" y="38"/>
                  </a:cubicBezTo>
                  <a:cubicBezTo>
                    <a:pt x="31" y="23"/>
                    <a:pt x="31" y="23"/>
                    <a:pt x="31" y="23"/>
                  </a:cubicBezTo>
                  <a:cubicBezTo>
                    <a:pt x="31" y="20"/>
                    <a:pt x="29" y="18"/>
                    <a:pt x="26" y="18"/>
                  </a:cubicBezTo>
                  <a:cubicBezTo>
                    <a:pt x="24" y="18"/>
                    <a:pt x="23" y="19"/>
                    <a:pt x="22" y="21"/>
                  </a:cubicBezTo>
                  <a:cubicBezTo>
                    <a:pt x="22" y="21"/>
                    <a:pt x="22" y="22"/>
                    <a:pt x="22" y="23"/>
                  </a:cubicBezTo>
                  <a:cubicBezTo>
                    <a:pt x="22" y="38"/>
                    <a:pt x="22" y="38"/>
                    <a:pt x="22" y="38"/>
                  </a:cubicBezTo>
                  <a:cubicBezTo>
                    <a:pt x="14" y="38"/>
                    <a:pt x="14" y="38"/>
                    <a:pt x="14" y="38"/>
                  </a:cubicBezTo>
                  <a:lnTo>
                    <a:pt x="14" y="2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grpSp>
      <p:sp>
        <p:nvSpPr>
          <p:cNvPr id="18" name="文本占位符 17"/>
          <p:cNvSpPr>
            <a:spLocks noGrp="1"/>
          </p:cNvSpPr>
          <p:nvPr>
            <p:ph type="body" sz="quarter" idx="10"/>
          </p:nvPr>
        </p:nvSpPr>
        <p:spPr/>
        <p:txBody>
          <a:bodyPr/>
          <a:lstStyle/>
          <a:p>
            <a:r>
              <a:rPr lang="zh-CN" altLang="en-US" dirty="0">
                <a:cs typeface="+mn-ea"/>
                <a:sym typeface="+mn-lt"/>
              </a:rPr>
              <a:t>点击输入标题</a:t>
            </a:r>
            <a:endParaRPr lang="zh-CN" altLang="en-US" dirty="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5000">
        <p14:gallery dir="l"/>
      </p:transition>
    </mc:Choice>
    <mc:Fallback>
      <p:transition spd="slow" advClick="0"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50000">
                                      <p:stCondLst>
                                        <p:cond delay="0"/>
                                      </p:stCondLst>
                                      <p:childTnLst>
                                        <p:set>
                                          <p:cBhvr>
                                            <p:cTn id="6" dur="1" fill="hold">
                                              <p:stCondLst>
                                                <p:cond delay="0"/>
                                              </p:stCondLst>
                                            </p:cTn>
                                            <p:tgtEl>
                                              <p:spTgt spid="33813"/>
                                            </p:tgtEl>
                                            <p:attrNameLst>
                                              <p:attrName>style.visibility</p:attrName>
                                            </p:attrNameLst>
                                          </p:cBhvr>
                                          <p:to>
                                            <p:strVal val="visible"/>
                                          </p:to>
                                        </p:set>
                                        <p:anim calcmode="lin" valueType="num" p14:bounceEnd="50000">
                                          <p:cBhvr additive="base">
                                            <p:cTn id="7" dur="500" fill="hold"/>
                                            <p:tgtEl>
                                              <p:spTgt spid="33813"/>
                                            </p:tgtEl>
                                            <p:attrNameLst>
                                              <p:attrName>ppt_x</p:attrName>
                                            </p:attrNameLst>
                                          </p:cBhvr>
                                          <p:tavLst>
                                            <p:tav tm="0">
                                              <p:val>
                                                <p:strVal val="#ppt_x"/>
                                              </p:val>
                                            </p:tav>
                                            <p:tav tm="100000">
                                              <p:val>
                                                <p:strVal val="#ppt_x"/>
                                              </p:val>
                                            </p:tav>
                                          </p:tavLst>
                                        </p:anim>
                                        <p:anim calcmode="lin" valueType="num" p14:bounceEnd="50000">
                                          <p:cBhvr additive="base">
                                            <p:cTn id="8" dur="500" fill="hold"/>
                                            <p:tgtEl>
                                              <p:spTgt spid="3381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50000">
                                      <p:stCondLst>
                                        <p:cond delay="100"/>
                                      </p:stCondLst>
                                      <p:childTnLst>
                                        <p:set>
                                          <p:cBhvr>
                                            <p:cTn id="10" dur="1" fill="hold">
                                              <p:stCondLst>
                                                <p:cond delay="0"/>
                                              </p:stCondLst>
                                            </p:cTn>
                                            <p:tgtEl>
                                              <p:spTgt spid="33829"/>
                                            </p:tgtEl>
                                            <p:attrNameLst>
                                              <p:attrName>style.visibility</p:attrName>
                                            </p:attrNameLst>
                                          </p:cBhvr>
                                          <p:to>
                                            <p:strVal val="visible"/>
                                          </p:to>
                                        </p:set>
                                        <p:anim calcmode="lin" valueType="num" p14:bounceEnd="50000">
                                          <p:cBhvr additive="base">
                                            <p:cTn id="11" dur="500" fill="hold"/>
                                            <p:tgtEl>
                                              <p:spTgt spid="33829"/>
                                            </p:tgtEl>
                                            <p:attrNameLst>
                                              <p:attrName>ppt_x</p:attrName>
                                            </p:attrNameLst>
                                          </p:cBhvr>
                                          <p:tavLst>
                                            <p:tav tm="0">
                                              <p:val>
                                                <p:strVal val="#ppt_x"/>
                                              </p:val>
                                            </p:tav>
                                            <p:tav tm="100000">
                                              <p:val>
                                                <p:strVal val="#ppt_x"/>
                                              </p:val>
                                            </p:tav>
                                          </p:tavLst>
                                        </p:anim>
                                        <p:anim calcmode="lin" valueType="num" p14:bounceEnd="50000">
                                          <p:cBhvr additive="base">
                                            <p:cTn id="12" dur="500" fill="hold"/>
                                            <p:tgtEl>
                                              <p:spTgt spid="3382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50000">
                                      <p:stCondLst>
                                        <p:cond delay="200"/>
                                      </p:stCondLst>
                                      <p:childTnLst>
                                        <p:set>
                                          <p:cBhvr>
                                            <p:cTn id="14" dur="1" fill="hold">
                                              <p:stCondLst>
                                                <p:cond delay="0"/>
                                              </p:stCondLst>
                                            </p:cTn>
                                            <p:tgtEl>
                                              <p:spTgt spid="33830"/>
                                            </p:tgtEl>
                                            <p:attrNameLst>
                                              <p:attrName>style.visibility</p:attrName>
                                            </p:attrNameLst>
                                          </p:cBhvr>
                                          <p:to>
                                            <p:strVal val="visible"/>
                                          </p:to>
                                        </p:set>
                                        <p:anim calcmode="lin" valueType="num" p14:bounceEnd="50000">
                                          <p:cBhvr additive="base">
                                            <p:cTn id="15" dur="500" fill="hold"/>
                                            <p:tgtEl>
                                              <p:spTgt spid="33830"/>
                                            </p:tgtEl>
                                            <p:attrNameLst>
                                              <p:attrName>ppt_x</p:attrName>
                                            </p:attrNameLst>
                                          </p:cBhvr>
                                          <p:tavLst>
                                            <p:tav tm="0">
                                              <p:val>
                                                <p:strVal val="#ppt_x"/>
                                              </p:val>
                                            </p:tav>
                                            <p:tav tm="100000">
                                              <p:val>
                                                <p:strVal val="#ppt_x"/>
                                              </p:val>
                                            </p:tav>
                                          </p:tavLst>
                                        </p:anim>
                                        <p:anim calcmode="lin" valueType="num" p14:bounceEnd="50000">
                                          <p:cBhvr additive="base">
                                            <p:cTn id="16" dur="500" fill="hold"/>
                                            <p:tgtEl>
                                              <p:spTgt spid="3383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50000">
                                      <p:stCondLst>
                                        <p:cond delay="200"/>
                                      </p:stCondLst>
                                      <p:childTnLst>
                                        <p:set>
                                          <p:cBhvr>
                                            <p:cTn id="18" dur="1" fill="hold">
                                              <p:stCondLst>
                                                <p:cond delay="0"/>
                                              </p:stCondLst>
                                            </p:cTn>
                                            <p:tgtEl>
                                              <p:spTgt spid="33816"/>
                                            </p:tgtEl>
                                            <p:attrNameLst>
                                              <p:attrName>style.visibility</p:attrName>
                                            </p:attrNameLst>
                                          </p:cBhvr>
                                          <p:to>
                                            <p:strVal val="visible"/>
                                          </p:to>
                                        </p:set>
                                        <p:anim calcmode="lin" valueType="num" p14:bounceEnd="50000">
                                          <p:cBhvr additive="base">
                                            <p:cTn id="19" dur="500" fill="hold"/>
                                            <p:tgtEl>
                                              <p:spTgt spid="33816"/>
                                            </p:tgtEl>
                                            <p:attrNameLst>
                                              <p:attrName>ppt_x</p:attrName>
                                            </p:attrNameLst>
                                          </p:cBhvr>
                                          <p:tavLst>
                                            <p:tav tm="0">
                                              <p:val>
                                                <p:strVal val="#ppt_x"/>
                                              </p:val>
                                            </p:tav>
                                            <p:tav tm="100000">
                                              <p:val>
                                                <p:strVal val="#ppt_x"/>
                                              </p:val>
                                            </p:tav>
                                          </p:tavLst>
                                        </p:anim>
                                        <p:anim calcmode="lin" valueType="num" p14:bounceEnd="50000">
                                          <p:cBhvr additive="base">
                                            <p:cTn id="20" dur="500" fill="hold"/>
                                            <p:tgtEl>
                                              <p:spTgt spid="3381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50000">
                                      <p:stCondLst>
                                        <p:cond delay="300"/>
                                      </p:stCondLst>
                                      <p:childTnLst>
                                        <p:set>
                                          <p:cBhvr>
                                            <p:cTn id="22" dur="1" fill="hold">
                                              <p:stCondLst>
                                                <p:cond delay="0"/>
                                              </p:stCondLst>
                                            </p:cTn>
                                            <p:tgtEl>
                                              <p:spTgt spid="33837"/>
                                            </p:tgtEl>
                                            <p:attrNameLst>
                                              <p:attrName>style.visibility</p:attrName>
                                            </p:attrNameLst>
                                          </p:cBhvr>
                                          <p:to>
                                            <p:strVal val="visible"/>
                                          </p:to>
                                        </p:set>
                                        <p:anim calcmode="lin" valueType="num" p14:bounceEnd="50000">
                                          <p:cBhvr additive="base">
                                            <p:cTn id="23" dur="500" fill="hold"/>
                                            <p:tgtEl>
                                              <p:spTgt spid="33837"/>
                                            </p:tgtEl>
                                            <p:attrNameLst>
                                              <p:attrName>ppt_x</p:attrName>
                                            </p:attrNameLst>
                                          </p:cBhvr>
                                          <p:tavLst>
                                            <p:tav tm="0">
                                              <p:val>
                                                <p:strVal val="#ppt_x"/>
                                              </p:val>
                                            </p:tav>
                                            <p:tav tm="100000">
                                              <p:val>
                                                <p:strVal val="#ppt_x"/>
                                              </p:val>
                                            </p:tav>
                                          </p:tavLst>
                                        </p:anim>
                                        <p:anim calcmode="lin" valueType="num" p14:bounceEnd="50000">
                                          <p:cBhvr additive="base">
                                            <p:cTn id="24" dur="500" fill="hold"/>
                                            <p:tgtEl>
                                              <p:spTgt spid="33837"/>
                                            </p:tgtEl>
                                            <p:attrNameLst>
                                              <p:attrName>ppt_y</p:attrName>
                                            </p:attrNameLst>
                                          </p:cBhvr>
                                          <p:tavLst>
                                            <p:tav tm="0">
                                              <p:val>
                                                <p:strVal val="1+#ppt_h/2"/>
                                              </p:val>
                                            </p:tav>
                                            <p:tav tm="100000">
                                              <p:val>
                                                <p:strVal val="#ppt_y"/>
                                              </p:val>
                                            </p:tav>
                                          </p:tavLst>
                                        </p:anim>
                                      </p:childTnLst>
                                    </p:cTn>
                                  </p:par>
                                  <p:par>
                                    <p:cTn id="25" presetID="53" presetClass="entr" presetSubtype="16" fill="hold" nodeType="withEffect">
                                      <p:stCondLst>
                                        <p:cond delay="300"/>
                                      </p:stCondLst>
                                      <p:childTnLst>
                                        <p:set>
                                          <p:cBhvr>
                                            <p:cTn id="26" dur="1" fill="hold">
                                              <p:stCondLst>
                                                <p:cond delay="0"/>
                                              </p:stCondLst>
                                            </p:cTn>
                                            <p:tgtEl>
                                              <p:spTgt spid="2"/>
                                            </p:tgtEl>
                                            <p:attrNameLst>
                                              <p:attrName>style.visibility</p:attrName>
                                            </p:attrNameLst>
                                          </p:cBhvr>
                                          <p:to>
                                            <p:strVal val="visible"/>
                                          </p:to>
                                        </p:set>
                                        <p:anim calcmode="lin" valueType="num">
                                          <p:cBhvr>
                                            <p:cTn id="27" dur="300" fill="hold"/>
                                            <p:tgtEl>
                                              <p:spTgt spid="2"/>
                                            </p:tgtEl>
                                            <p:attrNameLst>
                                              <p:attrName>ppt_w</p:attrName>
                                            </p:attrNameLst>
                                          </p:cBhvr>
                                          <p:tavLst>
                                            <p:tav tm="0">
                                              <p:val>
                                                <p:fltVal val="0"/>
                                              </p:val>
                                            </p:tav>
                                            <p:tav tm="100000">
                                              <p:val>
                                                <p:strVal val="#ppt_w"/>
                                              </p:val>
                                            </p:tav>
                                          </p:tavLst>
                                        </p:anim>
                                        <p:anim calcmode="lin" valueType="num">
                                          <p:cBhvr>
                                            <p:cTn id="28" dur="300" fill="hold"/>
                                            <p:tgtEl>
                                              <p:spTgt spid="2"/>
                                            </p:tgtEl>
                                            <p:attrNameLst>
                                              <p:attrName>ppt_h</p:attrName>
                                            </p:attrNameLst>
                                          </p:cBhvr>
                                          <p:tavLst>
                                            <p:tav tm="0">
                                              <p:val>
                                                <p:fltVal val="0"/>
                                              </p:val>
                                            </p:tav>
                                            <p:tav tm="100000">
                                              <p:val>
                                                <p:strVal val="#ppt_h"/>
                                              </p:val>
                                            </p:tav>
                                          </p:tavLst>
                                        </p:anim>
                                        <p:animEffect transition="in" filter="fade">
                                          <p:cBhvr>
                                            <p:cTn id="29" dur="300"/>
                                            <p:tgtEl>
                                              <p:spTgt spid="2"/>
                                            </p:tgtEl>
                                          </p:cBhvr>
                                        </p:animEffect>
                                      </p:childTnLst>
                                    </p:cTn>
                                  </p:par>
                                  <p:par>
                                    <p:cTn id="30" presetID="6" presetClass="emph" presetSubtype="0" autoRev="1" fill="hold" nodeType="withEffect">
                                      <p:stCondLst>
                                        <p:cond delay="600"/>
                                      </p:stCondLst>
                                      <p:childTnLst>
                                        <p:animScale>
                                          <p:cBhvr>
                                            <p:cTn id="31" dur="150" fill="hold"/>
                                            <p:tgtEl>
                                              <p:spTgt spid="2"/>
                                            </p:tgtEl>
                                          </p:cBhvr>
                                          <p:by x="110000" y="110000"/>
                                        </p:animScale>
                                      </p:childTnLst>
                                    </p:cTn>
                                  </p:par>
                                  <p:par>
                                    <p:cTn id="32" presetID="53" presetClass="entr" presetSubtype="16" fill="hold" nodeType="withEffect">
                                      <p:stCondLst>
                                        <p:cond delay="400"/>
                                      </p:stCondLst>
                                      <p:childTnLst>
                                        <p:set>
                                          <p:cBhvr>
                                            <p:cTn id="33" dur="1" fill="hold">
                                              <p:stCondLst>
                                                <p:cond delay="0"/>
                                              </p:stCondLst>
                                            </p:cTn>
                                            <p:tgtEl>
                                              <p:spTgt spid="3"/>
                                            </p:tgtEl>
                                            <p:attrNameLst>
                                              <p:attrName>style.visibility</p:attrName>
                                            </p:attrNameLst>
                                          </p:cBhvr>
                                          <p:to>
                                            <p:strVal val="visible"/>
                                          </p:to>
                                        </p:set>
                                        <p:anim calcmode="lin" valueType="num">
                                          <p:cBhvr>
                                            <p:cTn id="34" dur="300" fill="hold"/>
                                            <p:tgtEl>
                                              <p:spTgt spid="3"/>
                                            </p:tgtEl>
                                            <p:attrNameLst>
                                              <p:attrName>ppt_w</p:attrName>
                                            </p:attrNameLst>
                                          </p:cBhvr>
                                          <p:tavLst>
                                            <p:tav tm="0">
                                              <p:val>
                                                <p:fltVal val="0"/>
                                              </p:val>
                                            </p:tav>
                                            <p:tav tm="100000">
                                              <p:val>
                                                <p:strVal val="#ppt_w"/>
                                              </p:val>
                                            </p:tav>
                                          </p:tavLst>
                                        </p:anim>
                                        <p:anim calcmode="lin" valueType="num">
                                          <p:cBhvr>
                                            <p:cTn id="35" dur="300" fill="hold"/>
                                            <p:tgtEl>
                                              <p:spTgt spid="3"/>
                                            </p:tgtEl>
                                            <p:attrNameLst>
                                              <p:attrName>ppt_h</p:attrName>
                                            </p:attrNameLst>
                                          </p:cBhvr>
                                          <p:tavLst>
                                            <p:tav tm="0">
                                              <p:val>
                                                <p:fltVal val="0"/>
                                              </p:val>
                                            </p:tav>
                                            <p:tav tm="100000">
                                              <p:val>
                                                <p:strVal val="#ppt_h"/>
                                              </p:val>
                                            </p:tav>
                                          </p:tavLst>
                                        </p:anim>
                                        <p:animEffect transition="in" filter="fade">
                                          <p:cBhvr>
                                            <p:cTn id="36" dur="300"/>
                                            <p:tgtEl>
                                              <p:spTgt spid="3"/>
                                            </p:tgtEl>
                                          </p:cBhvr>
                                        </p:animEffect>
                                      </p:childTnLst>
                                    </p:cTn>
                                  </p:par>
                                  <p:par>
                                    <p:cTn id="37" presetID="6" presetClass="emph" presetSubtype="0" autoRev="1" fill="hold" nodeType="withEffect">
                                      <p:stCondLst>
                                        <p:cond delay="700"/>
                                      </p:stCondLst>
                                      <p:childTnLst>
                                        <p:animScale>
                                          <p:cBhvr>
                                            <p:cTn id="38" dur="500" fill="hold"/>
                                            <p:tgtEl>
                                              <p:spTgt spid="3"/>
                                            </p:tgtEl>
                                          </p:cBhvr>
                                          <p:by x="110000" y="110000"/>
                                        </p:animScale>
                                      </p:childTnLst>
                                    </p:cTn>
                                  </p:par>
                                  <p:par>
                                    <p:cTn id="39" presetID="53" presetClass="entr" presetSubtype="16" fill="hold" nodeType="withEffect">
                                      <p:stCondLst>
                                        <p:cond delay="500"/>
                                      </p:stCondLst>
                                      <p:childTnLst>
                                        <p:set>
                                          <p:cBhvr>
                                            <p:cTn id="40" dur="1" fill="hold">
                                              <p:stCondLst>
                                                <p:cond delay="0"/>
                                              </p:stCondLst>
                                            </p:cTn>
                                            <p:tgtEl>
                                              <p:spTgt spid="4"/>
                                            </p:tgtEl>
                                            <p:attrNameLst>
                                              <p:attrName>style.visibility</p:attrName>
                                            </p:attrNameLst>
                                          </p:cBhvr>
                                          <p:to>
                                            <p:strVal val="visible"/>
                                          </p:to>
                                        </p:set>
                                        <p:anim calcmode="lin" valueType="num">
                                          <p:cBhvr>
                                            <p:cTn id="41" dur="500" fill="hold"/>
                                            <p:tgtEl>
                                              <p:spTgt spid="4"/>
                                            </p:tgtEl>
                                            <p:attrNameLst>
                                              <p:attrName>ppt_w</p:attrName>
                                            </p:attrNameLst>
                                          </p:cBhvr>
                                          <p:tavLst>
                                            <p:tav tm="0">
                                              <p:val>
                                                <p:fltVal val="0"/>
                                              </p:val>
                                            </p:tav>
                                            <p:tav tm="100000">
                                              <p:val>
                                                <p:strVal val="#ppt_w"/>
                                              </p:val>
                                            </p:tav>
                                          </p:tavLst>
                                        </p:anim>
                                        <p:anim calcmode="lin" valueType="num">
                                          <p:cBhvr>
                                            <p:cTn id="42" dur="500" fill="hold"/>
                                            <p:tgtEl>
                                              <p:spTgt spid="4"/>
                                            </p:tgtEl>
                                            <p:attrNameLst>
                                              <p:attrName>ppt_h</p:attrName>
                                            </p:attrNameLst>
                                          </p:cBhvr>
                                          <p:tavLst>
                                            <p:tav tm="0">
                                              <p:val>
                                                <p:fltVal val="0"/>
                                              </p:val>
                                            </p:tav>
                                            <p:tav tm="100000">
                                              <p:val>
                                                <p:strVal val="#ppt_h"/>
                                              </p:val>
                                            </p:tav>
                                          </p:tavLst>
                                        </p:anim>
                                        <p:animEffect transition="in" filter="fade">
                                          <p:cBhvr>
                                            <p:cTn id="43" dur="500"/>
                                            <p:tgtEl>
                                              <p:spTgt spid="4"/>
                                            </p:tgtEl>
                                          </p:cBhvr>
                                        </p:animEffect>
                                      </p:childTnLst>
                                    </p:cTn>
                                  </p:par>
                                  <p:par>
                                    <p:cTn id="44" presetID="6" presetClass="emph" presetSubtype="0" autoRev="1" fill="hold" nodeType="withEffect">
                                      <p:stCondLst>
                                        <p:cond delay="800"/>
                                      </p:stCondLst>
                                      <p:childTnLst>
                                        <p:animScale>
                                          <p:cBhvr>
                                            <p:cTn id="45" dur="500" fill="hold"/>
                                            <p:tgtEl>
                                              <p:spTgt spid="4"/>
                                            </p:tgtEl>
                                          </p:cBhvr>
                                          <p:by x="110000" y="110000"/>
                                        </p:animScale>
                                      </p:childTnLst>
                                    </p:cTn>
                                  </p:par>
                                  <p:par>
                                    <p:cTn id="46" presetID="53" presetClass="entr" presetSubtype="16" fill="hold" nodeType="withEffect">
                                      <p:stCondLst>
                                        <p:cond delay="600"/>
                                      </p:stCondLst>
                                      <p:childTnLst>
                                        <p:set>
                                          <p:cBhvr>
                                            <p:cTn id="47" dur="1" fill="hold">
                                              <p:stCondLst>
                                                <p:cond delay="0"/>
                                              </p:stCondLst>
                                            </p:cTn>
                                            <p:tgtEl>
                                              <p:spTgt spid="5"/>
                                            </p:tgtEl>
                                            <p:attrNameLst>
                                              <p:attrName>style.visibility</p:attrName>
                                            </p:attrNameLst>
                                          </p:cBhvr>
                                          <p:to>
                                            <p:strVal val="visible"/>
                                          </p:to>
                                        </p:set>
                                        <p:anim calcmode="lin" valueType="num">
                                          <p:cBhvr>
                                            <p:cTn id="48" dur="500" fill="hold"/>
                                            <p:tgtEl>
                                              <p:spTgt spid="5"/>
                                            </p:tgtEl>
                                            <p:attrNameLst>
                                              <p:attrName>ppt_w</p:attrName>
                                            </p:attrNameLst>
                                          </p:cBhvr>
                                          <p:tavLst>
                                            <p:tav tm="0">
                                              <p:val>
                                                <p:fltVal val="0"/>
                                              </p:val>
                                            </p:tav>
                                            <p:tav tm="100000">
                                              <p:val>
                                                <p:strVal val="#ppt_w"/>
                                              </p:val>
                                            </p:tav>
                                          </p:tavLst>
                                        </p:anim>
                                        <p:anim calcmode="lin" valueType="num">
                                          <p:cBhvr>
                                            <p:cTn id="49" dur="500" fill="hold"/>
                                            <p:tgtEl>
                                              <p:spTgt spid="5"/>
                                            </p:tgtEl>
                                            <p:attrNameLst>
                                              <p:attrName>ppt_h</p:attrName>
                                            </p:attrNameLst>
                                          </p:cBhvr>
                                          <p:tavLst>
                                            <p:tav tm="0">
                                              <p:val>
                                                <p:fltVal val="0"/>
                                              </p:val>
                                            </p:tav>
                                            <p:tav tm="100000">
                                              <p:val>
                                                <p:strVal val="#ppt_h"/>
                                              </p:val>
                                            </p:tav>
                                          </p:tavLst>
                                        </p:anim>
                                        <p:animEffect transition="in" filter="fade">
                                          <p:cBhvr>
                                            <p:cTn id="50" dur="500"/>
                                            <p:tgtEl>
                                              <p:spTgt spid="5"/>
                                            </p:tgtEl>
                                          </p:cBhvr>
                                        </p:animEffect>
                                      </p:childTnLst>
                                    </p:cTn>
                                  </p:par>
                                  <p:par>
                                    <p:cTn id="51" presetID="6" presetClass="emph" presetSubtype="0" autoRev="1" fill="hold" nodeType="withEffect">
                                      <p:stCondLst>
                                        <p:cond delay="900"/>
                                      </p:stCondLst>
                                      <p:childTnLst>
                                        <p:animScale>
                                          <p:cBhvr>
                                            <p:cTn id="52" dur="500" fill="hold"/>
                                            <p:tgtEl>
                                              <p:spTgt spid="5"/>
                                            </p:tgtEl>
                                          </p:cBhvr>
                                          <p:by x="110000" y="110000"/>
                                        </p:animScale>
                                      </p:childTnLst>
                                    </p:cTn>
                                  </p:par>
                                  <p:par>
                                    <p:cTn id="53" presetID="2" presetClass="entr" presetSubtype="4" fill="hold" nodeType="withEffect" p14:presetBounceEnd="50000">
                                      <p:stCondLst>
                                        <p:cond delay="900"/>
                                      </p:stCondLst>
                                      <p:childTnLst>
                                        <p:set>
                                          <p:cBhvr>
                                            <p:cTn id="54" dur="1" fill="hold">
                                              <p:stCondLst>
                                                <p:cond delay="0"/>
                                              </p:stCondLst>
                                            </p:cTn>
                                            <p:tgtEl>
                                              <p:spTgt spid="33817"/>
                                            </p:tgtEl>
                                            <p:attrNameLst>
                                              <p:attrName>style.visibility</p:attrName>
                                            </p:attrNameLst>
                                          </p:cBhvr>
                                          <p:to>
                                            <p:strVal val="visible"/>
                                          </p:to>
                                        </p:set>
                                        <p:anim calcmode="lin" valueType="num" p14:bounceEnd="50000">
                                          <p:cBhvr additive="base">
                                            <p:cTn id="55" dur="500" fill="hold"/>
                                            <p:tgtEl>
                                              <p:spTgt spid="33817"/>
                                            </p:tgtEl>
                                            <p:attrNameLst>
                                              <p:attrName>ppt_x</p:attrName>
                                            </p:attrNameLst>
                                          </p:cBhvr>
                                          <p:tavLst>
                                            <p:tav tm="0">
                                              <p:val>
                                                <p:strVal val="#ppt_x"/>
                                              </p:val>
                                            </p:tav>
                                            <p:tav tm="100000">
                                              <p:val>
                                                <p:strVal val="#ppt_x"/>
                                              </p:val>
                                            </p:tav>
                                          </p:tavLst>
                                        </p:anim>
                                        <p:anim calcmode="lin" valueType="num" p14:bounceEnd="50000">
                                          <p:cBhvr additive="base">
                                            <p:cTn id="56" dur="500" fill="hold"/>
                                            <p:tgtEl>
                                              <p:spTgt spid="33817"/>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14:presetBounceEnd="50000">
                                      <p:stCondLst>
                                        <p:cond delay="1000"/>
                                      </p:stCondLst>
                                      <p:childTnLst>
                                        <p:set>
                                          <p:cBhvr>
                                            <p:cTn id="58" dur="1" fill="hold">
                                              <p:stCondLst>
                                                <p:cond delay="0"/>
                                              </p:stCondLst>
                                            </p:cTn>
                                            <p:tgtEl>
                                              <p:spTgt spid="33831"/>
                                            </p:tgtEl>
                                            <p:attrNameLst>
                                              <p:attrName>style.visibility</p:attrName>
                                            </p:attrNameLst>
                                          </p:cBhvr>
                                          <p:to>
                                            <p:strVal val="visible"/>
                                          </p:to>
                                        </p:set>
                                        <p:anim calcmode="lin" valueType="num" p14:bounceEnd="50000">
                                          <p:cBhvr additive="base">
                                            <p:cTn id="59" dur="500" fill="hold"/>
                                            <p:tgtEl>
                                              <p:spTgt spid="33831"/>
                                            </p:tgtEl>
                                            <p:attrNameLst>
                                              <p:attrName>ppt_x</p:attrName>
                                            </p:attrNameLst>
                                          </p:cBhvr>
                                          <p:tavLst>
                                            <p:tav tm="0">
                                              <p:val>
                                                <p:strVal val="#ppt_x"/>
                                              </p:val>
                                            </p:tav>
                                            <p:tav tm="100000">
                                              <p:val>
                                                <p:strVal val="#ppt_x"/>
                                              </p:val>
                                            </p:tav>
                                          </p:tavLst>
                                        </p:anim>
                                        <p:anim calcmode="lin" valueType="num" p14:bounceEnd="50000">
                                          <p:cBhvr additive="base">
                                            <p:cTn id="60" dur="500" fill="hold"/>
                                            <p:tgtEl>
                                              <p:spTgt spid="33831"/>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14:presetBounceEnd="50000">
                                      <p:stCondLst>
                                        <p:cond delay="1100"/>
                                      </p:stCondLst>
                                      <p:childTnLst>
                                        <p:set>
                                          <p:cBhvr>
                                            <p:cTn id="62" dur="1" fill="hold">
                                              <p:stCondLst>
                                                <p:cond delay="0"/>
                                              </p:stCondLst>
                                            </p:cTn>
                                            <p:tgtEl>
                                              <p:spTgt spid="33832"/>
                                            </p:tgtEl>
                                            <p:attrNameLst>
                                              <p:attrName>style.visibility</p:attrName>
                                            </p:attrNameLst>
                                          </p:cBhvr>
                                          <p:to>
                                            <p:strVal val="visible"/>
                                          </p:to>
                                        </p:set>
                                        <p:anim calcmode="lin" valueType="num" p14:bounceEnd="50000">
                                          <p:cBhvr additive="base">
                                            <p:cTn id="63" dur="500" fill="hold"/>
                                            <p:tgtEl>
                                              <p:spTgt spid="33832"/>
                                            </p:tgtEl>
                                            <p:attrNameLst>
                                              <p:attrName>ppt_x</p:attrName>
                                            </p:attrNameLst>
                                          </p:cBhvr>
                                          <p:tavLst>
                                            <p:tav tm="0">
                                              <p:val>
                                                <p:strVal val="#ppt_x"/>
                                              </p:val>
                                            </p:tav>
                                            <p:tav tm="100000">
                                              <p:val>
                                                <p:strVal val="#ppt_x"/>
                                              </p:val>
                                            </p:tav>
                                          </p:tavLst>
                                        </p:anim>
                                        <p:anim calcmode="lin" valueType="num" p14:bounceEnd="50000">
                                          <p:cBhvr additive="base">
                                            <p:cTn id="64" dur="500" fill="hold"/>
                                            <p:tgtEl>
                                              <p:spTgt spid="33832"/>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14:presetBounceEnd="50000">
                                      <p:stCondLst>
                                        <p:cond delay="1100"/>
                                      </p:stCondLst>
                                      <p:childTnLst>
                                        <p:set>
                                          <p:cBhvr>
                                            <p:cTn id="66" dur="1" fill="hold">
                                              <p:stCondLst>
                                                <p:cond delay="0"/>
                                              </p:stCondLst>
                                            </p:cTn>
                                            <p:tgtEl>
                                              <p:spTgt spid="33820"/>
                                            </p:tgtEl>
                                            <p:attrNameLst>
                                              <p:attrName>style.visibility</p:attrName>
                                            </p:attrNameLst>
                                          </p:cBhvr>
                                          <p:to>
                                            <p:strVal val="visible"/>
                                          </p:to>
                                        </p:set>
                                        <p:anim calcmode="lin" valueType="num" p14:bounceEnd="50000">
                                          <p:cBhvr additive="base">
                                            <p:cTn id="67" dur="500" fill="hold"/>
                                            <p:tgtEl>
                                              <p:spTgt spid="33820"/>
                                            </p:tgtEl>
                                            <p:attrNameLst>
                                              <p:attrName>ppt_x</p:attrName>
                                            </p:attrNameLst>
                                          </p:cBhvr>
                                          <p:tavLst>
                                            <p:tav tm="0">
                                              <p:val>
                                                <p:strVal val="#ppt_x"/>
                                              </p:val>
                                            </p:tav>
                                            <p:tav tm="100000">
                                              <p:val>
                                                <p:strVal val="#ppt_x"/>
                                              </p:val>
                                            </p:tav>
                                          </p:tavLst>
                                        </p:anim>
                                        <p:anim calcmode="lin" valueType="num" p14:bounceEnd="50000">
                                          <p:cBhvr additive="base">
                                            <p:cTn id="68" dur="500" fill="hold"/>
                                            <p:tgtEl>
                                              <p:spTgt spid="33820"/>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14:presetBounceEnd="50000">
                                      <p:stCondLst>
                                        <p:cond delay="1200"/>
                                      </p:stCondLst>
                                      <p:childTnLst>
                                        <p:set>
                                          <p:cBhvr>
                                            <p:cTn id="70" dur="1" fill="hold">
                                              <p:stCondLst>
                                                <p:cond delay="0"/>
                                              </p:stCondLst>
                                            </p:cTn>
                                            <p:tgtEl>
                                              <p:spTgt spid="33850"/>
                                            </p:tgtEl>
                                            <p:attrNameLst>
                                              <p:attrName>style.visibility</p:attrName>
                                            </p:attrNameLst>
                                          </p:cBhvr>
                                          <p:to>
                                            <p:strVal val="visible"/>
                                          </p:to>
                                        </p:set>
                                        <p:anim calcmode="lin" valueType="num" p14:bounceEnd="50000">
                                          <p:cBhvr additive="base">
                                            <p:cTn id="71" dur="500" fill="hold"/>
                                            <p:tgtEl>
                                              <p:spTgt spid="33850"/>
                                            </p:tgtEl>
                                            <p:attrNameLst>
                                              <p:attrName>ppt_x</p:attrName>
                                            </p:attrNameLst>
                                          </p:cBhvr>
                                          <p:tavLst>
                                            <p:tav tm="0">
                                              <p:val>
                                                <p:strVal val="#ppt_x"/>
                                              </p:val>
                                            </p:tav>
                                            <p:tav tm="100000">
                                              <p:val>
                                                <p:strVal val="#ppt_x"/>
                                              </p:val>
                                            </p:tav>
                                          </p:tavLst>
                                        </p:anim>
                                        <p:anim calcmode="lin" valueType="num" p14:bounceEnd="50000">
                                          <p:cBhvr additive="base">
                                            <p:cTn id="72" dur="500" fill="hold"/>
                                            <p:tgtEl>
                                              <p:spTgt spid="33850"/>
                                            </p:tgtEl>
                                            <p:attrNameLst>
                                              <p:attrName>ppt_y</p:attrName>
                                            </p:attrNameLst>
                                          </p:cBhvr>
                                          <p:tavLst>
                                            <p:tav tm="0">
                                              <p:val>
                                                <p:strVal val="1+#ppt_h/2"/>
                                              </p:val>
                                            </p:tav>
                                            <p:tav tm="100000">
                                              <p:val>
                                                <p:strVal val="#ppt_y"/>
                                              </p:val>
                                            </p:tav>
                                          </p:tavLst>
                                        </p:anim>
                                      </p:childTnLst>
                                    </p:cTn>
                                  </p:par>
                                  <p:par>
                                    <p:cTn id="73" presetID="53" presetClass="entr" presetSubtype="16" fill="hold" nodeType="withEffect">
                                      <p:stCondLst>
                                        <p:cond delay="1200"/>
                                      </p:stCondLst>
                                      <p:childTnLst>
                                        <p:set>
                                          <p:cBhvr>
                                            <p:cTn id="74" dur="1" fill="hold">
                                              <p:stCondLst>
                                                <p:cond delay="0"/>
                                              </p:stCondLst>
                                            </p:cTn>
                                            <p:tgtEl>
                                              <p:spTgt spid="6"/>
                                            </p:tgtEl>
                                            <p:attrNameLst>
                                              <p:attrName>style.visibility</p:attrName>
                                            </p:attrNameLst>
                                          </p:cBhvr>
                                          <p:to>
                                            <p:strVal val="visible"/>
                                          </p:to>
                                        </p:set>
                                        <p:anim calcmode="lin" valueType="num">
                                          <p:cBhvr>
                                            <p:cTn id="75" dur="500" fill="hold"/>
                                            <p:tgtEl>
                                              <p:spTgt spid="6"/>
                                            </p:tgtEl>
                                            <p:attrNameLst>
                                              <p:attrName>ppt_w</p:attrName>
                                            </p:attrNameLst>
                                          </p:cBhvr>
                                          <p:tavLst>
                                            <p:tav tm="0">
                                              <p:val>
                                                <p:fltVal val="0"/>
                                              </p:val>
                                            </p:tav>
                                            <p:tav tm="100000">
                                              <p:val>
                                                <p:strVal val="#ppt_w"/>
                                              </p:val>
                                            </p:tav>
                                          </p:tavLst>
                                        </p:anim>
                                        <p:anim calcmode="lin" valueType="num">
                                          <p:cBhvr>
                                            <p:cTn id="76" dur="500" fill="hold"/>
                                            <p:tgtEl>
                                              <p:spTgt spid="6"/>
                                            </p:tgtEl>
                                            <p:attrNameLst>
                                              <p:attrName>ppt_h</p:attrName>
                                            </p:attrNameLst>
                                          </p:cBhvr>
                                          <p:tavLst>
                                            <p:tav tm="0">
                                              <p:val>
                                                <p:fltVal val="0"/>
                                              </p:val>
                                            </p:tav>
                                            <p:tav tm="100000">
                                              <p:val>
                                                <p:strVal val="#ppt_h"/>
                                              </p:val>
                                            </p:tav>
                                          </p:tavLst>
                                        </p:anim>
                                        <p:animEffect transition="in" filter="fade">
                                          <p:cBhvr>
                                            <p:cTn id="77" dur="500"/>
                                            <p:tgtEl>
                                              <p:spTgt spid="6"/>
                                            </p:tgtEl>
                                          </p:cBhvr>
                                        </p:animEffect>
                                      </p:childTnLst>
                                    </p:cTn>
                                  </p:par>
                                  <p:par>
                                    <p:cTn id="78" presetID="6" presetClass="emph" presetSubtype="0" autoRev="1" fill="hold" nodeType="withEffect">
                                      <p:stCondLst>
                                        <p:cond delay="1500"/>
                                      </p:stCondLst>
                                      <p:childTnLst>
                                        <p:animScale>
                                          <p:cBhvr>
                                            <p:cTn id="79" dur="500" fill="hold"/>
                                            <p:tgtEl>
                                              <p:spTgt spid="6"/>
                                            </p:tgtEl>
                                          </p:cBhvr>
                                          <p:by x="110000" y="110000"/>
                                        </p:animScale>
                                      </p:childTnLst>
                                    </p:cTn>
                                  </p:par>
                                  <p:par>
                                    <p:cTn id="80" presetID="53" presetClass="entr" presetSubtype="16" fill="hold" nodeType="withEffect">
                                      <p:stCondLst>
                                        <p:cond delay="1300"/>
                                      </p:stCondLst>
                                      <p:childTnLst>
                                        <p:set>
                                          <p:cBhvr>
                                            <p:cTn id="81" dur="1" fill="hold">
                                              <p:stCondLst>
                                                <p:cond delay="0"/>
                                              </p:stCondLst>
                                            </p:cTn>
                                            <p:tgtEl>
                                              <p:spTgt spid="7"/>
                                            </p:tgtEl>
                                            <p:attrNameLst>
                                              <p:attrName>style.visibility</p:attrName>
                                            </p:attrNameLst>
                                          </p:cBhvr>
                                          <p:to>
                                            <p:strVal val="visible"/>
                                          </p:to>
                                        </p:set>
                                        <p:anim calcmode="lin" valueType="num">
                                          <p:cBhvr>
                                            <p:cTn id="82" dur="500" fill="hold"/>
                                            <p:tgtEl>
                                              <p:spTgt spid="7"/>
                                            </p:tgtEl>
                                            <p:attrNameLst>
                                              <p:attrName>ppt_w</p:attrName>
                                            </p:attrNameLst>
                                          </p:cBhvr>
                                          <p:tavLst>
                                            <p:tav tm="0">
                                              <p:val>
                                                <p:fltVal val="0"/>
                                              </p:val>
                                            </p:tav>
                                            <p:tav tm="100000">
                                              <p:val>
                                                <p:strVal val="#ppt_w"/>
                                              </p:val>
                                            </p:tav>
                                          </p:tavLst>
                                        </p:anim>
                                        <p:anim calcmode="lin" valueType="num">
                                          <p:cBhvr>
                                            <p:cTn id="83" dur="500" fill="hold"/>
                                            <p:tgtEl>
                                              <p:spTgt spid="7"/>
                                            </p:tgtEl>
                                            <p:attrNameLst>
                                              <p:attrName>ppt_h</p:attrName>
                                            </p:attrNameLst>
                                          </p:cBhvr>
                                          <p:tavLst>
                                            <p:tav tm="0">
                                              <p:val>
                                                <p:fltVal val="0"/>
                                              </p:val>
                                            </p:tav>
                                            <p:tav tm="100000">
                                              <p:val>
                                                <p:strVal val="#ppt_h"/>
                                              </p:val>
                                            </p:tav>
                                          </p:tavLst>
                                        </p:anim>
                                        <p:animEffect transition="in" filter="fade">
                                          <p:cBhvr>
                                            <p:cTn id="84" dur="500"/>
                                            <p:tgtEl>
                                              <p:spTgt spid="7"/>
                                            </p:tgtEl>
                                          </p:cBhvr>
                                        </p:animEffect>
                                      </p:childTnLst>
                                    </p:cTn>
                                  </p:par>
                                  <p:par>
                                    <p:cTn id="85" presetID="6" presetClass="emph" presetSubtype="0" autoRev="1" fill="hold" nodeType="withEffect">
                                      <p:stCondLst>
                                        <p:cond delay="1600"/>
                                      </p:stCondLst>
                                      <p:childTnLst>
                                        <p:animScale>
                                          <p:cBhvr>
                                            <p:cTn id="86" dur="500" fill="hold"/>
                                            <p:tgtEl>
                                              <p:spTgt spid="7"/>
                                            </p:tgtEl>
                                          </p:cBhvr>
                                          <p:by x="110000" y="110000"/>
                                        </p:animScale>
                                      </p:childTnLst>
                                    </p:cTn>
                                  </p:par>
                                  <p:par>
                                    <p:cTn id="87" presetID="53" presetClass="entr" presetSubtype="16" fill="hold" nodeType="withEffect">
                                      <p:stCondLst>
                                        <p:cond delay="1400"/>
                                      </p:stCondLst>
                                      <p:childTnLst>
                                        <p:set>
                                          <p:cBhvr>
                                            <p:cTn id="88" dur="1" fill="hold">
                                              <p:stCondLst>
                                                <p:cond delay="0"/>
                                              </p:stCondLst>
                                            </p:cTn>
                                            <p:tgtEl>
                                              <p:spTgt spid="8"/>
                                            </p:tgtEl>
                                            <p:attrNameLst>
                                              <p:attrName>style.visibility</p:attrName>
                                            </p:attrNameLst>
                                          </p:cBhvr>
                                          <p:to>
                                            <p:strVal val="visible"/>
                                          </p:to>
                                        </p:set>
                                        <p:anim calcmode="lin" valueType="num">
                                          <p:cBhvr>
                                            <p:cTn id="89" dur="500" fill="hold"/>
                                            <p:tgtEl>
                                              <p:spTgt spid="8"/>
                                            </p:tgtEl>
                                            <p:attrNameLst>
                                              <p:attrName>ppt_w</p:attrName>
                                            </p:attrNameLst>
                                          </p:cBhvr>
                                          <p:tavLst>
                                            <p:tav tm="0">
                                              <p:val>
                                                <p:fltVal val="0"/>
                                              </p:val>
                                            </p:tav>
                                            <p:tav tm="100000">
                                              <p:val>
                                                <p:strVal val="#ppt_w"/>
                                              </p:val>
                                            </p:tav>
                                          </p:tavLst>
                                        </p:anim>
                                        <p:anim calcmode="lin" valueType="num">
                                          <p:cBhvr>
                                            <p:cTn id="90" dur="500" fill="hold"/>
                                            <p:tgtEl>
                                              <p:spTgt spid="8"/>
                                            </p:tgtEl>
                                            <p:attrNameLst>
                                              <p:attrName>ppt_h</p:attrName>
                                            </p:attrNameLst>
                                          </p:cBhvr>
                                          <p:tavLst>
                                            <p:tav tm="0">
                                              <p:val>
                                                <p:fltVal val="0"/>
                                              </p:val>
                                            </p:tav>
                                            <p:tav tm="100000">
                                              <p:val>
                                                <p:strVal val="#ppt_h"/>
                                              </p:val>
                                            </p:tav>
                                          </p:tavLst>
                                        </p:anim>
                                        <p:animEffect transition="in" filter="fade">
                                          <p:cBhvr>
                                            <p:cTn id="91" dur="500"/>
                                            <p:tgtEl>
                                              <p:spTgt spid="8"/>
                                            </p:tgtEl>
                                          </p:cBhvr>
                                        </p:animEffect>
                                      </p:childTnLst>
                                    </p:cTn>
                                  </p:par>
                                  <p:par>
                                    <p:cTn id="92" presetID="6" presetClass="emph" presetSubtype="0" autoRev="1" fill="hold" nodeType="withEffect">
                                      <p:stCondLst>
                                        <p:cond delay="1700"/>
                                      </p:stCondLst>
                                      <p:childTnLst>
                                        <p:animScale>
                                          <p:cBhvr>
                                            <p:cTn id="93" dur="500" fill="hold"/>
                                            <p:tgtEl>
                                              <p:spTgt spid="8"/>
                                            </p:tgtEl>
                                          </p:cBhvr>
                                          <p:by x="110000" y="110000"/>
                                        </p:animScale>
                                      </p:childTnLst>
                                    </p:cTn>
                                  </p:par>
                                  <p:par>
                                    <p:cTn id="94" presetID="53" presetClass="entr" presetSubtype="16" fill="hold" nodeType="withEffect">
                                      <p:stCondLst>
                                        <p:cond delay="1500"/>
                                      </p:stCondLst>
                                      <p:childTnLst>
                                        <p:set>
                                          <p:cBhvr>
                                            <p:cTn id="95" dur="1" fill="hold">
                                              <p:stCondLst>
                                                <p:cond delay="0"/>
                                              </p:stCondLst>
                                            </p:cTn>
                                            <p:tgtEl>
                                              <p:spTgt spid="9"/>
                                            </p:tgtEl>
                                            <p:attrNameLst>
                                              <p:attrName>style.visibility</p:attrName>
                                            </p:attrNameLst>
                                          </p:cBhvr>
                                          <p:to>
                                            <p:strVal val="visible"/>
                                          </p:to>
                                        </p:set>
                                        <p:anim calcmode="lin" valueType="num">
                                          <p:cBhvr>
                                            <p:cTn id="96" dur="500" fill="hold"/>
                                            <p:tgtEl>
                                              <p:spTgt spid="9"/>
                                            </p:tgtEl>
                                            <p:attrNameLst>
                                              <p:attrName>ppt_w</p:attrName>
                                            </p:attrNameLst>
                                          </p:cBhvr>
                                          <p:tavLst>
                                            <p:tav tm="0">
                                              <p:val>
                                                <p:fltVal val="0"/>
                                              </p:val>
                                            </p:tav>
                                            <p:tav tm="100000">
                                              <p:val>
                                                <p:strVal val="#ppt_w"/>
                                              </p:val>
                                            </p:tav>
                                          </p:tavLst>
                                        </p:anim>
                                        <p:anim calcmode="lin" valueType="num">
                                          <p:cBhvr>
                                            <p:cTn id="97" dur="500" fill="hold"/>
                                            <p:tgtEl>
                                              <p:spTgt spid="9"/>
                                            </p:tgtEl>
                                            <p:attrNameLst>
                                              <p:attrName>ppt_h</p:attrName>
                                            </p:attrNameLst>
                                          </p:cBhvr>
                                          <p:tavLst>
                                            <p:tav tm="0">
                                              <p:val>
                                                <p:fltVal val="0"/>
                                              </p:val>
                                            </p:tav>
                                            <p:tav tm="100000">
                                              <p:val>
                                                <p:strVal val="#ppt_h"/>
                                              </p:val>
                                            </p:tav>
                                          </p:tavLst>
                                        </p:anim>
                                        <p:animEffect transition="in" filter="fade">
                                          <p:cBhvr>
                                            <p:cTn id="98" dur="500"/>
                                            <p:tgtEl>
                                              <p:spTgt spid="9"/>
                                            </p:tgtEl>
                                          </p:cBhvr>
                                        </p:animEffect>
                                      </p:childTnLst>
                                    </p:cTn>
                                  </p:par>
                                  <p:par>
                                    <p:cTn id="99" presetID="6" presetClass="emph" presetSubtype="0" autoRev="1" fill="hold" nodeType="withEffect">
                                      <p:stCondLst>
                                        <p:cond delay="1800"/>
                                      </p:stCondLst>
                                      <p:childTnLst>
                                        <p:animScale>
                                          <p:cBhvr>
                                            <p:cTn id="100" dur="500" fill="hold"/>
                                            <p:tgtEl>
                                              <p:spTgt spid="9"/>
                                            </p:tgtEl>
                                          </p:cBhvr>
                                          <p:by x="110000" y="110000"/>
                                        </p:animScale>
                                      </p:childTnLst>
                                    </p:cTn>
                                  </p:par>
                                  <p:par>
                                    <p:cTn id="101" presetID="2" presetClass="entr" presetSubtype="4" fill="hold" nodeType="withEffect" p14:presetBounceEnd="50000">
                                      <p:stCondLst>
                                        <p:cond delay="1800"/>
                                      </p:stCondLst>
                                      <p:childTnLst>
                                        <p:set>
                                          <p:cBhvr>
                                            <p:cTn id="102" dur="1" fill="hold">
                                              <p:stCondLst>
                                                <p:cond delay="0"/>
                                              </p:stCondLst>
                                            </p:cTn>
                                            <p:tgtEl>
                                              <p:spTgt spid="33821"/>
                                            </p:tgtEl>
                                            <p:attrNameLst>
                                              <p:attrName>style.visibility</p:attrName>
                                            </p:attrNameLst>
                                          </p:cBhvr>
                                          <p:to>
                                            <p:strVal val="visible"/>
                                          </p:to>
                                        </p:set>
                                        <p:anim calcmode="lin" valueType="num" p14:bounceEnd="50000">
                                          <p:cBhvr additive="base">
                                            <p:cTn id="103" dur="500" fill="hold"/>
                                            <p:tgtEl>
                                              <p:spTgt spid="33821"/>
                                            </p:tgtEl>
                                            <p:attrNameLst>
                                              <p:attrName>ppt_x</p:attrName>
                                            </p:attrNameLst>
                                          </p:cBhvr>
                                          <p:tavLst>
                                            <p:tav tm="0">
                                              <p:val>
                                                <p:strVal val="#ppt_x"/>
                                              </p:val>
                                            </p:tav>
                                            <p:tav tm="100000">
                                              <p:val>
                                                <p:strVal val="#ppt_x"/>
                                              </p:val>
                                            </p:tav>
                                          </p:tavLst>
                                        </p:anim>
                                        <p:anim calcmode="lin" valueType="num" p14:bounceEnd="50000">
                                          <p:cBhvr additive="base">
                                            <p:cTn id="104" dur="500" fill="hold"/>
                                            <p:tgtEl>
                                              <p:spTgt spid="33821"/>
                                            </p:tgtEl>
                                            <p:attrNameLst>
                                              <p:attrName>ppt_y</p:attrName>
                                            </p:attrNameLst>
                                          </p:cBhvr>
                                          <p:tavLst>
                                            <p:tav tm="0">
                                              <p:val>
                                                <p:strVal val="1+#ppt_h/2"/>
                                              </p:val>
                                            </p:tav>
                                            <p:tav tm="100000">
                                              <p:val>
                                                <p:strVal val="#ppt_y"/>
                                              </p:val>
                                            </p:tav>
                                          </p:tavLst>
                                        </p:anim>
                                      </p:childTnLst>
                                    </p:cTn>
                                  </p:par>
                                  <p:par>
                                    <p:cTn id="105" presetID="2" presetClass="entr" presetSubtype="4" fill="hold" grpId="0" nodeType="withEffect" p14:presetBounceEnd="50000">
                                      <p:stCondLst>
                                        <p:cond delay="1900"/>
                                      </p:stCondLst>
                                      <p:childTnLst>
                                        <p:set>
                                          <p:cBhvr>
                                            <p:cTn id="106" dur="1" fill="hold">
                                              <p:stCondLst>
                                                <p:cond delay="0"/>
                                              </p:stCondLst>
                                            </p:cTn>
                                            <p:tgtEl>
                                              <p:spTgt spid="33833"/>
                                            </p:tgtEl>
                                            <p:attrNameLst>
                                              <p:attrName>style.visibility</p:attrName>
                                            </p:attrNameLst>
                                          </p:cBhvr>
                                          <p:to>
                                            <p:strVal val="visible"/>
                                          </p:to>
                                        </p:set>
                                        <p:anim calcmode="lin" valueType="num" p14:bounceEnd="50000">
                                          <p:cBhvr additive="base">
                                            <p:cTn id="107" dur="500" fill="hold"/>
                                            <p:tgtEl>
                                              <p:spTgt spid="33833"/>
                                            </p:tgtEl>
                                            <p:attrNameLst>
                                              <p:attrName>ppt_x</p:attrName>
                                            </p:attrNameLst>
                                          </p:cBhvr>
                                          <p:tavLst>
                                            <p:tav tm="0">
                                              <p:val>
                                                <p:strVal val="#ppt_x"/>
                                              </p:val>
                                            </p:tav>
                                            <p:tav tm="100000">
                                              <p:val>
                                                <p:strVal val="#ppt_x"/>
                                              </p:val>
                                            </p:tav>
                                          </p:tavLst>
                                        </p:anim>
                                        <p:anim calcmode="lin" valueType="num" p14:bounceEnd="50000">
                                          <p:cBhvr additive="base">
                                            <p:cTn id="108" dur="500" fill="hold"/>
                                            <p:tgtEl>
                                              <p:spTgt spid="33833"/>
                                            </p:tgtEl>
                                            <p:attrNameLst>
                                              <p:attrName>ppt_y</p:attrName>
                                            </p:attrNameLst>
                                          </p:cBhvr>
                                          <p:tavLst>
                                            <p:tav tm="0">
                                              <p:val>
                                                <p:strVal val="1+#ppt_h/2"/>
                                              </p:val>
                                            </p:tav>
                                            <p:tav tm="100000">
                                              <p:val>
                                                <p:strVal val="#ppt_y"/>
                                              </p:val>
                                            </p:tav>
                                          </p:tavLst>
                                        </p:anim>
                                      </p:childTnLst>
                                    </p:cTn>
                                  </p:par>
                                  <p:par>
                                    <p:cTn id="109" presetID="2" presetClass="entr" presetSubtype="4" fill="hold" grpId="0" nodeType="withEffect" p14:presetBounceEnd="50000">
                                      <p:stCondLst>
                                        <p:cond delay="2000"/>
                                      </p:stCondLst>
                                      <p:childTnLst>
                                        <p:set>
                                          <p:cBhvr>
                                            <p:cTn id="110" dur="1" fill="hold">
                                              <p:stCondLst>
                                                <p:cond delay="0"/>
                                              </p:stCondLst>
                                            </p:cTn>
                                            <p:tgtEl>
                                              <p:spTgt spid="33834"/>
                                            </p:tgtEl>
                                            <p:attrNameLst>
                                              <p:attrName>style.visibility</p:attrName>
                                            </p:attrNameLst>
                                          </p:cBhvr>
                                          <p:to>
                                            <p:strVal val="visible"/>
                                          </p:to>
                                        </p:set>
                                        <p:anim calcmode="lin" valueType="num" p14:bounceEnd="50000">
                                          <p:cBhvr additive="base">
                                            <p:cTn id="111" dur="500" fill="hold"/>
                                            <p:tgtEl>
                                              <p:spTgt spid="33834"/>
                                            </p:tgtEl>
                                            <p:attrNameLst>
                                              <p:attrName>ppt_x</p:attrName>
                                            </p:attrNameLst>
                                          </p:cBhvr>
                                          <p:tavLst>
                                            <p:tav tm="0">
                                              <p:val>
                                                <p:strVal val="#ppt_x"/>
                                              </p:val>
                                            </p:tav>
                                            <p:tav tm="100000">
                                              <p:val>
                                                <p:strVal val="#ppt_x"/>
                                              </p:val>
                                            </p:tav>
                                          </p:tavLst>
                                        </p:anim>
                                        <p:anim calcmode="lin" valueType="num" p14:bounceEnd="50000">
                                          <p:cBhvr additive="base">
                                            <p:cTn id="112" dur="500" fill="hold"/>
                                            <p:tgtEl>
                                              <p:spTgt spid="33834"/>
                                            </p:tgtEl>
                                            <p:attrNameLst>
                                              <p:attrName>ppt_y</p:attrName>
                                            </p:attrNameLst>
                                          </p:cBhvr>
                                          <p:tavLst>
                                            <p:tav tm="0">
                                              <p:val>
                                                <p:strVal val="1+#ppt_h/2"/>
                                              </p:val>
                                            </p:tav>
                                            <p:tav tm="100000">
                                              <p:val>
                                                <p:strVal val="#ppt_y"/>
                                              </p:val>
                                            </p:tav>
                                          </p:tavLst>
                                        </p:anim>
                                      </p:childTnLst>
                                    </p:cTn>
                                  </p:par>
                                  <p:par>
                                    <p:cTn id="113" presetID="2" presetClass="entr" presetSubtype="4" fill="hold" grpId="0" nodeType="withEffect" p14:presetBounceEnd="50000">
                                      <p:stCondLst>
                                        <p:cond delay="2000"/>
                                      </p:stCondLst>
                                      <p:childTnLst>
                                        <p:set>
                                          <p:cBhvr>
                                            <p:cTn id="114" dur="1" fill="hold">
                                              <p:stCondLst>
                                                <p:cond delay="0"/>
                                              </p:stCondLst>
                                            </p:cTn>
                                            <p:tgtEl>
                                              <p:spTgt spid="33824"/>
                                            </p:tgtEl>
                                            <p:attrNameLst>
                                              <p:attrName>style.visibility</p:attrName>
                                            </p:attrNameLst>
                                          </p:cBhvr>
                                          <p:to>
                                            <p:strVal val="visible"/>
                                          </p:to>
                                        </p:set>
                                        <p:anim calcmode="lin" valueType="num" p14:bounceEnd="50000">
                                          <p:cBhvr additive="base">
                                            <p:cTn id="115" dur="500" fill="hold"/>
                                            <p:tgtEl>
                                              <p:spTgt spid="33824"/>
                                            </p:tgtEl>
                                            <p:attrNameLst>
                                              <p:attrName>ppt_x</p:attrName>
                                            </p:attrNameLst>
                                          </p:cBhvr>
                                          <p:tavLst>
                                            <p:tav tm="0">
                                              <p:val>
                                                <p:strVal val="#ppt_x"/>
                                              </p:val>
                                            </p:tav>
                                            <p:tav tm="100000">
                                              <p:val>
                                                <p:strVal val="#ppt_x"/>
                                              </p:val>
                                            </p:tav>
                                          </p:tavLst>
                                        </p:anim>
                                        <p:anim calcmode="lin" valueType="num" p14:bounceEnd="50000">
                                          <p:cBhvr additive="base">
                                            <p:cTn id="116" dur="500" fill="hold"/>
                                            <p:tgtEl>
                                              <p:spTgt spid="33824"/>
                                            </p:tgtEl>
                                            <p:attrNameLst>
                                              <p:attrName>ppt_y</p:attrName>
                                            </p:attrNameLst>
                                          </p:cBhvr>
                                          <p:tavLst>
                                            <p:tav tm="0">
                                              <p:val>
                                                <p:strVal val="1+#ppt_h/2"/>
                                              </p:val>
                                            </p:tav>
                                            <p:tav tm="100000">
                                              <p:val>
                                                <p:strVal val="#ppt_y"/>
                                              </p:val>
                                            </p:tav>
                                          </p:tavLst>
                                        </p:anim>
                                      </p:childTnLst>
                                    </p:cTn>
                                  </p:par>
                                  <p:par>
                                    <p:cTn id="117" presetID="2" presetClass="entr" presetSubtype="4" fill="hold" grpId="0" nodeType="withEffect" p14:presetBounceEnd="50000">
                                      <p:stCondLst>
                                        <p:cond delay="2100"/>
                                      </p:stCondLst>
                                      <p:childTnLst>
                                        <p:set>
                                          <p:cBhvr>
                                            <p:cTn id="118" dur="1" fill="hold">
                                              <p:stCondLst>
                                                <p:cond delay="0"/>
                                              </p:stCondLst>
                                            </p:cTn>
                                            <p:tgtEl>
                                              <p:spTgt spid="33863"/>
                                            </p:tgtEl>
                                            <p:attrNameLst>
                                              <p:attrName>style.visibility</p:attrName>
                                            </p:attrNameLst>
                                          </p:cBhvr>
                                          <p:to>
                                            <p:strVal val="visible"/>
                                          </p:to>
                                        </p:set>
                                        <p:anim calcmode="lin" valueType="num" p14:bounceEnd="50000">
                                          <p:cBhvr additive="base">
                                            <p:cTn id="119" dur="500" fill="hold"/>
                                            <p:tgtEl>
                                              <p:spTgt spid="33863"/>
                                            </p:tgtEl>
                                            <p:attrNameLst>
                                              <p:attrName>ppt_x</p:attrName>
                                            </p:attrNameLst>
                                          </p:cBhvr>
                                          <p:tavLst>
                                            <p:tav tm="0">
                                              <p:val>
                                                <p:strVal val="#ppt_x"/>
                                              </p:val>
                                            </p:tav>
                                            <p:tav tm="100000">
                                              <p:val>
                                                <p:strVal val="#ppt_x"/>
                                              </p:val>
                                            </p:tav>
                                          </p:tavLst>
                                        </p:anim>
                                        <p:anim calcmode="lin" valueType="num" p14:bounceEnd="50000">
                                          <p:cBhvr additive="base">
                                            <p:cTn id="120" dur="500" fill="hold"/>
                                            <p:tgtEl>
                                              <p:spTgt spid="33863"/>
                                            </p:tgtEl>
                                            <p:attrNameLst>
                                              <p:attrName>ppt_y</p:attrName>
                                            </p:attrNameLst>
                                          </p:cBhvr>
                                          <p:tavLst>
                                            <p:tav tm="0">
                                              <p:val>
                                                <p:strVal val="1+#ppt_h/2"/>
                                              </p:val>
                                            </p:tav>
                                            <p:tav tm="100000">
                                              <p:val>
                                                <p:strVal val="#ppt_y"/>
                                              </p:val>
                                            </p:tav>
                                          </p:tavLst>
                                        </p:anim>
                                      </p:childTnLst>
                                    </p:cTn>
                                  </p:par>
                                  <p:par>
                                    <p:cTn id="121" presetID="53" presetClass="entr" presetSubtype="16" fill="hold" nodeType="withEffect">
                                      <p:stCondLst>
                                        <p:cond delay="2100"/>
                                      </p:stCondLst>
                                      <p:childTnLst>
                                        <p:set>
                                          <p:cBhvr>
                                            <p:cTn id="122" dur="1" fill="hold">
                                              <p:stCondLst>
                                                <p:cond delay="0"/>
                                              </p:stCondLst>
                                            </p:cTn>
                                            <p:tgtEl>
                                              <p:spTgt spid="10"/>
                                            </p:tgtEl>
                                            <p:attrNameLst>
                                              <p:attrName>style.visibility</p:attrName>
                                            </p:attrNameLst>
                                          </p:cBhvr>
                                          <p:to>
                                            <p:strVal val="visible"/>
                                          </p:to>
                                        </p:set>
                                        <p:anim calcmode="lin" valueType="num">
                                          <p:cBhvr>
                                            <p:cTn id="123" dur="500" fill="hold"/>
                                            <p:tgtEl>
                                              <p:spTgt spid="10"/>
                                            </p:tgtEl>
                                            <p:attrNameLst>
                                              <p:attrName>ppt_w</p:attrName>
                                            </p:attrNameLst>
                                          </p:cBhvr>
                                          <p:tavLst>
                                            <p:tav tm="0">
                                              <p:val>
                                                <p:fltVal val="0"/>
                                              </p:val>
                                            </p:tav>
                                            <p:tav tm="100000">
                                              <p:val>
                                                <p:strVal val="#ppt_w"/>
                                              </p:val>
                                            </p:tav>
                                          </p:tavLst>
                                        </p:anim>
                                        <p:anim calcmode="lin" valueType="num">
                                          <p:cBhvr>
                                            <p:cTn id="124" dur="500" fill="hold"/>
                                            <p:tgtEl>
                                              <p:spTgt spid="10"/>
                                            </p:tgtEl>
                                            <p:attrNameLst>
                                              <p:attrName>ppt_h</p:attrName>
                                            </p:attrNameLst>
                                          </p:cBhvr>
                                          <p:tavLst>
                                            <p:tav tm="0">
                                              <p:val>
                                                <p:fltVal val="0"/>
                                              </p:val>
                                            </p:tav>
                                            <p:tav tm="100000">
                                              <p:val>
                                                <p:strVal val="#ppt_h"/>
                                              </p:val>
                                            </p:tav>
                                          </p:tavLst>
                                        </p:anim>
                                        <p:animEffect transition="in" filter="fade">
                                          <p:cBhvr>
                                            <p:cTn id="125" dur="500"/>
                                            <p:tgtEl>
                                              <p:spTgt spid="10"/>
                                            </p:tgtEl>
                                          </p:cBhvr>
                                        </p:animEffect>
                                      </p:childTnLst>
                                    </p:cTn>
                                  </p:par>
                                  <p:par>
                                    <p:cTn id="126" presetID="6" presetClass="emph" presetSubtype="0" autoRev="1" fill="hold" nodeType="withEffect">
                                      <p:stCondLst>
                                        <p:cond delay="2400"/>
                                      </p:stCondLst>
                                      <p:childTnLst>
                                        <p:animScale>
                                          <p:cBhvr>
                                            <p:cTn id="127" dur="500" fill="hold"/>
                                            <p:tgtEl>
                                              <p:spTgt spid="10"/>
                                            </p:tgtEl>
                                          </p:cBhvr>
                                          <p:by x="110000" y="110000"/>
                                        </p:animScale>
                                      </p:childTnLst>
                                    </p:cTn>
                                  </p:par>
                                  <p:par>
                                    <p:cTn id="128" presetID="53" presetClass="entr" presetSubtype="16" fill="hold" nodeType="withEffect">
                                      <p:stCondLst>
                                        <p:cond delay="2200"/>
                                      </p:stCondLst>
                                      <p:childTnLst>
                                        <p:set>
                                          <p:cBhvr>
                                            <p:cTn id="129" dur="1" fill="hold">
                                              <p:stCondLst>
                                                <p:cond delay="0"/>
                                              </p:stCondLst>
                                            </p:cTn>
                                            <p:tgtEl>
                                              <p:spTgt spid="11"/>
                                            </p:tgtEl>
                                            <p:attrNameLst>
                                              <p:attrName>style.visibility</p:attrName>
                                            </p:attrNameLst>
                                          </p:cBhvr>
                                          <p:to>
                                            <p:strVal val="visible"/>
                                          </p:to>
                                        </p:set>
                                        <p:anim calcmode="lin" valueType="num">
                                          <p:cBhvr>
                                            <p:cTn id="130" dur="500" fill="hold"/>
                                            <p:tgtEl>
                                              <p:spTgt spid="11"/>
                                            </p:tgtEl>
                                            <p:attrNameLst>
                                              <p:attrName>ppt_w</p:attrName>
                                            </p:attrNameLst>
                                          </p:cBhvr>
                                          <p:tavLst>
                                            <p:tav tm="0">
                                              <p:val>
                                                <p:fltVal val="0"/>
                                              </p:val>
                                            </p:tav>
                                            <p:tav tm="100000">
                                              <p:val>
                                                <p:strVal val="#ppt_w"/>
                                              </p:val>
                                            </p:tav>
                                          </p:tavLst>
                                        </p:anim>
                                        <p:anim calcmode="lin" valueType="num">
                                          <p:cBhvr>
                                            <p:cTn id="131" dur="500" fill="hold"/>
                                            <p:tgtEl>
                                              <p:spTgt spid="11"/>
                                            </p:tgtEl>
                                            <p:attrNameLst>
                                              <p:attrName>ppt_h</p:attrName>
                                            </p:attrNameLst>
                                          </p:cBhvr>
                                          <p:tavLst>
                                            <p:tav tm="0">
                                              <p:val>
                                                <p:fltVal val="0"/>
                                              </p:val>
                                            </p:tav>
                                            <p:tav tm="100000">
                                              <p:val>
                                                <p:strVal val="#ppt_h"/>
                                              </p:val>
                                            </p:tav>
                                          </p:tavLst>
                                        </p:anim>
                                        <p:animEffect transition="in" filter="fade">
                                          <p:cBhvr>
                                            <p:cTn id="132" dur="500"/>
                                            <p:tgtEl>
                                              <p:spTgt spid="11"/>
                                            </p:tgtEl>
                                          </p:cBhvr>
                                        </p:animEffect>
                                      </p:childTnLst>
                                    </p:cTn>
                                  </p:par>
                                  <p:par>
                                    <p:cTn id="133" presetID="6" presetClass="emph" presetSubtype="0" autoRev="1" fill="hold" nodeType="withEffect">
                                      <p:stCondLst>
                                        <p:cond delay="2500"/>
                                      </p:stCondLst>
                                      <p:childTnLst>
                                        <p:animScale>
                                          <p:cBhvr>
                                            <p:cTn id="134" dur="500" fill="hold"/>
                                            <p:tgtEl>
                                              <p:spTgt spid="11"/>
                                            </p:tgtEl>
                                          </p:cBhvr>
                                          <p:by x="110000" y="110000"/>
                                        </p:animScale>
                                      </p:childTnLst>
                                    </p:cTn>
                                  </p:par>
                                  <p:par>
                                    <p:cTn id="135" presetID="53" presetClass="entr" presetSubtype="16" fill="hold" nodeType="withEffect">
                                      <p:stCondLst>
                                        <p:cond delay="2300"/>
                                      </p:stCondLst>
                                      <p:childTnLst>
                                        <p:set>
                                          <p:cBhvr>
                                            <p:cTn id="136" dur="1" fill="hold">
                                              <p:stCondLst>
                                                <p:cond delay="0"/>
                                              </p:stCondLst>
                                            </p:cTn>
                                            <p:tgtEl>
                                              <p:spTgt spid="12"/>
                                            </p:tgtEl>
                                            <p:attrNameLst>
                                              <p:attrName>style.visibility</p:attrName>
                                            </p:attrNameLst>
                                          </p:cBhvr>
                                          <p:to>
                                            <p:strVal val="visible"/>
                                          </p:to>
                                        </p:set>
                                        <p:anim calcmode="lin" valueType="num">
                                          <p:cBhvr>
                                            <p:cTn id="137" dur="500" fill="hold"/>
                                            <p:tgtEl>
                                              <p:spTgt spid="12"/>
                                            </p:tgtEl>
                                            <p:attrNameLst>
                                              <p:attrName>ppt_w</p:attrName>
                                            </p:attrNameLst>
                                          </p:cBhvr>
                                          <p:tavLst>
                                            <p:tav tm="0">
                                              <p:val>
                                                <p:fltVal val="0"/>
                                              </p:val>
                                            </p:tav>
                                            <p:tav tm="100000">
                                              <p:val>
                                                <p:strVal val="#ppt_w"/>
                                              </p:val>
                                            </p:tav>
                                          </p:tavLst>
                                        </p:anim>
                                        <p:anim calcmode="lin" valueType="num">
                                          <p:cBhvr>
                                            <p:cTn id="138" dur="500" fill="hold"/>
                                            <p:tgtEl>
                                              <p:spTgt spid="12"/>
                                            </p:tgtEl>
                                            <p:attrNameLst>
                                              <p:attrName>ppt_h</p:attrName>
                                            </p:attrNameLst>
                                          </p:cBhvr>
                                          <p:tavLst>
                                            <p:tav tm="0">
                                              <p:val>
                                                <p:fltVal val="0"/>
                                              </p:val>
                                            </p:tav>
                                            <p:tav tm="100000">
                                              <p:val>
                                                <p:strVal val="#ppt_h"/>
                                              </p:val>
                                            </p:tav>
                                          </p:tavLst>
                                        </p:anim>
                                        <p:animEffect transition="in" filter="fade">
                                          <p:cBhvr>
                                            <p:cTn id="139" dur="500"/>
                                            <p:tgtEl>
                                              <p:spTgt spid="12"/>
                                            </p:tgtEl>
                                          </p:cBhvr>
                                        </p:animEffect>
                                      </p:childTnLst>
                                    </p:cTn>
                                  </p:par>
                                  <p:par>
                                    <p:cTn id="140" presetID="6" presetClass="emph" presetSubtype="0" autoRev="1" fill="hold" nodeType="withEffect">
                                      <p:stCondLst>
                                        <p:cond delay="2600"/>
                                      </p:stCondLst>
                                      <p:childTnLst>
                                        <p:animScale>
                                          <p:cBhvr>
                                            <p:cTn id="141" dur="500" fill="hold"/>
                                            <p:tgtEl>
                                              <p:spTgt spid="12"/>
                                            </p:tgtEl>
                                          </p:cBhvr>
                                          <p:by x="110000" y="110000"/>
                                        </p:animScale>
                                      </p:childTnLst>
                                    </p:cTn>
                                  </p:par>
                                  <p:par>
                                    <p:cTn id="142" presetID="53" presetClass="entr" presetSubtype="16" fill="hold" nodeType="withEffect">
                                      <p:stCondLst>
                                        <p:cond delay="2400"/>
                                      </p:stCondLst>
                                      <p:childTnLst>
                                        <p:set>
                                          <p:cBhvr>
                                            <p:cTn id="143" dur="1" fill="hold">
                                              <p:stCondLst>
                                                <p:cond delay="0"/>
                                              </p:stCondLst>
                                            </p:cTn>
                                            <p:tgtEl>
                                              <p:spTgt spid="13"/>
                                            </p:tgtEl>
                                            <p:attrNameLst>
                                              <p:attrName>style.visibility</p:attrName>
                                            </p:attrNameLst>
                                          </p:cBhvr>
                                          <p:to>
                                            <p:strVal val="visible"/>
                                          </p:to>
                                        </p:set>
                                        <p:anim calcmode="lin" valueType="num">
                                          <p:cBhvr>
                                            <p:cTn id="144" dur="500" fill="hold"/>
                                            <p:tgtEl>
                                              <p:spTgt spid="13"/>
                                            </p:tgtEl>
                                            <p:attrNameLst>
                                              <p:attrName>ppt_w</p:attrName>
                                            </p:attrNameLst>
                                          </p:cBhvr>
                                          <p:tavLst>
                                            <p:tav tm="0">
                                              <p:val>
                                                <p:fltVal val="0"/>
                                              </p:val>
                                            </p:tav>
                                            <p:tav tm="100000">
                                              <p:val>
                                                <p:strVal val="#ppt_w"/>
                                              </p:val>
                                            </p:tav>
                                          </p:tavLst>
                                        </p:anim>
                                        <p:anim calcmode="lin" valueType="num">
                                          <p:cBhvr>
                                            <p:cTn id="145" dur="500" fill="hold"/>
                                            <p:tgtEl>
                                              <p:spTgt spid="13"/>
                                            </p:tgtEl>
                                            <p:attrNameLst>
                                              <p:attrName>ppt_h</p:attrName>
                                            </p:attrNameLst>
                                          </p:cBhvr>
                                          <p:tavLst>
                                            <p:tav tm="0">
                                              <p:val>
                                                <p:fltVal val="0"/>
                                              </p:val>
                                            </p:tav>
                                            <p:tav tm="100000">
                                              <p:val>
                                                <p:strVal val="#ppt_h"/>
                                              </p:val>
                                            </p:tav>
                                          </p:tavLst>
                                        </p:anim>
                                        <p:animEffect transition="in" filter="fade">
                                          <p:cBhvr>
                                            <p:cTn id="146" dur="500"/>
                                            <p:tgtEl>
                                              <p:spTgt spid="13"/>
                                            </p:tgtEl>
                                          </p:cBhvr>
                                        </p:animEffect>
                                      </p:childTnLst>
                                    </p:cTn>
                                  </p:par>
                                  <p:par>
                                    <p:cTn id="147" presetID="6" presetClass="emph" presetSubtype="0" autoRev="1" fill="hold" nodeType="withEffect">
                                      <p:stCondLst>
                                        <p:cond delay="2700"/>
                                      </p:stCondLst>
                                      <p:childTnLst>
                                        <p:animScale>
                                          <p:cBhvr>
                                            <p:cTn id="148" dur="500" fill="hold"/>
                                            <p:tgtEl>
                                              <p:spTgt spid="13"/>
                                            </p:tgtEl>
                                          </p:cBhvr>
                                          <p:by x="110000" y="110000"/>
                                        </p:animScale>
                                      </p:childTnLst>
                                    </p:cTn>
                                  </p:par>
                                  <p:par>
                                    <p:cTn id="149" presetID="2" presetClass="entr" presetSubtype="4" fill="hold" nodeType="withEffect" p14:presetBounceEnd="50000">
                                      <p:stCondLst>
                                        <p:cond delay="2700"/>
                                      </p:stCondLst>
                                      <p:childTnLst>
                                        <p:set>
                                          <p:cBhvr>
                                            <p:cTn id="150" dur="1" fill="hold">
                                              <p:stCondLst>
                                                <p:cond delay="0"/>
                                              </p:stCondLst>
                                            </p:cTn>
                                            <p:tgtEl>
                                              <p:spTgt spid="33825"/>
                                            </p:tgtEl>
                                            <p:attrNameLst>
                                              <p:attrName>style.visibility</p:attrName>
                                            </p:attrNameLst>
                                          </p:cBhvr>
                                          <p:to>
                                            <p:strVal val="visible"/>
                                          </p:to>
                                        </p:set>
                                        <p:anim calcmode="lin" valueType="num" p14:bounceEnd="50000">
                                          <p:cBhvr additive="base">
                                            <p:cTn id="151" dur="500" fill="hold"/>
                                            <p:tgtEl>
                                              <p:spTgt spid="33825"/>
                                            </p:tgtEl>
                                            <p:attrNameLst>
                                              <p:attrName>ppt_x</p:attrName>
                                            </p:attrNameLst>
                                          </p:cBhvr>
                                          <p:tavLst>
                                            <p:tav tm="0">
                                              <p:val>
                                                <p:strVal val="#ppt_x"/>
                                              </p:val>
                                            </p:tav>
                                            <p:tav tm="100000">
                                              <p:val>
                                                <p:strVal val="#ppt_x"/>
                                              </p:val>
                                            </p:tav>
                                          </p:tavLst>
                                        </p:anim>
                                        <p:anim calcmode="lin" valueType="num" p14:bounceEnd="50000">
                                          <p:cBhvr additive="base">
                                            <p:cTn id="152" dur="500" fill="hold"/>
                                            <p:tgtEl>
                                              <p:spTgt spid="33825"/>
                                            </p:tgtEl>
                                            <p:attrNameLst>
                                              <p:attrName>ppt_y</p:attrName>
                                            </p:attrNameLst>
                                          </p:cBhvr>
                                          <p:tavLst>
                                            <p:tav tm="0">
                                              <p:val>
                                                <p:strVal val="1+#ppt_h/2"/>
                                              </p:val>
                                            </p:tav>
                                            <p:tav tm="100000">
                                              <p:val>
                                                <p:strVal val="#ppt_y"/>
                                              </p:val>
                                            </p:tav>
                                          </p:tavLst>
                                        </p:anim>
                                      </p:childTnLst>
                                    </p:cTn>
                                  </p:par>
                                  <p:par>
                                    <p:cTn id="153" presetID="2" presetClass="entr" presetSubtype="4" fill="hold" grpId="0" nodeType="withEffect" p14:presetBounceEnd="50000">
                                      <p:stCondLst>
                                        <p:cond delay="2800"/>
                                      </p:stCondLst>
                                      <p:childTnLst>
                                        <p:set>
                                          <p:cBhvr>
                                            <p:cTn id="154" dur="1" fill="hold">
                                              <p:stCondLst>
                                                <p:cond delay="0"/>
                                              </p:stCondLst>
                                            </p:cTn>
                                            <p:tgtEl>
                                              <p:spTgt spid="33835"/>
                                            </p:tgtEl>
                                            <p:attrNameLst>
                                              <p:attrName>style.visibility</p:attrName>
                                            </p:attrNameLst>
                                          </p:cBhvr>
                                          <p:to>
                                            <p:strVal val="visible"/>
                                          </p:to>
                                        </p:set>
                                        <p:anim calcmode="lin" valueType="num" p14:bounceEnd="50000">
                                          <p:cBhvr additive="base">
                                            <p:cTn id="155" dur="500" fill="hold"/>
                                            <p:tgtEl>
                                              <p:spTgt spid="33835"/>
                                            </p:tgtEl>
                                            <p:attrNameLst>
                                              <p:attrName>ppt_x</p:attrName>
                                            </p:attrNameLst>
                                          </p:cBhvr>
                                          <p:tavLst>
                                            <p:tav tm="0">
                                              <p:val>
                                                <p:strVal val="#ppt_x"/>
                                              </p:val>
                                            </p:tav>
                                            <p:tav tm="100000">
                                              <p:val>
                                                <p:strVal val="#ppt_x"/>
                                              </p:val>
                                            </p:tav>
                                          </p:tavLst>
                                        </p:anim>
                                        <p:anim calcmode="lin" valueType="num" p14:bounceEnd="50000">
                                          <p:cBhvr additive="base">
                                            <p:cTn id="156" dur="500" fill="hold"/>
                                            <p:tgtEl>
                                              <p:spTgt spid="33835"/>
                                            </p:tgtEl>
                                            <p:attrNameLst>
                                              <p:attrName>ppt_y</p:attrName>
                                            </p:attrNameLst>
                                          </p:cBhvr>
                                          <p:tavLst>
                                            <p:tav tm="0">
                                              <p:val>
                                                <p:strVal val="1+#ppt_h/2"/>
                                              </p:val>
                                            </p:tav>
                                            <p:tav tm="100000">
                                              <p:val>
                                                <p:strVal val="#ppt_y"/>
                                              </p:val>
                                            </p:tav>
                                          </p:tavLst>
                                        </p:anim>
                                      </p:childTnLst>
                                    </p:cTn>
                                  </p:par>
                                  <p:par>
                                    <p:cTn id="157" presetID="2" presetClass="entr" presetSubtype="4" fill="hold" grpId="0" nodeType="withEffect" p14:presetBounceEnd="50000">
                                      <p:stCondLst>
                                        <p:cond delay="2900"/>
                                      </p:stCondLst>
                                      <p:childTnLst>
                                        <p:set>
                                          <p:cBhvr>
                                            <p:cTn id="158" dur="1" fill="hold">
                                              <p:stCondLst>
                                                <p:cond delay="0"/>
                                              </p:stCondLst>
                                            </p:cTn>
                                            <p:tgtEl>
                                              <p:spTgt spid="33836"/>
                                            </p:tgtEl>
                                            <p:attrNameLst>
                                              <p:attrName>style.visibility</p:attrName>
                                            </p:attrNameLst>
                                          </p:cBhvr>
                                          <p:to>
                                            <p:strVal val="visible"/>
                                          </p:to>
                                        </p:set>
                                        <p:anim calcmode="lin" valueType="num" p14:bounceEnd="50000">
                                          <p:cBhvr additive="base">
                                            <p:cTn id="159" dur="500" fill="hold"/>
                                            <p:tgtEl>
                                              <p:spTgt spid="33836"/>
                                            </p:tgtEl>
                                            <p:attrNameLst>
                                              <p:attrName>ppt_x</p:attrName>
                                            </p:attrNameLst>
                                          </p:cBhvr>
                                          <p:tavLst>
                                            <p:tav tm="0">
                                              <p:val>
                                                <p:strVal val="#ppt_x"/>
                                              </p:val>
                                            </p:tav>
                                            <p:tav tm="100000">
                                              <p:val>
                                                <p:strVal val="#ppt_x"/>
                                              </p:val>
                                            </p:tav>
                                          </p:tavLst>
                                        </p:anim>
                                        <p:anim calcmode="lin" valueType="num" p14:bounceEnd="50000">
                                          <p:cBhvr additive="base">
                                            <p:cTn id="160" dur="500" fill="hold"/>
                                            <p:tgtEl>
                                              <p:spTgt spid="33836"/>
                                            </p:tgtEl>
                                            <p:attrNameLst>
                                              <p:attrName>ppt_y</p:attrName>
                                            </p:attrNameLst>
                                          </p:cBhvr>
                                          <p:tavLst>
                                            <p:tav tm="0">
                                              <p:val>
                                                <p:strVal val="1+#ppt_h/2"/>
                                              </p:val>
                                            </p:tav>
                                            <p:tav tm="100000">
                                              <p:val>
                                                <p:strVal val="#ppt_y"/>
                                              </p:val>
                                            </p:tav>
                                          </p:tavLst>
                                        </p:anim>
                                      </p:childTnLst>
                                    </p:cTn>
                                  </p:par>
                                  <p:par>
                                    <p:cTn id="161" presetID="2" presetClass="entr" presetSubtype="4" fill="hold" grpId="0" nodeType="withEffect" p14:presetBounceEnd="50000">
                                      <p:stCondLst>
                                        <p:cond delay="2900"/>
                                      </p:stCondLst>
                                      <p:childTnLst>
                                        <p:set>
                                          <p:cBhvr>
                                            <p:cTn id="162" dur="1" fill="hold">
                                              <p:stCondLst>
                                                <p:cond delay="0"/>
                                              </p:stCondLst>
                                            </p:cTn>
                                            <p:tgtEl>
                                              <p:spTgt spid="33828"/>
                                            </p:tgtEl>
                                            <p:attrNameLst>
                                              <p:attrName>style.visibility</p:attrName>
                                            </p:attrNameLst>
                                          </p:cBhvr>
                                          <p:to>
                                            <p:strVal val="visible"/>
                                          </p:to>
                                        </p:set>
                                        <p:anim calcmode="lin" valueType="num" p14:bounceEnd="50000">
                                          <p:cBhvr additive="base">
                                            <p:cTn id="163" dur="500" fill="hold"/>
                                            <p:tgtEl>
                                              <p:spTgt spid="33828"/>
                                            </p:tgtEl>
                                            <p:attrNameLst>
                                              <p:attrName>ppt_x</p:attrName>
                                            </p:attrNameLst>
                                          </p:cBhvr>
                                          <p:tavLst>
                                            <p:tav tm="0">
                                              <p:val>
                                                <p:strVal val="#ppt_x"/>
                                              </p:val>
                                            </p:tav>
                                            <p:tav tm="100000">
                                              <p:val>
                                                <p:strVal val="#ppt_x"/>
                                              </p:val>
                                            </p:tav>
                                          </p:tavLst>
                                        </p:anim>
                                        <p:anim calcmode="lin" valueType="num" p14:bounceEnd="50000">
                                          <p:cBhvr additive="base">
                                            <p:cTn id="164" dur="500" fill="hold"/>
                                            <p:tgtEl>
                                              <p:spTgt spid="33828"/>
                                            </p:tgtEl>
                                            <p:attrNameLst>
                                              <p:attrName>ppt_y</p:attrName>
                                            </p:attrNameLst>
                                          </p:cBhvr>
                                          <p:tavLst>
                                            <p:tav tm="0">
                                              <p:val>
                                                <p:strVal val="1+#ppt_h/2"/>
                                              </p:val>
                                            </p:tav>
                                            <p:tav tm="100000">
                                              <p:val>
                                                <p:strVal val="#ppt_y"/>
                                              </p:val>
                                            </p:tav>
                                          </p:tavLst>
                                        </p:anim>
                                      </p:childTnLst>
                                    </p:cTn>
                                  </p:par>
                                  <p:par>
                                    <p:cTn id="165" presetID="2" presetClass="entr" presetSubtype="4" fill="hold" grpId="0" nodeType="withEffect" p14:presetBounceEnd="50000">
                                      <p:stCondLst>
                                        <p:cond delay="3000"/>
                                      </p:stCondLst>
                                      <p:childTnLst>
                                        <p:set>
                                          <p:cBhvr>
                                            <p:cTn id="166" dur="1" fill="hold">
                                              <p:stCondLst>
                                                <p:cond delay="0"/>
                                              </p:stCondLst>
                                            </p:cTn>
                                            <p:tgtEl>
                                              <p:spTgt spid="33876"/>
                                            </p:tgtEl>
                                            <p:attrNameLst>
                                              <p:attrName>style.visibility</p:attrName>
                                            </p:attrNameLst>
                                          </p:cBhvr>
                                          <p:to>
                                            <p:strVal val="visible"/>
                                          </p:to>
                                        </p:set>
                                        <p:anim calcmode="lin" valueType="num" p14:bounceEnd="50000">
                                          <p:cBhvr additive="base">
                                            <p:cTn id="167" dur="500" fill="hold"/>
                                            <p:tgtEl>
                                              <p:spTgt spid="33876"/>
                                            </p:tgtEl>
                                            <p:attrNameLst>
                                              <p:attrName>ppt_x</p:attrName>
                                            </p:attrNameLst>
                                          </p:cBhvr>
                                          <p:tavLst>
                                            <p:tav tm="0">
                                              <p:val>
                                                <p:strVal val="#ppt_x"/>
                                              </p:val>
                                            </p:tav>
                                            <p:tav tm="100000">
                                              <p:val>
                                                <p:strVal val="#ppt_x"/>
                                              </p:val>
                                            </p:tav>
                                          </p:tavLst>
                                        </p:anim>
                                        <p:anim calcmode="lin" valueType="num" p14:bounceEnd="50000">
                                          <p:cBhvr additive="base">
                                            <p:cTn id="168" dur="500" fill="hold"/>
                                            <p:tgtEl>
                                              <p:spTgt spid="33876"/>
                                            </p:tgtEl>
                                            <p:attrNameLst>
                                              <p:attrName>ppt_y</p:attrName>
                                            </p:attrNameLst>
                                          </p:cBhvr>
                                          <p:tavLst>
                                            <p:tav tm="0">
                                              <p:val>
                                                <p:strVal val="1+#ppt_h/2"/>
                                              </p:val>
                                            </p:tav>
                                            <p:tav tm="100000">
                                              <p:val>
                                                <p:strVal val="#ppt_y"/>
                                              </p:val>
                                            </p:tav>
                                          </p:tavLst>
                                        </p:anim>
                                      </p:childTnLst>
                                    </p:cTn>
                                  </p:par>
                                  <p:par>
                                    <p:cTn id="169" presetID="53" presetClass="entr" presetSubtype="16" fill="hold" nodeType="withEffect">
                                      <p:stCondLst>
                                        <p:cond delay="3000"/>
                                      </p:stCondLst>
                                      <p:childTnLst>
                                        <p:set>
                                          <p:cBhvr>
                                            <p:cTn id="170" dur="1" fill="hold">
                                              <p:stCondLst>
                                                <p:cond delay="0"/>
                                              </p:stCondLst>
                                            </p:cTn>
                                            <p:tgtEl>
                                              <p:spTgt spid="14"/>
                                            </p:tgtEl>
                                            <p:attrNameLst>
                                              <p:attrName>style.visibility</p:attrName>
                                            </p:attrNameLst>
                                          </p:cBhvr>
                                          <p:to>
                                            <p:strVal val="visible"/>
                                          </p:to>
                                        </p:set>
                                        <p:anim calcmode="lin" valueType="num">
                                          <p:cBhvr>
                                            <p:cTn id="171" dur="500" fill="hold"/>
                                            <p:tgtEl>
                                              <p:spTgt spid="14"/>
                                            </p:tgtEl>
                                            <p:attrNameLst>
                                              <p:attrName>ppt_w</p:attrName>
                                            </p:attrNameLst>
                                          </p:cBhvr>
                                          <p:tavLst>
                                            <p:tav tm="0">
                                              <p:val>
                                                <p:fltVal val="0"/>
                                              </p:val>
                                            </p:tav>
                                            <p:tav tm="100000">
                                              <p:val>
                                                <p:strVal val="#ppt_w"/>
                                              </p:val>
                                            </p:tav>
                                          </p:tavLst>
                                        </p:anim>
                                        <p:anim calcmode="lin" valueType="num">
                                          <p:cBhvr>
                                            <p:cTn id="172" dur="500" fill="hold"/>
                                            <p:tgtEl>
                                              <p:spTgt spid="14"/>
                                            </p:tgtEl>
                                            <p:attrNameLst>
                                              <p:attrName>ppt_h</p:attrName>
                                            </p:attrNameLst>
                                          </p:cBhvr>
                                          <p:tavLst>
                                            <p:tav tm="0">
                                              <p:val>
                                                <p:fltVal val="0"/>
                                              </p:val>
                                            </p:tav>
                                            <p:tav tm="100000">
                                              <p:val>
                                                <p:strVal val="#ppt_h"/>
                                              </p:val>
                                            </p:tav>
                                          </p:tavLst>
                                        </p:anim>
                                        <p:animEffect transition="in" filter="fade">
                                          <p:cBhvr>
                                            <p:cTn id="173" dur="500"/>
                                            <p:tgtEl>
                                              <p:spTgt spid="14"/>
                                            </p:tgtEl>
                                          </p:cBhvr>
                                        </p:animEffect>
                                      </p:childTnLst>
                                    </p:cTn>
                                  </p:par>
                                  <p:par>
                                    <p:cTn id="174" presetID="6" presetClass="emph" presetSubtype="0" autoRev="1" fill="hold" nodeType="withEffect">
                                      <p:stCondLst>
                                        <p:cond delay="3300"/>
                                      </p:stCondLst>
                                      <p:childTnLst>
                                        <p:animScale>
                                          <p:cBhvr>
                                            <p:cTn id="175" dur="500" fill="hold"/>
                                            <p:tgtEl>
                                              <p:spTgt spid="14"/>
                                            </p:tgtEl>
                                          </p:cBhvr>
                                          <p:by x="110000" y="110000"/>
                                        </p:animScale>
                                      </p:childTnLst>
                                    </p:cTn>
                                  </p:par>
                                  <p:par>
                                    <p:cTn id="176" presetID="53" presetClass="entr" presetSubtype="16" fill="hold" nodeType="withEffect">
                                      <p:stCondLst>
                                        <p:cond delay="3100"/>
                                      </p:stCondLst>
                                      <p:childTnLst>
                                        <p:set>
                                          <p:cBhvr>
                                            <p:cTn id="177" dur="1" fill="hold">
                                              <p:stCondLst>
                                                <p:cond delay="0"/>
                                              </p:stCondLst>
                                            </p:cTn>
                                            <p:tgtEl>
                                              <p:spTgt spid="15"/>
                                            </p:tgtEl>
                                            <p:attrNameLst>
                                              <p:attrName>style.visibility</p:attrName>
                                            </p:attrNameLst>
                                          </p:cBhvr>
                                          <p:to>
                                            <p:strVal val="visible"/>
                                          </p:to>
                                        </p:set>
                                        <p:anim calcmode="lin" valueType="num">
                                          <p:cBhvr>
                                            <p:cTn id="178" dur="500" fill="hold"/>
                                            <p:tgtEl>
                                              <p:spTgt spid="15"/>
                                            </p:tgtEl>
                                            <p:attrNameLst>
                                              <p:attrName>ppt_w</p:attrName>
                                            </p:attrNameLst>
                                          </p:cBhvr>
                                          <p:tavLst>
                                            <p:tav tm="0">
                                              <p:val>
                                                <p:fltVal val="0"/>
                                              </p:val>
                                            </p:tav>
                                            <p:tav tm="100000">
                                              <p:val>
                                                <p:strVal val="#ppt_w"/>
                                              </p:val>
                                            </p:tav>
                                          </p:tavLst>
                                        </p:anim>
                                        <p:anim calcmode="lin" valueType="num">
                                          <p:cBhvr>
                                            <p:cTn id="179" dur="500" fill="hold"/>
                                            <p:tgtEl>
                                              <p:spTgt spid="15"/>
                                            </p:tgtEl>
                                            <p:attrNameLst>
                                              <p:attrName>ppt_h</p:attrName>
                                            </p:attrNameLst>
                                          </p:cBhvr>
                                          <p:tavLst>
                                            <p:tav tm="0">
                                              <p:val>
                                                <p:fltVal val="0"/>
                                              </p:val>
                                            </p:tav>
                                            <p:tav tm="100000">
                                              <p:val>
                                                <p:strVal val="#ppt_h"/>
                                              </p:val>
                                            </p:tav>
                                          </p:tavLst>
                                        </p:anim>
                                        <p:animEffect transition="in" filter="fade">
                                          <p:cBhvr>
                                            <p:cTn id="180" dur="500"/>
                                            <p:tgtEl>
                                              <p:spTgt spid="15"/>
                                            </p:tgtEl>
                                          </p:cBhvr>
                                        </p:animEffect>
                                      </p:childTnLst>
                                    </p:cTn>
                                  </p:par>
                                  <p:par>
                                    <p:cTn id="181" presetID="6" presetClass="emph" presetSubtype="0" autoRev="1" fill="hold" nodeType="withEffect">
                                      <p:stCondLst>
                                        <p:cond delay="3400"/>
                                      </p:stCondLst>
                                      <p:childTnLst>
                                        <p:animScale>
                                          <p:cBhvr>
                                            <p:cTn id="182" dur="500" fill="hold"/>
                                            <p:tgtEl>
                                              <p:spTgt spid="15"/>
                                            </p:tgtEl>
                                          </p:cBhvr>
                                          <p:by x="110000" y="110000"/>
                                        </p:animScale>
                                      </p:childTnLst>
                                    </p:cTn>
                                  </p:par>
                                  <p:par>
                                    <p:cTn id="183" presetID="53" presetClass="entr" presetSubtype="16" fill="hold" nodeType="withEffect">
                                      <p:stCondLst>
                                        <p:cond delay="3200"/>
                                      </p:stCondLst>
                                      <p:childTnLst>
                                        <p:set>
                                          <p:cBhvr>
                                            <p:cTn id="184" dur="1" fill="hold">
                                              <p:stCondLst>
                                                <p:cond delay="0"/>
                                              </p:stCondLst>
                                            </p:cTn>
                                            <p:tgtEl>
                                              <p:spTgt spid="16"/>
                                            </p:tgtEl>
                                            <p:attrNameLst>
                                              <p:attrName>style.visibility</p:attrName>
                                            </p:attrNameLst>
                                          </p:cBhvr>
                                          <p:to>
                                            <p:strVal val="visible"/>
                                          </p:to>
                                        </p:set>
                                        <p:anim calcmode="lin" valueType="num">
                                          <p:cBhvr>
                                            <p:cTn id="185" dur="500" fill="hold"/>
                                            <p:tgtEl>
                                              <p:spTgt spid="16"/>
                                            </p:tgtEl>
                                            <p:attrNameLst>
                                              <p:attrName>ppt_w</p:attrName>
                                            </p:attrNameLst>
                                          </p:cBhvr>
                                          <p:tavLst>
                                            <p:tav tm="0">
                                              <p:val>
                                                <p:fltVal val="0"/>
                                              </p:val>
                                            </p:tav>
                                            <p:tav tm="100000">
                                              <p:val>
                                                <p:strVal val="#ppt_w"/>
                                              </p:val>
                                            </p:tav>
                                          </p:tavLst>
                                        </p:anim>
                                        <p:anim calcmode="lin" valueType="num">
                                          <p:cBhvr>
                                            <p:cTn id="186" dur="500" fill="hold"/>
                                            <p:tgtEl>
                                              <p:spTgt spid="16"/>
                                            </p:tgtEl>
                                            <p:attrNameLst>
                                              <p:attrName>ppt_h</p:attrName>
                                            </p:attrNameLst>
                                          </p:cBhvr>
                                          <p:tavLst>
                                            <p:tav tm="0">
                                              <p:val>
                                                <p:fltVal val="0"/>
                                              </p:val>
                                            </p:tav>
                                            <p:tav tm="100000">
                                              <p:val>
                                                <p:strVal val="#ppt_h"/>
                                              </p:val>
                                            </p:tav>
                                          </p:tavLst>
                                        </p:anim>
                                        <p:animEffect transition="in" filter="fade">
                                          <p:cBhvr>
                                            <p:cTn id="187" dur="500"/>
                                            <p:tgtEl>
                                              <p:spTgt spid="16"/>
                                            </p:tgtEl>
                                          </p:cBhvr>
                                        </p:animEffect>
                                      </p:childTnLst>
                                    </p:cTn>
                                  </p:par>
                                  <p:par>
                                    <p:cTn id="188" presetID="6" presetClass="emph" presetSubtype="0" autoRev="1" fill="hold" nodeType="withEffect">
                                      <p:stCondLst>
                                        <p:cond delay="3500"/>
                                      </p:stCondLst>
                                      <p:childTnLst>
                                        <p:animScale>
                                          <p:cBhvr>
                                            <p:cTn id="189" dur="500" fill="hold"/>
                                            <p:tgtEl>
                                              <p:spTgt spid="16"/>
                                            </p:tgtEl>
                                          </p:cBhvr>
                                          <p:by x="110000" y="110000"/>
                                        </p:animScale>
                                      </p:childTnLst>
                                    </p:cTn>
                                  </p:par>
                                  <p:par>
                                    <p:cTn id="190" presetID="53" presetClass="entr" presetSubtype="16" fill="hold" nodeType="withEffect">
                                      <p:stCondLst>
                                        <p:cond delay="3300"/>
                                      </p:stCondLst>
                                      <p:childTnLst>
                                        <p:set>
                                          <p:cBhvr>
                                            <p:cTn id="191" dur="1" fill="hold">
                                              <p:stCondLst>
                                                <p:cond delay="0"/>
                                              </p:stCondLst>
                                            </p:cTn>
                                            <p:tgtEl>
                                              <p:spTgt spid="17"/>
                                            </p:tgtEl>
                                            <p:attrNameLst>
                                              <p:attrName>style.visibility</p:attrName>
                                            </p:attrNameLst>
                                          </p:cBhvr>
                                          <p:to>
                                            <p:strVal val="visible"/>
                                          </p:to>
                                        </p:set>
                                        <p:anim calcmode="lin" valueType="num">
                                          <p:cBhvr>
                                            <p:cTn id="192" dur="500" fill="hold"/>
                                            <p:tgtEl>
                                              <p:spTgt spid="17"/>
                                            </p:tgtEl>
                                            <p:attrNameLst>
                                              <p:attrName>ppt_w</p:attrName>
                                            </p:attrNameLst>
                                          </p:cBhvr>
                                          <p:tavLst>
                                            <p:tav tm="0">
                                              <p:val>
                                                <p:fltVal val="0"/>
                                              </p:val>
                                            </p:tav>
                                            <p:tav tm="100000">
                                              <p:val>
                                                <p:strVal val="#ppt_w"/>
                                              </p:val>
                                            </p:tav>
                                          </p:tavLst>
                                        </p:anim>
                                        <p:anim calcmode="lin" valueType="num">
                                          <p:cBhvr>
                                            <p:cTn id="193" dur="500" fill="hold"/>
                                            <p:tgtEl>
                                              <p:spTgt spid="17"/>
                                            </p:tgtEl>
                                            <p:attrNameLst>
                                              <p:attrName>ppt_h</p:attrName>
                                            </p:attrNameLst>
                                          </p:cBhvr>
                                          <p:tavLst>
                                            <p:tav tm="0">
                                              <p:val>
                                                <p:fltVal val="0"/>
                                              </p:val>
                                            </p:tav>
                                            <p:tav tm="100000">
                                              <p:val>
                                                <p:strVal val="#ppt_h"/>
                                              </p:val>
                                            </p:tav>
                                          </p:tavLst>
                                        </p:anim>
                                        <p:animEffect transition="in" filter="fade">
                                          <p:cBhvr>
                                            <p:cTn id="194" dur="500"/>
                                            <p:tgtEl>
                                              <p:spTgt spid="17"/>
                                            </p:tgtEl>
                                          </p:cBhvr>
                                        </p:animEffect>
                                      </p:childTnLst>
                                    </p:cTn>
                                  </p:par>
                                  <p:par>
                                    <p:cTn id="195" presetID="6" presetClass="emph" presetSubtype="0" autoRev="1" fill="hold" nodeType="withEffect">
                                      <p:stCondLst>
                                        <p:cond delay="3600"/>
                                      </p:stCondLst>
                                      <p:childTnLst>
                                        <p:animScale>
                                          <p:cBhvr>
                                            <p:cTn id="196" dur="500" fill="hold"/>
                                            <p:tgtEl>
                                              <p:spTgt spid="17"/>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16" grpId="0" animBg="1"/>
          <p:bldP spid="33820" grpId="0" animBg="1"/>
          <p:bldP spid="33824" grpId="0" animBg="1"/>
          <p:bldP spid="33828" grpId="0" animBg="1"/>
          <p:bldP spid="33829" grpId="0"/>
          <p:bldP spid="33830" grpId="0"/>
          <p:bldP spid="33831" grpId="0"/>
          <p:bldP spid="33832" grpId="0"/>
          <p:bldP spid="33833" grpId="0"/>
          <p:bldP spid="33834" grpId="0"/>
          <p:bldP spid="33835" grpId="0"/>
          <p:bldP spid="33836" grpId="0"/>
          <p:bldP spid="33837" grpId="0"/>
          <p:bldP spid="33850" grpId="0"/>
          <p:bldP spid="33863" grpId="0"/>
          <p:bldP spid="3387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3813"/>
                                            </p:tgtEl>
                                            <p:attrNameLst>
                                              <p:attrName>style.visibility</p:attrName>
                                            </p:attrNameLst>
                                          </p:cBhvr>
                                          <p:to>
                                            <p:strVal val="visible"/>
                                          </p:to>
                                        </p:set>
                                        <p:anim calcmode="lin" valueType="num">
                                          <p:cBhvr additive="base">
                                            <p:cTn id="7" dur="500" fill="hold"/>
                                            <p:tgtEl>
                                              <p:spTgt spid="33813"/>
                                            </p:tgtEl>
                                            <p:attrNameLst>
                                              <p:attrName>ppt_x</p:attrName>
                                            </p:attrNameLst>
                                          </p:cBhvr>
                                          <p:tavLst>
                                            <p:tav tm="0">
                                              <p:val>
                                                <p:strVal val="#ppt_x"/>
                                              </p:val>
                                            </p:tav>
                                            <p:tav tm="100000">
                                              <p:val>
                                                <p:strVal val="#ppt_x"/>
                                              </p:val>
                                            </p:tav>
                                          </p:tavLst>
                                        </p:anim>
                                        <p:anim calcmode="lin" valueType="num">
                                          <p:cBhvr additive="base">
                                            <p:cTn id="8" dur="500" fill="hold"/>
                                            <p:tgtEl>
                                              <p:spTgt spid="3381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100"/>
                                      </p:stCondLst>
                                      <p:childTnLst>
                                        <p:set>
                                          <p:cBhvr>
                                            <p:cTn id="10" dur="1" fill="hold">
                                              <p:stCondLst>
                                                <p:cond delay="0"/>
                                              </p:stCondLst>
                                            </p:cTn>
                                            <p:tgtEl>
                                              <p:spTgt spid="33829"/>
                                            </p:tgtEl>
                                            <p:attrNameLst>
                                              <p:attrName>style.visibility</p:attrName>
                                            </p:attrNameLst>
                                          </p:cBhvr>
                                          <p:to>
                                            <p:strVal val="visible"/>
                                          </p:to>
                                        </p:set>
                                        <p:anim calcmode="lin" valueType="num">
                                          <p:cBhvr additive="base">
                                            <p:cTn id="11" dur="500" fill="hold"/>
                                            <p:tgtEl>
                                              <p:spTgt spid="33829"/>
                                            </p:tgtEl>
                                            <p:attrNameLst>
                                              <p:attrName>ppt_x</p:attrName>
                                            </p:attrNameLst>
                                          </p:cBhvr>
                                          <p:tavLst>
                                            <p:tav tm="0">
                                              <p:val>
                                                <p:strVal val="#ppt_x"/>
                                              </p:val>
                                            </p:tav>
                                            <p:tav tm="100000">
                                              <p:val>
                                                <p:strVal val="#ppt_x"/>
                                              </p:val>
                                            </p:tav>
                                          </p:tavLst>
                                        </p:anim>
                                        <p:anim calcmode="lin" valueType="num">
                                          <p:cBhvr additive="base">
                                            <p:cTn id="12" dur="500" fill="hold"/>
                                            <p:tgtEl>
                                              <p:spTgt spid="3382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200"/>
                                      </p:stCondLst>
                                      <p:childTnLst>
                                        <p:set>
                                          <p:cBhvr>
                                            <p:cTn id="14" dur="1" fill="hold">
                                              <p:stCondLst>
                                                <p:cond delay="0"/>
                                              </p:stCondLst>
                                            </p:cTn>
                                            <p:tgtEl>
                                              <p:spTgt spid="33830"/>
                                            </p:tgtEl>
                                            <p:attrNameLst>
                                              <p:attrName>style.visibility</p:attrName>
                                            </p:attrNameLst>
                                          </p:cBhvr>
                                          <p:to>
                                            <p:strVal val="visible"/>
                                          </p:to>
                                        </p:set>
                                        <p:anim calcmode="lin" valueType="num">
                                          <p:cBhvr additive="base">
                                            <p:cTn id="15" dur="500" fill="hold"/>
                                            <p:tgtEl>
                                              <p:spTgt spid="33830"/>
                                            </p:tgtEl>
                                            <p:attrNameLst>
                                              <p:attrName>ppt_x</p:attrName>
                                            </p:attrNameLst>
                                          </p:cBhvr>
                                          <p:tavLst>
                                            <p:tav tm="0">
                                              <p:val>
                                                <p:strVal val="#ppt_x"/>
                                              </p:val>
                                            </p:tav>
                                            <p:tav tm="100000">
                                              <p:val>
                                                <p:strVal val="#ppt_x"/>
                                              </p:val>
                                            </p:tav>
                                          </p:tavLst>
                                        </p:anim>
                                        <p:anim calcmode="lin" valueType="num">
                                          <p:cBhvr additive="base">
                                            <p:cTn id="16" dur="500" fill="hold"/>
                                            <p:tgtEl>
                                              <p:spTgt spid="3383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200"/>
                                      </p:stCondLst>
                                      <p:childTnLst>
                                        <p:set>
                                          <p:cBhvr>
                                            <p:cTn id="18" dur="1" fill="hold">
                                              <p:stCondLst>
                                                <p:cond delay="0"/>
                                              </p:stCondLst>
                                            </p:cTn>
                                            <p:tgtEl>
                                              <p:spTgt spid="33816"/>
                                            </p:tgtEl>
                                            <p:attrNameLst>
                                              <p:attrName>style.visibility</p:attrName>
                                            </p:attrNameLst>
                                          </p:cBhvr>
                                          <p:to>
                                            <p:strVal val="visible"/>
                                          </p:to>
                                        </p:set>
                                        <p:anim calcmode="lin" valueType="num">
                                          <p:cBhvr additive="base">
                                            <p:cTn id="19" dur="500" fill="hold"/>
                                            <p:tgtEl>
                                              <p:spTgt spid="33816"/>
                                            </p:tgtEl>
                                            <p:attrNameLst>
                                              <p:attrName>ppt_x</p:attrName>
                                            </p:attrNameLst>
                                          </p:cBhvr>
                                          <p:tavLst>
                                            <p:tav tm="0">
                                              <p:val>
                                                <p:strVal val="#ppt_x"/>
                                              </p:val>
                                            </p:tav>
                                            <p:tav tm="100000">
                                              <p:val>
                                                <p:strVal val="#ppt_x"/>
                                              </p:val>
                                            </p:tav>
                                          </p:tavLst>
                                        </p:anim>
                                        <p:anim calcmode="lin" valueType="num">
                                          <p:cBhvr additive="base">
                                            <p:cTn id="20" dur="500" fill="hold"/>
                                            <p:tgtEl>
                                              <p:spTgt spid="3381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300"/>
                                      </p:stCondLst>
                                      <p:childTnLst>
                                        <p:set>
                                          <p:cBhvr>
                                            <p:cTn id="22" dur="1" fill="hold">
                                              <p:stCondLst>
                                                <p:cond delay="0"/>
                                              </p:stCondLst>
                                            </p:cTn>
                                            <p:tgtEl>
                                              <p:spTgt spid="33837"/>
                                            </p:tgtEl>
                                            <p:attrNameLst>
                                              <p:attrName>style.visibility</p:attrName>
                                            </p:attrNameLst>
                                          </p:cBhvr>
                                          <p:to>
                                            <p:strVal val="visible"/>
                                          </p:to>
                                        </p:set>
                                        <p:anim calcmode="lin" valueType="num">
                                          <p:cBhvr additive="base">
                                            <p:cTn id="23" dur="500" fill="hold"/>
                                            <p:tgtEl>
                                              <p:spTgt spid="33837"/>
                                            </p:tgtEl>
                                            <p:attrNameLst>
                                              <p:attrName>ppt_x</p:attrName>
                                            </p:attrNameLst>
                                          </p:cBhvr>
                                          <p:tavLst>
                                            <p:tav tm="0">
                                              <p:val>
                                                <p:strVal val="#ppt_x"/>
                                              </p:val>
                                            </p:tav>
                                            <p:tav tm="100000">
                                              <p:val>
                                                <p:strVal val="#ppt_x"/>
                                              </p:val>
                                            </p:tav>
                                          </p:tavLst>
                                        </p:anim>
                                        <p:anim calcmode="lin" valueType="num">
                                          <p:cBhvr additive="base">
                                            <p:cTn id="24" dur="500" fill="hold"/>
                                            <p:tgtEl>
                                              <p:spTgt spid="33837"/>
                                            </p:tgtEl>
                                            <p:attrNameLst>
                                              <p:attrName>ppt_y</p:attrName>
                                            </p:attrNameLst>
                                          </p:cBhvr>
                                          <p:tavLst>
                                            <p:tav tm="0">
                                              <p:val>
                                                <p:strVal val="1+#ppt_h/2"/>
                                              </p:val>
                                            </p:tav>
                                            <p:tav tm="100000">
                                              <p:val>
                                                <p:strVal val="#ppt_y"/>
                                              </p:val>
                                            </p:tav>
                                          </p:tavLst>
                                        </p:anim>
                                      </p:childTnLst>
                                    </p:cTn>
                                  </p:par>
                                  <p:par>
                                    <p:cTn id="25" presetID="53" presetClass="entr" presetSubtype="16" fill="hold" nodeType="withEffect">
                                      <p:stCondLst>
                                        <p:cond delay="300"/>
                                      </p:stCondLst>
                                      <p:childTnLst>
                                        <p:set>
                                          <p:cBhvr>
                                            <p:cTn id="26" dur="1" fill="hold">
                                              <p:stCondLst>
                                                <p:cond delay="0"/>
                                              </p:stCondLst>
                                            </p:cTn>
                                            <p:tgtEl>
                                              <p:spTgt spid="2"/>
                                            </p:tgtEl>
                                            <p:attrNameLst>
                                              <p:attrName>style.visibility</p:attrName>
                                            </p:attrNameLst>
                                          </p:cBhvr>
                                          <p:to>
                                            <p:strVal val="visible"/>
                                          </p:to>
                                        </p:set>
                                        <p:anim calcmode="lin" valueType="num">
                                          <p:cBhvr>
                                            <p:cTn id="27" dur="300" fill="hold"/>
                                            <p:tgtEl>
                                              <p:spTgt spid="2"/>
                                            </p:tgtEl>
                                            <p:attrNameLst>
                                              <p:attrName>ppt_w</p:attrName>
                                            </p:attrNameLst>
                                          </p:cBhvr>
                                          <p:tavLst>
                                            <p:tav tm="0">
                                              <p:val>
                                                <p:fltVal val="0"/>
                                              </p:val>
                                            </p:tav>
                                            <p:tav tm="100000">
                                              <p:val>
                                                <p:strVal val="#ppt_w"/>
                                              </p:val>
                                            </p:tav>
                                          </p:tavLst>
                                        </p:anim>
                                        <p:anim calcmode="lin" valueType="num">
                                          <p:cBhvr>
                                            <p:cTn id="28" dur="300" fill="hold"/>
                                            <p:tgtEl>
                                              <p:spTgt spid="2"/>
                                            </p:tgtEl>
                                            <p:attrNameLst>
                                              <p:attrName>ppt_h</p:attrName>
                                            </p:attrNameLst>
                                          </p:cBhvr>
                                          <p:tavLst>
                                            <p:tav tm="0">
                                              <p:val>
                                                <p:fltVal val="0"/>
                                              </p:val>
                                            </p:tav>
                                            <p:tav tm="100000">
                                              <p:val>
                                                <p:strVal val="#ppt_h"/>
                                              </p:val>
                                            </p:tav>
                                          </p:tavLst>
                                        </p:anim>
                                        <p:animEffect transition="in" filter="fade">
                                          <p:cBhvr>
                                            <p:cTn id="29" dur="300"/>
                                            <p:tgtEl>
                                              <p:spTgt spid="2"/>
                                            </p:tgtEl>
                                          </p:cBhvr>
                                        </p:animEffect>
                                      </p:childTnLst>
                                    </p:cTn>
                                  </p:par>
                                  <p:par>
                                    <p:cTn id="30" presetID="6" presetClass="emph" presetSubtype="0" autoRev="1" fill="hold" nodeType="withEffect">
                                      <p:stCondLst>
                                        <p:cond delay="600"/>
                                      </p:stCondLst>
                                      <p:childTnLst>
                                        <p:animScale>
                                          <p:cBhvr>
                                            <p:cTn id="31" dur="150" fill="hold"/>
                                            <p:tgtEl>
                                              <p:spTgt spid="2"/>
                                            </p:tgtEl>
                                          </p:cBhvr>
                                          <p:by x="110000" y="110000"/>
                                        </p:animScale>
                                      </p:childTnLst>
                                    </p:cTn>
                                  </p:par>
                                  <p:par>
                                    <p:cTn id="32" presetID="53" presetClass="entr" presetSubtype="16" fill="hold" nodeType="withEffect">
                                      <p:stCondLst>
                                        <p:cond delay="400"/>
                                      </p:stCondLst>
                                      <p:childTnLst>
                                        <p:set>
                                          <p:cBhvr>
                                            <p:cTn id="33" dur="1" fill="hold">
                                              <p:stCondLst>
                                                <p:cond delay="0"/>
                                              </p:stCondLst>
                                            </p:cTn>
                                            <p:tgtEl>
                                              <p:spTgt spid="3"/>
                                            </p:tgtEl>
                                            <p:attrNameLst>
                                              <p:attrName>style.visibility</p:attrName>
                                            </p:attrNameLst>
                                          </p:cBhvr>
                                          <p:to>
                                            <p:strVal val="visible"/>
                                          </p:to>
                                        </p:set>
                                        <p:anim calcmode="lin" valueType="num">
                                          <p:cBhvr>
                                            <p:cTn id="34" dur="300" fill="hold"/>
                                            <p:tgtEl>
                                              <p:spTgt spid="3"/>
                                            </p:tgtEl>
                                            <p:attrNameLst>
                                              <p:attrName>ppt_w</p:attrName>
                                            </p:attrNameLst>
                                          </p:cBhvr>
                                          <p:tavLst>
                                            <p:tav tm="0">
                                              <p:val>
                                                <p:fltVal val="0"/>
                                              </p:val>
                                            </p:tav>
                                            <p:tav tm="100000">
                                              <p:val>
                                                <p:strVal val="#ppt_w"/>
                                              </p:val>
                                            </p:tav>
                                          </p:tavLst>
                                        </p:anim>
                                        <p:anim calcmode="lin" valueType="num">
                                          <p:cBhvr>
                                            <p:cTn id="35" dur="300" fill="hold"/>
                                            <p:tgtEl>
                                              <p:spTgt spid="3"/>
                                            </p:tgtEl>
                                            <p:attrNameLst>
                                              <p:attrName>ppt_h</p:attrName>
                                            </p:attrNameLst>
                                          </p:cBhvr>
                                          <p:tavLst>
                                            <p:tav tm="0">
                                              <p:val>
                                                <p:fltVal val="0"/>
                                              </p:val>
                                            </p:tav>
                                            <p:tav tm="100000">
                                              <p:val>
                                                <p:strVal val="#ppt_h"/>
                                              </p:val>
                                            </p:tav>
                                          </p:tavLst>
                                        </p:anim>
                                        <p:animEffect transition="in" filter="fade">
                                          <p:cBhvr>
                                            <p:cTn id="36" dur="300"/>
                                            <p:tgtEl>
                                              <p:spTgt spid="3"/>
                                            </p:tgtEl>
                                          </p:cBhvr>
                                        </p:animEffect>
                                      </p:childTnLst>
                                    </p:cTn>
                                  </p:par>
                                  <p:par>
                                    <p:cTn id="37" presetID="6" presetClass="emph" presetSubtype="0" autoRev="1" fill="hold" nodeType="withEffect">
                                      <p:stCondLst>
                                        <p:cond delay="700"/>
                                      </p:stCondLst>
                                      <p:childTnLst>
                                        <p:animScale>
                                          <p:cBhvr>
                                            <p:cTn id="38" dur="500" fill="hold"/>
                                            <p:tgtEl>
                                              <p:spTgt spid="3"/>
                                            </p:tgtEl>
                                          </p:cBhvr>
                                          <p:by x="110000" y="110000"/>
                                        </p:animScale>
                                      </p:childTnLst>
                                    </p:cTn>
                                  </p:par>
                                  <p:par>
                                    <p:cTn id="39" presetID="53" presetClass="entr" presetSubtype="16" fill="hold" nodeType="withEffect">
                                      <p:stCondLst>
                                        <p:cond delay="500"/>
                                      </p:stCondLst>
                                      <p:childTnLst>
                                        <p:set>
                                          <p:cBhvr>
                                            <p:cTn id="40" dur="1" fill="hold">
                                              <p:stCondLst>
                                                <p:cond delay="0"/>
                                              </p:stCondLst>
                                            </p:cTn>
                                            <p:tgtEl>
                                              <p:spTgt spid="4"/>
                                            </p:tgtEl>
                                            <p:attrNameLst>
                                              <p:attrName>style.visibility</p:attrName>
                                            </p:attrNameLst>
                                          </p:cBhvr>
                                          <p:to>
                                            <p:strVal val="visible"/>
                                          </p:to>
                                        </p:set>
                                        <p:anim calcmode="lin" valueType="num">
                                          <p:cBhvr>
                                            <p:cTn id="41" dur="500" fill="hold"/>
                                            <p:tgtEl>
                                              <p:spTgt spid="4"/>
                                            </p:tgtEl>
                                            <p:attrNameLst>
                                              <p:attrName>ppt_w</p:attrName>
                                            </p:attrNameLst>
                                          </p:cBhvr>
                                          <p:tavLst>
                                            <p:tav tm="0">
                                              <p:val>
                                                <p:fltVal val="0"/>
                                              </p:val>
                                            </p:tav>
                                            <p:tav tm="100000">
                                              <p:val>
                                                <p:strVal val="#ppt_w"/>
                                              </p:val>
                                            </p:tav>
                                          </p:tavLst>
                                        </p:anim>
                                        <p:anim calcmode="lin" valueType="num">
                                          <p:cBhvr>
                                            <p:cTn id="42" dur="500" fill="hold"/>
                                            <p:tgtEl>
                                              <p:spTgt spid="4"/>
                                            </p:tgtEl>
                                            <p:attrNameLst>
                                              <p:attrName>ppt_h</p:attrName>
                                            </p:attrNameLst>
                                          </p:cBhvr>
                                          <p:tavLst>
                                            <p:tav tm="0">
                                              <p:val>
                                                <p:fltVal val="0"/>
                                              </p:val>
                                            </p:tav>
                                            <p:tav tm="100000">
                                              <p:val>
                                                <p:strVal val="#ppt_h"/>
                                              </p:val>
                                            </p:tav>
                                          </p:tavLst>
                                        </p:anim>
                                        <p:animEffect transition="in" filter="fade">
                                          <p:cBhvr>
                                            <p:cTn id="43" dur="500"/>
                                            <p:tgtEl>
                                              <p:spTgt spid="4"/>
                                            </p:tgtEl>
                                          </p:cBhvr>
                                        </p:animEffect>
                                      </p:childTnLst>
                                    </p:cTn>
                                  </p:par>
                                  <p:par>
                                    <p:cTn id="44" presetID="6" presetClass="emph" presetSubtype="0" autoRev="1" fill="hold" nodeType="withEffect">
                                      <p:stCondLst>
                                        <p:cond delay="800"/>
                                      </p:stCondLst>
                                      <p:childTnLst>
                                        <p:animScale>
                                          <p:cBhvr>
                                            <p:cTn id="45" dur="500" fill="hold"/>
                                            <p:tgtEl>
                                              <p:spTgt spid="4"/>
                                            </p:tgtEl>
                                          </p:cBhvr>
                                          <p:by x="110000" y="110000"/>
                                        </p:animScale>
                                      </p:childTnLst>
                                    </p:cTn>
                                  </p:par>
                                  <p:par>
                                    <p:cTn id="46" presetID="53" presetClass="entr" presetSubtype="16" fill="hold" nodeType="withEffect">
                                      <p:stCondLst>
                                        <p:cond delay="600"/>
                                      </p:stCondLst>
                                      <p:childTnLst>
                                        <p:set>
                                          <p:cBhvr>
                                            <p:cTn id="47" dur="1" fill="hold">
                                              <p:stCondLst>
                                                <p:cond delay="0"/>
                                              </p:stCondLst>
                                            </p:cTn>
                                            <p:tgtEl>
                                              <p:spTgt spid="5"/>
                                            </p:tgtEl>
                                            <p:attrNameLst>
                                              <p:attrName>style.visibility</p:attrName>
                                            </p:attrNameLst>
                                          </p:cBhvr>
                                          <p:to>
                                            <p:strVal val="visible"/>
                                          </p:to>
                                        </p:set>
                                        <p:anim calcmode="lin" valueType="num">
                                          <p:cBhvr>
                                            <p:cTn id="48" dur="500" fill="hold"/>
                                            <p:tgtEl>
                                              <p:spTgt spid="5"/>
                                            </p:tgtEl>
                                            <p:attrNameLst>
                                              <p:attrName>ppt_w</p:attrName>
                                            </p:attrNameLst>
                                          </p:cBhvr>
                                          <p:tavLst>
                                            <p:tav tm="0">
                                              <p:val>
                                                <p:fltVal val="0"/>
                                              </p:val>
                                            </p:tav>
                                            <p:tav tm="100000">
                                              <p:val>
                                                <p:strVal val="#ppt_w"/>
                                              </p:val>
                                            </p:tav>
                                          </p:tavLst>
                                        </p:anim>
                                        <p:anim calcmode="lin" valueType="num">
                                          <p:cBhvr>
                                            <p:cTn id="49" dur="500" fill="hold"/>
                                            <p:tgtEl>
                                              <p:spTgt spid="5"/>
                                            </p:tgtEl>
                                            <p:attrNameLst>
                                              <p:attrName>ppt_h</p:attrName>
                                            </p:attrNameLst>
                                          </p:cBhvr>
                                          <p:tavLst>
                                            <p:tav tm="0">
                                              <p:val>
                                                <p:fltVal val="0"/>
                                              </p:val>
                                            </p:tav>
                                            <p:tav tm="100000">
                                              <p:val>
                                                <p:strVal val="#ppt_h"/>
                                              </p:val>
                                            </p:tav>
                                          </p:tavLst>
                                        </p:anim>
                                        <p:animEffect transition="in" filter="fade">
                                          <p:cBhvr>
                                            <p:cTn id="50" dur="500"/>
                                            <p:tgtEl>
                                              <p:spTgt spid="5"/>
                                            </p:tgtEl>
                                          </p:cBhvr>
                                        </p:animEffect>
                                      </p:childTnLst>
                                    </p:cTn>
                                  </p:par>
                                  <p:par>
                                    <p:cTn id="51" presetID="6" presetClass="emph" presetSubtype="0" autoRev="1" fill="hold" nodeType="withEffect">
                                      <p:stCondLst>
                                        <p:cond delay="900"/>
                                      </p:stCondLst>
                                      <p:childTnLst>
                                        <p:animScale>
                                          <p:cBhvr>
                                            <p:cTn id="52" dur="500" fill="hold"/>
                                            <p:tgtEl>
                                              <p:spTgt spid="5"/>
                                            </p:tgtEl>
                                          </p:cBhvr>
                                          <p:by x="110000" y="110000"/>
                                        </p:animScale>
                                      </p:childTnLst>
                                    </p:cTn>
                                  </p:par>
                                  <p:par>
                                    <p:cTn id="53" presetID="2" presetClass="entr" presetSubtype="4" fill="hold" nodeType="withEffect">
                                      <p:stCondLst>
                                        <p:cond delay="900"/>
                                      </p:stCondLst>
                                      <p:childTnLst>
                                        <p:set>
                                          <p:cBhvr>
                                            <p:cTn id="54" dur="1" fill="hold">
                                              <p:stCondLst>
                                                <p:cond delay="0"/>
                                              </p:stCondLst>
                                            </p:cTn>
                                            <p:tgtEl>
                                              <p:spTgt spid="33817"/>
                                            </p:tgtEl>
                                            <p:attrNameLst>
                                              <p:attrName>style.visibility</p:attrName>
                                            </p:attrNameLst>
                                          </p:cBhvr>
                                          <p:to>
                                            <p:strVal val="visible"/>
                                          </p:to>
                                        </p:set>
                                        <p:anim calcmode="lin" valueType="num">
                                          <p:cBhvr additive="base">
                                            <p:cTn id="55" dur="500" fill="hold"/>
                                            <p:tgtEl>
                                              <p:spTgt spid="33817"/>
                                            </p:tgtEl>
                                            <p:attrNameLst>
                                              <p:attrName>ppt_x</p:attrName>
                                            </p:attrNameLst>
                                          </p:cBhvr>
                                          <p:tavLst>
                                            <p:tav tm="0">
                                              <p:val>
                                                <p:strVal val="#ppt_x"/>
                                              </p:val>
                                            </p:tav>
                                            <p:tav tm="100000">
                                              <p:val>
                                                <p:strVal val="#ppt_x"/>
                                              </p:val>
                                            </p:tav>
                                          </p:tavLst>
                                        </p:anim>
                                        <p:anim calcmode="lin" valueType="num">
                                          <p:cBhvr additive="base">
                                            <p:cTn id="56" dur="500" fill="hold"/>
                                            <p:tgtEl>
                                              <p:spTgt spid="33817"/>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1000"/>
                                      </p:stCondLst>
                                      <p:childTnLst>
                                        <p:set>
                                          <p:cBhvr>
                                            <p:cTn id="58" dur="1" fill="hold">
                                              <p:stCondLst>
                                                <p:cond delay="0"/>
                                              </p:stCondLst>
                                            </p:cTn>
                                            <p:tgtEl>
                                              <p:spTgt spid="33831"/>
                                            </p:tgtEl>
                                            <p:attrNameLst>
                                              <p:attrName>style.visibility</p:attrName>
                                            </p:attrNameLst>
                                          </p:cBhvr>
                                          <p:to>
                                            <p:strVal val="visible"/>
                                          </p:to>
                                        </p:set>
                                        <p:anim calcmode="lin" valueType="num">
                                          <p:cBhvr additive="base">
                                            <p:cTn id="59" dur="500" fill="hold"/>
                                            <p:tgtEl>
                                              <p:spTgt spid="33831"/>
                                            </p:tgtEl>
                                            <p:attrNameLst>
                                              <p:attrName>ppt_x</p:attrName>
                                            </p:attrNameLst>
                                          </p:cBhvr>
                                          <p:tavLst>
                                            <p:tav tm="0">
                                              <p:val>
                                                <p:strVal val="#ppt_x"/>
                                              </p:val>
                                            </p:tav>
                                            <p:tav tm="100000">
                                              <p:val>
                                                <p:strVal val="#ppt_x"/>
                                              </p:val>
                                            </p:tav>
                                          </p:tavLst>
                                        </p:anim>
                                        <p:anim calcmode="lin" valueType="num">
                                          <p:cBhvr additive="base">
                                            <p:cTn id="60" dur="500" fill="hold"/>
                                            <p:tgtEl>
                                              <p:spTgt spid="33831"/>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1100"/>
                                      </p:stCondLst>
                                      <p:childTnLst>
                                        <p:set>
                                          <p:cBhvr>
                                            <p:cTn id="62" dur="1" fill="hold">
                                              <p:stCondLst>
                                                <p:cond delay="0"/>
                                              </p:stCondLst>
                                            </p:cTn>
                                            <p:tgtEl>
                                              <p:spTgt spid="33832"/>
                                            </p:tgtEl>
                                            <p:attrNameLst>
                                              <p:attrName>style.visibility</p:attrName>
                                            </p:attrNameLst>
                                          </p:cBhvr>
                                          <p:to>
                                            <p:strVal val="visible"/>
                                          </p:to>
                                        </p:set>
                                        <p:anim calcmode="lin" valueType="num">
                                          <p:cBhvr additive="base">
                                            <p:cTn id="63" dur="500" fill="hold"/>
                                            <p:tgtEl>
                                              <p:spTgt spid="33832"/>
                                            </p:tgtEl>
                                            <p:attrNameLst>
                                              <p:attrName>ppt_x</p:attrName>
                                            </p:attrNameLst>
                                          </p:cBhvr>
                                          <p:tavLst>
                                            <p:tav tm="0">
                                              <p:val>
                                                <p:strVal val="#ppt_x"/>
                                              </p:val>
                                            </p:tav>
                                            <p:tav tm="100000">
                                              <p:val>
                                                <p:strVal val="#ppt_x"/>
                                              </p:val>
                                            </p:tav>
                                          </p:tavLst>
                                        </p:anim>
                                        <p:anim calcmode="lin" valueType="num">
                                          <p:cBhvr additive="base">
                                            <p:cTn id="64" dur="500" fill="hold"/>
                                            <p:tgtEl>
                                              <p:spTgt spid="33832"/>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1100"/>
                                      </p:stCondLst>
                                      <p:childTnLst>
                                        <p:set>
                                          <p:cBhvr>
                                            <p:cTn id="66" dur="1" fill="hold">
                                              <p:stCondLst>
                                                <p:cond delay="0"/>
                                              </p:stCondLst>
                                            </p:cTn>
                                            <p:tgtEl>
                                              <p:spTgt spid="33820"/>
                                            </p:tgtEl>
                                            <p:attrNameLst>
                                              <p:attrName>style.visibility</p:attrName>
                                            </p:attrNameLst>
                                          </p:cBhvr>
                                          <p:to>
                                            <p:strVal val="visible"/>
                                          </p:to>
                                        </p:set>
                                        <p:anim calcmode="lin" valueType="num">
                                          <p:cBhvr additive="base">
                                            <p:cTn id="67" dur="500" fill="hold"/>
                                            <p:tgtEl>
                                              <p:spTgt spid="33820"/>
                                            </p:tgtEl>
                                            <p:attrNameLst>
                                              <p:attrName>ppt_x</p:attrName>
                                            </p:attrNameLst>
                                          </p:cBhvr>
                                          <p:tavLst>
                                            <p:tav tm="0">
                                              <p:val>
                                                <p:strVal val="#ppt_x"/>
                                              </p:val>
                                            </p:tav>
                                            <p:tav tm="100000">
                                              <p:val>
                                                <p:strVal val="#ppt_x"/>
                                              </p:val>
                                            </p:tav>
                                          </p:tavLst>
                                        </p:anim>
                                        <p:anim calcmode="lin" valueType="num">
                                          <p:cBhvr additive="base">
                                            <p:cTn id="68" dur="500" fill="hold"/>
                                            <p:tgtEl>
                                              <p:spTgt spid="33820"/>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1200"/>
                                      </p:stCondLst>
                                      <p:childTnLst>
                                        <p:set>
                                          <p:cBhvr>
                                            <p:cTn id="70" dur="1" fill="hold">
                                              <p:stCondLst>
                                                <p:cond delay="0"/>
                                              </p:stCondLst>
                                            </p:cTn>
                                            <p:tgtEl>
                                              <p:spTgt spid="33850"/>
                                            </p:tgtEl>
                                            <p:attrNameLst>
                                              <p:attrName>style.visibility</p:attrName>
                                            </p:attrNameLst>
                                          </p:cBhvr>
                                          <p:to>
                                            <p:strVal val="visible"/>
                                          </p:to>
                                        </p:set>
                                        <p:anim calcmode="lin" valueType="num">
                                          <p:cBhvr additive="base">
                                            <p:cTn id="71" dur="500" fill="hold"/>
                                            <p:tgtEl>
                                              <p:spTgt spid="33850"/>
                                            </p:tgtEl>
                                            <p:attrNameLst>
                                              <p:attrName>ppt_x</p:attrName>
                                            </p:attrNameLst>
                                          </p:cBhvr>
                                          <p:tavLst>
                                            <p:tav tm="0">
                                              <p:val>
                                                <p:strVal val="#ppt_x"/>
                                              </p:val>
                                            </p:tav>
                                            <p:tav tm="100000">
                                              <p:val>
                                                <p:strVal val="#ppt_x"/>
                                              </p:val>
                                            </p:tav>
                                          </p:tavLst>
                                        </p:anim>
                                        <p:anim calcmode="lin" valueType="num">
                                          <p:cBhvr additive="base">
                                            <p:cTn id="72" dur="500" fill="hold"/>
                                            <p:tgtEl>
                                              <p:spTgt spid="33850"/>
                                            </p:tgtEl>
                                            <p:attrNameLst>
                                              <p:attrName>ppt_y</p:attrName>
                                            </p:attrNameLst>
                                          </p:cBhvr>
                                          <p:tavLst>
                                            <p:tav tm="0">
                                              <p:val>
                                                <p:strVal val="1+#ppt_h/2"/>
                                              </p:val>
                                            </p:tav>
                                            <p:tav tm="100000">
                                              <p:val>
                                                <p:strVal val="#ppt_y"/>
                                              </p:val>
                                            </p:tav>
                                          </p:tavLst>
                                        </p:anim>
                                      </p:childTnLst>
                                    </p:cTn>
                                  </p:par>
                                  <p:par>
                                    <p:cTn id="73" presetID="53" presetClass="entr" presetSubtype="16" fill="hold" nodeType="withEffect">
                                      <p:stCondLst>
                                        <p:cond delay="1200"/>
                                      </p:stCondLst>
                                      <p:childTnLst>
                                        <p:set>
                                          <p:cBhvr>
                                            <p:cTn id="74" dur="1" fill="hold">
                                              <p:stCondLst>
                                                <p:cond delay="0"/>
                                              </p:stCondLst>
                                            </p:cTn>
                                            <p:tgtEl>
                                              <p:spTgt spid="6"/>
                                            </p:tgtEl>
                                            <p:attrNameLst>
                                              <p:attrName>style.visibility</p:attrName>
                                            </p:attrNameLst>
                                          </p:cBhvr>
                                          <p:to>
                                            <p:strVal val="visible"/>
                                          </p:to>
                                        </p:set>
                                        <p:anim calcmode="lin" valueType="num">
                                          <p:cBhvr>
                                            <p:cTn id="75" dur="500" fill="hold"/>
                                            <p:tgtEl>
                                              <p:spTgt spid="6"/>
                                            </p:tgtEl>
                                            <p:attrNameLst>
                                              <p:attrName>ppt_w</p:attrName>
                                            </p:attrNameLst>
                                          </p:cBhvr>
                                          <p:tavLst>
                                            <p:tav tm="0">
                                              <p:val>
                                                <p:fltVal val="0"/>
                                              </p:val>
                                            </p:tav>
                                            <p:tav tm="100000">
                                              <p:val>
                                                <p:strVal val="#ppt_w"/>
                                              </p:val>
                                            </p:tav>
                                          </p:tavLst>
                                        </p:anim>
                                        <p:anim calcmode="lin" valueType="num">
                                          <p:cBhvr>
                                            <p:cTn id="76" dur="500" fill="hold"/>
                                            <p:tgtEl>
                                              <p:spTgt spid="6"/>
                                            </p:tgtEl>
                                            <p:attrNameLst>
                                              <p:attrName>ppt_h</p:attrName>
                                            </p:attrNameLst>
                                          </p:cBhvr>
                                          <p:tavLst>
                                            <p:tav tm="0">
                                              <p:val>
                                                <p:fltVal val="0"/>
                                              </p:val>
                                            </p:tav>
                                            <p:tav tm="100000">
                                              <p:val>
                                                <p:strVal val="#ppt_h"/>
                                              </p:val>
                                            </p:tav>
                                          </p:tavLst>
                                        </p:anim>
                                        <p:animEffect transition="in" filter="fade">
                                          <p:cBhvr>
                                            <p:cTn id="77" dur="500"/>
                                            <p:tgtEl>
                                              <p:spTgt spid="6"/>
                                            </p:tgtEl>
                                          </p:cBhvr>
                                        </p:animEffect>
                                      </p:childTnLst>
                                    </p:cTn>
                                  </p:par>
                                  <p:par>
                                    <p:cTn id="78" presetID="6" presetClass="emph" presetSubtype="0" autoRev="1" fill="hold" nodeType="withEffect">
                                      <p:stCondLst>
                                        <p:cond delay="1500"/>
                                      </p:stCondLst>
                                      <p:childTnLst>
                                        <p:animScale>
                                          <p:cBhvr>
                                            <p:cTn id="79" dur="500" fill="hold"/>
                                            <p:tgtEl>
                                              <p:spTgt spid="6"/>
                                            </p:tgtEl>
                                          </p:cBhvr>
                                          <p:by x="110000" y="110000"/>
                                        </p:animScale>
                                      </p:childTnLst>
                                    </p:cTn>
                                  </p:par>
                                  <p:par>
                                    <p:cTn id="80" presetID="53" presetClass="entr" presetSubtype="16" fill="hold" nodeType="withEffect">
                                      <p:stCondLst>
                                        <p:cond delay="1300"/>
                                      </p:stCondLst>
                                      <p:childTnLst>
                                        <p:set>
                                          <p:cBhvr>
                                            <p:cTn id="81" dur="1" fill="hold">
                                              <p:stCondLst>
                                                <p:cond delay="0"/>
                                              </p:stCondLst>
                                            </p:cTn>
                                            <p:tgtEl>
                                              <p:spTgt spid="7"/>
                                            </p:tgtEl>
                                            <p:attrNameLst>
                                              <p:attrName>style.visibility</p:attrName>
                                            </p:attrNameLst>
                                          </p:cBhvr>
                                          <p:to>
                                            <p:strVal val="visible"/>
                                          </p:to>
                                        </p:set>
                                        <p:anim calcmode="lin" valueType="num">
                                          <p:cBhvr>
                                            <p:cTn id="82" dur="500" fill="hold"/>
                                            <p:tgtEl>
                                              <p:spTgt spid="7"/>
                                            </p:tgtEl>
                                            <p:attrNameLst>
                                              <p:attrName>ppt_w</p:attrName>
                                            </p:attrNameLst>
                                          </p:cBhvr>
                                          <p:tavLst>
                                            <p:tav tm="0">
                                              <p:val>
                                                <p:fltVal val="0"/>
                                              </p:val>
                                            </p:tav>
                                            <p:tav tm="100000">
                                              <p:val>
                                                <p:strVal val="#ppt_w"/>
                                              </p:val>
                                            </p:tav>
                                          </p:tavLst>
                                        </p:anim>
                                        <p:anim calcmode="lin" valueType="num">
                                          <p:cBhvr>
                                            <p:cTn id="83" dur="500" fill="hold"/>
                                            <p:tgtEl>
                                              <p:spTgt spid="7"/>
                                            </p:tgtEl>
                                            <p:attrNameLst>
                                              <p:attrName>ppt_h</p:attrName>
                                            </p:attrNameLst>
                                          </p:cBhvr>
                                          <p:tavLst>
                                            <p:tav tm="0">
                                              <p:val>
                                                <p:fltVal val="0"/>
                                              </p:val>
                                            </p:tav>
                                            <p:tav tm="100000">
                                              <p:val>
                                                <p:strVal val="#ppt_h"/>
                                              </p:val>
                                            </p:tav>
                                          </p:tavLst>
                                        </p:anim>
                                        <p:animEffect transition="in" filter="fade">
                                          <p:cBhvr>
                                            <p:cTn id="84" dur="500"/>
                                            <p:tgtEl>
                                              <p:spTgt spid="7"/>
                                            </p:tgtEl>
                                          </p:cBhvr>
                                        </p:animEffect>
                                      </p:childTnLst>
                                    </p:cTn>
                                  </p:par>
                                  <p:par>
                                    <p:cTn id="85" presetID="6" presetClass="emph" presetSubtype="0" autoRev="1" fill="hold" nodeType="withEffect">
                                      <p:stCondLst>
                                        <p:cond delay="1600"/>
                                      </p:stCondLst>
                                      <p:childTnLst>
                                        <p:animScale>
                                          <p:cBhvr>
                                            <p:cTn id="86" dur="500" fill="hold"/>
                                            <p:tgtEl>
                                              <p:spTgt spid="7"/>
                                            </p:tgtEl>
                                          </p:cBhvr>
                                          <p:by x="110000" y="110000"/>
                                        </p:animScale>
                                      </p:childTnLst>
                                    </p:cTn>
                                  </p:par>
                                  <p:par>
                                    <p:cTn id="87" presetID="53" presetClass="entr" presetSubtype="16" fill="hold" nodeType="withEffect">
                                      <p:stCondLst>
                                        <p:cond delay="1400"/>
                                      </p:stCondLst>
                                      <p:childTnLst>
                                        <p:set>
                                          <p:cBhvr>
                                            <p:cTn id="88" dur="1" fill="hold">
                                              <p:stCondLst>
                                                <p:cond delay="0"/>
                                              </p:stCondLst>
                                            </p:cTn>
                                            <p:tgtEl>
                                              <p:spTgt spid="8"/>
                                            </p:tgtEl>
                                            <p:attrNameLst>
                                              <p:attrName>style.visibility</p:attrName>
                                            </p:attrNameLst>
                                          </p:cBhvr>
                                          <p:to>
                                            <p:strVal val="visible"/>
                                          </p:to>
                                        </p:set>
                                        <p:anim calcmode="lin" valueType="num">
                                          <p:cBhvr>
                                            <p:cTn id="89" dur="500" fill="hold"/>
                                            <p:tgtEl>
                                              <p:spTgt spid="8"/>
                                            </p:tgtEl>
                                            <p:attrNameLst>
                                              <p:attrName>ppt_w</p:attrName>
                                            </p:attrNameLst>
                                          </p:cBhvr>
                                          <p:tavLst>
                                            <p:tav tm="0">
                                              <p:val>
                                                <p:fltVal val="0"/>
                                              </p:val>
                                            </p:tav>
                                            <p:tav tm="100000">
                                              <p:val>
                                                <p:strVal val="#ppt_w"/>
                                              </p:val>
                                            </p:tav>
                                          </p:tavLst>
                                        </p:anim>
                                        <p:anim calcmode="lin" valueType="num">
                                          <p:cBhvr>
                                            <p:cTn id="90" dur="500" fill="hold"/>
                                            <p:tgtEl>
                                              <p:spTgt spid="8"/>
                                            </p:tgtEl>
                                            <p:attrNameLst>
                                              <p:attrName>ppt_h</p:attrName>
                                            </p:attrNameLst>
                                          </p:cBhvr>
                                          <p:tavLst>
                                            <p:tav tm="0">
                                              <p:val>
                                                <p:fltVal val="0"/>
                                              </p:val>
                                            </p:tav>
                                            <p:tav tm="100000">
                                              <p:val>
                                                <p:strVal val="#ppt_h"/>
                                              </p:val>
                                            </p:tav>
                                          </p:tavLst>
                                        </p:anim>
                                        <p:animEffect transition="in" filter="fade">
                                          <p:cBhvr>
                                            <p:cTn id="91" dur="500"/>
                                            <p:tgtEl>
                                              <p:spTgt spid="8"/>
                                            </p:tgtEl>
                                          </p:cBhvr>
                                        </p:animEffect>
                                      </p:childTnLst>
                                    </p:cTn>
                                  </p:par>
                                  <p:par>
                                    <p:cTn id="92" presetID="6" presetClass="emph" presetSubtype="0" autoRev="1" fill="hold" nodeType="withEffect">
                                      <p:stCondLst>
                                        <p:cond delay="1700"/>
                                      </p:stCondLst>
                                      <p:childTnLst>
                                        <p:animScale>
                                          <p:cBhvr>
                                            <p:cTn id="93" dur="500" fill="hold"/>
                                            <p:tgtEl>
                                              <p:spTgt spid="8"/>
                                            </p:tgtEl>
                                          </p:cBhvr>
                                          <p:by x="110000" y="110000"/>
                                        </p:animScale>
                                      </p:childTnLst>
                                    </p:cTn>
                                  </p:par>
                                  <p:par>
                                    <p:cTn id="94" presetID="53" presetClass="entr" presetSubtype="16" fill="hold" nodeType="withEffect">
                                      <p:stCondLst>
                                        <p:cond delay="1500"/>
                                      </p:stCondLst>
                                      <p:childTnLst>
                                        <p:set>
                                          <p:cBhvr>
                                            <p:cTn id="95" dur="1" fill="hold">
                                              <p:stCondLst>
                                                <p:cond delay="0"/>
                                              </p:stCondLst>
                                            </p:cTn>
                                            <p:tgtEl>
                                              <p:spTgt spid="9"/>
                                            </p:tgtEl>
                                            <p:attrNameLst>
                                              <p:attrName>style.visibility</p:attrName>
                                            </p:attrNameLst>
                                          </p:cBhvr>
                                          <p:to>
                                            <p:strVal val="visible"/>
                                          </p:to>
                                        </p:set>
                                        <p:anim calcmode="lin" valueType="num">
                                          <p:cBhvr>
                                            <p:cTn id="96" dur="500" fill="hold"/>
                                            <p:tgtEl>
                                              <p:spTgt spid="9"/>
                                            </p:tgtEl>
                                            <p:attrNameLst>
                                              <p:attrName>ppt_w</p:attrName>
                                            </p:attrNameLst>
                                          </p:cBhvr>
                                          <p:tavLst>
                                            <p:tav tm="0">
                                              <p:val>
                                                <p:fltVal val="0"/>
                                              </p:val>
                                            </p:tav>
                                            <p:tav tm="100000">
                                              <p:val>
                                                <p:strVal val="#ppt_w"/>
                                              </p:val>
                                            </p:tav>
                                          </p:tavLst>
                                        </p:anim>
                                        <p:anim calcmode="lin" valueType="num">
                                          <p:cBhvr>
                                            <p:cTn id="97" dur="500" fill="hold"/>
                                            <p:tgtEl>
                                              <p:spTgt spid="9"/>
                                            </p:tgtEl>
                                            <p:attrNameLst>
                                              <p:attrName>ppt_h</p:attrName>
                                            </p:attrNameLst>
                                          </p:cBhvr>
                                          <p:tavLst>
                                            <p:tav tm="0">
                                              <p:val>
                                                <p:fltVal val="0"/>
                                              </p:val>
                                            </p:tav>
                                            <p:tav tm="100000">
                                              <p:val>
                                                <p:strVal val="#ppt_h"/>
                                              </p:val>
                                            </p:tav>
                                          </p:tavLst>
                                        </p:anim>
                                        <p:animEffect transition="in" filter="fade">
                                          <p:cBhvr>
                                            <p:cTn id="98" dur="500"/>
                                            <p:tgtEl>
                                              <p:spTgt spid="9"/>
                                            </p:tgtEl>
                                          </p:cBhvr>
                                        </p:animEffect>
                                      </p:childTnLst>
                                    </p:cTn>
                                  </p:par>
                                  <p:par>
                                    <p:cTn id="99" presetID="6" presetClass="emph" presetSubtype="0" autoRev="1" fill="hold" nodeType="withEffect">
                                      <p:stCondLst>
                                        <p:cond delay="1800"/>
                                      </p:stCondLst>
                                      <p:childTnLst>
                                        <p:animScale>
                                          <p:cBhvr>
                                            <p:cTn id="100" dur="500" fill="hold"/>
                                            <p:tgtEl>
                                              <p:spTgt spid="9"/>
                                            </p:tgtEl>
                                          </p:cBhvr>
                                          <p:by x="110000" y="110000"/>
                                        </p:animScale>
                                      </p:childTnLst>
                                    </p:cTn>
                                  </p:par>
                                  <p:par>
                                    <p:cTn id="101" presetID="2" presetClass="entr" presetSubtype="4" fill="hold" nodeType="withEffect">
                                      <p:stCondLst>
                                        <p:cond delay="1800"/>
                                      </p:stCondLst>
                                      <p:childTnLst>
                                        <p:set>
                                          <p:cBhvr>
                                            <p:cTn id="102" dur="1" fill="hold">
                                              <p:stCondLst>
                                                <p:cond delay="0"/>
                                              </p:stCondLst>
                                            </p:cTn>
                                            <p:tgtEl>
                                              <p:spTgt spid="33821"/>
                                            </p:tgtEl>
                                            <p:attrNameLst>
                                              <p:attrName>style.visibility</p:attrName>
                                            </p:attrNameLst>
                                          </p:cBhvr>
                                          <p:to>
                                            <p:strVal val="visible"/>
                                          </p:to>
                                        </p:set>
                                        <p:anim calcmode="lin" valueType="num">
                                          <p:cBhvr additive="base">
                                            <p:cTn id="103" dur="500" fill="hold"/>
                                            <p:tgtEl>
                                              <p:spTgt spid="33821"/>
                                            </p:tgtEl>
                                            <p:attrNameLst>
                                              <p:attrName>ppt_x</p:attrName>
                                            </p:attrNameLst>
                                          </p:cBhvr>
                                          <p:tavLst>
                                            <p:tav tm="0">
                                              <p:val>
                                                <p:strVal val="#ppt_x"/>
                                              </p:val>
                                            </p:tav>
                                            <p:tav tm="100000">
                                              <p:val>
                                                <p:strVal val="#ppt_x"/>
                                              </p:val>
                                            </p:tav>
                                          </p:tavLst>
                                        </p:anim>
                                        <p:anim calcmode="lin" valueType="num">
                                          <p:cBhvr additive="base">
                                            <p:cTn id="104" dur="500" fill="hold"/>
                                            <p:tgtEl>
                                              <p:spTgt spid="33821"/>
                                            </p:tgtEl>
                                            <p:attrNameLst>
                                              <p:attrName>ppt_y</p:attrName>
                                            </p:attrNameLst>
                                          </p:cBhvr>
                                          <p:tavLst>
                                            <p:tav tm="0">
                                              <p:val>
                                                <p:strVal val="1+#ppt_h/2"/>
                                              </p:val>
                                            </p:tav>
                                            <p:tav tm="100000">
                                              <p:val>
                                                <p:strVal val="#ppt_y"/>
                                              </p:val>
                                            </p:tav>
                                          </p:tavLst>
                                        </p:anim>
                                      </p:childTnLst>
                                    </p:cTn>
                                  </p:par>
                                  <p:par>
                                    <p:cTn id="105" presetID="2" presetClass="entr" presetSubtype="4" fill="hold" grpId="0" nodeType="withEffect">
                                      <p:stCondLst>
                                        <p:cond delay="1900"/>
                                      </p:stCondLst>
                                      <p:childTnLst>
                                        <p:set>
                                          <p:cBhvr>
                                            <p:cTn id="106" dur="1" fill="hold">
                                              <p:stCondLst>
                                                <p:cond delay="0"/>
                                              </p:stCondLst>
                                            </p:cTn>
                                            <p:tgtEl>
                                              <p:spTgt spid="33833"/>
                                            </p:tgtEl>
                                            <p:attrNameLst>
                                              <p:attrName>style.visibility</p:attrName>
                                            </p:attrNameLst>
                                          </p:cBhvr>
                                          <p:to>
                                            <p:strVal val="visible"/>
                                          </p:to>
                                        </p:set>
                                        <p:anim calcmode="lin" valueType="num">
                                          <p:cBhvr additive="base">
                                            <p:cTn id="107" dur="500" fill="hold"/>
                                            <p:tgtEl>
                                              <p:spTgt spid="33833"/>
                                            </p:tgtEl>
                                            <p:attrNameLst>
                                              <p:attrName>ppt_x</p:attrName>
                                            </p:attrNameLst>
                                          </p:cBhvr>
                                          <p:tavLst>
                                            <p:tav tm="0">
                                              <p:val>
                                                <p:strVal val="#ppt_x"/>
                                              </p:val>
                                            </p:tav>
                                            <p:tav tm="100000">
                                              <p:val>
                                                <p:strVal val="#ppt_x"/>
                                              </p:val>
                                            </p:tav>
                                          </p:tavLst>
                                        </p:anim>
                                        <p:anim calcmode="lin" valueType="num">
                                          <p:cBhvr additive="base">
                                            <p:cTn id="108" dur="500" fill="hold"/>
                                            <p:tgtEl>
                                              <p:spTgt spid="33833"/>
                                            </p:tgtEl>
                                            <p:attrNameLst>
                                              <p:attrName>ppt_y</p:attrName>
                                            </p:attrNameLst>
                                          </p:cBhvr>
                                          <p:tavLst>
                                            <p:tav tm="0">
                                              <p:val>
                                                <p:strVal val="1+#ppt_h/2"/>
                                              </p:val>
                                            </p:tav>
                                            <p:tav tm="100000">
                                              <p:val>
                                                <p:strVal val="#ppt_y"/>
                                              </p:val>
                                            </p:tav>
                                          </p:tavLst>
                                        </p:anim>
                                      </p:childTnLst>
                                    </p:cTn>
                                  </p:par>
                                  <p:par>
                                    <p:cTn id="109" presetID="2" presetClass="entr" presetSubtype="4" fill="hold" grpId="0" nodeType="withEffect">
                                      <p:stCondLst>
                                        <p:cond delay="2000"/>
                                      </p:stCondLst>
                                      <p:childTnLst>
                                        <p:set>
                                          <p:cBhvr>
                                            <p:cTn id="110" dur="1" fill="hold">
                                              <p:stCondLst>
                                                <p:cond delay="0"/>
                                              </p:stCondLst>
                                            </p:cTn>
                                            <p:tgtEl>
                                              <p:spTgt spid="33834"/>
                                            </p:tgtEl>
                                            <p:attrNameLst>
                                              <p:attrName>style.visibility</p:attrName>
                                            </p:attrNameLst>
                                          </p:cBhvr>
                                          <p:to>
                                            <p:strVal val="visible"/>
                                          </p:to>
                                        </p:set>
                                        <p:anim calcmode="lin" valueType="num">
                                          <p:cBhvr additive="base">
                                            <p:cTn id="111" dur="500" fill="hold"/>
                                            <p:tgtEl>
                                              <p:spTgt spid="33834"/>
                                            </p:tgtEl>
                                            <p:attrNameLst>
                                              <p:attrName>ppt_x</p:attrName>
                                            </p:attrNameLst>
                                          </p:cBhvr>
                                          <p:tavLst>
                                            <p:tav tm="0">
                                              <p:val>
                                                <p:strVal val="#ppt_x"/>
                                              </p:val>
                                            </p:tav>
                                            <p:tav tm="100000">
                                              <p:val>
                                                <p:strVal val="#ppt_x"/>
                                              </p:val>
                                            </p:tav>
                                          </p:tavLst>
                                        </p:anim>
                                        <p:anim calcmode="lin" valueType="num">
                                          <p:cBhvr additive="base">
                                            <p:cTn id="112" dur="500" fill="hold"/>
                                            <p:tgtEl>
                                              <p:spTgt spid="33834"/>
                                            </p:tgtEl>
                                            <p:attrNameLst>
                                              <p:attrName>ppt_y</p:attrName>
                                            </p:attrNameLst>
                                          </p:cBhvr>
                                          <p:tavLst>
                                            <p:tav tm="0">
                                              <p:val>
                                                <p:strVal val="1+#ppt_h/2"/>
                                              </p:val>
                                            </p:tav>
                                            <p:tav tm="100000">
                                              <p:val>
                                                <p:strVal val="#ppt_y"/>
                                              </p:val>
                                            </p:tav>
                                          </p:tavLst>
                                        </p:anim>
                                      </p:childTnLst>
                                    </p:cTn>
                                  </p:par>
                                  <p:par>
                                    <p:cTn id="113" presetID="2" presetClass="entr" presetSubtype="4" fill="hold" grpId="0" nodeType="withEffect">
                                      <p:stCondLst>
                                        <p:cond delay="2000"/>
                                      </p:stCondLst>
                                      <p:childTnLst>
                                        <p:set>
                                          <p:cBhvr>
                                            <p:cTn id="114" dur="1" fill="hold">
                                              <p:stCondLst>
                                                <p:cond delay="0"/>
                                              </p:stCondLst>
                                            </p:cTn>
                                            <p:tgtEl>
                                              <p:spTgt spid="33824"/>
                                            </p:tgtEl>
                                            <p:attrNameLst>
                                              <p:attrName>style.visibility</p:attrName>
                                            </p:attrNameLst>
                                          </p:cBhvr>
                                          <p:to>
                                            <p:strVal val="visible"/>
                                          </p:to>
                                        </p:set>
                                        <p:anim calcmode="lin" valueType="num">
                                          <p:cBhvr additive="base">
                                            <p:cTn id="115" dur="500" fill="hold"/>
                                            <p:tgtEl>
                                              <p:spTgt spid="33824"/>
                                            </p:tgtEl>
                                            <p:attrNameLst>
                                              <p:attrName>ppt_x</p:attrName>
                                            </p:attrNameLst>
                                          </p:cBhvr>
                                          <p:tavLst>
                                            <p:tav tm="0">
                                              <p:val>
                                                <p:strVal val="#ppt_x"/>
                                              </p:val>
                                            </p:tav>
                                            <p:tav tm="100000">
                                              <p:val>
                                                <p:strVal val="#ppt_x"/>
                                              </p:val>
                                            </p:tav>
                                          </p:tavLst>
                                        </p:anim>
                                        <p:anim calcmode="lin" valueType="num">
                                          <p:cBhvr additive="base">
                                            <p:cTn id="116" dur="500" fill="hold"/>
                                            <p:tgtEl>
                                              <p:spTgt spid="33824"/>
                                            </p:tgtEl>
                                            <p:attrNameLst>
                                              <p:attrName>ppt_y</p:attrName>
                                            </p:attrNameLst>
                                          </p:cBhvr>
                                          <p:tavLst>
                                            <p:tav tm="0">
                                              <p:val>
                                                <p:strVal val="1+#ppt_h/2"/>
                                              </p:val>
                                            </p:tav>
                                            <p:tav tm="100000">
                                              <p:val>
                                                <p:strVal val="#ppt_y"/>
                                              </p:val>
                                            </p:tav>
                                          </p:tavLst>
                                        </p:anim>
                                      </p:childTnLst>
                                    </p:cTn>
                                  </p:par>
                                  <p:par>
                                    <p:cTn id="117" presetID="2" presetClass="entr" presetSubtype="4" fill="hold" grpId="0" nodeType="withEffect">
                                      <p:stCondLst>
                                        <p:cond delay="2100"/>
                                      </p:stCondLst>
                                      <p:childTnLst>
                                        <p:set>
                                          <p:cBhvr>
                                            <p:cTn id="118" dur="1" fill="hold">
                                              <p:stCondLst>
                                                <p:cond delay="0"/>
                                              </p:stCondLst>
                                            </p:cTn>
                                            <p:tgtEl>
                                              <p:spTgt spid="33863"/>
                                            </p:tgtEl>
                                            <p:attrNameLst>
                                              <p:attrName>style.visibility</p:attrName>
                                            </p:attrNameLst>
                                          </p:cBhvr>
                                          <p:to>
                                            <p:strVal val="visible"/>
                                          </p:to>
                                        </p:set>
                                        <p:anim calcmode="lin" valueType="num">
                                          <p:cBhvr additive="base">
                                            <p:cTn id="119" dur="500" fill="hold"/>
                                            <p:tgtEl>
                                              <p:spTgt spid="33863"/>
                                            </p:tgtEl>
                                            <p:attrNameLst>
                                              <p:attrName>ppt_x</p:attrName>
                                            </p:attrNameLst>
                                          </p:cBhvr>
                                          <p:tavLst>
                                            <p:tav tm="0">
                                              <p:val>
                                                <p:strVal val="#ppt_x"/>
                                              </p:val>
                                            </p:tav>
                                            <p:tav tm="100000">
                                              <p:val>
                                                <p:strVal val="#ppt_x"/>
                                              </p:val>
                                            </p:tav>
                                          </p:tavLst>
                                        </p:anim>
                                        <p:anim calcmode="lin" valueType="num">
                                          <p:cBhvr additive="base">
                                            <p:cTn id="120" dur="500" fill="hold"/>
                                            <p:tgtEl>
                                              <p:spTgt spid="33863"/>
                                            </p:tgtEl>
                                            <p:attrNameLst>
                                              <p:attrName>ppt_y</p:attrName>
                                            </p:attrNameLst>
                                          </p:cBhvr>
                                          <p:tavLst>
                                            <p:tav tm="0">
                                              <p:val>
                                                <p:strVal val="1+#ppt_h/2"/>
                                              </p:val>
                                            </p:tav>
                                            <p:tav tm="100000">
                                              <p:val>
                                                <p:strVal val="#ppt_y"/>
                                              </p:val>
                                            </p:tav>
                                          </p:tavLst>
                                        </p:anim>
                                      </p:childTnLst>
                                    </p:cTn>
                                  </p:par>
                                  <p:par>
                                    <p:cTn id="121" presetID="53" presetClass="entr" presetSubtype="16" fill="hold" nodeType="withEffect">
                                      <p:stCondLst>
                                        <p:cond delay="2100"/>
                                      </p:stCondLst>
                                      <p:childTnLst>
                                        <p:set>
                                          <p:cBhvr>
                                            <p:cTn id="122" dur="1" fill="hold">
                                              <p:stCondLst>
                                                <p:cond delay="0"/>
                                              </p:stCondLst>
                                            </p:cTn>
                                            <p:tgtEl>
                                              <p:spTgt spid="10"/>
                                            </p:tgtEl>
                                            <p:attrNameLst>
                                              <p:attrName>style.visibility</p:attrName>
                                            </p:attrNameLst>
                                          </p:cBhvr>
                                          <p:to>
                                            <p:strVal val="visible"/>
                                          </p:to>
                                        </p:set>
                                        <p:anim calcmode="lin" valueType="num">
                                          <p:cBhvr>
                                            <p:cTn id="123" dur="500" fill="hold"/>
                                            <p:tgtEl>
                                              <p:spTgt spid="10"/>
                                            </p:tgtEl>
                                            <p:attrNameLst>
                                              <p:attrName>ppt_w</p:attrName>
                                            </p:attrNameLst>
                                          </p:cBhvr>
                                          <p:tavLst>
                                            <p:tav tm="0">
                                              <p:val>
                                                <p:fltVal val="0"/>
                                              </p:val>
                                            </p:tav>
                                            <p:tav tm="100000">
                                              <p:val>
                                                <p:strVal val="#ppt_w"/>
                                              </p:val>
                                            </p:tav>
                                          </p:tavLst>
                                        </p:anim>
                                        <p:anim calcmode="lin" valueType="num">
                                          <p:cBhvr>
                                            <p:cTn id="124" dur="500" fill="hold"/>
                                            <p:tgtEl>
                                              <p:spTgt spid="10"/>
                                            </p:tgtEl>
                                            <p:attrNameLst>
                                              <p:attrName>ppt_h</p:attrName>
                                            </p:attrNameLst>
                                          </p:cBhvr>
                                          <p:tavLst>
                                            <p:tav tm="0">
                                              <p:val>
                                                <p:fltVal val="0"/>
                                              </p:val>
                                            </p:tav>
                                            <p:tav tm="100000">
                                              <p:val>
                                                <p:strVal val="#ppt_h"/>
                                              </p:val>
                                            </p:tav>
                                          </p:tavLst>
                                        </p:anim>
                                        <p:animEffect transition="in" filter="fade">
                                          <p:cBhvr>
                                            <p:cTn id="125" dur="500"/>
                                            <p:tgtEl>
                                              <p:spTgt spid="10"/>
                                            </p:tgtEl>
                                          </p:cBhvr>
                                        </p:animEffect>
                                      </p:childTnLst>
                                    </p:cTn>
                                  </p:par>
                                  <p:par>
                                    <p:cTn id="126" presetID="6" presetClass="emph" presetSubtype="0" autoRev="1" fill="hold" nodeType="withEffect">
                                      <p:stCondLst>
                                        <p:cond delay="2400"/>
                                      </p:stCondLst>
                                      <p:childTnLst>
                                        <p:animScale>
                                          <p:cBhvr>
                                            <p:cTn id="127" dur="500" fill="hold"/>
                                            <p:tgtEl>
                                              <p:spTgt spid="10"/>
                                            </p:tgtEl>
                                          </p:cBhvr>
                                          <p:by x="110000" y="110000"/>
                                        </p:animScale>
                                      </p:childTnLst>
                                    </p:cTn>
                                  </p:par>
                                  <p:par>
                                    <p:cTn id="128" presetID="53" presetClass="entr" presetSubtype="16" fill="hold" nodeType="withEffect">
                                      <p:stCondLst>
                                        <p:cond delay="2200"/>
                                      </p:stCondLst>
                                      <p:childTnLst>
                                        <p:set>
                                          <p:cBhvr>
                                            <p:cTn id="129" dur="1" fill="hold">
                                              <p:stCondLst>
                                                <p:cond delay="0"/>
                                              </p:stCondLst>
                                            </p:cTn>
                                            <p:tgtEl>
                                              <p:spTgt spid="11"/>
                                            </p:tgtEl>
                                            <p:attrNameLst>
                                              <p:attrName>style.visibility</p:attrName>
                                            </p:attrNameLst>
                                          </p:cBhvr>
                                          <p:to>
                                            <p:strVal val="visible"/>
                                          </p:to>
                                        </p:set>
                                        <p:anim calcmode="lin" valueType="num">
                                          <p:cBhvr>
                                            <p:cTn id="130" dur="500" fill="hold"/>
                                            <p:tgtEl>
                                              <p:spTgt spid="11"/>
                                            </p:tgtEl>
                                            <p:attrNameLst>
                                              <p:attrName>ppt_w</p:attrName>
                                            </p:attrNameLst>
                                          </p:cBhvr>
                                          <p:tavLst>
                                            <p:tav tm="0">
                                              <p:val>
                                                <p:fltVal val="0"/>
                                              </p:val>
                                            </p:tav>
                                            <p:tav tm="100000">
                                              <p:val>
                                                <p:strVal val="#ppt_w"/>
                                              </p:val>
                                            </p:tav>
                                          </p:tavLst>
                                        </p:anim>
                                        <p:anim calcmode="lin" valueType="num">
                                          <p:cBhvr>
                                            <p:cTn id="131" dur="500" fill="hold"/>
                                            <p:tgtEl>
                                              <p:spTgt spid="11"/>
                                            </p:tgtEl>
                                            <p:attrNameLst>
                                              <p:attrName>ppt_h</p:attrName>
                                            </p:attrNameLst>
                                          </p:cBhvr>
                                          <p:tavLst>
                                            <p:tav tm="0">
                                              <p:val>
                                                <p:fltVal val="0"/>
                                              </p:val>
                                            </p:tav>
                                            <p:tav tm="100000">
                                              <p:val>
                                                <p:strVal val="#ppt_h"/>
                                              </p:val>
                                            </p:tav>
                                          </p:tavLst>
                                        </p:anim>
                                        <p:animEffect transition="in" filter="fade">
                                          <p:cBhvr>
                                            <p:cTn id="132" dur="500"/>
                                            <p:tgtEl>
                                              <p:spTgt spid="11"/>
                                            </p:tgtEl>
                                          </p:cBhvr>
                                        </p:animEffect>
                                      </p:childTnLst>
                                    </p:cTn>
                                  </p:par>
                                  <p:par>
                                    <p:cTn id="133" presetID="6" presetClass="emph" presetSubtype="0" autoRev="1" fill="hold" nodeType="withEffect">
                                      <p:stCondLst>
                                        <p:cond delay="2500"/>
                                      </p:stCondLst>
                                      <p:childTnLst>
                                        <p:animScale>
                                          <p:cBhvr>
                                            <p:cTn id="134" dur="500" fill="hold"/>
                                            <p:tgtEl>
                                              <p:spTgt spid="11"/>
                                            </p:tgtEl>
                                          </p:cBhvr>
                                          <p:by x="110000" y="110000"/>
                                        </p:animScale>
                                      </p:childTnLst>
                                    </p:cTn>
                                  </p:par>
                                  <p:par>
                                    <p:cTn id="135" presetID="53" presetClass="entr" presetSubtype="16" fill="hold" nodeType="withEffect">
                                      <p:stCondLst>
                                        <p:cond delay="2300"/>
                                      </p:stCondLst>
                                      <p:childTnLst>
                                        <p:set>
                                          <p:cBhvr>
                                            <p:cTn id="136" dur="1" fill="hold">
                                              <p:stCondLst>
                                                <p:cond delay="0"/>
                                              </p:stCondLst>
                                            </p:cTn>
                                            <p:tgtEl>
                                              <p:spTgt spid="12"/>
                                            </p:tgtEl>
                                            <p:attrNameLst>
                                              <p:attrName>style.visibility</p:attrName>
                                            </p:attrNameLst>
                                          </p:cBhvr>
                                          <p:to>
                                            <p:strVal val="visible"/>
                                          </p:to>
                                        </p:set>
                                        <p:anim calcmode="lin" valueType="num">
                                          <p:cBhvr>
                                            <p:cTn id="137" dur="500" fill="hold"/>
                                            <p:tgtEl>
                                              <p:spTgt spid="12"/>
                                            </p:tgtEl>
                                            <p:attrNameLst>
                                              <p:attrName>ppt_w</p:attrName>
                                            </p:attrNameLst>
                                          </p:cBhvr>
                                          <p:tavLst>
                                            <p:tav tm="0">
                                              <p:val>
                                                <p:fltVal val="0"/>
                                              </p:val>
                                            </p:tav>
                                            <p:tav tm="100000">
                                              <p:val>
                                                <p:strVal val="#ppt_w"/>
                                              </p:val>
                                            </p:tav>
                                          </p:tavLst>
                                        </p:anim>
                                        <p:anim calcmode="lin" valueType="num">
                                          <p:cBhvr>
                                            <p:cTn id="138" dur="500" fill="hold"/>
                                            <p:tgtEl>
                                              <p:spTgt spid="12"/>
                                            </p:tgtEl>
                                            <p:attrNameLst>
                                              <p:attrName>ppt_h</p:attrName>
                                            </p:attrNameLst>
                                          </p:cBhvr>
                                          <p:tavLst>
                                            <p:tav tm="0">
                                              <p:val>
                                                <p:fltVal val="0"/>
                                              </p:val>
                                            </p:tav>
                                            <p:tav tm="100000">
                                              <p:val>
                                                <p:strVal val="#ppt_h"/>
                                              </p:val>
                                            </p:tav>
                                          </p:tavLst>
                                        </p:anim>
                                        <p:animEffect transition="in" filter="fade">
                                          <p:cBhvr>
                                            <p:cTn id="139" dur="500"/>
                                            <p:tgtEl>
                                              <p:spTgt spid="12"/>
                                            </p:tgtEl>
                                          </p:cBhvr>
                                        </p:animEffect>
                                      </p:childTnLst>
                                    </p:cTn>
                                  </p:par>
                                  <p:par>
                                    <p:cTn id="140" presetID="6" presetClass="emph" presetSubtype="0" autoRev="1" fill="hold" nodeType="withEffect">
                                      <p:stCondLst>
                                        <p:cond delay="2600"/>
                                      </p:stCondLst>
                                      <p:childTnLst>
                                        <p:animScale>
                                          <p:cBhvr>
                                            <p:cTn id="141" dur="500" fill="hold"/>
                                            <p:tgtEl>
                                              <p:spTgt spid="12"/>
                                            </p:tgtEl>
                                          </p:cBhvr>
                                          <p:by x="110000" y="110000"/>
                                        </p:animScale>
                                      </p:childTnLst>
                                    </p:cTn>
                                  </p:par>
                                  <p:par>
                                    <p:cTn id="142" presetID="53" presetClass="entr" presetSubtype="16" fill="hold" nodeType="withEffect">
                                      <p:stCondLst>
                                        <p:cond delay="2400"/>
                                      </p:stCondLst>
                                      <p:childTnLst>
                                        <p:set>
                                          <p:cBhvr>
                                            <p:cTn id="143" dur="1" fill="hold">
                                              <p:stCondLst>
                                                <p:cond delay="0"/>
                                              </p:stCondLst>
                                            </p:cTn>
                                            <p:tgtEl>
                                              <p:spTgt spid="13"/>
                                            </p:tgtEl>
                                            <p:attrNameLst>
                                              <p:attrName>style.visibility</p:attrName>
                                            </p:attrNameLst>
                                          </p:cBhvr>
                                          <p:to>
                                            <p:strVal val="visible"/>
                                          </p:to>
                                        </p:set>
                                        <p:anim calcmode="lin" valueType="num">
                                          <p:cBhvr>
                                            <p:cTn id="144" dur="500" fill="hold"/>
                                            <p:tgtEl>
                                              <p:spTgt spid="13"/>
                                            </p:tgtEl>
                                            <p:attrNameLst>
                                              <p:attrName>ppt_w</p:attrName>
                                            </p:attrNameLst>
                                          </p:cBhvr>
                                          <p:tavLst>
                                            <p:tav tm="0">
                                              <p:val>
                                                <p:fltVal val="0"/>
                                              </p:val>
                                            </p:tav>
                                            <p:tav tm="100000">
                                              <p:val>
                                                <p:strVal val="#ppt_w"/>
                                              </p:val>
                                            </p:tav>
                                          </p:tavLst>
                                        </p:anim>
                                        <p:anim calcmode="lin" valueType="num">
                                          <p:cBhvr>
                                            <p:cTn id="145" dur="500" fill="hold"/>
                                            <p:tgtEl>
                                              <p:spTgt spid="13"/>
                                            </p:tgtEl>
                                            <p:attrNameLst>
                                              <p:attrName>ppt_h</p:attrName>
                                            </p:attrNameLst>
                                          </p:cBhvr>
                                          <p:tavLst>
                                            <p:tav tm="0">
                                              <p:val>
                                                <p:fltVal val="0"/>
                                              </p:val>
                                            </p:tav>
                                            <p:tav tm="100000">
                                              <p:val>
                                                <p:strVal val="#ppt_h"/>
                                              </p:val>
                                            </p:tav>
                                          </p:tavLst>
                                        </p:anim>
                                        <p:animEffect transition="in" filter="fade">
                                          <p:cBhvr>
                                            <p:cTn id="146" dur="500"/>
                                            <p:tgtEl>
                                              <p:spTgt spid="13"/>
                                            </p:tgtEl>
                                          </p:cBhvr>
                                        </p:animEffect>
                                      </p:childTnLst>
                                    </p:cTn>
                                  </p:par>
                                  <p:par>
                                    <p:cTn id="147" presetID="6" presetClass="emph" presetSubtype="0" autoRev="1" fill="hold" nodeType="withEffect">
                                      <p:stCondLst>
                                        <p:cond delay="2700"/>
                                      </p:stCondLst>
                                      <p:childTnLst>
                                        <p:animScale>
                                          <p:cBhvr>
                                            <p:cTn id="148" dur="500" fill="hold"/>
                                            <p:tgtEl>
                                              <p:spTgt spid="13"/>
                                            </p:tgtEl>
                                          </p:cBhvr>
                                          <p:by x="110000" y="110000"/>
                                        </p:animScale>
                                      </p:childTnLst>
                                    </p:cTn>
                                  </p:par>
                                  <p:par>
                                    <p:cTn id="149" presetID="2" presetClass="entr" presetSubtype="4" fill="hold" nodeType="withEffect">
                                      <p:stCondLst>
                                        <p:cond delay="2700"/>
                                      </p:stCondLst>
                                      <p:childTnLst>
                                        <p:set>
                                          <p:cBhvr>
                                            <p:cTn id="150" dur="1" fill="hold">
                                              <p:stCondLst>
                                                <p:cond delay="0"/>
                                              </p:stCondLst>
                                            </p:cTn>
                                            <p:tgtEl>
                                              <p:spTgt spid="33825"/>
                                            </p:tgtEl>
                                            <p:attrNameLst>
                                              <p:attrName>style.visibility</p:attrName>
                                            </p:attrNameLst>
                                          </p:cBhvr>
                                          <p:to>
                                            <p:strVal val="visible"/>
                                          </p:to>
                                        </p:set>
                                        <p:anim calcmode="lin" valueType="num">
                                          <p:cBhvr additive="base">
                                            <p:cTn id="151" dur="500" fill="hold"/>
                                            <p:tgtEl>
                                              <p:spTgt spid="33825"/>
                                            </p:tgtEl>
                                            <p:attrNameLst>
                                              <p:attrName>ppt_x</p:attrName>
                                            </p:attrNameLst>
                                          </p:cBhvr>
                                          <p:tavLst>
                                            <p:tav tm="0">
                                              <p:val>
                                                <p:strVal val="#ppt_x"/>
                                              </p:val>
                                            </p:tav>
                                            <p:tav tm="100000">
                                              <p:val>
                                                <p:strVal val="#ppt_x"/>
                                              </p:val>
                                            </p:tav>
                                          </p:tavLst>
                                        </p:anim>
                                        <p:anim calcmode="lin" valueType="num">
                                          <p:cBhvr additive="base">
                                            <p:cTn id="152" dur="500" fill="hold"/>
                                            <p:tgtEl>
                                              <p:spTgt spid="33825"/>
                                            </p:tgtEl>
                                            <p:attrNameLst>
                                              <p:attrName>ppt_y</p:attrName>
                                            </p:attrNameLst>
                                          </p:cBhvr>
                                          <p:tavLst>
                                            <p:tav tm="0">
                                              <p:val>
                                                <p:strVal val="1+#ppt_h/2"/>
                                              </p:val>
                                            </p:tav>
                                            <p:tav tm="100000">
                                              <p:val>
                                                <p:strVal val="#ppt_y"/>
                                              </p:val>
                                            </p:tav>
                                          </p:tavLst>
                                        </p:anim>
                                      </p:childTnLst>
                                    </p:cTn>
                                  </p:par>
                                  <p:par>
                                    <p:cTn id="153" presetID="2" presetClass="entr" presetSubtype="4" fill="hold" grpId="0" nodeType="withEffect">
                                      <p:stCondLst>
                                        <p:cond delay="2800"/>
                                      </p:stCondLst>
                                      <p:childTnLst>
                                        <p:set>
                                          <p:cBhvr>
                                            <p:cTn id="154" dur="1" fill="hold">
                                              <p:stCondLst>
                                                <p:cond delay="0"/>
                                              </p:stCondLst>
                                            </p:cTn>
                                            <p:tgtEl>
                                              <p:spTgt spid="33835"/>
                                            </p:tgtEl>
                                            <p:attrNameLst>
                                              <p:attrName>style.visibility</p:attrName>
                                            </p:attrNameLst>
                                          </p:cBhvr>
                                          <p:to>
                                            <p:strVal val="visible"/>
                                          </p:to>
                                        </p:set>
                                        <p:anim calcmode="lin" valueType="num">
                                          <p:cBhvr additive="base">
                                            <p:cTn id="155" dur="500" fill="hold"/>
                                            <p:tgtEl>
                                              <p:spTgt spid="33835"/>
                                            </p:tgtEl>
                                            <p:attrNameLst>
                                              <p:attrName>ppt_x</p:attrName>
                                            </p:attrNameLst>
                                          </p:cBhvr>
                                          <p:tavLst>
                                            <p:tav tm="0">
                                              <p:val>
                                                <p:strVal val="#ppt_x"/>
                                              </p:val>
                                            </p:tav>
                                            <p:tav tm="100000">
                                              <p:val>
                                                <p:strVal val="#ppt_x"/>
                                              </p:val>
                                            </p:tav>
                                          </p:tavLst>
                                        </p:anim>
                                        <p:anim calcmode="lin" valueType="num">
                                          <p:cBhvr additive="base">
                                            <p:cTn id="156" dur="500" fill="hold"/>
                                            <p:tgtEl>
                                              <p:spTgt spid="33835"/>
                                            </p:tgtEl>
                                            <p:attrNameLst>
                                              <p:attrName>ppt_y</p:attrName>
                                            </p:attrNameLst>
                                          </p:cBhvr>
                                          <p:tavLst>
                                            <p:tav tm="0">
                                              <p:val>
                                                <p:strVal val="1+#ppt_h/2"/>
                                              </p:val>
                                            </p:tav>
                                            <p:tav tm="100000">
                                              <p:val>
                                                <p:strVal val="#ppt_y"/>
                                              </p:val>
                                            </p:tav>
                                          </p:tavLst>
                                        </p:anim>
                                      </p:childTnLst>
                                    </p:cTn>
                                  </p:par>
                                  <p:par>
                                    <p:cTn id="157" presetID="2" presetClass="entr" presetSubtype="4" fill="hold" grpId="0" nodeType="withEffect">
                                      <p:stCondLst>
                                        <p:cond delay="2900"/>
                                      </p:stCondLst>
                                      <p:childTnLst>
                                        <p:set>
                                          <p:cBhvr>
                                            <p:cTn id="158" dur="1" fill="hold">
                                              <p:stCondLst>
                                                <p:cond delay="0"/>
                                              </p:stCondLst>
                                            </p:cTn>
                                            <p:tgtEl>
                                              <p:spTgt spid="33836"/>
                                            </p:tgtEl>
                                            <p:attrNameLst>
                                              <p:attrName>style.visibility</p:attrName>
                                            </p:attrNameLst>
                                          </p:cBhvr>
                                          <p:to>
                                            <p:strVal val="visible"/>
                                          </p:to>
                                        </p:set>
                                        <p:anim calcmode="lin" valueType="num">
                                          <p:cBhvr additive="base">
                                            <p:cTn id="159" dur="500" fill="hold"/>
                                            <p:tgtEl>
                                              <p:spTgt spid="33836"/>
                                            </p:tgtEl>
                                            <p:attrNameLst>
                                              <p:attrName>ppt_x</p:attrName>
                                            </p:attrNameLst>
                                          </p:cBhvr>
                                          <p:tavLst>
                                            <p:tav tm="0">
                                              <p:val>
                                                <p:strVal val="#ppt_x"/>
                                              </p:val>
                                            </p:tav>
                                            <p:tav tm="100000">
                                              <p:val>
                                                <p:strVal val="#ppt_x"/>
                                              </p:val>
                                            </p:tav>
                                          </p:tavLst>
                                        </p:anim>
                                        <p:anim calcmode="lin" valueType="num">
                                          <p:cBhvr additive="base">
                                            <p:cTn id="160" dur="500" fill="hold"/>
                                            <p:tgtEl>
                                              <p:spTgt spid="33836"/>
                                            </p:tgtEl>
                                            <p:attrNameLst>
                                              <p:attrName>ppt_y</p:attrName>
                                            </p:attrNameLst>
                                          </p:cBhvr>
                                          <p:tavLst>
                                            <p:tav tm="0">
                                              <p:val>
                                                <p:strVal val="1+#ppt_h/2"/>
                                              </p:val>
                                            </p:tav>
                                            <p:tav tm="100000">
                                              <p:val>
                                                <p:strVal val="#ppt_y"/>
                                              </p:val>
                                            </p:tav>
                                          </p:tavLst>
                                        </p:anim>
                                      </p:childTnLst>
                                    </p:cTn>
                                  </p:par>
                                  <p:par>
                                    <p:cTn id="161" presetID="2" presetClass="entr" presetSubtype="4" fill="hold" grpId="0" nodeType="withEffect">
                                      <p:stCondLst>
                                        <p:cond delay="2900"/>
                                      </p:stCondLst>
                                      <p:childTnLst>
                                        <p:set>
                                          <p:cBhvr>
                                            <p:cTn id="162" dur="1" fill="hold">
                                              <p:stCondLst>
                                                <p:cond delay="0"/>
                                              </p:stCondLst>
                                            </p:cTn>
                                            <p:tgtEl>
                                              <p:spTgt spid="33828"/>
                                            </p:tgtEl>
                                            <p:attrNameLst>
                                              <p:attrName>style.visibility</p:attrName>
                                            </p:attrNameLst>
                                          </p:cBhvr>
                                          <p:to>
                                            <p:strVal val="visible"/>
                                          </p:to>
                                        </p:set>
                                        <p:anim calcmode="lin" valueType="num">
                                          <p:cBhvr additive="base">
                                            <p:cTn id="163" dur="500" fill="hold"/>
                                            <p:tgtEl>
                                              <p:spTgt spid="33828"/>
                                            </p:tgtEl>
                                            <p:attrNameLst>
                                              <p:attrName>ppt_x</p:attrName>
                                            </p:attrNameLst>
                                          </p:cBhvr>
                                          <p:tavLst>
                                            <p:tav tm="0">
                                              <p:val>
                                                <p:strVal val="#ppt_x"/>
                                              </p:val>
                                            </p:tav>
                                            <p:tav tm="100000">
                                              <p:val>
                                                <p:strVal val="#ppt_x"/>
                                              </p:val>
                                            </p:tav>
                                          </p:tavLst>
                                        </p:anim>
                                        <p:anim calcmode="lin" valueType="num">
                                          <p:cBhvr additive="base">
                                            <p:cTn id="164" dur="500" fill="hold"/>
                                            <p:tgtEl>
                                              <p:spTgt spid="33828"/>
                                            </p:tgtEl>
                                            <p:attrNameLst>
                                              <p:attrName>ppt_y</p:attrName>
                                            </p:attrNameLst>
                                          </p:cBhvr>
                                          <p:tavLst>
                                            <p:tav tm="0">
                                              <p:val>
                                                <p:strVal val="1+#ppt_h/2"/>
                                              </p:val>
                                            </p:tav>
                                            <p:tav tm="100000">
                                              <p:val>
                                                <p:strVal val="#ppt_y"/>
                                              </p:val>
                                            </p:tav>
                                          </p:tavLst>
                                        </p:anim>
                                      </p:childTnLst>
                                    </p:cTn>
                                  </p:par>
                                  <p:par>
                                    <p:cTn id="165" presetID="2" presetClass="entr" presetSubtype="4" fill="hold" grpId="0" nodeType="withEffect">
                                      <p:stCondLst>
                                        <p:cond delay="3000"/>
                                      </p:stCondLst>
                                      <p:childTnLst>
                                        <p:set>
                                          <p:cBhvr>
                                            <p:cTn id="166" dur="1" fill="hold">
                                              <p:stCondLst>
                                                <p:cond delay="0"/>
                                              </p:stCondLst>
                                            </p:cTn>
                                            <p:tgtEl>
                                              <p:spTgt spid="33876"/>
                                            </p:tgtEl>
                                            <p:attrNameLst>
                                              <p:attrName>style.visibility</p:attrName>
                                            </p:attrNameLst>
                                          </p:cBhvr>
                                          <p:to>
                                            <p:strVal val="visible"/>
                                          </p:to>
                                        </p:set>
                                        <p:anim calcmode="lin" valueType="num">
                                          <p:cBhvr additive="base">
                                            <p:cTn id="167" dur="500" fill="hold"/>
                                            <p:tgtEl>
                                              <p:spTgt spid="33876"/>
                                            </p:tgtEl>
                                            <p:attrNameLst>
                                              <p:attrName>ppt_x</p:attrName>
                                            </p:attrNameLst>
                                          </p:cBhvr>
                                          <p:tavLst>
                                            <p:tav tm="0">
                                              <p:val>
                                                <p:strVal val="#ppt_x"/>
                                              </p:val>
                                            </p:tav>
                                            <p:tav tm="100000">
                                              <p:val>
                                                <p:strVal val="#ppt_x"/>
                                              </p:val>
                                            </p:tav>
                                          </p:tavLst>
                                        </p:anim>
                                        <p:anim calcmode="lin" valueType="num">
                                          <p:cBhvr additive="base">
                                            <p:cTn id="168" dur="500" fill="hold"/>
                                            <p:tgtEl>
                                              <p:spTgt spid="33876"/>
                                            </p:tgtEl>
                                            <p:attrNameLst>
                                              <p:attrName>ppt_y</p:attrName>
                                            </p:attrNameLst>
                                          </p:cBhvr>
                                          <p:tavLst>
                                            <p:tav tm="0">
                                              <p:val>
                                                <p:strVal val="1+#ppt_h/2"/>
                                              </p:val>
                                            </p:tav>
                                            <p:tav tm="100000">
                                              <p:val>
                                                <p:strVal val="#ppt_y"/>
                                              </p:val>
                                            </p:tav>
                                          </p:tavLst>
                                        </p:anim>
                                      </p:childTnLst>
                                    </p:cTn>
                                  </p:par>
                                  <p:par>
                                    <p:cTn id="169" presetID="53" presetClass="entr" presetSubtype="16" fill="hold" nodeType="withEffect">
                                      <p:stCondLst>
                                        <p:cond delay="3000"/>
                                      </p:stCondLst>
                                      <p:childTnLst>
                                        <p:set>
                                          <p:cBhvr>
                                            <p:cTn id="170" dur="1" fill="hold">
                                              <p:stCondLst>
                                                <p:cond delay="0"/>
                                              </p:stCondLst>
                                            </p:cTn>
                                            <p:tgtEl>
                                              <p:spTgt spid="14"/>
                                            </p:tgtEl>
                                            <p:attrNameLst>
                                              <p:attrName>style.visibility</p:attrName>
                                            </p:attrNameLst>
                                          </p:cBhvr>
                                          <p:to>
                                            <p:strVal val="visible"/>
                                          </p:to>
                                        </p:set>
                                        <p:anim calcmode="lin" valueType="num">
                                          <p:cBhvr>
                                            <p:cTn id="171" dur="500" fill="hold"/>
                                            <p:tgtEl>
                                              <p:spTgt spid="14"/>
                                            </p:tgtEl>
                                            <p:attrNameLst>
                                              <p:attrName>ppt_w</p:attrName>
                                            </p:attrNameLst>
                                          </p:cBhvr>
                                          <p:tavLst>
                                            <p:tav tm="0">
                                              <p:val>
                                                <p:fltVal val="0"/>
                                              </p:val>
                                            </p:tav>
                                            <p:tav tm="100000">
                                              <p:val>
                                                <p:strVal val="#ppt_w"/>
                                              </p:val>
                                            </p:tav>
                                          </p:tavLst>
                                        </p:anim>
                                        <p:anim calcmode="lin" valueType="num">
                                          <p:cBhvr>
                                            <p:cTn id="172" dur="500" fill="hold"/>
                                            <p:tgtEl>
                                              <p:spTgt spid="14"/>
                                            </p:tgtEl>
                                            <p:attrNameLst>
                                              <p:attrName>ppt_h</p:attrName>
                                            </p:attrNameLst>
                                          </p:cBhvr>
                                          <p:tavLst>
                                            <p:tav tm="0">
                                              <p:val>
                                                <p:fltVal val="0"/>
                                              </p:val>
                                            </p:tav>
                                            <p:tav tm="100000">
                                              <p:val>
                                                <p:strVal val="#ppt_h"/>
                                              </p:val>
                                            </p:tav>
                                          </p:tavLst>
                                        </p:anim>
                                        <p:animEffect transition="in" filter="fade">
                                          <p:cBhvr>
                                            <p:cTn id="173" dur="500"/>
                                            <p:tgtEl>
                                              <p:spTgt spid="14"/>
                                            </p:tgtEl>
                                          </p:cBhvr>
                                        </p:animEffect>
                                      </p:childTnLst>
                                    </p:cTn>
                                  </p:par>
                                  <p:par>
                                    <p:cTn id="174" presetID="6" presetClass="emph" presetSubtype="0" autoRev="1" fill="hold" nodeType="withEffect">
                                      <p:stCondLst>
                                        <p:cond delay="3300"/>
                                      </p:stCondLst>
                                      <p:childTnLst>
                                        <p:animScale>
                                          <p:cBhvr>
                                            <p:cTn id="175" dur="500" fill="hold"/>
                                            <p:tgtEl>
                                              <p:spTgt spid="14"/>
                                            </p:tgtEl>
                                          </p:cBhvr>
                                          <p:by x="110000" y="110000"/>
                                        </p:animScale>
                                      </p:childTnLst>
                                    </p:cTn>
                                  </p:par>
                                  <p:par>
                                    <p:cTn id="176" presetID="53" presetClass="entr" presetSubtype="16" fill="hold" nodeType="withEffect">
                                      <p:stCondLst>
                                        <p:cond delay="3100"/>
                                      </p:stCondLst>
                                      <p:childTnLst>
                                        <p:set>
                                          <p:cBhvr>
                                            <p:cTn id="177" dur="1" fill="hold">
                                              <p:stCondLst>
                                                <p:cond delay="0"/>
                                              </p:stCondLst>
                                            </p:cTn>
                                            <p:tgtEl>
                                              <p:spTgt spid="15"/>
                                            </p:tgtEl>
                                            <p:attrNameLst>
                                              <p:attrName>style.visibility</p:attrName>
                                            </p:attrNameLst>
                                          </p:cBhvr>
                                          <p:to>
                                            <p:strVal val="visible"/>
                                          </p:to>
                                        </p:set>
                                        <p:anim calcmode="lin" valueType="num">
                                          <p:cBhvr>
                                            <p:cTn id="178" dur="500" fill="hold"/>
                                            <p:tgtEl>
                                              <p:spTgt spid="15"/>
                                            </p:tgtEl>
                                            <p:attrNameLst>
                                              <p:attrName>ppt_w</p:attrName>
                                            </p:attrNameLst>
                                          </p:cBhvr>
                                          <p:tavLst>
                                            <p:tav tm="0">
                                              <p:val>
                                                <p:fltVal val="0"/>
                                              </p:val>
                                            </p:tav>
                                            <p:tav tm="100000">
                                              <p:val>
                                                <p:strVal val="#ppt_w"/>
                                              </p:val>
                                            </p:tav>
                                          </p:tavLst>
                                        </p:anim>
                                        <p:anim calcmode="lin" valueType="num">
                                          <p:cBhvr>
                                            <p:cTn id="179" dur="500" fill="hold"/>
                                            <p:tgtEl>
                                              <p:spTgt spid="15"/>
                                            </p:tgtEl>
                                            <p:attrNameLst>
                                              <p:attrName>ppt_h</p:attrName>
                                            </p:attrNameLst>
                                          </p:cBhvr>
                                          <p:tavLst>
                                            <p:tav tm="0">
                                              <p:val>
                                                <p:fltVal val="0"/>
                                              </p:val>
                                            </p:tav>
                                            <p:tav tm="100000">
                                              <p:val>
                                                <p:strVal val="#ppt_h"/>
                                              </p:val>
                                            </p:tav>
                                          </p:tavLst>
                                        </p:anim>
                                        <p:animEffect transition="in" filter="fade">
                                          <p:cBhvr>
                                            <p:cTn id="180" dur="500"/>
                                            <p:tgtEl>
                                              <p:spTgt spid="15"/>
                                            </p:tgtEl>
                                          </p:cBhvr>
                                        </p:animEffect>
                                      </p:childTnLst>
                                    </p:cTn>
                                  </p:par>
                                  <p:par>
                                    <p:cTn id="181" presetID="6" presetClass="emph" presetSubtype="0" autoRev="1" fill="hold" nodeType="withEffect">
                                      <p:stCondLst>
                                        <p:cond delay="3400"/>
                                      </p:stCondLst>
                                      <p:childTnLst>
                                        <p:animScale>
                                          <p:cBhvr>
                                            <p:cTn id="182" dur="500" fill="hold"/>
                                            <p:tgtEl>
                                              <p:spTgt spid="15"/>
                                            </p:tgtEl>
                                          </p:cBhvr>
                                          <p:by x="110000" y="110000"/>
                                        </p:animScale>
                                      </p:childTnLst>
                                    </p:cTn>
                                  </p:par>
                                  <p:par>
                                    <p:cTn id="183" presetID="53" presetClass="entr" presetSubtype="16" fill="hold" nodeType="withEffect">
                                      <p:stCondLst>
                                        <p:cond delay="3200"/>
                                      </p:stCondLst>
                                      <p:childTnLst>
                                        <p:set>
                                          <p:cBhvr>
                                            <p:cTn id="184" dur="1" fill="hold">
                                              <p:stCondLst>
                                                <p:cond delay="0"/>
                                              </p:stCondLst>
                                            </p:cTn>
                                            <p:tgtEl>
                                              <p:spTgt spid="16"/>
                                            </p:tgtEl>
                                            <p:attrNameLst>
                                              <p:attrName>style.visibility</p:attrName>
                                            </p:attrNameLst>
                                          </p:cBhvr>
                                          <p:to>
                                            <p:strVal val="visible"/>
                                          </p:to>
                                        </p:set>
                                        <p:anim calcmode="lin" valueType="num">
                                          <p:cBhvr>
                                            <p:cTn id="185" dur="500" fill="hold"/>
                                            <p:tgtEl>
                                              <p:spTgt spid="16"/>
                                            </p:tgtEl>
                                            <p:attrNameLst>
                                              <p:attrName>ppt_w</p:attrName>
                                            </p:attrNameLst>
                                          </p:cBhvr>
                                          <p:tavLst>
                                            <p:tav tm="0">
                                              <p:val>
                                                <p:fltVal val="0"/>
                                              </p:val>
                                            </p:tav>
                                            <p:tav tm="100000">
                                              <p:val>
                                                <p:strVal val="#ppt_w"/>
                                              </p:val>
                                            </p:tav>
                                          </p:tavLst>
                                        </p:anim>
                                        <p:anim calcmode="lin" valueType="num">
                                          <p:cBhvr>
                                            <p:cTn id="186" dur="500" fill="hold"/>
                                            <p:tgtEl>
                                              <p:spTgt spid="16"/>
                                            </p:tgtEl>
                                            <p:attrNameLst>
                                              <p:attrName>ppt_h</p:attrName>
                                            </p:attrNameLst>
                                          </p:cBhvr>
                                          <p:tavLst>
                                            <p:tav tm="0">
                                              <p:val>
                                                <p:fltVal val="0"/>
                                              </p:val>
                                            </p:tav>
                                            <p:tav tm="100000">
                                              <p:val>
                                                <p:strVal val="#ppt_h"/>
                                              </p:val>
                                            </p:tav>
                                          </p:tavLst>
                                        </p:anim>
                                        <p:animEffect transition="in" filter="fade">
                                          <p:cBhvr>
                                            <p:cTn id="187" dur="500"/>
                                            <p:tgtEl>
                                              <p:spTgt spid="16"/>
                                            </p:tgtEl>
                                          </p:cBhvr>
                                        </p:animEffect>
                                      </p:childTnLst>
                                    </p:cTn>
                                  </p:par>
                                  <p:par>
                                    <p:cTn id="188" presetID="6" presetClass="emph" presetSubtype="0" autoRev="1" fill="hold" nodeType="withEffect">
                                      <p:stCondLst>
                                        <p:cond delay="3500"/>
                                      </p:stCondLst>
                                      <p:childTnLst>
                                        <p:animScale>
                                          <p:cBhvr>
                                            <p:cTn id="189" dur="500" fill="hold"/>
                                            <p:tgtEl>
                                              <p:spTgt spid="16"/>
                                            </p:tgtEl>
                                          </p:cBhvr>
                                          <p:by x="110000" y="110000"/>
                                        </p:animScale>
                                      </p:childTnLst>
                                    </p:cTn>
                                  </p:par>
                                  <p:par>
                                    <p:cTn id="190" presetID="53" presetClass="entr" presetSubtype="16" fill="hold" nodeType="withEffect">
                                      <p:stCondLst>
                                        <p:cond delay="3300"/>
                                      </p:stCondLst>
                                      <p:childTnLst>
                                        <p:set>
                                          <p:cBhvr>
                                            <p:cTn id="191" dur="1" fill="hold">
                                              <p:stCondLst>
                                                <p:cond delay="0"/>
                                              </p:stCondLst>
                                            </p:cTn>
                                            <p:tgtEl>
                                              <p:spTgt spid="17"/>
                                            </p:tgtEl>
                                            <p:attrNameLst>
                                              <p:attrName>style.visibility</p:attrName>
                                            </p:attrNameLst>
                                          </p:cBhvr>
                                          <p:to>
                                            <p:strVal val="visible"/>
                                          </p:to>
                                        </p:set>
                                        <p:anim calcmode="lin" valueType="num">
                                          <p:cBhvr>
                                            <p:cTn id="192" dur="500" fill="hold"/>
                                            <p:tgtEl>
                                              <p:spTgt spid="17"/>
                                            </p:tgtEl>
                                            <p:attrNameLst>
                                              <p:attrName>ppt_w</p:attrName>
                                            </p:attrNameLst>
                                          </p:cBhvr>
                                          <p:tavLst>
                                            <p:tav tm="0">
                                              <p:val>
                                                <p:fltVal val="0"/>
                                              </p:val>
                                            </p:tav>
                                            <p:tav tm="100000">
                                              <p:val>
                                                <p:strVal val="#ppt_w"/>
                                              </p:val>
                                            </p:tav>
                                          </p:tavLst>
                                        </p:anim>
                                        <p:anim calcmode="lin" valueType="num">
                                          <p:cBhvr>
                                            <p:cTn id="193" dur="500" fill="hold"/>
                                            <p:tgtEl>
                                              <p:spTgt spid="17"/>
                                            </p:tgtEl>
                                            <p:attrNameLst>
                                              <p:attrName>ppt_h</p:attrName>
                                            </p:attrNameLst>
                                          </p:cBhvr>
                                          <p:tavLst>
                                            <p:tav tm="0">
                                              <p:val>
                                                <p:fltVal val="0"/>
                                              </p:val>
                                            </p:tav>
                                            <p:tav tm="100000">
                                              <p:val>
                                                <p:strVal val="#ppt_h"/>
                                              </p:val>
                                            </p:tav>
                                          </p:tavLst>
                                        </p:anim>
                                        <p:animEffect transition="in" filter="fade">
                                          <p:cBhvr>
                                            <p:cTn id="194" dur="500"/>
                                            <p:tgtEl>
                                              <p:spTgt spid="17"/>
                                            </p:tgtEl>
                                          </p:cBhvr>
                                        </p:animEffect>
                                      </p:childTnLst>
                                    </p:cTn>
                                  </p:par>
                                  <p:par>
                                    <p:cTn id="195" presetID="6" presetClass="emph" presetSubtype="0" autoRev="1" fill="hold" nodeType="withEffect">
                                      <p:stCondLst>
                                        <p:cond delay="3600"/>
                                      </p:stCondLst>
                                      <p:childTnLst>
                                        <p:animScale>
                                          <p:cBhvr>
                                            <p:cTn id="196" dur="500" fill="hold"/>
                                            <p:tgtEl>
                                              <p:spTgt spid="17"/>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16" grpId="0" animBg="1"/>
          <p:bldP spid="33820" grpId="0" animBg="1"/>
          <p:bldP spid="33824" grpId="0" animBg="1"/>
          <p:bldP spid="33828" grpId="0" animBg="1"/>
          <p:bldP spid="33829" grpId="0"/>
          <p:bldP spid="33830" grpId="0"/>
          <p:bldP spid="33831" grpId="0"/>
          <p:bldP spid="33832" grpId="0"/>
          <p:bldP spid="33833" grpId="0"/>
          <p:bldP spid="33834" grpId="0"/>
          <p:bldP spid="33835" grpId="0"/>
          <p:bldP spid="33836" grpId="0"/>
          <p:bldP spid="33837" grpId="0"/>
          <p:bldP spid="33850" grpId="0"/>
          <p:bldP spid="33863" grpId="0"/>
          <p:bldP spid="33876"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Freeform 8"/>
          <p:cNvSpPr/>
          <p:nvPr/>
        </p:nvSpPr>
        <p:spPr bwMode="auto">
          <a:xfrm>
            <a:off x="3273425" y="1899597"/>
            <a:ext cx="1252538" cy="1215323"/>
          </a:xfrm>
          <a:prstGeom prst="ellipse">
            <a:avLst/>
          </a:prstGeom>
          <a:solidFill>
            <a:srgbClr val="2EA6EB"/>
          </a:solidFill>
          <a:ln>
            <a:noFill/>
          </a:ln>
          <a:effectLst>
            <a:outerShdw blurRad="190500" dist="190500" dir="5400000" algn="ctr" rotWithShape="0">
              <a:srgbClr val="000000">
                <a:alpha val="43137"/>
              </a:srgbClr>
            </a:outerShdw>
          </a:effectLst>
        </p:spPr>
        <p:txBody>
          <a:bodyPr/>
          <a:lstStyle/>
          <a:p>
            <a:endParaRPr lang="zh-CN" altLang="en-US">
              <a:solidFill>
                <a:schemeClr val="tx1">
                  <a:lumMod val="65000"/>
                  <a:lumOff val="35000"/>
                </a:schemeClr>
              </a:solidFill>
              <a:cs typeface="+mn-ea"/>
              <a:sym typeface="+mn-lt"/>
            </a:endParaRPr>
          </a:p>
        </p:txBody>
      </p:sp>
      <p:sp>
        <p:nvSpPr>
          <p:cNvPr id="33" name="Freeform 9"/>
          <p:cNvSpPr/>
          <p:nvPr/>
        </p:nvSpPr>
        <p:spPr bwMode="auto">
          <a:xfrm>
            <a:off x="4875213" y="2594405"/>
            <a:ext cx="1125537" cy="1087394"/>
          </a:xfrm>
          <a:prstGeom prst="ellipse">
            <a:avLst/>
          </a:prstGeom>
          <a:solidFill>
            <a:schemeClr val="accent5">
              <a:lumMod val="60000"/>
              <a:lumOff val="40000"/>
            </a:schemeClr>
          </a:solidFill>
          <a:ln>
            <a:noFill/>
          </a:ln>
          <a:effectLst>
            <a:outerShdw blurRad="190500" dist="190500" dir="5400000" algn="ctr" rotWithShape="0">
              <a:srgbClr val="000000">
                <a:alpha val="43137"/>
              </a:srgbClr>
            </a:outerShdw>
          </a:effectLst>
        </p:spPr>
        <p:txBody>
          <a:bodyPr/>
          <a:lstStyle/>
          <a:p>
            <a:endParaRPr lang="zh-CN" altLang="en-US">
              <a:solidFill>
                <a:schemeClr val="tx1">
                  <a:lumMod val="65000"/>
                  <a:lumOff val="35000"/>
                </a:schemeClr>
              </a:solidFill>
              <a:cs typeface="+mn-ea"/>
              <a:sym typeface="+mn-lt"/>
            </a:endParaRPr>
          </a:p>
        </p:txBody>
      </p:sp>
      <p:sp>
        <p:nvSpPr>
          <p:cNvPr id="34" name="Freeform 10"/>
          <p:cNvSpPr/>
          <p:nvPr/>
        </p:nvSpPr>
        <p:spPr bwMode="auto">
          <a:xfrm>
            <a:off x="6076950" y="2841655"/>
            <a:ext cx="649288" cy="628983"/>
          </a:xfrm>
          <a:prstGeom prst="ellipse">
            <a:avLst/>
          </a:prstGeom>
          <a:solidFill>
            <a:schemeClr val="accent2"/>
          </a:solidFill>
          <a:ln>
            <a:noFill/>
          </a:ln>
          <a:effectLst>
            <a:outerShdw blurRad="190500" dist="190500" dir="5400000" algn="ctr" rotWithShape="0">
              <a:srgbClr val="000000">
                <a:alpha val="43137"/>
              </a:srgbClr>
            </a:outerShdw>
          </a:effectLst>
        </p:spPr>
        <p:txBody>
          <a:bodyPr/>
          <a:lstStyle/>
          <a:p>
            <a:endParaRPr lang="zh-CN" altLang="en-US">
              <a:solidFill>
                <a:schemeClr val="tx1">
                  <a:lumMod val="65000"/>
                  <a:lumOff val="35000"/>
                </a:schemeClr>
              </a:solidFill>
              <a:cs typeface="+mn-ea"/>
              <a:sym typeface="+mn-lt"/>
            </a:endParaRPr>
          </a:p>
        </p:txBody>
      </p:sp>
      <p:sp>
        <p:nvSpPr>
          <p:cNvPr id="35" name="Freeform 11"/>
          <p:cNvSpPr/>
          <p:nvPr/>
        </p:nvSpPr>
        <p:spPr bwMode="auto">
          <a:xfrm>
            <a:off x="2566988" y="2594019"/>
            <a:ext cx="630237" cy="611659"/>
          </a:xfrm>
          <a:prstGeom prst="ellipse">
            <a:avLst/>
          </a:prstGeom>
          <a:solidFill>
            <a:schemeClr val="accent2"/>
          </a:solidFill>
          <a:ln>
            <a:noFill/>
          </a:ln>
          <a:effectLst>
            <a:outerShdw blurRad="190500" dist="190500" dir="5400000" algn="ctr" rotWithShape="0">
              <a:srgbClr val="000000">
                <a:alpha val="43137"/>
              </a:srgbClr>
            </a:outerShdw>
          </a:effectLst>
        </p:spPr>
        <p:txBody>
          <a:bodyPr/>
          <a:lstStyle/>
          <a:p>
            <a:endParaRPr lang="zh-CN" altLang="en-US">
              <a:solidFill>
                <a:schemeClr val="tx1">
                  <a:lumMod val="65000"/>
                  <a:lumOff val="35000"/>
                </a:schemeClr>
              </a:solidFill>
              <a:cs typeface="+mn-ea"/>
              <a:sym typeface="+mn-lt"/>
            </a:endParaRPr>
          </a:p>
        </p:txBody>
      </p:sp>
      <p:sp>
        <p:nvSpPr>
          <p:cNvPr id="36" name="Freeform 12"/>
          <p:cNvSpPr/>
          <p:nvPr/>
        </p:nvSpPr>
        <p:spPr bwMode="auto">
          <a:xfrm>
            <a:off x="4605338" y="1961913"/>
            <a:ext cx="682625" cy="660965"/>
          </a:xfrm>
          <a:prstGeom prst="ellipse">
            <a:avLst/>
          </a:prstGeom>
          <a:solidFill>
            <a:schemeClr val="accent2"/>
          </a:solidFill>
          <a:ln>
            <a:noFill/>
          </a:ln>
          <a:effectLst>
            <a:outerShdw blurRad="190500" dist="190500" dir="5400000" algn="ctr" rotWithShape="0">
              <a:srgbClr val="000000">
                <a:alpha val="43137"/>
              </a:srgbClr>
            </a:outerShdw>
          </a:effectLst>
        </p:spPr>
        <p:txBody>
          <a:bodyPr/>
          <a:lstStyle/>
          <a:p>
            <a:endParaRPr lang="zh-CN" altLang="en-US">
              <a:solidFill>
                <a:schemeClr val="tx1">
                  <a:lumMod val="65000"/>
                  <a:lumOff val="35000"/>
                </a:schemeClr>
              </a:solidFill>
              <a:cs typeface="+mn-ea"/>
              <a:sym typeface="+mn-lt"/>
            </a:endParaRPr>
          </a:p>
        </p:txBody>
      </p:sp>
      <p:sp>
        <p:nvSpPr>
          <p:cNvPr id="37" name="Freeform 13"/>
          <p:cNvSpPr/>
          <p:nvPr/>
        </p:nvSpPr>
        <p:spPr bwMode="auto">
          <a:xfrm>
            <a:off x="2981325" y="3124201"/>
            <a:ext cx="865188" cy="838200"/>
          </a:xfrm>
          <a:prstGeom prst="ellipse">
            <a:avLst/>
          </a:prstGeom>
          <a:solidFill>
            <a:schemeClr val="accent2"/>
          </a:solidFill>
          <a:ln>
            <a:noFill/>
          </a:ln>
          <a:effectLst>
            <a:outerShdw blurRad="190500" dist="190500" dir="5400000" algn="ctr" rotWithShape="0">
              <a:srgbClr val="000000">
                <a:alpha val="43137"/>
              </a:srgbClr>
            </a:outerShdw>
          </a:effectLst>
        </p:spPr>
        <p:txBody>
          <a:bodyPr/>
          <a:lstStyle/>
          <a:p>
            <a:endParaRPr lang="zh-CN" altLang="en-US">
              <a:solidFill>
                <a:schemeClr val="tx1">
                  <a:lumMod val="65000"/>
                  <a:lumOff val="35000"/>
                </a:schemeClr>
              </a:solidFill>
              <a:cs typeface="+mn-ea"/>
              <a:sym typeface="+mn-lt"/>
            </a:endParaRPr>
          </a:p>
        </p:txBody>
      </p:sp>
      <p:grpSp>
        <p:nvGrpSpPr>
          <p:cNvPr id="38" name="Group 14"/>
          <p:cNvGrpSpPr/>
          <p:nvPr/>
        </p:nvGrpSpPr>
        <p:grpSpPr bwMode="auto">
          <a:xfrm>
            <a:off x="3287713" y="3414713"/>
            <a:ext cx="252412" cy="266700"/>
            <a:chOff x="0" y="0"/>
            <a:chExt cx="159" cy="168"/>
          </a:xfrm>
        </p:grpSpPr>
        <p:sp>
          <p:nvSpPr>
            <p:cNvPr id="39" name="Freeform 15"/>
            <p:cNvSpPr/>
            <p:nvPr/>
          </p:nvSpPr>
          <p:spPr bwMode="auto">
            <a:xfrm>
              <a:off x="127" y="40"/>
              <a:ext cx="13" cy="128"/>
            </a:xfrm>
            <a:custGeom>
              <a:avLst/>
              <a:gdLst>
                <a:gd name="T0" fmla="*/ 4 w 7"/>
                <a:gd name="T1" fmla="*/ 0 h 67"/>
                <a:gd name="T2" fmla="*/ 0 w 7"/>
                <a:gd name="T3" fmla="*/ 3 h 67"/>
                <a:gd name="T4" fmla="*/ 0 w 7"/>
                <a:gd name="T5" fmla="*/ 63 h 67"/>
                <a:gd name="T6" fmla="*/ 4 w 7"/>
                <a:gd name="T7" fmla="*/ 67 h 67"/>
                <a:gd name="T8" fmla="*/ 7 w 7"/>
                <a:gd name="T9" fmla="*/ 63 h 67"/>
                <a:gd name="T10" fmla="*/ 7 w 7"/>
                <a:gd name="T11" fmla="*/ 3 h 67"/>
                <a:gd name="T12" fmla="*/ 4 w 7"/>
                <a:gd name="T13" fmla="*/ 0 h 67"/>
              </a:gdLst>
              <a:ahLst/>
              <a:cxnLst>
                <a:cxn ang="0">
                  <a:pos x="T0" y="T1"/>
                </a:cxn>
                <a:cxn ang="0">
                  <a:pos x="T2" y="T3"/>
                </a:cxn>
                <a:cxn ang="0">
                  <a:pos x="T4" y="T5"/>
                </a:cxn>
                <a:cxn ang="0">
                  <a:pos x="T6" y="T7"/>
                </a:cxn>
                <a:cxn ang="0">
                  <a:pos x="T8" y="T9"/>
                </a:cxn>
                <a:cxn ang="0">
                  <a:pos x="T10" y="T11"/>
                </a:cxn>
                <a:cxn ang="0">
                  <a:pos x="T12" y="T13"/>
                </a:cxn>
              </a:cxnLst>
              <a:rect l="0" t="0" r="r" b="b"/>
              <a:pathLst>
                <a:path w="7" h="67">
                  <a:moveTo>
                    <a:pt x="4" y="0"/>
                  </a:moveTo>
                  <a:cubicBezTo>
                    <a:pt x="2" y="0"/>
                    <a:pt x="0" y="1"/>
                    <a:pt x="0" y="3"/>
                  </a:cubicBezTo>
                  <a:cubicBezTo>
                    <a:pt x="0" y="63"/>
                    <a:pt x="0" y="63"/>
                    <a:pt x="0" y="63"/>
                  </a:cubicBezTo>
                  <a:cubicBezTo>
                    <a:pt x="0" y="65"/>
                    <a:pt x="2" y="67"/>
                    <a:pt x="4" y="67"/>
                  </a:cubicBezTo>
                  <a:cubicBezTo>
                    <a:pt x="6" y="67"/>
                    <a:pt x="7" y="65"/>
                    <a:pt x="7" y="63"/>
                  </a:cubicBezTo>
                  <a:cubicBezTo>
                    <a:pt x="7" y="3"/>
                    <a:pt x="7" y="3"/>
                    <a:pt x="7" y="3"/>
                  </a:cubicBezTo>
                  <a:cubicBezTo>
                    <a:pt x="7" y="1"/>
                    <a:pt x="6" y="0"/>
                    <a:pt x="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65000"/>
                    <a:lumOff val="35000"/>
                  </a:schemeClr>
                </a:solidFill>
                <a:cs typeface="+mn-ea"/>
                <a:sym typeface="+mn-lt"/>
              </a:endParaRPr>
            </a:p>
          </p:txBody>
        </p:sp>
        <p:sp>
          <p:nvSpPr>
            <p:cNvPr id="40" name="Freeform 16"/>
            <p:cNvSpPr/>
            <p:nvPr/>
          </p:nvSpPr>
          <p:spPr bwMode="auto">
            <a:xfrm>
              <a:off x="146" y="61"/>
              <a:ext cx="13" cy="107"/>
            </a:xfrm>
            <a:custGeom>
              <a:avLst/>
              <a:gdLst>
                <a:gd name="T0" fmla="*/ 3 w 7"/>
                <a:gd name="T1" fmla="*/ 0 h 56"/>
                <a:gd name="T2" fmla="*/ 0 w 7"/>
                <a:gd name="T3" fmla="*/ 4 h 56"/>
                <a:gd name="T4" fmla="*/ 0 w 7"/>
                <a:gd name="T5" fmla="*/ 52 h 56"/>
                <a:gd name="T6" fmla="*/ 3 w 7"/>
                <a:gd name="T7" fmla="*/ 56 h 56"/>
                <a:gd name="T8" fmla="*/ 7 w 7"/>
                <a:gd name="T9" fmla="*/ 52 h 56"/>
                <a:gd name="T10" fmla="*/ 7 w 7"/>
                <a:gd name="T11" fmla="*/ 4 h 56"/>
                <a:gd name="T12" fmla="*/ 3 w 7"/>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7" h="56">
                  <a:moveTo>
                    <a:pt x="3" y="0"/>
                  </a:moveTo>
                  <a:cubicBezTo>
                    <a:pt x="1" y="0"/>
                    <a:pt x="0" y="2"/>
                    <a:pt x="0" y="4"/>
                  </a:cubicBezTo>
                  <a:cubicBezTo>
                    <a:pt x="0" y="52"/>
                    <a:pt x="0" y="52"/>
                    <a:pt x="0" y="52"/>
                  </a:cubicBezTo>
                  <a:cubicBezTo>
                    <a:pt x="0" y="54"/>
                    <a:pt x="1" y="56"/>
                    <a:pt x="3" y="56"/>
                  </a:cubicBezTo>
                  <a:cubicBezTo>
                    <a:pt x="5" y="56"/>
                    <a:pt x="7" y="54"/>
                    <a:pt x="7" y="52"/>
                  </a:cubicBezTo>
                  <a:cubicBezTo>
                    <a:pt x="7" y="4"/>
                    <a:pt x="7" y="4"/>
                    <a:pt x="7" y="4"/>
                  </a:cubicBezTo>
                  <a:cubicBezTo>
                    <a:pt x="7" y="2"/>
                    <a:pt x="5" y="0"/>
                    <a:pt x="3"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65000"/>
                    <a:lumOff val="35000"/>
                  </a:schemeClr>
                </a:solidFill>
                <a:cs typeface="+mn-ea"/>
                <a:sym typeface="+mn-lt"/>
              </a:endParaRPr>
            </a:p>
          </p:txBody>
        </p:sp>
        <p:sp>
          <p:nvSpPr>
            <p:cNvPr id="41" name="Freeform 17"/>
            <p:cNvSpPr/>
            <p:nvPr/>
          </p:nvSpPr>
          <p:spPr bwMode="auto">
            <a:xfrm>
              <a:off x="31" y="48"/>
              <a:ext cx="57" cy="15"/>
            </a:xfrm>
            <a:custGeom>
              <a:avLst/>
              <a:gdLst>
                <a:gd name="T0" fmla="*/ 27 w 30"/>
                <a:gd name="T1" fmla="*/ 0 h 8"/>
                <a:gd name="T2" fmla="*/ 4 w 30"/>
                <a:gd name="T3" fmla="*/ 0 h 8"/>
                <a:gd name="T4" fmla="*/ 0 w 30"/>
                <a:gd name="T5" fmla="*/ 4 h 8"/>
                <a:gd name="T6" fmla="*/ 4 w 30"/>
                <a:gd name="T7" fmla="*/ 8 h 8"/>
                <a:gd name="T8" fmla="*/ 27 w 30"/>
                <a:gd name="T9" fmla="*/ 8 h 8"/>
                <a:gd name="T10" fmla="*/ 30 w 30"/>
                <a:gd name="T11" fmla="*/ 4 h 8"/>
                <a:gd name="T12" fmla="*/ 27 w 30"/>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30" h="8">
                  <a:moveTo>
                    <a:pt x="27" y="0"/>
                  </a:moveTo>
                  <a:cubicBezTo>
                    <a:pt x="4" y="0"/>
                    <a:pt x="4" y="0"/>
                    <a:pt x="4" y="0"/>
                  </a:cubicBezTo>
                  <a:cubicBezTo>
                    <a:pt x="2" y="0"/>
                    <a:pt x="0" y="2"/>
                    <a:pt x="0" y="4"/>
                  </a:cubicBezTo>
                  <a:cubicBezTo>
                    <a:pt x="0" y="6"/>
                    <a:pt x="2" y="8"/>
                    <a:pt x="4" y="8"/>
                  </a:cubicBezTo>
                  <a:cubicBezTo>
                    <a:pt x="27" y="8"/>
                    <a:pt x="27" y="8"/>
                    <a:pt x="27" y="8"/>
                  </a:cubicBezTo>
                  <a:cubicBezTo>
                    <a:pt x="29" y="8"/>
                    <a:pt x="30" y="6"/>
                    <a:pt x="30" y="4"/>
                  </a:cubicBezTo>
                  <a:cubicBezTo>
                    <a:pt x="30" y="2"/>
                    <a:pt x="29" y="0"/>
                    <a:pt x="27"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65000"/>
                    <a:lumOff val="35000"/>
                  </a:schemeClr>
                </a:solidFill>
                <a:cs typeface="+mn-ea"/>
                <a:sym typeface="+mn-lt"/>
              </a:endParaRPr>
            </a:p>
          </p:txBody>
        </p:sp>
        <p:sp>
          <p:nvSpPr>
            <p:cNvPr id="42" name="Freeform 18"/>
            <p:cNvSpPr/>
            <p:nvPr/>
          </p:nvSpPr>
          <p:spPr bwMode="auto">
            <a:xfrm>
              <a:off x="31" y="77"/>
              <a:ext cx="57" cy="13"/>
            </a:xfrm>
            <a:custGeom>
              <a:avLst/>
              <a:gdLst>
                <a:gd name="T0" fmla="*/ 27 w 30"/>
                <a:gd name="T1" fmla="*/ 0 h 7"/>
                <a:gd name="T2" fmla="*/ 4 w 30"/>
                <a:gd name="T3" fmla="*/ 0 h 7"/>
                <a:gd name="T4" fmla="*/ 0 w 30"/>
                <a:gd name="T5" fmla="*/ 4 h 7"/>
                <a:gd name="T6" fmla="*/ 4 w 30"/>
                <a:gd name="T7" fmla="*/ 7 h 7"/>
                <a:gd name="T8" fmla="*/ 27 w 30"/>
                <a:gd name="T9" fmla="*/ 7 h 7"/>
                <a:gd name="T10" fmla="*/ 30 w 30"/>
                <a:gd name="T11" fmla="*/ 4 h 7"/>
                <a:gd name="T12" fmla="*/ 27 w 30"/>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30" h="7">
                  <a:moveTo>
                    <a:pt x="27" y="0"/>
                  </a:moveTo>
                  <a:cubicBezTo>
                    <a:pt x="4" y="0"/>
                    <a:pt x="4" y="0"/>
                    <a:pt x="4" y="0"/>
                  </a:cubicBezTo>
                  <a:cubicBezTo>
                    <a:pt x="2" y="0"/>
                    <a:pt x="0" y="2"/>
                    <a:pt x="0" y="4"/>
                  </a:cubicBezTo>
                  <a:cubicBezTo>
                    <a:pt x="0" y="6"/>
                    <a:pt x="2" y="7"/>
                    <a:pt x="4" y="7"/>
                  </a:cubicBezTo>
                  <a:cubicBezTo>
                    <a:pt x="27" y="7"/>
                    <a:pt x="27" y="7"/>
                    <a:pt x="27" y="7"/>
                  </a:cubicBezTo>
                  <a:cubicBezTo>
                    <a:pt x="29" y="7"/>
                    <a:pt x="30" y="6"/>
                    <a:pt x="30" y="4"/>
                  </a:cubicBezTo>
                  <a:cubicBezTo>
                    <a:pt x="30" y="2"/>
                    <a:pt x="29" y="0"/>
                    <a:pt x="27"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65000"/>
                    <a:lumOff val="35000"/>
                  </a:schemeClr>
                </a:solidFill>
                <a:cs typeface="+mn-ea"/>
                <a:sym typeface="+mn-lt"/>
              </a:endParaRPr>
            </a:p>
          </p:txBody>
        </p:sp>
        <p:sp>
          <p:nvSpPr>
            <p:cNvPr id="43" name="Freeform 19"/>
            <p:cNvSpPr/>
            <p:nvPr/>
          </p:nvSpPr>
          <p:spPr bwMode="auto">
            <a:xfrm>
              <a:off x="31" y="105"/>
              <a:ext cx="44" cy="14"/>
            </a:xfrm>
            <a:custGeom>
              <a:avLst/>
              <a:gdLst>
                <a:gd name="T0" fmla="*/ 19 w 23"/>
                <a:gd name="T1" fmla="*/ 0 h 7"/>
                <a:gd name="T2" fmla="*/ 4 w 23"/>
                <a:gd name="T3" fmla="*/ 0 h 7"/>
                <a:gd name="T4" fmla="*/ 0 w 23"/>
                <a:gd name="T5" fmla="*/ 3 h 7"/>
                <a:gd name="T6" fmla="*/ 4 w 23"/>
                <a:gd name="T7" fmla="*/ 7 h 7"/>
                <a:gd name="T8" fmla="*/ 19 w 23"/>
                <a:gd name="T9" fmla="*/ 7 h 7"/>
                <a:gd name="T10" fmla="*/ 23 w 23"/>
                <a:gd name="T11" fmla="*/ 3 h 7"/>
                <a:gd name="T12" fmla="*/ 19 w 23"/>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23" h="7">
                  <a:moveTo>
                    <a:pt x="19" y="0"/>
                  </a:moveTo>
                  <a:cubicBezTo>
                    <a:pt x="4" y="0"/>
                    <a:pt x="4" y="0"/>
                    <a:pt x="4" y="0"/>
                  </a:cubicBezTo>
                  <a:cubicBezTo>
                    <a:pt x="2" y="0"/>
                    <a:pt x="0" y="1"/>
                    <a:pt x="0" y="3"/>
                  </a:cubicBezTo>
                  <a:cubicBezTo>
                    <a:pt x="0" y="5"/>
                    <a:pt x="2" y="7"/>
                    <a:pt x="4" y="7"/>
                  </a:cubicBezTo>
                  <a:cubicBezTo>
                    <a:pt x="19" y="7"/>
                    <a:pt x="19" y="7"/>
                    <a:pt x="19" y="7"/>
                  </a:cubicBezTo>
                  <a:cubicBezTo>
                    <a:pt x="22" y="7"/>
                    <a:pt x="23" y="5"/>
                    <a:pt x="23" y="3"/>
                  </a:cubicBezTo>
                  <a:cubicBezTo>
                    <a:pt x="23" y="1"/>
                    <a:pt x="22" y="0"/>
                    <a:pt x="19"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65000"/>
                    <a:lumOff val="35000"/>
                  </a:schemeClr>
                </a:solidFill>
                <a:cs typeface="+mn-ea"/>
                <a:sym typeface="+mn-lt"/>
              </a:endParaRPr>
            </a:p>
          </p:txBody>
        </p:sp>
        <p:sp>
          <p:nvSpPr>
            <p:cNvPr id="48" name="Freeform 20"/>
            <p:cNvSpPr>
              <a:spLocks noEditPoints="1"/>
            </p:cNvSpPr>
            <p:nvPr/>
          </p:nvSpPr>
          <p:spPr bwMode="auto">
            <a:xfrm>
              <a:off x="0" y="0"/>
              <a:ext cx="121" cy="168"/>
            </a:xfrm>
            <a:custGeom>
              <a:avLst/>
              <a:gdLst>
                <a:gd name="T0" fmla="*/ 55 w 63"/>
                <a:gd name="T1" fmla="*/ 0 h 88"/>
                <a:gd name="T2" fmla="*/ 9 w 63"/>
                <a:gd name="T3" fmla="*/ 0 h 88"/>
                <a:gd name="T4" fmla="*/ 0 w 63"/>
                <a:gd name="T5" fmla="*/ 8 h 88"/>
                <a:gd name="T6" fmla="*/ 0 w 63"/>
                <a:gd name="T7" fmla="*/ 79 h 88"/>
                <a:gd name="T8" fmla="*/ 9 w 63"/>
                <a:gd name="T9" fmla="*/ 88 h 88"/>
                <a:gd name="T10" fmla="*/ 55 w 63"/>
                <a:gd name="T11" fmla="*/ 88 h 88"/>
                <a:gd name="T12" fmla="*/ 63 w 63"/>
                <a:gd name="T13" fmla="*/ 79 h 88"/>
                <a:gd name="T14" fmla="*/ 63 w 63"/>
                <a:gd name="T15" fmla="*/ 8 h 88"/>
                <a:gd name="T16" fmla="*/ 55 w 63"/>
                <a:gd name="T17" fmla="*/ 0 h 88"/>
                <a:gd name="T18" fmla="*/ 55 w 63"/>
                <a:gd name="T19" fmla="*/ 79 h 88"/>
                <a:gd name="T20" fmla="*/ 55 w 63"/>
                <a:gd name="T21" fmla="*/ 80 h 88"/>
                <a:gd name="T22" fmla="*/ 9 w 63"/>
                <a:gd name="T23" fmla="*/ 80 h 88"/>
                <a:gd name="T24" fmla="*/ 8 w 63"/>
                <a:gd name="T25" fmla="*/ 79 h 88"/>
                <a:gd name="T26" fmla="*/ 8 w 63"/>
                <a:gd name="T27" fmla="*/ 8 h 88"/>
                <a:gd name="T28" fmla="*/ 9 w 63"/>
                <a:gd name="T29" fmla="*/ 7 h 88"/>
                <a:gd name="T30" fmla="*/ 55 w 63"/>
                <a:gd name="T31" fmla="*/ 7 h 88"/>
                <a:gd name="T32" fmla="*/ 55 w 63"/>
                <a:gd name="T33" fmla="*/ 8 h 88"/>
                <a:gd name="T34" fmla="*/ 55 w 63"/>
                <a:gd name="T35" fmla="*/ 79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 h="88">
                  <a:moveTo>
                    <a:pt x="55" y="0"/>
                  </a:moveTo>
                  <a:cubicBezTo>
                    <a:pt x="9" y="0"/>
                    <a:pt x="9" y="0"/>
                    <a:pt x="9" y="0"/>
                  </a:cubicBezTo>
                  <a:cubicBezTo>
                    <a:pt x="4" y="0"/>
                    <a:pt x="0" y="3"/>
                    <a:pt x="0" y="8"/>
                  </a:cubicBezTo>
                  <a:cubicBezTo>
                    <a:pt x="0" y="79"/>
                    <a:pt x="0" y="79"/>
                    <a:pt x="0" y="79"/>
                  </a:cubicBezTo>
                  <a:cubicBezTo>
                    <a:pt x="0" y="84"/>
                    <a:pt x="4" y="88"/>
                    <a:pt x="9" y="88"/>
                  </a:cubicBezTo>
                  <a:cubicBezTo>
                    <a:pt x="55" y="88"/>
                    <a:pt x="55" y="88"/>
                    <a:pt x="55" y="88"/>
                  </a:cubicBezTo>
                  <a:cubicBezTo>
                    <a:pt x="59" y="88"/>
                    <a:pt x="63" y="84"/>
                    <a:pt x="63" y="79"/>
                  </a:cubicBezTo>
                  <a:cubicBezTo>
                    <a:pt x="63" y="8"/>
                    <a:pt x="63" y="8"/>
                    <a:pt x="63" y="8"/>
                  </a:cubicBezTo>
                  <a:cubicBezTo>
                    <a:pt x="63" y="3"/>
                    <a:pt x="59" y="0"/>
                    <a:pt x="55" y="0"/>
                  </a:cubicBezTo>
                  <a:close/>
                  <a:moveTo>
                    <a:pt x="55" y="79"/>
                  </a:moveTo>
                  <a:cubicBezTo>
                    <a:pt x="55" y="80"/>
                    <a:pt x="55" y="80"/>
                    <a:pt x="55" y="80"/>
                  </a:cubicBezTo>
                  <a:cubicBezTo>
                    <a:pt x="9" y="80"/>
                    <a:pt x="9" y="80"/>
                    <a:pt x="9" y="80"/>
                  </a:cubicBezTo>
                  <a:cubicBezTo>
                    <a:pt x="8" y="80"/>
                    <a:pt x="8" y="80"/>
                    <a:pt x="8" y="79"/>
                  </a:cubicBezTo>
                  <a:cubicBezTo>
                    <a:pt x="8" y="8"/>
                    <a:pt x="8" y="8"/>
                    <a:pt x="8" y="8"/>
                  </a:cubicBezTo>
                  <a:cubicBezTo>
                    <a:pt x="8" y="8"/>
                    <a:pt x="8" y="7"/>
                    <a:pt x="9" y="7"/>
                  </a:cubicBezTo>
                  <a:cubicBezTo>
                    <a:pt x="55" y="7"/>
                    <a:pt x="55" y="7"/>
                    <a:pt x="55" y="7"/>
                  </a:cubicBezTo>
                  <a:cubicBezTo>
                    <a:pt x="55" y="7"/>
                    <a:pt x="55" y="8"/>
                    <a:pt x="55" y="8"/>
                  </a:cubicBezTo>
                  <a:lnTo>
                    <a:pt x="55" y="7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65000"/>
                    <a:lumOff val="35000"/>
                  </a:schemeClr>
                </a:solidFill>
                <a:cs typeface="+mn-ea"/>
                <a:sym typeface="+mn-lt"/>
              </a:endParaRPr>
            </a:p>
          </p:txBody>
        </p:sp>
      </p:grpSp>
      <p:grpSp>
        <p:nvGrpSpPr>
          <p:cNvPr id="49" name="Group 21"/>
          <p:cNvGrpSpPr/>
          <p:nvPr/>
        </p:nvGrpSpPr>
        <p:grpSpPr bwMode="auto">
          <a:xfrm>
            <a:off x="2747963" y="2768600"/>
            <a:ext cx="266700" cy="266700"/>
            <a:chOff x="0" y="0"/>
            <a:chExt cx="168" cy="168"/>
          </a:xfrm>
        </p:grpSpPr>
        <p:sp>
          <p:nvSpPr>
            <p:cNvPr id="50" name="Freeform 22"/>
            <p:cNvSpPr>
              <a:spLocks noEditPoints="1"/>
            </p:cNvSpPr>
            <p:nvPr/>
          </p:nvSpPr>
          <p:spPr bwMode="auto">
            <a:xfrm>
              <a:off x="0" y="0"/>
              <a:ext cx="168" cy="168"/>
            </a:xfrm>
            <a:custGeom>
              <a:avLst/>
              <a:gdLst>
                <a:gd name="T0" fmla="*/ 44 w 88"/>
                <a:gd name="T1" fmla="*/ 0 h 88"/>
                <a:gd name="T2" fmla="*/ 0 w 88"/>
                <a:gd name="T3" fmla="*/ 44 h 88"/>
                <a:gd name="T4" fmla="*/ 44 w 88"/>
                <a:gd name="T5" fmla="*/ 88 h 88"/>
                <a:gd name="T6" fmla="*/ 88 w 88"/>
                <a:gd name="T7" fmla="*/ 44 h 88"/>
                <a:gd name="T8" fmla="*/ 44 w 88"/>
                <a:gd name="T9" fmla="*/ 0 h 88"/>
                <a:gd name="T10" fmla="*/ 44 w 88"/>
                <a:gd name="T11" fmla="*/ 80 h 88"/>
                <a:gd name="T12" fmla="*/ 8 w 88"/>
                <a:gd name="T13" fmla="*/ 44 h 88"/>
                <a:gd name="T14" fmla="*/ 44 w 88"/>
                <a:gd name="T15" fmla="*/ 7 h 88"/>
                <a:gd name="T16" fmla="*/ 80 w 88"/>
                <a:gd name="T17" fmla="*/ 44 h 88"/>
                <a:gd name="T18" fmla="*/ 44 w 88"/>
                <a:gd name="T19" fmla="*/ 8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88">
                  <a:moveTo>
                    <a:pt x="44" y="0"/>
                  </a:moveTo>
                  <a:cubicBezTo>
                    <a:pt x="20" y="0"/>
                    <a:pt x="0" y="20"/>
                    <a:pt x="0" y="44"/>
                  </a:cubicBezTo>
                  <a:cubicBezTo>
                    <a:pt x="0" y="68"/>
                    <a:pt x="20" y="88"/>
                    <a:pt x="44" y="88"/>
                  </a:cubicBezTo>
                  <a:cubicBezTo>
                    <a:pt x="68" y="88"/>
                    <a:pt x="88" y="68"/>
                    <a:pt x="88" y="44"/>
                  </a:cubicBezTo>
                  <a:cubicBezTo>
                    <a:pt x="88" y="20"/>
                    <a:pt x="68" y="0"/>
                    <a:pt x="44" y="0"/>
                  </a:cubicBezTo>
                  <a:close/>
                  <a:moveTo>
                    <a:pt x="44" y="80"/>
                  </a:moveTo>
                  <a:cubicBezTo>
                    <a:pt x="24" y="80"/>
                    <a:pt x="8" y="64"/>
                    <a:pt x="8" y="44"/>
                  </a:cubicBezTo>
                  <a:cubicBezTo>
                    <a:pt x="8" y="24"/>
                    <a:pt x="24" y="7"/>
                    <a:pt x="44" y="7"/>
                  </a:cubicBezTo>
                  <a:cubicBezTo>
                    <a:pt x="64" y="7"/>
                    <a:pt x="80" y="24"/>
                    <a:pt x="80" y="44"/>
                  </a:cubicBezTo>
                  <a:cubicBezTo>
                    <a:pt x="80" y="64"/>
                    <a:pt x="64" y="80"/>
                    <a:pt x="44" y="8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65000"/>
                    <a:lumOff val="35000"/>
                  </a:schemeClr>
                </a:solidFill>
                <a:cs typeface="+mn-ea"/>
                <a:sym typeface="+mn-lt"/>
              </a:endParaRPr>
            </a:p>
          </p:txBody>
        </p:sp>
        <p:sp>
          <p:nvSpPr>
            <p:cNvPr id="51" name="Freeform 23"/>
            <p:cNvSpPr/>
            <p:nvPr/>
          </p:nvSpPr>
          <p:spPr bwMode="auto">
            <a:xfrm>
              <a:off x="52" y="56"/>
              <a:ext cx="78" cy="63"/>
            </a:xfrm>
            <a:custGeom>
              <a:avLst/>
              <a:gdLst>
                <a:gd name="T0" fmla="*/ 39 w 41"/>
                <a:gd name="T1" fmla="*/ 1 h 33"/>
                <a:gd name="T2" fmla="*/ 34 w 41"/>
                <a:gd name="T3" fmla="*/ 2 h 33"/>
                <a:gd name="T4" fmla="*/ 17 w 41"/>
                <a:gd name="T5" fmla="*/ 23 h 33"/>
                <a:gd name="T6" fmla="*/ 6 w 41"/>
                <a:gd name="T7" fmla="*/ 12 h 33"/>
                <a:gd name="T8" fmla="*/ 1 w 41"/>
                <a:gd name="T9" fmla="*/ 12 h 33"/>
                <a:gd name="T10" fmla="*/ 1 w 41"/>
                <a:gd name="T11" fmla="*/ 17 h 33"/>
                <a:gd name="T12" fmla="*/ 14 w 41"/>
                <a:gd name="T13" fmla="*/ 32 h 33"/>
                <a:gd name="T14" fmla="*/ 17 w 41"/>
                <a:gd name="T15" fmla="*/ 33 h 33"/>
                <a:gd name="T16" fmla="*/ 17 w 41"/>
                <a:gd name="T17" fmla="*/ 33 h 33"/>
                <a:gd name="T18" fmla="*/ 20 w 41"/>
                <a:gd name="T19" fmla="*/ 31 h 33"/>
                <a:gd name="T20" fmla="*/ 40 w 41"/>
                <a:gd name="T21" fmla="*/ 6 h 33"/>
                <a:gd name="T22" fmla="*/ 39 w 41"/>
                <a:gd name="T23" fmla="*/ 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33">
                  <a:moveTo>
                    <a:pt x="39" y="1"/>
                  </a:moveTo>
                  <a:cubicBezTo>
                    <a:pt x="38" y="0"/>
                    <a:pt x="35" y="0"/>
                    <a:pt x="34" y="2"/>
                  </a:cubicBezTo>
                  <a:cubicBezTo>
                    <a:pt x="17" y="23"/>
                    <a:pt x="17" y="23"/>
                    <a:pt x="17" y="23"/>
                  </a:cubicBezTo>
                  <a:cubicBezTo>
                    <a:pt x="6" y="12"/>
                    <a:pt x="6" y="12"/>
                    <a:pt x="6" y="12"/>
                  </a:cubicBezTo>
                  <a:cubicBezTo>
                    <a:pt x="5" y="11"/>
                    <a:pt x="3" y="11"/>
                    <a:pt x="1" y="12"/>
                  </a:cubicBezTo>
                  <a:cubicBezTo>
                    <a:pt x="0" y="14"/>
                    <a:pt x="0" y="16"/>
                    <a:pt x="1" y="17"/>
                  </a:cubicBezTo>
                  <a:cubicBezTo>
                    <a:pt x="14" y="32"/>
                    <a:pt x="14" y="32"/>
                    <a:pt x="14" y="32"/>
                  </a:cubicBezTo>
                  <a:cubicBezTo>
                    <a:pt x="15" y="32"/>
                    <a:pt x="16" y="33"/>
                    <a:pt x="17" y="33"/>
                  </a:cubicBezTo>
                  <a:cubicBezTo>
                    <a:pt x="17" y="33"/>
                    <a:pt x="17" y="33"/>
                    <a:pt x="17" y="33"/>
                  </a:cubicBezTo>
                  <a:cubicBezTo>
                    <a:pt x="18" y="33"/>
                    <a:pt x="19" y="32"/>
                    <a:pt x="20" y="31"/>
                  </a:cubicBezTo>
                  <a:cubicBezTo>
                    <a:pt x="40" y="6"/>
                    <a:pt x="40" y="6"/>
                    <a:pt x="40" y="6"/>
                  </a:cubicBezTo>
                  <a:cubicBezTo>
                    <a:pt x="41" y="5"/>
                    <a:pt x="41" y="2"/>
                    <a:pt x="39"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65000"/>
                    <a:lumOff val="35000"/>
                  </a:schemeClr>
                </a:solidFill>
                <a:cs typeface="+mn-ea"/>
                <a:sym typeface="+mn-lt"/>
              </a:endParaRPr>
            </a:p>
          </p:txBody>
        </p:sp>
      </p:grpSp>
      <p:grpSp>
        <p:nvGrpSpPr>
          <p:cNvPr id="52" name="Group 24"/>
          <p:cNvGrpSpPr/>
          <p:nvPr/>
        </p:nvGrpSpPr>
        <p:grpSpPr bwMode="auto">
          <a:xfrm>
            <a:off x="6297613" y="3024188"/>
            <a:ext cx="206375" cy="266700"/>
            <a:chOff x="0" y="0"/>
            <a:chExt cx="130" cy="168"/>
          </a:xfrm>
        </p:grpSpPr>
        <p:sp>
          <p:nvSpPr>
            <p:cNvPr id="54" name="Freeform 25"/>
            <p:cNvSpPr/>
            <p:nvPr/>
          </p:nvSpPr>
          <p:spPr bwMode="auto">
            <a:xfrm>
              <a:off x="0" y="0"/>
              <a:ext cx="130" cy="168"/>
            </a:xfrm>
            <a:custGeom>
              <a:avLst/>
              <a:gdLst>
                <a:gd name="T0" fmla="*/ 15 w 68"/>
                <a:gd name="T1" fmla="*/ 81 h 88"/>
                <a:gd name="T2" fmla="*/ 8 w 68"/>
                <a:gd name="T3" fmla="*/ 81 h 88"/>
                <a:gd name="T4" fmla="*/ 8 w 68"/>
                <a:gd name="T5" fmla="*/ 8 h 88"/>
                <a:gd name="T6" fmla="*/ 65 w 68"/>
                <a:gd name="T7" fmla="*/ 8 h 88"/>
                <a:gd name="T8" fmla="*/ 68 w 68"/>
                <a:gd name="T9" fmla="*/ 4 h 88"/>
                <a:gd name="T10" fmla="*/ 65 w 68"/>
                <a:gd name="T11" fmla="*/ 0 h 88"/>
                <a:gd name="T12" fmla="*/ 4 w 68"/>
                <a:gd name="T13" fmla="*/ 0 h 88"/>
                <a:gd name="T14" fmla="*/ 0 w 68"/>
                <a:gd name="T15" fmla="*/ 4 h 88"/>
                <a:gd name="T16" fmla="*/ 0 w 68"/>
                <a:gd name="T17" fmla="*/ 84 h 88"/>
                <a:gd name="T18" fmla="*/ 4 w 68"/>
                <a:gd name="T19" fmla="*/ 88 h 88"/>
                <a:gd name="T20" fmla="*/ 15 w 68"/>
                <a:gd name="T21" fmla="*/ 88 h 88"/>
                <a:gd name="T22" fmla="*/ 19 w 68"/>
                <a:gd name="T23" fmla="*/ 84 h 88"/>
                <a:gd name="T24" fmla="*/ 15 w 68"/>
                <a:gd name="T25" fmla="*/ 8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 h="88">
                  <a:moveTo>
                    <a:pt x="15" y="81"/>
                  </a:moveTo>
                  <a:cubicBezTo>
                    <a:pt x="8" y="81"/>
                    <a:pt x="8" y="81"/>
                    <a:pt x="8" y="81"/>
                  </a:cubicBezTo>
                  <a:cubicBezTo>
                    <a:pt x="8" y="8"/>
                    <a:pt x="8" y="8"/>
                    <a:pt x="8" y="8"/>
                  </a:cubicBezTo>
                  <a:cubicBezTo>
                    <a:pt x="65" y="8"/>
                    <a:pt x="65" y="8"/>
                    <a:pt x="65" y="8"/>
                  </a:cubicBezTo>
                  <a:cubicBezTo>
                    <a:pt x="67" y="8"/>
                    <a:pt x="68" y="6"/>
                    <a:pt x="68" y="4"/>
                  </a:cubicBezTo>
                  <a:cubicBezTo>
                    <a:pt x="68" y="2"/>
                    <a:pt x="67" y="0"/>
                    <a:pt x="65" y="0"/>
                  </a:cubicBezTo>
                  <a:cubicBezTo>
                    <a:pt x="4" y="0"/>
                    <a:pt x="4" y="0"/>
                    <a:pt x="4" y="0"/>
                  </a:cubicBezTo>
                  <a:cubicBezTo>
                    <a:pt x="2" y="0"/>
                    <a:pt x="0" y="2"/>
                    <a:pt x="0" y="4"/>
                  </a:cubicBezTo>
                  <a:cubicBezTo>
                    <a:pt x="0" y="84"/>
                    <a:pt x="0" y="84"/>
                    <a:pt x="0" y="84"/>
                  </a:cubicBezTo>
                  <a:cubicBezTo>
                    <a:pt x="0" y="87"/>
                    <a:pt x="2" y="88"/>
                    <a:pt x="4" y="88"/>
                  </a:cubicBezTo>
                  <a:cubicBezTo>
                    <a:pt x="15" y="88"/>
                    <a:pt x="15" y="88"/>
                    <a:pt x="15" y="88"/>
                  </a:cubicBezTo>
                  <a:cubicBezTo>
                    <a:pt x="17" y="88"/>
                    <a:pt x="19" y="87"/>
                    <a:pt x="19" y="84"/>
                  </a:cubicBezTo>
                  <a:cubicBezTo>
                    <a:pt x="19" y="82"/>
                    <a:pt x="17" y="81"/>
                    <a:pt x="15" y="8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65000"/>
                    <a:lumOff val="35000"/>
                  </a:schemeClr>
                </a:solidFill>
                <a:cs typeface="+mn-ea"/>
                <a:sym typeface="+mn-lt"/>
              </a:endParaRPr>
            </a:p>
          </p:txBody>
        </p:sp>
        <p:sp>
          <p:nvSpPr>
            <p:cNvPr id="55" name="Freeform 26"/>
            <p:cNvSpPr/>
            <p:nvPr/>
          </p:nvSpPr>
          <p:spPr bwMode="auto">
            <a:xfrm>
              <a:off x="83" y="99"/>
              <a:ext cx="47" cy="69"/>
            </a:xfrm>
            <a:custGeom>
              <a:avLst/>
              <a:gdLst>
                <a:gd name="T0" fmla="*/ 22 w 25"/>
                <a:gd name="T1" fmla="*/ 0 h 36"/>
                <a:gd name="T2" fmla="*/ 18 w 25"/>
                <a:gd name="T3" fmla="*/ 4 h 36"/>
                <a:gd name="T4" fmla="*/ 18 w 25"/>
                <a:gd name="T5" fmla="*/ 29 h 36"/>
                <a:gd name="T6" fmla="*/ 4 w 25"/>
                <a:gd name="T7" fmla="*/ 29 h 36"/>
                <a:gd name="T8" fmla="*/ 0 w 25"/>
                <a:gd name="T9" fmla="*/ 32 h 36"/>
                <a:gd name="T10" fmla="*/ 4 w 25"/>
                <a:gd name="T11" fmla="*/ 36 h 36"/>
                <a:gd name="T12" fmla="*/ 22 w 25"/>
                <a:gd name="T13" fmla="*/ 36 h 36"/>
                <a:gd name="T14" fmla="*/ 24 w 25"/>
                <a:gd name="T15" fmla="*/ 35 h 36"/>
                <a:gd name="T16" fmla="*/ 25 w 25"/>
                <a:gd name="T17" fmla="*/ 32 h 36"/>
                <a:gd name="T18" fmla="*/ 25 w 25"/>
                <a:gd name="T19" fmla="*/ 4 h 36"/>
                <a:gd name="T20" fmla="*/ 22 w 25"/>
                <a:gd name="T21"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36">
                  <a:moveTo>
                    <a:pt x="22" y="0"/>
                  </a:moveTo>
                  <a:cubicBezTo>
                    <a:pt x="20" y="0"/>
                    <a:pt x="18" y="1"/>
                    <a:pt x="18" y="4"/>
                  </a:cubicBezTo>
                  <a:cubicBezTo>
                    <a:pt x="18" y="29"/>
                    <a:pt x="18" y="29"/>
                    <a:pt x="18" y="29"/>
                  </a:cubicBezTo>
                  <a:cubicBezTo>
                    <a:pt x="4" y="29"/>
                    <a:pt x="4" y="29"/>
                    <a:pt x="4" y="29"/>
                  </a:cubicBezTo>
                  <a:cubicBezTo>
                    <a:pt x="2" y="29"/>
                    <a:pt x="0" y="30"/>
                    <a:pt x="0" y="32"/>
                  </a:cubicBezTo>
                  <a:cubicBezTo>
                    <a:pt x="0" y="35"/>
                    <a:pt x="2" y="36"/>
                    <a:pt x="4" y="36"/>
                  </a:cubicBezTo>
                  <a:cubicBezTo>
                    <a:pt x="22" y="36"/>
                    <a:pt x="22" y="36"/>
                    <a:pt x="22" y="36"/>
                  </a:cubicBezTo>
                  <a:cubicBezTo>
                    <a:pt x="23" y="36"/>
                    <a:pt x="24" y="36"/>
                    <a:pt x="24" y="35"/>
                  </a:cubicBezTo>
                  <a:cubicBezTo>
                    <a:pt x="25" y="34"/>
                    <a:pt x="25" y="33"/>
                    <a:pt x="25" y="32"/>
                  </a:cubicBezTo>
                  <a:cubicBezTo>
                    <a:pt x="25" y="4"/>
                    <a:pt x="25" y="4"/>
                    <a:pt x="25" y="4"/>
                  </a:cubicBezTo>
                  <a:cubicBezTo>
                    <a:pt x="25" y="1"/>
                    <a:pt x="24" y="0"/>
                    <a:pt x="2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65000"/>
                    <a:lumOff val="35000"/>
                  </a:schemeClr>
                </a:solidFill>
                <a:cs typeface="+mn-ea"/>
                <a:sym typeface="+mn-lt"/>
              </a:endParaRPr>
            </a:p>
          </p:txBody>
        </p:sp>
        <p:sp>
          <p:nvSpPr>
            <p:cNvPr id="57" name="Freeform 27"/>
            <p:cNvSpPr>
              <a:spLocks noEditPoints="1"/>
            </p:cNvSpPr>
            <p:nvPr/>
          </p:nvSpPr>
          <p:spPr bwMode="auto">
            <a:xfrm>
              <a:off x="48" y="36"/>
              <a:ext cx="80" cy="119"/>
            </a:xfrm>
            <a:custGeom>
              <a:avLst/>
              <a:gdLst>
                <a:gd name="T0" fmla="*/ 37 w 42"/>
                <a:gd name="T1" fmla="*/ 1 h 62"/>
                <a:gd name="T2" fmla="*/ 32 w 42"/>
                <a:gd name="T3" fmla="*/ 0 h 62"/>
                <a:gd name="T4" fmla="*/ 24 w 42"/>
                <a:gd name="T5" fmla="*/ 4 h 62"/>
                <a:gd name="T6" fmla="*/ 0 w 42"/>
                <a:gd name="T7" fmla="*/ 46 h 62"/>
                <a:gd name="T8" fmla="*/ 0 w 42"/>
                <a:gd name="T9" fmla="*/ 48 h 62"/>
                <a:gd name="T10" fmla="*/ 0 w 42"/>
                <a:gd name="T11" fmla="*/ 58 h 62"/>
                <a:gd name="T12" fmla="*/ 2 w 42"/>
                <a:gd name="T13" fmla="*/ 61 h 62"/>
                <a:gd name="T14" fmla="*/ 4 w 42"/>
                <a:gd name="T15" fmla="*/ 62 h 62"/>
                <a:gd name="T16" fmla="*/ 5 w 42"/>
                <a:gd name="T17" fmla="*/ 61 h 62"/>
                <a:gd name="T18" fmla="*/ 14 w 42"/>
                <a:gd name="T19" fmla="*/ 57 h 62"/>
                <a:gd name="T20" fmla="*/ 15 w 42"/>
                <a:gd name="T21" fmla="*/ 55 h 62"/>
                <a:gd name="T22" fmla="*/ 40 w 42"/>
                <a:gd name="T23" fmla="*/ 13 h 62"/>
                <a:gd name="T24" fmla="*/ 37 w 42"/>
                <a:gd name="T25" fmla="*/ 1 h 62"/>
                <a:gd name="T26" fmla="*/ 33 w 42"/>
                <a:gd name="T27" fmla="*/ 9 h 62"/>
                <a:gd name="T28" fmla="*/ 9 w 42"/>
                <a:gd name="T29" fmla="*/ 50 h 62"/>
                <a:gd name="T30" fmla="*/ 7 w 42"/>
                <a:gd name="T31" fmla="*/ 52 h 62"/>
                <a:gd name="T32" fmla="*/ 7 w 42"/>
                <a:gd name="T33" fmla="*/ 49 h 62"/>
                <a:gd name="T34" fmla="*/ 31 w 42"/>
                <a:gd name="T35" fmla="*/ 8 h 62"/>
                <a:gd name="T36" fmla="*/ 33 w 42"/>
                <a:gd name="T37" fmla="*/ 7 h 62"/>
                <a:gd name="T38" fmla="*/ 33 w 42"/>
                <a:gd name="T39" fmla="*/ 9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2" h="62">
                  <a:moveTo>
                    <a:pt x="37" y="1"/>
                  </a:moveTo>
                  <a:cubicBezTo>
                    <a:pt x="35" y="0"/>
                    <a:pt x="34" y="0"/>
                    <a:pt x="32" y="0"/>
                  </a:cubicBezTo>
                  <a:cubicBezTo>
                    <a:pt x="29" y="0"/>
                    <a:pt x="26" y="1"/>
                    <a:pt x="24" y="4"/>
                  </a:cubicBezTo>
                  <a:cubicBezTo>
                    <a:pt x="0" y="46"/>
                    <a:pt x="0" y="46"/>
                    <a:pt x="0" y="46"/>
                  </a:cubicBezTo>
                  <a:cubicBezTo>
                    <a:pt x="0" y="47"/>
                    <a:pt x="0" y="48"/>
                    <a:pt x="0" y="48"/>
                  </a:cubicBezTo>
                  <a:cubicBezTo>
                    <a:pt x="0" y="58"/>
                    <a:pt x="0" y="58"/>
                    <a:pt x="0" y="58"/>
                  </a:cubicBezTo>
                  <a:cubicBezTo>
                    <a:pt x="0" y="59"/>
                    <a:pt x="1" y="60"/>
                    <a:pt x="2" y="61"/>
                  </a:cubicBezTo>
                  <a:cubicBezTo>
                    <a:pt x="2" y="61"/>
                    <a:pt x="3" y="62"/>
                    <a:pt x="4" y="62"/>
                  </a:cubicBezTo>
                  <a:cubicBezTo>
                    <a:pt x="4" y="62"/>
                    <a:pt x="5" y="61"/>
                    <a:pt x="5" y="61"/>
                  </a:cubicBezTo>
                  <a:cubicBezTo>
                    <a:pt x="14" y="57"/>
                    <a:pt x="14" y="57"/>
                    <a:pt x="14" y="57"/>
                  </a:cubicBezTo>
                  <a:cubicBezTo>
                    <a:pt x="15" y="56"/>
                    <a:pt x="15" y="56"/>
                    <a:pt x="15" y="55"/>
                  </a:cubicBezTo>
                  <a:cubicBezTo>
                    <a:pt x="40" y="13"/>
                    <a:pt x="40" y="13"/>
                    <a:pt x="40" y="13"/>
                  </a:cubicBezTo>
                  <a:cubicBezTo>
                    <a:pt x="42" y="9"/>
                    <a:pt x="41" y="3"/>
                    <a:pt x="37" y="1"/>
                  </a:cubicBezTo>
                  <a:close/>
                  <a:moveTo>
                    <a:pt x="33" y="9"/>
                  </a:moveTo>
                  <a:cubicBezTo>
                    <a:pt x="9" y="50"/>
                    <a:pt x="9" y="50"/>
                    <a:pt x="9" y="50"/>
                  </a:cubicBezTo>
                  <a:cubicBezTo>
                    <a:pt x="7" y="52"/>
                    <a:pt x="7" y="52"/>
                    <a:pt x="7" y="52"/>
                  </a:cubicBezTo>
                  <a:cubicBezTo>
                    <a:pt x="7" y="49"/>
                    <a:pt x="7" y="49"/>
                    <a:pt x="7" y="49"/>
                  </a:cubicBezTo>
                  <a:cubicBezTo>
                    <a:pt x="31" y="8"/>
                    <a:pt x="31" y="8"/>
                    <a:pt x="31" y="8"/>
                  </a:cubicBezTo>
                  <a:cubicBezTo>
                    <a:pt x="31" y="7"/>
                    <a:pt x="32" y="7"/>
                    <a:pt x="33" y="7"/>
                  </a:cubicBezTo>
                  <a:cubicBezTo>
                    <a:pt x="33" y="8"/>
                    <a:pt x="34" y="9"/>
                    <a:pt x="33"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65000"/>
                    <a:lumOff val="35000"/>
                  </a:schemeClr>
                </a:solidFill>
                <a:cs typeface="+mn-ea"/>
                <a:sym typeface="+mn-lt"/>
              </a:endParaRPr>
            </a:p>
          </p:txBody>
        </p:sp>
        <p:sp>
          <p:nvSpPr>
            <p:cNvPr id="58" name="Freeform 28"/>
            <p:cNvSpPr/>
            <p:nvPr/>
          </p:nvSpPr>
          <p:spPr bwMode="auto">
            <a:xfrm>
              <a:off x="25" y="48"/>
              <a:ext cx="50" cy="15"/>
            </a:xfrm>
            <a:custGeom>
              <a:avLst/>
              <a:gdLst>
                <a:gd name="T0" fmla="*/ 26 w 26"/>
                <a:gd name="T1" fmla="*/ 4 h 8"/>
                <a:gd name="T2" fmla="*/ 23 w 26"/>
                <a:gd name="T3" fmla="*/ 0 h 8"/>
                <a:gd name="T4" fmla="*/ 4 w 26"/>
                <a:gd name="T5" fmla="*/ 0 h 8"/>
                <a:gd name="T6" fmla="*/ 0 w 26"/>
                <a:gd name="T7" fmla="*/ 4 h 8"/>
                <a:gd name="T8" fmla="*/ 4 w 26"/>
                <a:gd name="T9" fmla="*/ 8 h 8"/>
                <a:gd name="T10" fmla="*/ 23 w 26"/>
                <a:gd name="T11" fmla="*/ 8 h 8"/>
                <a:gd name="T12" fmla="*/ 26 w 26"/>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26" h="8">
                  <a:moveTo>
                    <a:pt x="26" y="4"/>
                  </a:moveTo>
                  <a:cubicBezTo>
                    <a:pt x="26" y="2"/>
                    <a:pt x="25" y="0"/>
                    <a:pt x="23" y="0"/>
                  </a:cubicBezTo>
                  <a:cubicBezTo>
                    <a:pt x="4" y="0"/>
                    <a:pt x="4" y="0"/>
                    <a:pt x="4" y="0"/>
                  </a:cubicBezTo>
                  <a:cubicBezTo>
                    <a:pt x="2" y="0"/>
                    <a:pt x="0" y="2"/>
                    <a:pt x="0" y="4"/>
                  </a:cubicBezTo>
                  <a:cubicBezTo>
                    <a:pt x="0" y="6"/>
                    <a:pt x="2" y="8"/>
                    <a:pt x="4" y="8"/>
                  </a:cubicBezTo>
                  <a:cubicBezTo>
                    <a:pt x="23" y="8"/>
                    <a:pt x="23" y="8"/>
                    <a:pt x="23" y="8"/>
                  </a:cubicBezTo>
                  <a:cubicBezTo>
                    <a:pt x="25" y="8"/>
                    <a:pt x="26" y="6"/>
                    <a:pt x="26"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65000"/>
                    <a:lumOff val="35000"/>
                  </a:schemeClr>
                </a:solidFill>
                <a:cs typeface="+mn-ea"/>
                <a:sym typeface="+mn-lt"/>
              </a:endParaRPr>
            </a:p>
          </p:txBody>
        </p:sp>
        <p:sp>
          <p:nvSpPr>
            <p:cNvPr id="59" name="Freeform 29"/>
            <p:cNvSpPr/>
            <p:nvPr/>
          </p:nvSpPr>
          <p:spPr bwMode="auto">
            <a:xfrm>
              <a:off x="25" y="76"/>
              <a:ext cx="33" cy="15"/>
            </a:xfrm>
            <a:custGeom>
              <a:avLst/>
              <a:gdLst>
                <a:gd name="T0" fmla="*/ 4 w 17"/>
                <a:gd name="T1" fmla="*/ 0 h 8"/>
                <a:gd name="T2" fmla="*/ 0 w 17"/>
                <a:gd name="T3" fmla="*/ 4 h 8"/>
                <a:gd name="T4" fmla="*/ 4 w 17"/>
                <a:gd name="T5" fmla="*/ 8 h 8"/>
                <a:gd name="T6" fmla="*/ 13 w 17"/>
                <a:gd name="T7" fmla="*/ 8 h 8"/>
                <a:gd name="T8" fmla="*/ 17 w 17"/>
                <a:gd name="T9" fmla="*/ 4 h 8"/>
                <a:gd name="T10" fmla="*/ 13 w 17"/>
                <a:gd name="T11" fmla="*/ 0 h 8"/>
                <a:gd name="T12" fmla="*/ 4 w 17"/>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7" h="8">
                  <a:moveTo>
                    <a:pt x="4" y="0"/>
                  </a:moveTo>
                  <a:cubicBezTo>
                    <a:pt x="2" y="0"/>
                    <a:pt x="0" y="2"/>
                    <a:pt x="0" y="4"/>
                  </a:cubicBezTo>
                  <a:cubicBezTo>
                    <a:pt x="0" y="6"/>
                    <a:pt x="2" y="8"/>
                    <a:pt x="4" y="8"/>
                  </a:cubicBezTo>
                  <a:cubicBezTo>
                    <a:pt x="13" y="8"/>
                    <a:pt x="13" y="8"/>
                    <a:pt x="13" y="8"/>
                  </a:cubicBezTo>
                  <a:cubicBezTo>
                    <a:pt x="15" y="8"/>
                    <a:pt x="17" y="6"/>
                    <a:pt x="17" y="4"/>
                  </a:cubicBezTo>
                  <a:cubicBezTo>
                    <a:pt x="17" y="2"/>
                    <a:pt x="15" y="0"/>
                    <a:pt x="13" y="0"/>
                  </a:cubicBezTo>
                  <a:lnTo>
                    <a:pt x="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65000"/>
                    <a:lumOff val="35000"/>
                  </a:schemeClr>
                </a:solidFill>
                <a:cs typeface="+mn-ea"/>
                <a:sym typeface="+mn-lt"/>
              </a:endParaRPr>
            </a:p>
          </p:txBody>
        </p:sp>
      </p:grpSp>
      <p:grpSp>
        <p:nvGrpSpPr>
          <p:cNvPr id="60" name="Group 30"/>
          <p:cNvGrpSpPr/>
          <p:nvPr/>
        </p:nvGrpSpPr>
        <p:grpSpPr bwMode="auto">
          <a:xfrm>
            <a:off x="5305425" y="3011488"/>
            <a:ext cx="265113" cy="266700"/>
            <a:chOff x="0" y="0"/>
            <a:chExt cx="167" cy="168"/>
          </a:xfrm>
        </p:grpSpPr>
        <p:sp>
          <p:nvSpPr>
            <p:cNvPr id="61" name="Freeform 31"/>
            <p:cNvSpPr>
              <a:spLocks noEditPoints="1"/>
            </p:cNvSpPr>
            <p:nvPr/>
          </p:nvSpPr>
          <p:spPr bwMode="auto">
            <a:xfrm>
              <a:off x="0" y="0"/>
              <a:ext cx="167" cy="168"/>
            </a:xfrm>
            <a:custGeom>
              <a:avLst/>
              <a:gdLst>
                <a:gd name="T0" fmla="*/ 84 w 87"/>
                <a:gd name="T1" fmla="*/ 34 h 88"/>
                <a:gd name="T2" fmla="*/ 76 w 87"/>
                <a:gd name="T3" fmla="*/ 28 h 88"/>
                <a:gd name="T4" fmla="*/ 79 w 87"/>
                <a:gd name="T5" fmla="*/ 18 h 88"/>
                <a:gd name="T6" fmla="*/ 66 w 87"/>
                <a:gd name="T7" fmla="*/ 8 h 88"/>
                <a:gd name="T8" fmla="*/ 56 w 87"/>
                <a:gd name="T9" fmla="*/ 10 h 88"/>
                <a:gd name="T10" fmla="*/ 50 w 87"/>
                <a:gd name="T11" fmla="*/ 0 h 88"/>
                <a:gd name="T12" fmla="*/ 34 w 87"/>
                <a:gd name="T13" fmla="*/ 3 h 88"/>
                <a:gd name="T14" fmla="*/ 28 w 87"/>
                <a:gd name="T15" fmla="*/ 11 h 88"/>
                <a:gd name="T16" fmla="*/ 18 w 87"/>
                <a:gd name="T17" fmla="*/ 8 h 88"/>
                <a:gd name="T18" fmla="*/ 8 w 87"/>
                <a:gd name="T19" fmla="*/ 22 h 88"/>
                <a:gd name="T20" fmla="*/ 9 w 87"/>
                <a:gd name="T21" fmla="*/ 32 h 88"/>
                <a:gd name="T22" fmla="*/ 0 w 87"/>
                <a:gd name="T23" fmla="*/ 37 h 88"/>
                <a:gd name="T24" fmla="*/ 0 w 87"/>
                <a:gd name="T25" fmla="*/ 50 h 88"/>
                <a:gd name="T26" fmla="*/ 9 w 87"/>
                <a:gd name="T27" fmla="*/ 56 h 88"/>
                <a:gd name="T28" fmla="*/ 8 w 87"/>
                <a:gd name="T29" fmla="*/ 66 h 88"/>
                <a:gd name="T30" fmla="*/ 18 w 87"/>
                <a:gd name="T31" fmla="*/ 79 h 88"/>
                <a:gd name="T32" fmla="*/ 28 w 87"/>
                <a:gd name="T33" fmla="*/ 76 h 88"/>
                <a:gd name="T34" fmla="*/ 34 w 87"/>
                <a:gd name="T35" fmla="*/ 85 h 88"/>
                <a:gd name="T36" fmla="*/ 43 w 87"/>
                <a:gd name="T37" fmla="*/ 88 h 88"/>
                <a:gd name="T38" fmla="*/ 53 w 87"/>
                <a:gd name="T39" fmla="*/ 85 h 88"/>
                <a:gd name="T40" fmla="*/ 59 w 87"/>
                <a:gd name="T41" fmla="*/ 76 h 88"/>
                <a:gd name="T42" fmla="*/ 69 w 87"/>
                <a:gd name="T43" fmla="*/ 79 h 88"/>
                <a:gd name="T44" fmla="*/ 79 w 87"/>
                <a:gd name="T45" fmla="*/ 66 h 88"/>
                <a:gd name="T46" fmla="*/ 77 w 87"/>
                <a:gd name="T47" fmla="*/ 56 h 88"/>
                <a:gd name="T48" fmla="*/ 87 w 87"/>
                <a:gd name="T49" fmla="*/ 50 h 88"/>
                <a:gd name="T50" fmla="*/ 87 w 87"/>
                <a:gd name="T51" fmla="*/ 37 h 88"/>
                <a:gd name="T52" fmla="*/ 73 w 87"/>
                <a:gd name="T53" fmla="*/ 49 h 88"/>
                <a:gd name="T54" fmla="*/ 69 w 87"/>
                <a:gd name="T55" fmla="*/ 57 h 88"/>
                <a:gd name="T56" fmla="*/ 71 w 87"/>
                <a:gd name="T57" fmla="*/ 67 h 88"/>
                <a:gd name="T58" fmla="*/ 61 w 87"/>
                <a:gd name="T59" fmla="*/ 69 h 88"/>
                <a:gd name="T60" fmla="*/ 52 w 87"/>
                <a:gd name="T61" fmla="*/ 71 h 88"/>
                <a:gd name="T62" fmla="*/ 47 w 87"/>
                <a:gd name="T63" fmla="*/ 80 h 88"/>
                <a:gd name="T64" fmla="*/ 38 w 87"/>
                <a:gd name="T65" fmla="*/ 74 h 88"/>
                <a:gd name="T66" fmla="*/ 30 w 87"/>
                <a:gd name="T67" fmla="*/ 69 h 88"/>
                <a:gd name="T68" fmla="*/ 20 w 87"/>
                <a:gd name="T69" fmla="*/ 72 h 88"/>
                <a:gd name="T70" fmla="*/ 18 w 87"/>
                <a:gd name="T71" fmla="*/ 61 h 88"/>
                <a:gd name="T72" fmla="*/ 16 w 87"/>
                <a:gd name="T73" fmla="*/ 52 h 88"/>
                <a:gd name="T74" fmla="*/ 7 w 87"/>
                <a:gd name="T75" fmla="*/ 47 h 88"/>
                <a:gd name="T76" fmla="*/ 7 w 87"/>
                <a:gd name="T77" fmla="*/ 40 h 88"/>
                <a:gd name="T78" fmla="*/ 16 w 87"/>
                <a:gd name="T79" fmla="*/ 36 h 88"/>
                <a:gd name="T80" fmla="*/ 18 w 87"/>
                <a:gd name="T81" fmla="*/ 27 h 88"/>
                <a:gd name="T82" fmla="*/ 20 w 87"/>
                <a:gd name="T83" fmla="*/ 16 h 88"/>
                <a:gd name="T84" fmla="*/ 30 w 87"/>
                <a:gd name="T85" fmla="*/ 19 h 88"/>
                <a:gd name="T86" fmla="*/ 38 w 87"/>
                <a:gd name="T87" fmla="*/ 14 h 88"/>
                <a:gd name="T88" fmla="*/ 47 w 87"/>
                <a:gd name="T89" fmla="*/ 8 h 88"/>
                <a:gd name="T90" fmla="*/ 52 w 87"/>
                <a:gd name="T91" fmla="*/ 16 h 88"/>
                <a:gd name="T92" fmla="*/ 61 w 87"/>
                <a:gd name="T93" fmla="*/ 19 h 88"/>
                <a:gd name="T94" fmla="*/ 71 w 87"/>
                <a:gd name="T95" fmla="*/ 21 h 88"/>
                <a:gd name="T96" fmla="*/ 69 w 87"/>
                <a:gd name="T97" fmla="*/ 30 h 88"/>
                <a:gd name="T98" fmla="*/ 73 w 87"/>
                <a:gd name="T99" fmla="*/ 38 h 88"/>
                <a:gd name="T100" fmla="*/ 80 w 87"/>
                <a:gd name="T101" fmla="*/ 4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7" h="88">
                  <a:moveTo>
                    <a:pt x="87" y="37"/>
                  </a:moveTo>
                  <a:cubicBezTo>
                    <a:pt x="87" y="36"/>
                    <a:pt x="86" y="35"/>
                    <a:pt x="84" y="34"/>
                  </a:cubicBezTo>
                  <a:cubicBezTo>
                    <a:pt x="77" y="32"/>
                    <a:pt x="77" y="32"/>
                    <a:pt x="77" y="32"/>
                  </a:cubicBezTo>
                  <a:cubicBezTo>
                    <a:pt x="77" y="31"/>
                    <a:pt x="77" y="29"/>
                    <a:pt x="76" y="28"/>
                  </a:cubicBezTo>
                  <a:cubicBezTo>
                    <a:pt x="79" y="22"/>
                    <a:pt x="79" y="22"/>
                    <a:pt x="79" y="22"/>
                  </a:cubicBezTo>
                  <a:cubicBezTo>
                    <a:pt x="80" y="20"/>
                    <a:pt x="80" y="19"/>
                    <a:pt x="79" y="18"/>
                  </a:cubicBezTo>
                  <a:cubicBezTo>
                    <a:pt x="76" y="14"/>
                    <a:pt x="73" y="11"/>
                    <a:pt x="69" y="8"/>
                  </a:cubicBezTo>
                  <a:cubicBezTo>
                    <a:pt x="68" y="8"/>
                    <a:pt x="67" y="7"/>
                    <a:pt x="66" y="8"/>
                  </a:cubicBezTo>
                  <a:cubicBezTo>
                    <a:pt x="59" y="11"/>
                    <a:pt x="59" y="11"/>
                    <a:pt x="59" y="11"/>
                  </a:cubicBezTo>
                  <a:cubicBezTo>
                    <a:pt x="58" y="11"/>
                    <a:pt x="57" y="10"/>
                    <a:pt x="56" y="10"/>
                  </a:cubicBezTo>
                  <a:cubicBezTo>
                    <a:pt x="53" y="3"/>
                    <a:pt x="53" y="3"/>
                    <a:pt x="53" y="3"/>
                  </a:cubicBezTo>
                  <a:cubicBezTo>
                    <a:pt x="53" y="2"/>
                    <a:pt x="52" y="1"/>
                    <a:pt x="50" y="0"/>
                  </a:cubicBezTo>
                  <a:cubicBezTo>
                    <a:pt x="45" y="0"/>
                    <a:pt x="42" y="0"/>
                    <a:pt x="37" y="0"/>
                  </a:cubicBezTo>
                  <a:cubicBezTo>
                    <a:pt x="35" y="1"/>
                    <a:pt x="34" y="2"/>
                    <a:pt x="34" y="3"/>
                  </a:cubicBezTo>
                  <a:cubicBezTo>
                    <a:pt x="31" y="10"/>
                    <a:pt x="31" y="10"/>
                    <a:pt x="31" y="10"/>
                  </a:cubicBezTo>
                  <a:cubicBezTo>
                    <a:pt x="30" y="10"/>
                    <a:pt x="29" y="11"/>
                    <a:pt x="28" y="11"/>
                  </a:cubicBezTo>
                  <a:cubicBezTo>
                    <a:pt x="21" y="8"/>
                    <a:pt x="21" y="8"/>
                    <a:pt x="21" y="8"/>
                  </a:cubicBezTo>
                  <a:cubicBezTo>
                    <a:pt x="20" y="7"/>
                    <a:pt x="19" y="8"/>
                    <a:pt x="18" y="8"/>
                  </a:cubicBezTo>
                  <a:cubicBezTo>
                    <a:pt x="14" y="11"/>
                    <a:pt x="11" y="14"/>
                    <a:pt x="8" y="18"/>
                  </a:cubicBezTo>
                  <a:cubicBezTo>
                    <a:pt x="7" y="19"/>
                    <a:pt x="7" y="20"/>
                    <a:pt x="8" y="22"/>
                  </a:cubicBezTo>
                  <a:cubicBezTo>
                    <a:pt x="11" y="28"/>
                    <a:pt x="11" y="28"/>
                    <a:pt x="11" y="28"/>
                  </a:cubicBezTo>
                  <a:cubicBezTo>
                    <a:pt x="10" y="29"/>
                    <a:pt x="10" y="31"/>
                    <a:pt x="9" y="32"/>
                  </a:cubicBezTo>
                  <a:cubicBezTo>
                    <a:pt x="3" y="34"/>
                    <a:pt x="3" y="34"/>
                    <a:pt x="3" y="34"/>
                  </a:cubicBezTo>
                  <a:cubicBezTo>
                    <a:pt x="1" y="35"/>
                    <a:pt x="0" y="36"/>
                    <a:pt x="0" y="37"/>
                  </a:cubicBezTo>
                  <a:cubicBezTo>
                    <a:pt x="0" y="40"/>
                    <a:pt x="0" y="42"/>
                    <a:pt x="0" y="44"/>
                  </a:cubicBezTo>
                  <a:cubicBezTo>
                    <a:pt x="0" y="46"/>
                    <a:pt x="0" y="48"/>
                    <a:pt x="0" y="50"/>
                  </a:cubicBezTo>
                  <a:cubicBezTo>
                    <a:pt x="0" y="52"/>
                    <a:pt x="1" y="53"/>
                    <a:pt x="3" y="53"/>
                  </a:cubicBezTo>
                  <a:cubicBezTo>
                    <a:pt x="9" y="56"/>
                    <a:pt x="9" y="56"/>
                    <a:pt x="9" y="56"/>
                  </a:cubicBezTo>
                  <a:cubicBezTo>
                    <a:pt x="10" y="57"/>
                    <a:pt x="10" y="58"/>
                    <a:pt x="11" y="59"/>
                  </a:cubicBezTo>
                  <a:cubicBezTo>
                    <a:pt x="8" y="66"/>
                    <a:pt x="8" y="66"/>
                    <a:pt x="8" y="66"/>
                  </a:cubicBezTo>
                  <a:cubicBezTo>
                    <a:pt x="7" y="67"/>
                    <a:pt x="7" y="69"/>
                    <a:pt x="8" y="70"/>
                  </a:cubicBezTo>
                  <a:cubicBezTo>
                    <a:pt x="11" y="73"/>
                    <a:pt x="14" y="77"/>
                    <a:pt x="18" y="79"/>
                  </a:cubicBezTo>
                  <a:cubicBezTo>
                    <a:pt x="19" y="80"/>
                    <a:pt x="20" y="80"/>
                    <a:pt x="21" y="80"/>
                  </a:cubicBezTo>
                  <a:cubicBezTo>
                    <a:pt x="28" y="76"/>
                    <a:pt x="28" y="76"/>
                    <a:pt x="28" y="76"/>
                  </a:cubicBezTo>
                  <a:cubicBezTo>
                    <a:pt x="29" y="77"/>
                    <a:pt x="30" y="77"/>
                    <a:pt x="31" y="78"/>
                  </a:cubicBezTo>
                  <a:cubicBezTo>
                    <a:pt x="34" y="85"/>
                    <a:pt x="34" y="85"/>
                    <a:pt x="34" y="85"/>
                  </a:cubicBezTo>
                  <a:cubicBezTo>
                    <a:pt x="34" y="86"/>
                    <a:pt x="35" y="87"/>
                    <a:pt x="37" y="87"/>
                  </a:cubicBezTo>
                  <a:cubicBezTo>
                    <a:pt x="39" y="88"/>
                    <a:pt x="41" y="88"/>
                    <a:pt x="43" y="88"/>
                  </a:cubicBezTo>
                  <a:cubicBezTo>
                    <a:pt x="46" y="88"/>
                    <a:pt x="48" y="88"/>
                    <a:pt x="50" y="87"/>
                  </a:cubicBezTo>
                  <a:cubicBezTo>
                    <a:pt x="52" y="87"/>
                    <a:pt x="53" y="86"/>
                    <a:pt x="53" y="85"/>
                  </a:cubicBezTo>
                  <a:cubicBezTo>
                    <a:pt x="56" y="78"/>
                    <a:pt x="56" y="78"/>
                    <a:pt x="56" y="78"/>
                  </a:cubicBezTo>
                  <a:cubicBezTo>
                    <a:pt x="57" y="77"/>
                    <a:pt x="58" y="77"/>
                    <a:pt x="59" y="76"/>
                  </a:cubicBezTo>
                  <a:cubicBezTo>
                    <a:pt x="66" y="80"/>
                    <a:pt x="66" y="80"/>
                    <a:pt x="66" y="80"/>
                  </a:cubicBezTo>
                  <a:cubicBezTo>
                    <a:pt x="67" y="80"/>
                    <a:pt x="68" y="80"/>
                    <a:pt x="69" y="79"/>
                  </a:cubicBezTo>
                  <a:cubicBezTo>
                    <a:pt x="73" y="77"/>
                    <a:pt x="76" y="73"/>
                    <a:pt x="79" y="70"/>
                  </a:cubicBezTo>
                  <a:cubicBezTo>
                    <a:pt x="80" y="69"/>
                    <a:pt x="80" y="67"/>
                    <a:pt x="79" y="66"/>
                  </a:cubicBezTo>
                  <a:cubicBezTo>
                    <a:pt x="76" y="59"/>
                    <a:pt x="76" y="59"/>
                    <a:pt x="76" y="59"/>
                  </a:cubicBezTo>
                  <a:cubicBezTo>
                    <a:pt x="77" y="58"/>
                    <a:pt x="77" y="57"/>
                    <a:pt x="77" y="56"/>
                  </a:cubicBezTo>
                  <a:cubicBezTo>
                    <a:pt x="84" y="53"/>
                    <a:pt x="84" y="53"/>
                    <a:pt x="84" y="53"/>
                  </a:cubicBezTo>
                  <a:cubicBezTo>
                    <a:pt x="86" y="53"/>
                    <a:pt x="87" y="52"/>
                    <a:pt x="87" y="50"/>
                  </a:cubicBezTo>
                  <a:cubicBezTo>
                    <a:pt x="87" y="48"/>
                    <a:pt x="87" y="46"/>
                    <a:pt x="87" y="44"/>
                  </a:cubicBezTo>
                  <a:cubicBezTo>
                    <a:pt x="87" y="42"/>
                    <a:pt x="87" y="40"/>
                    <a:pt x="87" y="37"/>
                  </a:cubicBezTo>
                  <a:close/>
                  <a:moveTo>
                    <a:pt x="80" y="47"/>
                  </a:moveTo>
                  <a:cubicBezTo>
                    <a:pt x="73" y="49"/>
                    <a:pt x="73" y="49"/>
                    <a:pt x="73" y="49"/>
                  </a:cubicBezTo>
                  <a:cubicBezTo>
                    <a:pt x="72" y="50"/>
                    <a:pt x="71" y="51"/>
                    <a:pt x="71" y="52"/>
                  </a:cubicBezTo>
                  <a:cubicBezTo>
                    <a:pt x="70" y="54"/>
                    <a:pt x="70" y="56"/>
                    <a:pt x="69" y="57"/>
                  </a:cubicBezTo>
                  <a:cubicBezTo>
                    <a:pt x="68" y="58"/>
                    <a:pt x="68" y="60"/>
                    <a:pt x="68" y="61"/>
                  </a:cubicBezTo>
                  <a:cubicBezTo>
                    <a:pt x="71" y="67"/>
                    <a:pt x="71" y="67"/>
                    <a:pt x="71" y="67"/>
                  </a:cubicBezTo>
                  <a:cubicBezTo>
                    <a:pt x="70" y="69"/>
                    <a:pt x="68" y="70"/>
                    <a:pt x="67" y="72"/>
                  </a:cubicBezTo>
                  <a:cubicBezTo>
                    <a:pt x="61" y="69"/>
                    <a:pt x="61" y="69"/>
                    <a:pt x="61" y="69"/>
                  </a:cubicBezTo>
                  <a:cubicBezTo>
                    <a:pt x="59" y="68"/>
                    <a:pt x="58" y="68"/>
                    <a:pt x="57" y="69"/>
                  </a:cubicBezTo>
                  <a:cubicBezTo>
                    <a:pt x="55" y="70"/>
                    <a:pt x="54" y="71"/>
                    <a:pt x="52" y="71"/>
                  </a:cubicBezTo>
                  <a:cubicBezTo>
                    <a:pt x="50" y="71"/>
                    <a:pt x="50" y="72"/>
                    <a:pt x="49" y="74"/>
                  </a:cubicBezTo>
                  <a:cubicBezTo>
                    <a:pt x="47" y="80"/>
                    <a:pt x="47" y="80"/>
                    <a:pt x="47" y="80"/>
                  </a:cubicBezTo>
                  <a:cubicBezTo>
                    <a:pt x="44" y="80"/>
                    <a:pt x="43" y="80"/>
                    <a:pt x="40" y="80"/>
                  </a:cubicBezTo>
                  <a:cubicBezTo>
                    <a:pt x="38" y="74"/>
                    <a:pt x="38" y="74"/>
                    <a:pt x="38" y="74"/>
                  </a:cubicBezTo>
                  <a:cubicBezTo>
                    <a:pt x="37" y="72"/>
                    <a:pt x="37" y="71"/>
                    <a:pt x="35" y="71"/>
                  </a:cubicBezTo>
                  <a:cubicBezTo>
                    <a:pt x="33" y="71"/>
                    <a:pt x="32" y="70"/>
                    <a:pt x="30" y="69"/>
                  </a:cubicBezTo>
                  <a:cubicBezTo>
                    <a:pt x="29" y="68"/>
                    <a:pt x="28" y="68"/>
                    <a:pt x="26" y="69"/>
                  </a:cubicBezTo>
                  <a:cubicBezTo>
                    <a:pt x="20" y="72"/>
                    <a:pt x="20" y="72"/>
                    <a:pt x="20" y="72"/>
                  </a:cubicBezTo>
                  <a:cubicBezTo>
                    <a:pt x="19" y="70"/>
                    <a:pt x="17" y="69"/>
                    <a:pt x="16" y="67"/>
                  </a:cubicBezTo>
                  <a:cubicBezTo>
                    <a:pt x="18" y="61"/>
                    <a:pt x="18" y="61"/>
                    <a:pt x="18" y="61"/>
                  </a:cubicBezTo>
                  <a:cubicBezTo>
                    <a:pt x="19" y="60"/>
                    <a:pt x="19" y="58"/>
                    <a:pt x="18" y="57"/>
                  </a:cubicBezTo>
                  <a:cubicBezTo>
                    <a:pt x="17" y="56"/>
                    <a:pt x="17" y="54"/>
                    <a:pt x="16" y="52"/>
                  </a:cubicBezTo>
                  <a:cubicBezTo>
                    <a:pt x="16" y="51"/>
                    <a:pt x="15" y="50"/>
                    <a:pt x="14" y="49"/>
                  </a:cubicBezTo>
                  <a:cubicBezTo>
                    <a:pt x="7" y="47"/>
                    <a:pt x="7" y="47"/>
                    <a:pt x="7" y="47"/>
                  </a:cubicBezTo>
                  <a:cubicBezTo>
                    <a:pt x="7" y="46"/>
                    <a:pt x="7" y="45"/>
                    <a:pt x="7" y="44"/>
                  </a:cubicBezTo>
                  <a:cubicBezTo>
                    <a:pt x="7" y="43"/>
                    <a:pt x="7" y="42"/>
                    <a:pt x="7" y="40"/>
                  </a:cubicBezTo>
                  <a:cubicBezTo>
                    <a:pt x="14" y="38"/>
                    <a:pt x="14" y="38"/>
                    <a:pt x="14" y="38"/>
                  </a:cubicBezTo>
                  <a:cubicBezTo>
                    <a:pt x="15" y="38"/>
                    <a:pt x="16" y="37"/>
                    <a:pt x="16" y="36"/>
                  </a:cubicBezTo>
                  <a:cubicBezTo>
                    <a:pt x="17" y="34"/>
                    <a:pt x="17" y="32"/>
                    <a:pt x="18" y="30"/>
                  </a:cubicBezTo>
                  <a:cubicBezTo>
                    <a:pt x="19" y="29"/>
                    <a:pt x="19" y="28"/>
                    <a:pt x="18" y="27"/>
                  </a:cubicBezTo>
                  <a:cubicBezTo>
                    <a:pt x="16" y="21"/>
                    <a:pt x="16" y="21"/>
                    <a:pt x="16" y="21"/>
                  </a:cubicBezTo>
                  <a:cubicBezTo>
                    <a:pt x="17" y="19"/>
                    <a:pt x="19" y="17"/>
                    <a:pt x="20" y="16"/>
                  </a:cubicBezTo>
                  <a:cubicBezTo>
                    <a:pt x="26" y="19"/>
                    <a:pt x="26" y="19"/>
                    <a:pt x="26" y="19"/>
                  </a:cubicBezTo>
                  <a:cubicBezTo>
                    <a:pt x="28" y="19"/>
                    <a:pt x="29" y="19"/>
                    <a:pt x="30" y="19"/>
                  </a:cubicBezTo>
                  <a:cubicBezTo>
                    <a:pt x="32" y="18"/>
                    <a:pt x="33" y="17"/>
                    <a:pt x="35" y="16"/>
                  </a:cubicBezTo>
                  <a:cubicBezTo>
                    <a:pt x="37" y="16"/>
                    <a:pt x="37" y="15"/>
                    <a:pt x="38" y="14"/>
                  </a:cubicBezTo>
                  <a:cubicBezTo>
                    <a:pt x="40" y="8"/>
                    <a:pt x="40" y="8"/>
                    <a:pt x="40" y="8"/>
                  </a:cubicBezTo>
                  <a:cubicBezTo>
                    <a:pt x="42" y="7"/>
                    <a:pt x="44" y="7"/>
                    <a:pt x="47" y="8"/>
                  </a:cubicBezTo>
                  <a:cubicBezTo>
                    <a:pt x="49" y="14"/>
                    <a:pt x="49" y="14"/>
                    <a:pt x="49" y="14"/>
                  </a:cubicBezTo>
                  <a:cubicBezTo>
                    <a:pt x="50" y="15"/>
                    <a:pt x="50" y="16"/>
                    <a:pt x="52" y="16"/>
                  </a:cubicBezTo>
                  <a:cubicBezTo>
                    <a:pt x="54" y="17"/>
                    <a:pt x="55" y="18"/>
                    <a:pt x="57" y="19"/>
                  </a:cubicBezTo>
                  <a:cubicBezTo>
                    <a:pt x="58" y="19"/>
                    <a:pt x="59" y="19"/>
                    <a:pt x="61" y="19"/>
                  </a:cubicBezTo>
                  <a:cubicBezTo>
                    <a:pt x="67" y="16"/>
                    <a:pt x="67" y="16"/>
                    <a:pt x="67" y="16"/>
                  </a:cubicBezTo>
                  <a:cubicBezTo>
                    <a:pt x="68" y="17"/>
                    <a:pt x="70" y="19"/>
                    <a:pt x="71" y="21"/>
                  </a:cubicBezTo>
                  <a:cubicBezTo>
                    <a:pt x="68" y="27"/>
                    <a:pt x="68" y="27"/>
                    <a:pt x="68" y="27"/>
                  </a:cubicBezTo>
                  <a:cubicBezTo>
                    <a:pt x="68" y="28"/>
                    <a:pt x="68" y="29"/>
                    <a:pt x="69" y="30"/>
                  </a:cubicBezTo>
                  <a:cubicBezTo>
                    <a:pt x="70" y="32"/>
                    <a:pt x="70" y="34"/>
                    <a:pt x="71" y="36"/>
                  </a:cubicBezTo>
                  <a:cubicBezTo>
                    <a:pt x="71" y="37"/>
                    <a:pt x="72" y="38"/>
                    <a:pt x="73" y="38"/>
                  </a:cubicBezTo>
                  <a:cubicBezTo>
                    <a:pt x="80" y="40"/>
                    <a:pt x="80" y="40"/>
                    <a:pt x="80" y="40"/>
                  </a:cubicBezTo>
                  <a:cubicBezTo>
                    <a:pt x="80" y="42"/>
                    <a:pt x="80" y="43"/>
                    <a:pt x="80" y="44"/>
                  </a:cubicBezTo>
                  <a:cubicBezTo>
                    <a:pt x="80" y="45"/>
                    <a:pt x="80" y="46"/>
                    <a:pt x="80" y="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65000"/>
                    <a:lumOff val="35000"/>
                  </a:schemeClr>
                </a:solidFill>
                <a:cs typeface="+mn-ea"/>
                <a:sym typeface="+mn-lt"/>
              </a:endParaRPr>
            </a:p>
          </p:txBody>
        </p:sp>
        <p:sp>
          <p:nvSpPr>
            <p:cNvPr id="62" name="Freeform 32"/>
            <p:cNvSpPr>
              <a:spLocks noEditPoints="1"/>
            </p:cNvSpPr>
            <p:nvPr/>
          </p:nvSpPr>
          <p:spPr bwMode="auto">
            <a:xfrm>
              <a:off x="50" y="48"/>
              <a:ext cx="67" cy="67"/>
            </a:xfrm>
            <a:custGeom>
              <a:avLst/>
              <a:gdLst>
                <a:gd name="T0" fmla="*/ 17 w 35"/>
                <a:gd name="T1" fmla="*/ 0 h 35"/>
                <a:gd name="T2" fmla="*/ 0 w 35"/>
                <a:gd name="T3" fmla="*/ 18 h 35"/>
                <a:gd name="T4" fmla="*/ 17 w 35"/>
                <a:gd name="T5" fmla="*/ 35 h 35"/>
                <a:gd name="T6" fmla="*/ 35 w 35"/>
                <a:gd name="T7" fmla="*/ 18 h 35"/>
                <a:gd name="T8" fmla="*/ 17 w 35"/>
                <a:gd name="T9" fmla="*/ 0 h 35"/>
                <a:gd name="T10" fmla="*/ 17 w 35"/>
                <a:gd name="T11" fmla="*/ 28 h 35"/>
                <a:gd name="T12" fmla="*/ 8 w 35"/>
                <a:gd name="T13" fmla="*/ 18 h 35"/>
                <a:gd name="T14" fmla="*/ 17 w 35"/>
                <a:gd name="T15" fmla="*/ 8 h 35"/>
                <a:gd name="T16" fmla="*/ 27 w 35"/>
                <a:gd name="T17" fmla="*/ 18 h 35"/>
                <a:gd name="T18" fmla="*/ 17 w 35"/>
                <a:gd name="T19" fmla="*/ 2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5">
                  <a:moveTo>
                    <a:pt x="17" y="0"/>
                  </a:moveTo>
                  <a:cubicBezTo>
                    <a:pt x="8" y="0"/>
                    <a:pt x="0" y="8"/>
                    <a:pt x="0" y="18"/>
                  </a:cubicBezTo>
                  <a:cubicBezTo>
                    <a:pt x="0" y="28"/>
                    <a:pt x="8" y="35"/>
                    <a:pt x="17" y="35"/>
                  </a:cubicBezTo>
                  <a:cubicBezTo>
                    <a:pt x="27" y="35"/>
                    <a:pt x="35" y="28"/>
                    <a:pt x="35" y="18"/>
                  </a:cubicBezTo>
                  <a:cubicBezTo>
                    <a:pt x="35" y="8"/>
                    <a:pt x="27" y="0"/>
                    <a:pt x="17" y="0"/>
                  </a:cubicBezTo>
                  <a:close/>
                  <a:moveTo>
                    <a:pt x="17" y="28"/>
                  </a:moveTo>
                  <a:cubicBezTo>
                    <a:pt x="12" y="28"/>
                    <a:pt x="8" y="23"/>
                    <a:pt x="8" y="18"/>
                  </a:cubicBezTo>
                  <a:cubicBezTo>
                    <a:pt x="8" y="12"/>
                    <a:pt x="12" y="8"/>
                    <a:pt x="17" y="8"/>
                  </a:cubicBezTo>
                  <a:cubicBezTo>
                    <a:pt x="23" y="8"/>
                    <a:pt x="27" y="12"/>
                    <a:pt x="27" y="18"/>
                  </a:cubicBezTo>
                  <a:cubicBezTo>
                    <a:pt x="27" y="23"/>
                    <a:pt x="23" y="28"/>
                    <a:pt x="17"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65000"/>
                    <a:lumOff val="35000"/>
                  </a:schemeClr>
                </a:solidFill>
                <a:cs typeface="+mn-ea"/>
                <a:sym typeface="+mn-lt"/>
              </a:endParaRPr>
            </a:p>
          </p:txBody>
        </p:sp>
      </p:grpSp>
      <p:grpSp>
        <p:nvGrpSpPr>
          <p:cNvPr id="63" name="Group 33"/>
          <p:cNvGrpSpPr/>
          <p:nvPr/>
        </p:nvGrpSpPr>
        <p:grpSpPr bwMode="auto">
          <a:xfrm>
            <a:off x="4814888" y="2162175"/>
            <a:ext cx="263525" cy="266700"/>
            <a:chOff x="0" y="0"/>
            <a:chExt cx="166" cy="168"/>
          </a:xfrm>
        </p:grpSpPr>
        <p:sp>
          <p:nvSpPr>
            <p:cNvPr id="64" name="Freeform 34"/>
            <p:cNvSpPr/>
            <p:nvPr/>
          </p:nvSpPr>
          <p:spPr bwMode="auto">
            <a:xfrm>
              <a:off x="0" y="0"/>
              <a:ext cx="166" cy="120"/>
            </a:xfrm>
            <a:custGeom>
              <a:avLst/>
              <a:gdLst>
                <a:gd name="T0" fmla="*/ 67 w 87"/>
                <a:gd name="T1" fmla="*/ 23 h 63"/>
                <a:gd name="T2" fmla="*/ 63 w 87"/>
                <a:gd name="T3" fmla="*/ 24 h 63"/>
                <a:gd name="T4" fmla="*/ 63 w 87"/>
                <a:gd name="T5" fmla="*/ 22 h 63"/>
                <a:gd name="T6" fmla="*/ 41 w 87"/>
                <a:gd name="T7" fmla="*/ 0 h 63"/>
                <a:gd name="T8" fmla="*/ 20 w 87"/>
                <a:gd name="T9" fmla="*/ 18 h 63"/>
                <a:gd name="T10" fmla="*/ 14 w 87"/>
                <a:gd name="T11" fmla="*/ 19 h 63"/>
                <a:gd name="T12" fmla="*/ 14 w 87"/>
                <a:gd name="T13" fmla="*/ 19 h 63"/>
                <a:gd name="T14" fmla="*/ 5 w 87"/>
                <a:gd name="T15" fmla="*/ 32 h 63"/>
                <a:gd name="T16" fmla="*/ 6 w 87"/>
                <a:gd name="T17" fmla="*/ 38 h 63"/>
                <a:gd name="T18" fmla="*/ 0 w 87"/>
                <a:gd name="T19" fmla="*/ 50 h 63"/>
                <a:gd name="T20" fmla="*/ 14 w 87"/>
                <a:gd name="T21" fmla="*/ 63 h 63"/>
                <a:gd name="T22" fmla="*/ 28 w 87"/>
                <a:gd name="T23" fmla="*/ 63 h 63"/>
                <a:gd name="T24" fmla="*/ 32 w 87"/>
                <a:gd name="T25" fmla="*/ 60 h 63"/>
                <a:gd name="T26" fmla="*/ 28 w 87"/>
                <a:gd name="T27" fmla="*/ 56 h 63"/>
                <a:gd name="T28" fmla="*/ 14 w 87"/>
                <a:gd name="T29" fmla="*/ 56 h 63"/>
                <a:gd name="T30" fmla="*/ 8 w 87"/>
                <a:gd name="T31" fmla="*/ 50 h 63"/>
                <a:gd name="T32" fmla="*/ 13 w 87"/>
                <a:gd name="T33" fmla="*/ 43 h 63"/>
                <a:gd name="T34" fmla="*/ 16 w 87"/>
                <a:gd name="T35" fmla="*/ 41 h 63"/>
                <a:gd name="T36" fmla="*/ 15 w 87"/>
                <a:gd name="T37" fmla="*/ 37 h 63"/>
                <a:gd name="T38" fmla="*/ 13 w 87"/>
                <a:gd name="T39" fmla="*/ 32 h 63"/>
                <a:gd name="T40" fmla="*/ 17 w 87"/>
                <a:gd name="T41" fmla="*/ 26 h 63"/>
                <a:gd name="T42" fmla="*/ 17 w 87"/>
                <a:gd name="T43" fmla="*/ 26 h 63"/>
                <a:gd name="T44" fmla="*/ 22 w 87"/>
                <a:gd name="T45" fmla="*/ 27 h 63"/>
                <a:gd name="T46" fmla="*/ 26 w 87"/>
                <a:gd name="T47" fmla="*/ 26 h 63"/>
                <a:gd name="T48" fmla="*/ 28 w 87"/>
                <a:gd name="T49" fmla="*/ 23 h 63"/>
                <a:gd name="T50" fmla="*/ 27 w 87"/>
                <a:gd name="T51" fmla="*/ 22 h 63"/>
                <a:gd name="T52" fmla="*/ 27 w 87"/>
                <a:gd name="T53" fmla="*/ 22 h 63"/>
                <a:gd name="T54" fmla="*/ 41 w 87"/>
                <a:gd name="T55" fmla="*/ 8 h 63"/>
                <a:gd name="T56" fmla="*/ 55 w 87"/>
                <a:gd name="T57" fmla="*/ 22 h 63"/>
                <a:gd name="T58" fmla="*/ 53 w 87"/>
                <a:gd name="T59" fmla="*/ 29 h 63"/>
                <a:gd name="T60" fmla="*/ 54 w 87"/>
                <a:gd name="T61" fmla="*/ 34 h 63"/>
                <a:gd name="T62" fmla="*/ 59 w 87"/>
                <a:gd name="T63" fmla="*/ 34 h 63"/>
                <a:gd name="T64" fmla="*/ 67 w 87"/>
                <a:gd name="T65" fmla="*/ 31 h 63"/>
                <a:gd name="T66" fmla="*/ 79 w 87"/>
                <a:gd name="T67" fmla="*/ 43 h 63"/>
                <a:gd name="T68" fmla="*/ 67 w 87"/>
                <a:gd name="T69" fmla="*/ 56 h 63"/>
                <a:gd name="T70" fmla="*/ 59 w 87"/>
                <a:gd name="T71" fmla="*/ 56 h 63"/>
                <a:gd name="T72" fmla="*/ 55 w 87"/>
                <a:gd name="T73" fmla="*/ 60 h 63"/>
                <a:gd name="T74" fmla="*/ 59 w 87"/>
                <a:gd name="T75" fmla="*/ 63 h 63"/>
                <a:gd name="T76" fmla="*/ 67 w 87"/>
                <a:gd name="T77" fmla="*/ 63 h 63"/>
                <a:gd name="T78" fmla="*/ 87 w 87"/>
                <a:gd name="T79" fmla="*/ 43 h 63"/>
                <a:gd name="T80" fmla="*/ 67 w 87"/>
                <a:gd name="T81" fmla="*/ 2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7" h="63">
                  <a:moveTo>
                    <a:pt x="67" y="23"/>
                  </a:moveTo>
                  <a:cubicBezTo>
                    <a:pt x="65" y="23"/>
                    <a:pt x="64" y="24"/>
                    <a:pt x="63" y="24"/>
                  </a:cubicBezTo>
                  <a:cubicBezTo>
                    <a:pt x="63" y="23"/>
                    <a:pt x="63" y="23"/>
                    <a:pt x="63" y="22"/>
                  </a:cubicBezTo>
                  <a:cubicBezTo>
                    <a:pt x="63" y="10"/>
                    <a:pt x="53" y="0"/>
                    <a:pt x="41" y="0"/>
                  </a:cubicBezTo>
                  <a:cubicBezTo>
                    <a:pt x="31" y="0"/>
                    <a:pt x="22" y="8"/>
                    <a:pt x="20" y="18"/>
                  </a:cubicBezTo>
                  <a:cubicBezTo>
                    <a:pt x="18" y="18"/>
                    <a:pt x="16" y="18"/>
                    <a:pt x="14" y="19"/>
                  </a:cubicBezTo>
                  <a:cubicBezTo>
                    <a:pt x="14" y="19"/>
                    <a:pt x="14" y="19"/>
                    <a:pt x="14" y="19"/>
                  </a:cubicBezTo>
                  <a:cubicBezTo>
                    <a:pt x="9" y="21"/>
                    <a:pt x="5" y="26"/>
                    <a:pt x="5" y="32"/>
                  </a:cubicBezTo>
                  <a:cubicBezTo>
                    <a:pt x="5" y="34"/>
                    <a:pt x="6" y="36"/>
                    <a:pt x="6" y="38"/>
                  </a:cubicBezTo>
                  <a:cubicBezTo>
                    <a:pt x="3" y="41"/>
                    <a:pt x="0" y="45"/>
                    <a:pt x="0" y="50"/>
                  </a:cubicBezTo>
                  <a:cubicBezTo>
                    <a:pt x="0" y="57"/>
                    <a:pt x="6" y="63"/>
                    <a:pt x="14" y="63"/>
                  </a:cubicBezTo>
                  <a:cubicBezTo>
                    <a:pt x="28" y="63"/>
                    <a:pt x="28" y="63"/>
                    <a:pt x="28" y="63"/>
                  </a:cubicBezTo>
                  <a:cubicBezTo>
                    <a:pt x="30" y="63"/>
                    <a:pt x="32" y="62"/>
                    <a:pt x="32" y="60"/>
                  </a:cubicBezTo>
                  <a:cubicBezTo>
                    <a:pt x="32" y="58"/>
                    <a:pt x="30" y="56"/>
                    <a:pt x="28" y="56"/>
                  </a:cubicBezTo>
                  <a:cubicBezTo>
                    <a:pt x="14" y="56"/>
                    <a:pt x="14" y="56"/>
                    <a:pt x="14" y="56"/>
                  </a:cubicBezTo>
                  <a:cubicBezTo>
                    <a:pt x="10" y="56"/>
                    <a:pt x="8" y="53"/>
                    <a:pt x="8" y="50"/>
                  </a:cubicBezTo>
                  <a:cubicBezTo>
                    <a:pt x="8" y="47"/>
                    <a:pt x="10" y="44"/>
                    <a:pt x="13" y="43"/>
                  </a:cubicBezTo>
                  <a:cubicBezTo>
                    <a:pt x="15" y="43"/>
                    <a:pt x="16" y="42"/>
                    <a:pt x="16" y="41"/>
                  </a:cubicBezTo>
                  <a:cubicBezTo>
                    <a:pt x="17" y="39"/>
                    <a:pt x="16" y="38"/>
                    <a:pt x="15" y="37"/>
                  </a:cubicBezTo>
                  <a:cubicBezTo>
                    <a:pt x="13" y="36"/>
                    <a:pt x="13" y="34"/>
                    <a:pt x="13" y="32"/>
                  </a:cubicBezTo>
                  <a:cubicBezTo>
                    <a:pt x="13" y="29"/>
                    <a:pt x="14" y="27"/>
                    <a:pt x="17" y="26"/>
                  </a:cubicBezTo>
                  <a:cubicBezTo>
                    <a:pt x="17" y="26"/>
                    <a:pt x="17" y="26"/>
                    <a:pt x="17" y="26"/>
                  </a:cubicBezTo>
                  <a:cubicBezTo>
                    <a:pt x="18" y="25"/>
                    <a:pt x="20" y="26"/>
                    <a:pt x="22" y="27"/>
                  </a:cubicBezTo>
                  <a:cubicBezTo>
                    <a:pt x="23" y="27"/>
                    <a:pt x="25" y="27"/>
                    <a:pt x="26" y="26"/>
                  </a:cubicBezTo>
                  <a:cubicBezTo>
                    <a:pt x="27" y="26"/>
                    <a:pt x="28" y="24"/>
                    <a:pt x="28" y="23"/>
                  </a:cubicBezTo>
                  <a:cubicBezTo>
                    <a:pt x="27" y="23"/>
                    <a:pt x="27" y="22"/>
                    <a:pt x="27" y="22"/>
                  </a:cubicBezTo>
                  <a:cubicBezTo>
                    <a:pt x="27" y="22"/>
                    <a:pt x="27" y="22"/>
                    <a:pt x="27" y="22"/>
                  </a:cubicBezTo>
                  <a:cubicBezTo>
                    <a:pt x="27" y="14"/>
                    <a:pt x="34" y="8"/>
                    <a:pt x="41" y="8"/>
                  </a:cubicBezTo>
                  <a:cubicBezTo>
                    <a:pt x="49" y="8"/>
                    <a:pt x="55" y="14"/>
                    <a:pt x="55" y="22"/>
                  </a:cubicBezTo>
                  <a:cubicBezTo>
                    <a:pt x="55" y="24"/>
                    <a:pt x="55" y="27"/>
                    <a:pt x="53" y="29"/>
                  </a:cubicBezTo>
                  <a:cubicBezTo>
                    <a:pt x="52" y="31"/>
                    <a:pt x="53" y="33"/>
                    <a:pt x="54" y="34"/>
                  </a:cubicBezTo>
                  <a:cubicBezTo>
                    <a:pt x="55" y="35"/>
                    <a:pt x="57" y="35"/>
                    <a:pt x="59" y="34"/>
                  </a:cubicBezTo>
                  <a:cubicBezTo>
                    <a:pt x="60" y="33"/>
                    <a:pt x="63" y="31"/>
                    <a:pt x="67" y="31"/>
                  </a:cubicBezTo>
                  <a:cubicBezTo>
                    <a:pt x="74" y="31"/>
                    <a:pt x="79" y="37"/>
                    <a:pt x="79" y="43"/>
                  </a:cubicBezTo>
                  <a:cubicBezTo>
                    <a:pt x="79" y="50"/>
                    <a:pt x="74" y="56"/>
                    <a:pt x="67" y="56"/>
                  </a:cubicBezTo>
                  <a:cubicBezTo>
                    <a:pt x="59" y="56"/>
                    <a:pt x="59" y="56"/>
                    <a:pt x="59" y="56"/>
                  </a:cubicBezTo>
                  <a:cubicBezTo>
                    <a:pt x="56" y="56"/>
                    <a:pt x="55" y="58"/>
                    <a:pt x="55" y="60"/>
                  </a:cubicBezTo>
                  <a:cubicBezTo>
                    <a:pt x="55" y="62"/>
                    <a:pt x="56" y="63"/>
                    <a:pt x="59" y="63"/>
                  </a:cubicBezTo>
                  <a:cubicBezTo>
                    <a:pt x="67" y="63"/>
                    <a:pt x="67" y="63"/>
                    <a:pt x="67" y="63"/>
                  </a:cubicBezTo>
                  <a:cubicBezTo>
                    <a:pt x="78" y="63"/>
                    <a:pt x="87" y="54"/>
                    <a:pt x="87" y="43"/>
                  </a:cubicBezTo>
                  <a:cubicBezTo>
                    <a:pt x="87" y="32"/>
                    <a:pt x="78" y="23"/>
                    <a:pt x="67"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65000"/>
                    <a:lumOff val="35000"/>
                  </a:schemeClr>
                </a:solidFill>
                <a:cs typeface="+mn-ea"/>
                <a:sym typeface="+mn-lt"/>
              </a:endParaRPr>
            </a:p>
          </p:txBody>
        </p:sp>
        <p:sp>
          <p:nvSpPr>
            <p:cNvPr id="65" name="Freeform 35"/>
            <p:cNvSpPr/>
            <p:nvPr/>
          </p:nvSpPr>
          <p:spPr bwMode="auto">
            <a:xfrm>
              <a:off x="51" y="69"/>
              <a:ext cx="63" cy="99"/>
            </a:xfrm>
            <a:custGeom>
              <a:avLst/>
              <a:gdLst>
                <a:gd name="T0" fmla="*/ 27 w 33"/>
                <a:gd name="T1" fmla="*/ 33 h 52"/>
                <a:gd name="T2" fmla="*/ 20 w 33"/>
                <a:gd name="T3" fmla="*/ 39 h 52"/>
                <a:gd name="T4" fmla="*/ 20 w 33"/>
                <a:gd name="T5" fmla="*/ 3 h 52"/>
                <a:gd name="T6" fmla="*/ 16 w 33"/>
                <a:gd name="T7" fmla="*/ 0 h 52"/>
                <a:gd name="T8" fmla="*/ 13 w 33"/>
                <a:gd name="T9" fmla="*/ 3 h 52"/>
                <a:gd name="T10" fmla="*/ 13 w 33"/>
                <a:gd name="T11" fmla="*/ 39 h 52"/>
                <a:gd name="T12" fmla="*/ 6 w 33"/>
                <a:gd name="T13" fmla="*/ 33 h 52"/>
                <a:gd name="T14" fmla="*/ 1 w 33"/>
                <a:gd name="T15" fmla="*/ 33 h 52"/>
                <a:gd name="T16" fmla="*/ 1 w 33"/>
                <a:gd name="T17" fmla="*/ 38 h 52"/>
                <a:gd name="T18" fmla="*/ 14 w 33"/>
                <a:gd name="T19" fmla="*/ 51 h 52"/>
                <a:gd name="T20" fmla="*/ 16 w 33"/>
                <a:gd name="T21" fmla="*/ 52 h 52"/>
                <a:gd name="T22" fmla="*/ 19 w 33"/>
                <a:gd name="T23" fmla="*/ 51 h 52"/>
                <a:gd name="T24" fmla="*/ 32 w 33"/>
                <a:gd name="T25" fmla="*/ 38 h 52"/>
                <a:gd name="T26" fmla="*/ 32 w 33"/>
                <a:gd name="T27" fmla="*/ 33 h 52"/>
                <a:gd name="T28" fmla="*/ 27 w 33"/>
                <a:gd name="T29" fmla="*/ 33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 h="52">
                  <a:moveTo>
                    <a:pt x="27" y="33"/>
                  </a:moveTo>
                  <a:cubicBezTo>
                    <a:pt x="20" y="39"/>
                    <a:pt x="20" y="39"/>
                    <a:pt x="20" y="39"/>
                  </a:cubicBezTo>
                  <a:cubicBezTo>
                    <a:pt x="20" y="3"/>
                    <a:pt x="20" y="3"/>
                    <a:pt x="20" y="3"/>
                  </a:cubicBezTo>
                  <a:cubicBezTo>
                    <a:pt x="20" y="1"/>
                    <a:pt x="19" y="0"/>
                    <a:pt x="16" y="0"/>
                  </a:cubicBezTo>
                  <a:cubicBezTo>
                    <a:pt x="14" y="0"/>
                    <a:pt x="13" y="1"/>
                    <a:pt x="13" y="3"/>
                  </a:cubicBezTo>
                  <a:cubicBezTo>
                    <a:pt x="13" y="39"/>
                    <a:pt x="13" y="39"/>
                    <a:pt x="13" y="39"/>
                  </a:cubicBezTo>
                  <a:cubicBezTo>
                    <a:pt x="6" y="33"/>
                    <a:pt x="6" y="33"/>
                    <a:pt x="6" y="33"/>
                  </a:cubicBezTo>
                  <a:cubicBezTo>
                    <a:pt x="5" y="32"/>
                    <a:pt x="2" y="32"/>
                    <a:pt x="1" y="33"/>
                  </a:cubicBezTo>
                  <a:cubicBezTo>
                    <a:pt x="0" y="34"/>
                    <a:pt x="0" y="37"/>
                    <a:pt x="1" y="38"/>
                  </a:cubicBezTo>
                  <a:cubicBezTo>
                    <a:pt x="14" y="51"/>
                    <a:pt x="14" y="51"/>
                    <a:pt x="14" y="51"/>
                  </a:cubicBezTo>
                  <a:cubicBezTo>
                    <a:pt x="15" y="52"/>
                    <a:pt x="15" y="52"/>
                    <a:pt x="16" y="52"/>
                  </a:cubicBezTo>
                  <a:cubicBezTo>
                    <a:pt x="17" y="52"/>
                    <a:pt x="18" y="52"/>
                    <a:pt x="19" y="51"/>
                  </a:cubicBezTo>
                  <a:cubicBezTo>
                    <a:pt x="32" y="38"/>
                    <a:pt x="32" y="38"/>
                    <a:pt x="32" y="38"/>
                  </a:cubicBezTo>
                  <a:cubicBezTo>
                    <a:pt x="33" y="37"/>
                    <a:pt x="33" y="34"/>
                    <a:pt x="32" y="33"/>
                  </a:cubicBezTo>
                  <a:cubicBezTo>
                    <a:pt x="30" y="32"/>
                    <a:pt x="28" y="32"/>
                    <a:pt x="27" y="3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65000"/>
                    <a:lumOff val="35000"/>
                  </a:schemeClr>
                </a:solidFill>
                <a:cs typeface="+mn-ea"/>
                <a:sym typeface="+mn-lt"/>
              </a:endParaRPr>
            </a:p>
          </p:txBody>
        </p:sp>
      </p:grpSp>
      <p:sp>
        <p:nvSpPr>
          <p:cNvPr id="66" name="Freeform 36"/>
          <p:cNvSpPr>
            <a:spLocks noEditPoints="1"/>
          </p:cNvSpPr>
          <p:nvPr/>
        </p:nvSpPr>
        <p:spPr bwMode="auto">
          <a:xfrm>
            <a:off x="3767138" y="2419350"/>
            <a:ext cx="268287" cy="185738"/>
          </a:xfrm>
          <a:custGeom>
            <a:avLst/>
            <a:gdLst>
              <a:gd name="T0" fmla="*/ 84 w 88"/>
              <a:gd name="T1" fmla="*/ 7 h 61"/>
              <a:gd name="T2" fmla="*/ 76 w 88"/>
              <a:gd name="T3" fmla="*/ 4 h 61"/>
              <a:gd name="T4" fmla="*/ 68 w 88"/>
              <a:gd name="T5" fmla="*/ 7 h 61"/>
              <a:gd name="T6" fmla="*/ 64 w 88"/>
              <a:gd name="T7" fmla="*/ 15 h 61"/>
              <a:gd name="T8" fmla="*/ 65 w 88"/>
              <a:gd name="T9" fmla="*/ 20 h 61"/>
              <a:gd name="T10" fmla="*/ 51 w 88"/>
              <a:gd name="T11" fmla="*/ 33 h 61"/>
              <a:gd name="T12" fmla="*/ 43 w 88"/>
              <a:gd name="T13" fmla="*/ 31 h 61"/>
              <a:gd name="T14" fmla="*/ 36 w 88"/>
              <a:gd name="T15" fmla="*/ 33 h 61"/>
              <a:gd name="T16" fmla="*/ 25 w 88"/>
              <a:gd name="T17" fmla="*/ 21 h 61"/>
              <a:gd name="T18" fmla="*/ 23 w 88"/>
              <a:gd name="T19" fmla="*/ 4 h 61"/>
              <a:gd name="T20" fmla="*/ 14 w 88"/>
              <a:gd name="T21" fmla="*/ 0 h 61"/>
              <a:gd name="T22" fmla="*/ 4 w 88"/>
              <a:gd name="T23" fmla="*/ 4 h 61"/>
              <a:gd name="T24" fmla="*/ 0 w 88"/>
              <a:gd name="T25" fmla="*/ 14 h 61"/>
              <a:gd name="T26" fmla="*/ 4 w 88"/>
              <a:gd name="T27" fmla="*/ 23 h 61"/>
              <a:gd name="T28" fmla="*/ 14 w 88"/>
              <a:gd name="T29" fmla="*/ 27 h 61"/>
              <a:gd name="T30" fmla="*/ 20 w 88"/>
              <a:gd name="T31" fmla="*/ 26 h 61"/>
              <a:gd name="T32" fmla="*/ 30 w 88"/>
              <a:gd name="T33" fmla="*/ 38 h 61"/>
              <a:gd name="T34" fmla="*/ 33 w 88"/>
              <a:gd name="T35" fmla="*/ 56 h 61"/>
              <a:gd name="T36" fmla="*/ 43 w 88"/>
              <a:gd name="T37" fmla="*/ 61 h 61"/>
              <a:gd name="T38" fmla="*/ 54 w 88"/>
              <a:gd name="T39" fmla="*/ 56 h 61"/>
              <a:gd name="T40" fmla="*/ 56 w 88"/>
              <a:gd name="T41" fmla="*/ 38 h 61"/>
              <a:gd name="T42" fmla="*/ 71 w 88"/>
              <a:gd name="T43" fmla="*/ 26 h 61"/>
              <a:gd name="T44" fmla="*/ 76 w 88"/>
              <a:gd name="T45" fmla="*/ 27 h 61"/>
              <a:gd name="T46" fmla="*/ 84 w 88"/>
              <a:gd name="T47" fmla="*/ 24 h 61"/>
              <a:gd name="T48" fmla="*/ 88 w 88"/>
              <a:gd name="T49" fmla="*/ 15 h 61"/>
              <a:gd name="T50" fmla="*/ 84 w 88"/>
              <a:gd name="T51" fmla="*/ 7 h 61"/>
              <a:gd name="T52" fmla="*/ 9 w 88"/>
              <a:gd name="T53" fmla="*/ 18 h 61"/>
              <a:gd name="T54" fmla="*/ 7 w 88"/>
              <a:gd name="T55" fmla="*/ 14 h 61"/>
              <a:gd name="T56" fmla="*/ 9 w 88"/>
              <a:gd name="T57" fmla="*/ 9 h 61"/>
              <a:gd name="T58" fmla="*/ 14 w 88"/>
              <a:gd name="T59" fmla="*/ 8 h 61"/>
              <a:gd name="T60" fmla="*/ 18 w 88"/>
              <a:gd name="T61" fmla="*/ 9 h 61"/>
              <a:gd name="T62" fmla="*/ 18 w 88"/>
              <a:gd name="T63" fmla="*/ 18 h 61"/>
              <a:gd name="T64" fmla="*/ 9 w 88"/>
              <a:gd name="T65" fmla="*/ 18 h 61"/>
              <a:gd name="T66" fmla="*/ 79 w 88"/>
              <a:gd name="T67" fmla="*/ 18 h 61"/>
              <a:gd name="T68" fmla="*/ 73 w 88"/>
              <a:gd name="T69" fmla="*/ 18 h 61"/>
              <a:gd name="T70" fmla="*/ 72 w 88"/>
              <a:gd name="T71" fmla="*/ 15 h 61"/>
              <a:gd name="T72" fmla="*/ 73 w 88"/>
              <a:gd name="T73" fmla="*/ 12 h 61"/>
              <a:gd name="T74" fmla="*/ 76 w 88"/>
              <a:gd name="T75" fmla="*/ 11 h 61"/>
              <a:gd name="T76" fmla="*/ 79 w 88"/>
              <a:gd name="T77" fmla="*/ 12 h 61"/>
              <a:gd name="T78" fmla="*/ 80 w 88"/>
              <a:gd name="T79" fmla="*/ 15 h 61"/>
              <a:gd name="T80" fmla="*/ 79 w 88"/>
              <a:gd name="T81" fmla="*/ 1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8" h="61">
                <a:moveTo>
                  <a:pt x="84" y="7"/>
                </a:moveTo>
                <a:cubicBezTo>
                  <a:pt x="82" y="5"/>
                  <a:pt x="79" y="4"/>
                  <a:pt x="76" y="4"/>
                </a:cubicBezTo>
                <a:cubicBezTo>
                  <a:pt x="73" y="4"/>
                  <a:pt x="70" y="5"/>
                  <a:pt x="68" y="7"/>
                </a:cubicBezTo>
                <a:cubicBezTo>
                  <a:pt x="65" y="9"/>
                  <a:pt x="64" y="12"/>
                  <a:pt x="64" y="15"/>
                </a:cubicBezTo>
                <a:cubicBezTo>
                  <a:pt x="64" y="17"/>
                  <a:pt x="65" y="19"/>
                  <a:pt x="65" y="20"/>
                </a:cubicBezTo>
                <a:cubicBezTo>
                  <a:pt x="51" y="33"/>
                  <a:pt x="51" y="33"/>
                  <a:pt x="51" y="33"/>
                </a:cubicBezTo>
                <a:cubicBezTo>
                  <a:pt x="48" y="32"/>
                  <a:pt x="46" y="31"/>
                  <a:pt x="43" y="31"/>
                </a:cubicBezTo>
                <a:cubicBezTo>
                  <a:pt x="40" y="31"/>
                  <a:pt x="38" y="32"/>
                  <a:pt x="36" y="33"/>
                </a:cubicBezTo>
                <a:cubicBezTo>
                  <a:pt x="25" y="21"/>
                  <a:pt x="25" y="21"/>
                  <a:pt x="25" y="21"/>
                </a:cubicBezTo>
                <a:cubicBezTo>
                  <a:pt x="28" y="15"/>
                  <a:pt x="28" y="8"/>
                  <a:pt x="23" y="4"/>
                </a:cubicBezTo>
                <a:cubicBezTo>
                  <a:pt x="21" y="1"/>
                  <a:pt x="17" y="0"/>
                  <a:pt x="14" y="0"/>
                </a:cubicBezTo>
                <a:cubicBezTo>
                  <a:pt x="10" y="0"/>
                  <a:pt x="6" y="1"/>
                  <a:pt x="4" y="4"/>
                </a:cubicBezTo>
                <a:cubicBezTo>
                  <a:pt x="1" y="7"/>
                  <a:pt x="0" y="10"/>
                  <a:pt x="0" y="14"/>
                </a:cubicBezTo>
                <a:cubicBezTo>
                  <a:pt x="0" y="17"/>
                  <a:pt x="1" y="21"/>
                  <a:pt x="4" y="23"/>
                </a:cubicBezTo>
                <a:cubicBezTo>
                  <a:pt x="6" y="26"/>
                  <a:pt x="10" y="27"/>
                  <a:pt x="14" y="27"/>
                </a:cubicBezTo>
                <a:cubicBezTo>
                  <a:pt x="16" y="27"/>
                  <a:pt x="18" y="27"/>
                  <a:pt x="20" y="26"/>
                </a:cubicBezTo>
                <a:cubicBezTo>
                  <a:pt x="30" y="38"/>
                  <a:pt x="30" y="38"/>
                  <a:pt x="30" y="38"/>
                </a:cubicBezTo>
                <a:cubicBezTo>
                  <a:pt x="27" y="44"/>
                  <a:pt x="28" y="51"/>
                  <a:pt x="33" y="56"/>
                </a:cubicBezTo>
                <a:cubicBezTo>
                  <a:pt x="35" y="59"/>
                  <a:pt x="39" y="61"/>
                  <a:pt x="43" y="61"/>
                </a:cubicBezTo>
                <a:cubicBezTo>
                  <a:pt x="47" y="61"/>
                  <a:pt x="51" y="59"/>
                  <a:pt x="54" y="56"/>
                </a:cubicBezTo>
                <a:cubicBezTo>
                  <a:pt x="58" y="51"/>
                  <a:pt x="59" y="44"/>
                  <a:pt x="56" y="38"/>
                </a:cubicBezTo>
                <a:cubicBezTo>
                  <a:pt x="71" y="26"/>
                  <a:pt x="71" y="26"/>
                  <a:pt x="71" y="26"/>
                </a:cubicBezTo>
                <a:cubicBezTo>
                  <a:pt x="72" y="27"/>
                  <a:pt x="74" y="27"/>
                  <a:pt x="76" y="27"/>
                </a:cubicBezTo>
                <a:cubicBezTo>
                  <a:pt x="79" y="27"/>
                  <a:pt x="82" y="26"/>
                  <a:pt x="84" y="24"/>
                </a:cubicBezTo>
                <a:cubicBezTo>
                  <a:pt x="87" y="21"/>
                  <a:pt x="88" y="18"/>
                  <a:pt x="88" y="15"/>
                </a:cubicBezTo>
                <a:cubicBezTo>
                  <a:pt x="88" y="12"/>
                  <a:pt x="87" y="9"/>
                  <a:pt x="84" y="7"/>
                </a:cubicBezTo>
                <a:close/>
                <a:moveTo>
                  <a:pt x="9" y="18"/>
                </a:moveTo>
                <a:cubicBezTo>
                  <a:pt x="8" y="17"/>
                  <a:pt x="7" y="15"/>
                  <a:pt x="7" y="14"/>
                </a:cubicBezTo>
                <a:cubicBezTo>
                  <a:pt x="7" y="12"/>
                  <a:pt x="8" y="11"/>
                  <a:pt x="9" y="9"/>
                </a:cubicBezTo>
                <a:cubicBezTo>
                  <a:pt x="10" y="8"/>
                  <a:pt x="12" y="8"/>
                  <a:pt x="14" y="8"/>
                </a:cubicBezTo>
                <a:cubicBezTo>
                  <a:pt x="15" y="8"/>
                  <a:pt x="17" y="8"/>
                  <a:pt x="18" y="9"/>
                </a:cubicBezTo>
                <a:cubicBezTo>
                  <a:pt x="20" y="12"/>
                  <a:pt x="20" y="16"/>
                  <a:pt x="18" y="18"/>
                </a:cubicBezTo>
                <a:cubicBezTo>
                  <a:pt x="16" y="20"/>
                  <a:pt x="12" y="20"/>
                  <a:pt x="9" y="18"/>
                </a:cubicBezTo>
                <a:close/>
                <a:moveTo>
                  <a:pt x="79" y="18"/>
                </a:moveTo>
                <a:cubicBezTo>
                  <a:pt x="77" y="20"/>
                  <a:pt x="75" y="20"/>
                  <a:pt x="73" y="18"/>
                </a:cubicBezTo>
                <a:cubicBezTo>
                  <a:pt x="72" y="18"/>
                  <a:pt x="72" y="16"/>
                  <a:pt x="72" y="15"/>
                </a:cubicBezTo>
                <a:cubicBezTo>
                  <a:pt x="72" y="14"/>
                  <a:pt x="72" y="13"/>
                  <a:pt x="73" y="12"/>
                </a:cubicBezTo>
                <a:cubicBezTo>
                  <a:pt x="74" y="12"/>
                  <a:pt x="75" y="11"/>
                  <a:pt x="76" y="11"/>
                </a:cubicBezTo>
                <a:cubicBezTo>
                  <a:pt x="77" y="11"/>
                  <a:pt x="78" y="12"/>
                  <a:pt x="79" y="12"/>
                </a:cubicBezTo>
                <a:cubicBezTo>
                  <a:pt x="80" y="13"/>
                  <a:pt x="80" y="14"/>
                  <a:pt x="80" y="15"/>
                </a:cubicBezTo>
                <a:cubicBezTo>
                  <a:pt x="80" y="16"/>
                  <a:pt x="80" y="18"/>
                  <a:pt x="79" y="1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65000"/>
                  <a:lumOff val="35000"/>
                </a:schemeClr>
              </a:solidFill>
              <a:cs typeface="+mn-ea"/>
              <a:sym typeface="+mn-lt"/>
            </a:endParaRPr>
          </a:p>
        </p:txBody>
      </p:sp>
      <p:sp>
        <p:nvSpPr>
          <p:cNvPr id="67" name="Freeform 37"/>
          <p:cNvSpPr/>
          <p:nvPr/>
        </p:nvSpPr>
        <p:spPr bwMode="auto">
          <a:xfrm>
            <a:off x="3197225" y="1582738"/>
            <a:ext cx="704850" cy="206375"/>
          </a:xfrm>
          <a:custGeom>
            <a:avLst/>
            <a:gdLst>
              <a:gd name="T0" fmla="*/ 444 w 444"/>
              <a:gd name="T1" fmla="*/ 130 h 130"/>
              <a:gd name="T2" fmla="*/ 444 w 444"/>
              <a:gd name="T3" fmla="*/ 0 h 130"/>
              <a:gd name="T4" fmla="*/ 0 w 444"/>
              <a:gd name="T5" fmla="*/ 0 h 130"/>
            </a:gdLst>
            <a:ahLst/>
            <a:cxnLst>
              <a:cxn ang="0">
                <a:pos x="T0" y="T1"/>
              </a:cxn>
              <a:cxn ang="0">
                <a:pos x="T2" y="T3"/>
              </a:cxn>
              <a:cxn ang="0">
                <a:pos x="T4" y="T5"/>
              </a:cxn>
            </a:cxnLst>
            <a:rect l="0" t="0" r="r" b="b"/>
            <a:pathLst>
              <a:path w="444" h="130">
                <a:moveTo>
                  <a:pt x="444" y="130"/>
                </a:moveTo>
                <a:lnTo>
                  <a:pt x="444" y="0"/>
                </a:lnTo>
                <a:lnTo>
                  <a:pt x="0" y="0"/>
                </a:lnTo>
              </a:path>
            </a:pathLst>
          </a:custGeom>
          <a:noFill/>
          <a:ln w="6350" cap="flat" cmpd="sng">
            <a:solidFill>
              <a:schemeClr val="accent5">
                <a:lumMod val="60000"/>
                <a:lumOff val="40000"/>
              </a:schemeClr>
            </a:solidFill>
            <a:prstDash val="dash"/>
            <a:roun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1">
                  <a:lumMod val="65000"/>
                  <a:lumOff val="35000"/>
                </a:schemeClr>
              </a:solidFill>
              <a:cs typeface="+mn-ea"/>
              <a:sym typeface="+mn-lt"/>
            </a:endParaRPr>
          </a:p>
        </p:txBody>
      </p:sp>
      <p:sp>
        <p:nvSpPr>
          <p:cNvPr id="68" name="Freeform 38"/>
          <p:cNvSpPr/>
          <p:nvPr/>
        </p:nvSpPr>
        <p:spPr bwMode="auto">
          <a:xfrm>
            <a:off x="4945063" y="1582738"/>
            <a:ext cx="679450" cy="319087"/>
          </a:xfrm>
          <a:custGeom>
            <a:avLst/>
            <a:gdLst>
              <a:gd name="T0" fmla="*/ 0 w 428"/>
              <a:gd name="T1" fmla="*/ 201 h 201"/>
              <a:gd name="T2" fmla="*/ 0 w 428"/>
              <a:gd name="T3" fmla="*/ 0 h 201"/>
              <a:gd name="T4" fmla="*/ 428 w 428"/>
              <a:gd name="T5" fmla="*/ 0 h 201"/>
            </a:gdLst>
            <a:ahLst/>
            <a:cxnLst>
              <a:cxn ang="0">
                <a:pos x="T0" y="T1"/>
              </a:cxn>
              <a:cxn ang="0">
                <a:pos x="T2" y="T3"/>
              </a:cxn>
              <a:cxn ang="0">
                <a:pos x="T4" y="T5"/>
              </a:cxn>
            </a:cxnLst>
            <a:rect l="0" t="0" r="r" b="b"/>
            <a:pathLst>
              <a:path w="428" h="201">
                <a:moveTo>
                  <a:pt x="0" y="201"/>
                </a:moveTo>
                <a:lnTo>
                  <a:pt x="0" y="0"/>
                </a:lnTo>
                <a:lnTo>
                  <a:pt x="428" y="0"/>
                </a:lnTo>
              </a:path>
            </a:pathLst>
          </a:custGeom>
          <a:noFill/>
          <a:ln w="6350" cap="flat" cmpd="sng">
            <a:solidFill>
              <a:srgbClr val="D74B4B"/>
            </a:solidFill>
            <a:prstDash val="dash"/>
            <a:roun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1">
                  <a:lumMod val="65000"/>
                  <a:lumOff val="35000"/>
                </a:schemeClr>
              </a:solidFill>
              <a:cs typeface="+mn-ea"/>
              <a:sym typeface="+mn-lt"/>
            </a:endParaRPr>
          </a:p>
        </p:txBody>
      </p:sp>
      <p:sp>
        <p:nvSpPr>
          <p:cNvPr id="69" name="Freeform 39"/>
          <p:cNvSpPr/>
          <p:nvPr/>
        </p:nvSpPr>
        <p:spPr bwMode="auto">
          <a:xfrm>
            <a:off x="6400800" y="2295525"/>
            <a:ext cx="1344613" cy="488950"/>
          </a:xfrm>
          <a:custGeom>
            <a:avLst/>
            <a:gdLst>
              <a:gd name="T0" fmla="*/ 0 w 847"/>
              <a:gd name="T1" fmla="*/ 308 h 308"/>
              <a:gd name="T2" fmla="*/ 0 w 847"/>
              <a:gd name="T3" fmla="*/ 0 h 308"/>
              <a:gd name="T4" fmla="*/ 847 w 847"/>
              <a:gd name="T5" fmla="*/ 0 h 308"/>
              <a:gd name="T6" fmla="*/ 847 w 847"/>
              <a:gd name="T7" fmla="*/ 105 h 308"/>
            </a:gdLst>
            <a:ahLst/>
            <a:cxnLst>
              <a:cxn ang="0">
                <a:pos x="T0" y="T1"/>
              </a:cxn>
              <a:cxn ang="0">
                <a:pos x="T2" y="T3"/>
              </a:cxn>
              <a:cxn ang="0">
                <a:pos x="T4" y="T5"/>
              </a:cxn>
              <a:cxn ang="0">
                <a:pos x="T6" y="T7"/>
              </a:cxn>
            </a:cxnLst>
            <a:rect l="0" t="0" r="r" b="b"/>
            <a:pathLst>
              <a:path w="847" h="308">
                <a:moveTo>
                  <a:pt x="0" y="308"/>
                </a:moveTo>
                <a:lnTo>
                  <a:pt x="0" y="0"/>
                </a:lnTo>
                <a:lnTo>
                  <a:pt x="847" y="0"/>
                </a:lnTo>
                <a:lnTo>
                  <a:pt x="847" y="105"/>
                </a:lnTo>
              </a:path>
            </a:pathLst>
          </a:custGeom>
          <a:noFill/>
          <a:ln w="6350" cap="flat" cmpd="sng">
            <a:solidFill>
              <a:srgbClr val="2EA6EB"/>
            </a:solidFill>
            <a:prstDash val="dash"/>
            <a:roun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1">
                  <a:lumMod val="65000"/>
                  <a:lumOff val="35000"/>
                </a:schemeClr>
              </a:solidFill>
              <a:cs typeface="+mn-ea"/>
              <a:sym typeface="+mn-lt"/>
            </a:endParaRPr>
          </a:p>
        </p:txBody>
      </p:sp>
      <p:sp>
        <p:nvSpPr>
          <p:cNvPr id="70" name="Freeform 40"/>
          <p:cNvSpPr/>
          <p:nvPr/>
        </p:nvSpPr>
        <p:spPr bwMode="auto">
          <a:xfrm>
            <a:off x="1401763" y="2295525"/>
            <a:ext cx="1479550" cy="242888"/>
          </a:xfrm>
          <a:custGeom>
            <a:avLst/>
            <a:gdLst>
              <a:gd name="T0" fmla="*/ 932 w 932"/>
              <a:gd name="T1" fmla="*/ 153 h 153"/>
              <a:gd name="T2" fmla="*/ 932 w 932"/>
              <a:gd name="T3" fmla="*/ 0 h 153"/>
              <a:gd name="T4" fmla="*/ 0 w 932"/>
              <a:gd name="T5" fmla="*/ 0 h 153"/>
              <a:gd name="T6" fmla="*/ 0 w 932"/>
              <a:gd name="T7" fmla="*/ 105 h 153"/>
            </a:gdLst>
            <a:ahLst/>
            <a:cxnLst>
              <a:cxn ang="0">
                <a:pos x="T0" y="T1"/>
              </a:cxn>
              <a:cxn ang="0">
                <a:pos x="T2" y="T3"/>
              </a:cxn>
              <a:cxn ang="0">
                <a:pos x="T4" y="T5"/>
              </a:cxn>
              <a:cxn ang="0">
                <a:pos x="T6" y="T7"/>
              </a:cxn>
            </a:cxnLst>
            <a:rect l="0" t="0" r="r" b="b"/>
            <a:pathLst>
              <a:path w="932" h="153">
                <a:moveTo>
                  <a:pt x="932" y="153"/>
                </a:moveTo>
                <a:lnTo>
                  <a:pt x="932" y="0"/>
                </a:lnTo>
                <a:lnTo>
                  <a:pt x="0" y="0"/>
                </a:lnTo>
                <a:lnTo>
                  <a:pt x="0" y="105"/>
                </a:lnTo>
              </a:path>
            </a:pathLst>
          </a:custGeom>
          <a:noFill/>
          <a:ln w="6350" cap="flat" cmpd="sng">
            <a:solidFill>
              <a:srgbClr val="2EA6EB"/>
            </a:solidFill>
            <a:prstDash val="dash"/>
            <a:roun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1">
                  <a:lumMod val="65000"/>
                  <a:lumOff val="35000"/>
                </a:schemeClr>
              </a:solidFill>
              <a:cs typeface="+mn-ea"/>
              <a:sym typeface="+mn-lt"/>
            </a:endParaRPr>
          </a:p>
        </p:txBody>
      </p:sp>
      <p:sp>
        <p:nvSpPr>
          <p:cNvPr id="71" name="Freeform 41"/>
          <p:cNvSpPr/>
          <p:nvPr/>
        </p:nvSpPr>
        <p:spPr bwMode="auto">
          <a:xfrm>
            <a:off x="3090863" y="3797300"/>
            <a:ext cx="989012" cy="446088"/>
          </a:xfrm>
          <a:custGeom>
            <a:avLst/>
            <a:gdLst>
              <a:gd name="T0" fmla="*/ 476 w 623"/>
              <a:gd name="T1" fmla="*/ 0 h 281"/>
              <a:gd name="T2" fmla="*/ 623 w 623"/>
              <a:gd name="T3" fmla="*/ 0 h 281"/>
              <a:gd name="T4" fmla="*/ 623 w 623"/>
              <a:gd name="T5" fmla="*/ 281 h 281"/>
              <a:gd name="T6" fmla="*/ 0 w 623"/>
              <a:gd name="T7" fmla="*/ 281 h 281"/>
            </a:gdLst>
            <a:ahLst/>
            <a:cxnLst>
              <a:cxn ang="0">
                <a:pos x="T0" y="T1"/>
              </a:cxn>
              <a:cxn ang="0">
                <a:pos x="T2" y="T3"/>
              </a:cxn>
              <a:cxn ang="0">
                <a:pos x="T4" y="T5"/>
              </a:cxn>
              <a:cxn ang="0">
                <a:pos x="T6" y="T7"/>
              </a:cxn>
            </a:cxnLst>
            <a:rect l="0" t="0" r="r" b="b"/>
            <a:pathLst>
              <a:path w="623" h="281">
                <a:moveTo>
                  <a:pt x="476" y="0"/>
                </a:moveTo>
                <a:lnTo>
                  <a:pt x="623" y="0"/>
                </a:lnTo>
                <a:lnTo>
                  <a:pt x="623" y="281"/>
                </a:lnTo>
                <a:lnTo>
                  <a:pt x="0" y="281"/>
                </a:lnTo>
              </a:path>
            </a:pathLst>
          </a:custGeom>
          <a:noFill/>
          <a:ln w="6350" cap="flat" cmpd="sng">
            <a:solidFill>
              <a:srgbClr val="D74B4B"/>
            </a:solidFill>
            <a:prstDash val="dash"/>
            <a:roun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1">
                  <a:lumMod val="65000"/>
                  <a:lumOff val="35000"/>
                </a:schemeClr>
              </a:solidFill>
              <a:cs typeface="+mn-ea"/>
              <a:sym typeface="+mn-lt"/>
            </a:endParaRPr>
          </a:p>
        </p:txBody>
      </p:sp>
      <p:sp>
        <p:nvSpPr>
          <p:cNvPr id="72" name="Freeform 42"/>
          <p:cNvSpPr/>
          <p:nvPr/>
        </p:nvSpPr>
        <p:spPr bwMode="auto">
          <a:xfrm>
            <a:off x="4622800" y="3470275"/>
            <a:ext cx="1157288" cy="773113"/>
          </a:xfrm>
          <a:custGeom>
            <a:avLst/>
            <a:gdLst>
              <a:gd name="T0" fmla="*/ 159 w 729"/>
              <a:gd name="T1" fmla="*/ 0 h 487"/>
              <a:gd name="T2" fmla="*/ 0 w 729"/>
              <a:gd name="T3" fmla="*/ 0 h 487"/>
              <a:gd name="T4" fmla="*/ 0 w 729"/>
              <a:gd name="T5" fmla="*/ 487 h 487"/>
              <a:gd name="T6" fmla="*/ 729 w 729"/>
              <a:gd name="T7" fmla="*/ 487 h 487"/>
            </a:gdLst>
            <a:ahLst/>
            <a:cxnLst>
              <a:cxn ang="0">
                <a:pos x="T0" y="T1"/>
              </a:cxn>
              <a:cxn ang="0">
                <a:pos x="T2" y="T3"/>
              </a:cxn>
              <a:cxn ang="0">
                <a:pos x="T4" y="T5"/>
              </a:cxn>
              <a:cxn ang="0">
                <a:pos x="T6" y="T7"/>
              </a:cxn>
            </a:cxnLst>
            <a:rect l="0" t="0" r="r" b="b"/>
            <a:pathLst>
              <a:path w="729" h="487">
                <a:moveTo>
                  <a:pt x="159" y="0"/>
                </a:moveTo>
                <a:lnTo>
                  <a:pt x="0" y="0"/>
                </a:lnTo>
                <a:lnTo>
                  <a:pt x="0" y="487"/>
                </a:lnTo>
                <a:lnTo>
                  <a:pt x="729" y="487"/>
                </a:lnTo>
              </a:path>
            </a:pathLst>
          </a:custGeom>
          <a:noFill/>
          <a:ln w="6350" cap="flat" cmpd="sng">
            <a:solidFill>
              <a:schemeClr val="accent5">
                <a:lumMod val="60000"/>
                <a:lumOff val="40000"/>
              </a:schemeClr>
            </a:solidFill>
            <a:prstDash val="dash"/>
            <a:roun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1">
                  <a:lumMod val="65000"/>
                  <a:lumOff val="35000"/>
                </a:schemeClr>
              </a:solidFill>
              <a:cs typeface="+mn-ea"/>
              <a:sym typeface="+mn-lt"/>
            </a:endParaRPr>
          </a:p>
        </p:txBody>
      </p:sp>
      <p:sp>
        <p:nvSpPr>
          <p:cNvPr id="73" name="Rectangle 43"/>
          <p:cNvSpPr>
            <a:spLocks noChangeArrowheads="1"/>
          </p:cNvSpPr>
          <p:nvPr/>
        </p:nvSpPr>
        <p:spPr bwMode="auto">
          <a:xfrm>
            <a:off x="427038" y="2562225"/>
            <a:ext cx="1943100"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ctr">
              <a:lnSpc>
                <a:spcPct val="120000"/>
              </a:lnSpc>
            </a:pPr>
            <a:r>
              <a:rPr lang="zh-CN" altLang="en-US" sz="1000" dirty="0">
                <a:solidFill>
                  <a:prstClr val="black">
                    <a:lumMod val="65000"/>
                    <a:lumOff val="35000"/>
                  </a:prstClr>
                </a:solidFill>
                <a:cs typeface="+mn-ea"/>
                <a:sym typeface="+mn-lt"/>
              </a:rPr>
              <a:t>添加标题文本</a:t>
            </a:r>
            <a:endParaRPr lang="en-US" altLang="zh-CN" sz="1000" dirty="0">
              <a:solidFill>
                <a:prstClr val="black">
                  <a:lumMod val="65000"/>
                  <a:lumOff val="35000"/>
                </a:prstClr>
              </a:solidFill>
              <a:cs typeface="+mn-ea"/>
              <a:sym typeface="+mn-lt"/>
            </a:endParaRPr>
          </a:p>
          <a:p>
            <a:pPr algn="ctr">
              <a:lnSpc>
                <a:spcPct val="120000"/>
              </a:lnSpc>
            </a:pPr>
            <a:r>
              <a:rPr lang="zh-CN" altLang="en-US" sz="800" dirty="0" smtClean="0">
                <a:solidFill>
                  <a:schemeClr val="tx1">
                    <a:lumMod val="65000"/>
                    <a:lumOff val="35000"/>
                  </a:schemeClr>
                </a:solidFill>
                <a:cs typeface="+mn-ea"/>
                <a:sym typeface="+mn-lt"/>
              </a:rPr>
              <a:t>幻灯片中不能直接修改的图形或文字，请进入幻灯片母版，找到对应的位置进行修改</a:t>
            </a:r>
            <a:endParaRPr lang="zh-CN" altLang="en-US" sz="800" dirty="0">
              <a:solidFill>
                <a:schemeClr val="tx1">
                  <a:lumMod val="65000"/>
                  <a:lumOff val="35000"/>
                </a:schemeClr>
              </a:solidFill>
              <a:cs typeface="+mn-ea"/>
              <a:sym typeface="+mn-lt"/>
            </a:endParaRPr>
          </a:p>
        </p:txBody>
      </p:sp>
      <p:sp>
        <p:nvSpPr>
          <p:cNvPr id="74" name="Rectangle 44"/>
          <p:cNvSpPr>
            <a:spLocks noChangeArrowheads="1"/>
          </p:cNvSpPr>
          <p:nvPr/>
        </p:nvSpPr>
        <p:spPr bwMode="auto">
          <a:xfrm>
            <a:off x="1201738" y="1247775"/>
            <a:ext cx="1943100"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ctr">
              <a:lnSpc>
                <a:spcPct val="120000"/>
              </a:lnSpc>
            </a:pPr>
            <a:r>
              <a:rPr lang="zh-CN" altLang="en-US" sz="1000" dirty="0">
                <a:solidFill>
                  <a:prstClr val="black">
                    <a:lumMod val="65000"/>
                    <a:lumOff val="35000"/>
                  </a:prstClr>
                </a:solidFill>
                <a:cs typeface="+mn-ea"/>
                <a:sym typeface="+mn-lt"/>
              </a:rPr>
              <a:t>添加标题文本</a:t>
            </a:r>
            <a:endParaRPr lang="en-US" altLang="zh-CN" sz="1000" dirty="0">
              <a:solidFill>
                <a:prstClr val="black">
                  <a:lumMod val="65000"/>
                  <a:lumOff val="35000"/>
                </a:prstClr>
              </a:solidFill>
              <a:cs typeface="+mn-ea"/>
              <a:sym typeface="+mn-lt"/>
            </a:endParaRPr>
          </a:p>
          <a:p>
            <a:pPr algn="ctr">
              <a:lnSpc>
                <a:spcPct val="120000"/>
              </a:lnSpc>
            </a:pPr>
            <a:r>
              <a:rPr lang="zh-CN" altLang="en-US" sz="800" dirty="0" smtClean="0">
                <a:solidFill>
                  <a:schemeClr val="tx1">
                    <a:lumMod val="65000"/>
                    <a:lumOff val="35000"/>
                  </a:schemeClr>
                </a:solidFill>
                <a:cs typeface="+mn-ea"/>
                <a:sym typeface="+mn-lt"/>
              </a:rPr>
              <a:t>幻灯片中不能直接修改的图形或文字，请进入幻灯片母版，找到对应的位置进行修改</a:t>
            </a:r>
            <a:endParaRPr lang="zh-CN" altLang="en-US" sz="800" dirty="0">
              <a:solidFill>
                <a:schemeClr val="tx1">
                  <a:lumMod val="65000"/>
                  <a:lumOff val="35000"/>
                </a:schemeClr>
              </a:solidFill>
              <a:cs typeface="+mn-ea"/>
              <a:sym typeface="+mn-lt"/>
            </a:endParaRPr>
          </a:p>
        </p:txBody>
      </p:sp>
      <p:sp>
        <p:nvSpPr>
          <p:cNvPr id="75" name="Rectangle 45"/>
          <p:cNvSpPr>
            <a:spLocks noChangeArrowheads="1"/>
          </p:cNvSpPr>
          <p:nvPr/>
        </p:nvSpPr>
        <p:spPr bwMode="auto">
          <a:xfrm>
            <a:off x="5659438" y="1247775"/>
            <a:ext cx="1943100"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ctr">
              <a:lnSpc>
                <a:spcPct val="120000"/>
              </a:lnSpc>
            </a:pPr>
            <a:r>
              <a:rPr lang="zh-CN" altLang="en-US" sz="1000" dirty="0">
                <a:solidFill>
                  <a:prstClr val="black">
                    <a:lumMod val="65000"/>
                    <a:lumOff val="35000"/>
                  </a:prstClr>
                </a:solidFill>
                <a:cs typeface="+mn-ea"/>
                <a:sym typeface="+mn-lt"/>
              </a:rPr>
              <a:t>添加标题文本</a:t>
            </a:r>
            <a:endParaRPr lang="en-US" altLang="zh-CN" sz="1000" dirty="0">
              <a:solidFill>
                <a:prstClr val="black">
                  <a:lumMod val="65000"/>
                  <a:lumOff val="35000"/>
                </a:prstClr>
              </a:solidFill>
              <a:cs typeface="+mn-ea"/>
              <a:sym typeface="+mn-lt"/>
            </a:endParaRPr>
          </a:p>
          <a:p>
            <a:pPr algn="ctr">
              <a:lnSpc>
                <a:spcPct val="120000"/>
              </a:lnSpc>
            </a:pPr>
            <a:r>
              <a:rPr lang="zh-CN" altLang="en-US" sz="800" dirty="0" smtClean="0">
                <a:solidFill>
                  <a:schemeClr val="tx1">
                    <a:lumMod val="65000"/>
                    <a:lumOff val="35000"/>
                  </a:schemeClr>
                </a:solidFill>
                <a:cs typeface="+mn-ea"/>
                <a:sym typeface="+mn-lt"/>
              </a:rPr>
              <a:t>幻灯片中不能直接修改的图形或文字，请进入幻灯片母版，找到对应的位置进行修改</a:t>
            </a:r>
            <a:endParaRPr lang="zh-CN" altLang="en-US" sz="800" dirty="0">
              <a:solidFill>
                <a:schemeClr val="tx1">
                  <a:lumMod val="65000"/>
                  <a:lumOff val="35000"/>
                </a:schemeClr>
              </a:solidFill>
              <a:cs typeface="+mn-ea"/>
              <a:sym typeface="+mn-lt"/>
            </a:endParaRPr>
          </a:p>
        </p:txBody>
      </p:sp>
      <p:sp>
        <p:nvSpPr>
          <p:cNvPr id="76" name="Rectangle 46"/>
          <p:cNvSpPr>
            <a:spLocks noChangeArrowheads="1"/>
          </p:cNvSpPr>
          <p:nvPr/>
        </p:nvSpPr>
        <p:spPr bwMode="auto">
          <a:xfrm>
            <a:off x="6777038" y="2562225"/>
            <a:ext cx="1943100"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ctr">
              <a:lnSpc>
                <a:spcPct val="120000"/>
              </a:lnSpc>
            </a:pPr>
            <a:r>
              <a:rPr lang="zh-CN" altLang="en-US" sz="1000" dirty="0">
                <a:solidFill>
                  <a:prstClr val="black">
                    <a:lumMod val="65000"/>
                    <a:lumOff val="35000"/>
                  </a:prstClr>
                </a:solidFill>
                <a:cs typeface="+mn-ea"/>
                <a:sym typeface="+mn-lt"/>
              </a:rPr>
              <a:t>添加标题文本</a:t>
            </a:r>
            <a:endParaRPr lang="en-US" altLang="zh-CN" sz="1000" dirty="0">
              <a:solidFill>
                <a:prstClr val="black">
                  <a:lumMod val="65000"/>
                  <a:lumOff val="35000"/>
                </a:prstClr>
              </a:solidFill>
              <a:cs typeface="+mn-ea"/>
              <a:sym typeface="+mn-lt"/>
            </a:endParaRPr>
          </a:p>
          <a:p>
            <a:pPr algn="ctr">
              <a:lnSpc>
                <a:spcPct val="120000"/>
              </a:lnSpc>
            </a:pPr>
            <a:r>
              <a:rPr lang="zh-CN" altLang="en-US" sz="800" dirty="0" smtClean="0">
                <a:solidFill>
                  <a:schemeClr val="tx1">
                    <a:lumMod val="65000"/>
                    <a:lumOff val="35000"/>
                  </a:schemeClr>
                </a:solidFill>
                <a:cs typeface="+mn-ea"/>
                <a:sym typeface="+mn-lt"/>
              </a:rPr>
              <a:t>幻灯片中不能直接修改的图形或文字，请进入幻灯片母版，找到对应的位置进行修改</a:t>
            </a:r>
            <a:endParaRPr lang="zh-CN" altLang="en-US" sz="800" dirty="0">
              <a:solidFill>
                <a:schemeClr val="tx1">
                  <a:lumMod val="65000"/>
                  <a:lumOff val="35000"/>
                </a:schemeClr>
              </a:solidFill>
              <a:cs typeface="+mn-ea"/>
              <a:sym typeface="+mn-lt"/>
            </a:endParaRPr>
          </a:p>
        </p:txBody>
      </p:sp>
      <p:sp>
        <p:nvSpPr>
          <p:cNvPr id="77" name="Rectangle 47"/>
          <p:cNvSpPr>
            <a:spLocks noChangeArrowheads="1"/>
          </p:cNvSpPr>
          <p:nvPr/>
        </p:nvSpPr>
        <p:spPr bwMode="auto">
          <a:xfrm>
            <a:off x="5867400" y="3883025"/>
            <a:ext cx="1943100"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ctr">
              <a:lnSpc>
                <a:spcPct val="120000"/>
              </a:lnSpc>
            </a:pPr>
            <a:r>
              <a:rPr lang="zh-CN" altLang="en-US" sz="1000" dirty="0">
                <a:solidFill>
                  <a:prstClr val="black">
                    <a:lumMod val="65000"/>
                    <a:lumOff val="35000"/>
                  </a:prstClr>
                </a:solidFill>
                <a:cs typeface="+mn-ea"/>
                <a:sym typeface="+mn-lt"/>
              </a:rPr>
              <a:t>添加标题文本</a:t>
            </a:r>
            <a:endParaRPr lang="en-US" altLang="zh-CN" sz="1000" dirty="0">
              <a:solidFill>
                <a:prstClr val="black">
                  <a:lumMod val="65000"/>
                  <a:lumOff val="35000"/>
                </a:prstClr>
              </a:solidFill>
              <a:cs typeface="+mn-ea"/>
              <a:sym typeface="+mn-lt"/>
            </a:endParaRPr>
          </a:p>
          <a:p>
            <a:pPr algn="ctr">
              <a:lnSpc>
                <a:spcPct val="120000"/>
              </a:lnSpc>
            </a:pPr>
            <a:r>
              <a:rPr lang="zh-CN" altLang="en-US" sz="800" dirty="0" smtClean="0">
                <a:solidFill>
                  <a:schemeClr val="tx1">
                    <a:lumMod val="65000"/>
                    <a:lumOff val="35000"/>
                  </a:schemeClr>
                </a:solidFill>
                <a:cs typeface="+mn-ea"/>
                <a:sym typeface="+mn-lt"/>
              </a:rPr>
              <a:t>幻灯片中不能直接修改的图形或文字，请进入幻灯片母版，找到对应的位置进行修改</a:t>
            </a:r>
            <a:endParaRPr lang="zh-CN" altLang="en-US" sz="800" dirty="0">
              <a:solidFill>
                <a:schemeClr val="tx1">
                  <a:lumMod val="65000"/>
                  <a:lumOff val="35000"/>
                </a:schemeClr>
              </a:solidFill>
              <a:cs typeface="+mn-ea"/>
              <a:sym typeface="+mn-lt"/>
            </a:endParaRPr>
          </a:p>
        </p:txBody>
      </p:sp>
      <p:sp>
        <p:nvSpPr>
          <p:cNvPr id="78" name="Rectangle 48"/>
          <p:cNvSpPr>
            <a:spLocks noChangeArrowheads="1"/>
          </p:cNvSpPr>
          <p:nvPr/>
        </p:nvSpPr>
        <p:spPr bwMode="auto">
          <a:xfrm>
            <a:off x="1079500" y="3883025"/>
            <a:ext cx="1943100"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ctr">
              <a:lnSpc>
                <a:spcPct val="120000"/>
              </a:lnSpc>
            </a:pPr>
            <a:r>
              <a:rPr lang="zh-CN" altLang="en-US" sz="1000" dirty="0">
                <a:solidFill>
                  <a:prstClr val="black">
                    <a:lumMod val="65000"/>
                    <a:lumOff val="35000"/>
                  </a:prstClr>
                </a:solidFill>
                <a:cs typeface="+mn-ea"/>
                <a:sym typeface="+mn-lt"/>
              </a:rPr>
              <a:t>添加标题文本</a:t>
            </a:r>
            <a:endParaRPr lang="en-US" altLang="zh-CN" sz="1000" dirty="0">
              <a:solidFill>
                <a:prstClr val="black">
                  <a:lumMod val="65000"/>
                  <a:lumOff val="35000"/>
                </a:prstClr>
              </a:solidFill>
              <a:cs typeface="+mn-ea"/>
              <a:sym typeface="+mn-lt"/>
            </a:endParaRPr>
          </a:p>
          <a:p>
            <a:pPr algn="ctr">
              <a:lnSpc>
                <a:spcPct val="120000"/>
              </a:lnSpc>
            </a:pPr>
            <a:r>
              <a:rPr lang="zh-CN" altLang="en-US" sz="800" dirty="0" smtClean="0">
                <a:solidFill>
                  <a:schemeClr val="tx1">
                    <a:lumMod val="65000"/>
                    <a:lumOff val="35000"/>
                  </a:schemeClr>
                </a:solidFill>
                <a:cs typeface="+mn-ea"/>
                <a:sym typeface="+mn-lt"/>
              </a:rPr>
              <a:t>幻灯片中不能直接修改的图形或文字，请进入幻灯片母版，找到对应的位置进行修改</a:t>
            </a:r>
            <a:endParaRPr lang="zh-CN" altLang="en-US" sz="800" dirty="0">
              <a:solidFill>
                <a:schemeClr val="tx1">
                  <a:lumMod val="65000"/>
                  <a:lumOff val="35000"/>
                </a:schemeClr>
              </a:solidFill>
              <a:cs typeface="+mn-ea"/>
              <a:sym typeface="+mn-lt"/>
            </a:endParaRPr>
          </a:p>
        </p:txBody>
      </p:sp>
      <p:sp>
        <p:nvSpPr>
          <p:cNvPr id="2" name="文本占位符 1"/>
          <p:cNvSpPr>
            <a:spLocks noGrp="1"/>
          </p:cNvSpPr>
          <p:nvPr>
            <p:ph type="body" sz="quarter" idx="10"/>
          </p:nvPr>
        </p:nvSpPr>
        <p:spPr/>
        <p:txBody>
          <a:bodyPr/>
          <a:lstStyle/>
          <a:p>
            <a:r>
              <a:rPr lang="zh-CN" altLang="en-US" dirty="0">
                <a:cs typeface="+mn-ea"/>
                <a:sym typeface="+mn-lt"/>
              </a:rPr>
              <a:t>点击输入标题</a:t>
            </a:r>
            <a:endParaRPr lang="zh-CN" altLang="en-US" dirty="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5000">
        <p14:gallery dir="l"/>
      </p:transition>
    </mc:Choice>
    <mc:Fallback>
      <p:transition spd="slow" advClick="0"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300" fill="hold"/>
                                            <p:tgtEl>
                                              <p:spTgt spid="32"/>
                                            </p:tgtEl>
                                            <p:attrNameLst>
                                              <p:attrName>ppt_w</p:attrName>
                                            </p:attrNameLst>
                                          </p:cBhvr>
                                          <p:tavLst>
                                            <p:tav tm="0">
                                              <p:val>
                                                <p:fltVal val="0"/>
                                              </p:val>
                                            </p:tav>
                                            <p:tav tm="100000">
                                              <p:val>
                                                <p:strVal val="#ppt_w"/>
                                              </p:val>
                                            </p:tav>
                                          </p:tavLst>
                                        </p:anim>
                                        <p:anim calcmode="lin" valueType="num">
                                          <p:cBhvr>
                                            <p:cTn id="8" dur="300" fill="hold"/>
                                            <p:tgtEl>
                                              <p:spTgt spid="32"/>
                                            </p:tgtEl>
                                            <p:attrNameLst>
                                              <p:attrName>ppt_h</p:attrName>
                                            </p:attrNameLst>
                                          </p:cBhvr>
                                          <p:tavLst>
                                            <p:tav tm="0">
                                              <p:val>
                                                <p:fltVal val="0"/>
                                              </p:val>
                                            </p:tav>
                                            <p:tav tm="100000">
                                              <p:val>
                                                <p:strVal val="#ppt_h"/>
                                              </p:val>
                                            </p:tav>
                                          </p:tavLst>
                                        </p:anim>
                                        <p:animEffect transition="in" filter="fade">
                                          <p:cBhvr>
                                            <p:cTn id="9" dur="300"/>
                                            <p:tgtEl>
                                              <p:spTgt spid="32"/>
                                            </p:tgtEl>
                                          </p:cBhvr>
                                        </p:animEffect>
                                      </p:childTnLst>
                                    </p:cTn>
                                  </p:par>
                                  <p:par>
                                    <p:cTn id="10" presetID="6" presetClass="emph" presetSubtype="0" autoRev="1" fill="hold" grpId="1" nodeType="withEffect">
                                      <p:stCondLst>
                                        <p:cond delay="300"/>
                                      </p:stCondLst>
                                      <p:childTnLst>
                                        <p:animScale>
                                          <p:cBhvr>
                                            <p:cTn id="11" dur="150" fill="hold"/>
                                            <p:tgtEl>
                                              <p:spTgt spid="32"/>
                                            </p:tgtEl>
                                          </p:cBhvr>
                                          <p:by x="110000" y="110000"/>
                                        </p:animScale>
                                      </p:childTnLst>
                                    </p:cTn>
                                  </p:par>
                                  <p:par>
                                    <p:cTn id="12" presetID="53" presetClass="entr" presetSubtype="16" fill="hold" grpId="0" nodeType="withEffect">
                                      <p:stCondLst>
                                        <p:cond delay="100"/>
                                      </p:stCondLst>
                                      <p:childTnLst>
                                        <p:set>
                                          <p:cBhvr>
                                            <p:cTn id="13" dur="1" fill="hold">
                                              <p:stCondLst>
                                                <p:cond delay="0"/>
                                              </p:stCondLst>
                                            </p:cTn>
                                            <p:tgtEl>
                                              <p:spTgt spid="66"/>
                                            </p:tgtEl>
                                            <p:attrNameLst>
                                              <p:attrName>style.visibility</p:attrName>
                                            </p:attrNameLst>
                                          </p:cBhvr>
                                          <p:to>
                                            <p:strVal val="visible"/>
                                          </p:to>
                                        </p:set>
                                        <p:anim calcmode="lin" valueType="num">
                                          <p:cBhvr>
                                            <p:cTn id="14" dur="300" fill="hold"/>
                                            <p:tgtEl>
                                              <p:spTgt spid="66"/>
                                            </p:tgtEl>
                                            <p:attrNameLst>
                                              <p:attrName>ppt_w</p:attrName>
                                            </p:attrNameLst>
                                          </p:cBhvr>
                                          <p:tavLst>
                                            <p:tav tm="0">
                                              <p:val>
                                                <p:fltVal val="0"/>
                                              </p:val>
                                            </p:tav>
                                            <p:tav tm="100000">
                                              <p:val>
                                                <p:strVal val="#ppt_w"/>
                                              </p:val>
                                            </p:tav>
                                          </p:tavLst>
                                        </p:anim>
                                        <p:anim calcmode="lin" valueType="num">
                                          <p:cBhvr>
                                            <p:cTn id="15" dur="300" fill="hold"/>
                                            <p:tgtEl>
                                              <p:spTgt spid="66"/>
                                            </p:tgtEl>
                                            <p:attrNameLst>
                                              <p:attrName>ppt_h</p:attrName>
                                            </p:attrNameLst>
                                          </p:cBhvr>
                                          <p:tavLst>
                                            <p:tav tm="0">
                                              <p:val>
                                                <p:fltVal val="0"/>
                                              </p:val>
                                            </p:tav>
                                            <p:tav tm="100000">
                                              <p:val>
                                                <p:strVal val="#ppt_h"/>
                                              </p:val>
                                            </p:tav>
                                          </p:tavLst>
                                        </p:anim>
                                        <p:animEffect transition="in" filter="fade">
                                          <p:cBhvr>
                                            <p:cTn id="16" dur="300"/>
                                            <p:tgtEl>
                                              <p:spTgt spid="66"/>
                                            </p:tgtEl>
                                          </p:cBhvr>
                                        </p:animEffect>
                                      </p:childTnLst>
                                    </p:cTn>
                                  </p:par>
                                  <p:par>
                                    <p:cTn id="17" presetID="6" presetClass="emph" presetSubtype="0" autoRev="1" fill="hold" grpId="1" nodeType="withEffect">
                                      <p:stCondLst>
                                        <p:cond delay="400"/>
                                      </p:stCondLst>
                                      <p:childTnLst>
                                        <p:animScale>
                                          <p:cBhvr>
                                            <p:cTn id="18" dur="150" fill="hold"/>
                                            <p:tgtEl>
                                              <p:spTgt spid="66"/>
                                            </p:tgtEl>
                                          </p:cBhvr>
                                          <p:by x="110000" y="110000"/>
                                        </p:animScale>
                                      </p:childTnLst>
                                    </p:cTn>
                                  </p:par>
                                  <p:par>
                                    <p:cTn id="19" presetID="22" presetClass="entr" presetSubtype="2" fill="hold" grpId="0" nodeType="withEffect">
                                      <p:stCondLst>
                                        <p:cond delay="400"/>
                                      </p:stCondLst>
                                      <p:childTnLst>
                                        <p:set>
                                          <p:cBhvr>
                                            <p:cTn id="20" dur="1" fill="hold">
                                              <p:stCondLst>
                                                <p:cond delay="0"/>
                                              </p:stCondLst>
                                            </p:cTn>
                                            <p:tgtEl>
                                              <p:spTgt spid="67"/>
                                            </p:tgtEl>
                                            <p:attrNameLst>
                                              <p:attrName>style.visibility</p:attrName>
                                            </p:attrNameLst>
                                          </p:cBhvr>
                                          <p:to>
                                            <p:strVal val="visible"/>
                                          </p:to>
                                        </p:set>
                                        <p:animEffect transition="in" filter="wipe(right)">
                                          <p:cBhvr>
                                            <p:cTn id="21" dur="500"/>
                                            <p:tgtEl>
                                              <p:spTgt spid="67"/>
                                            </p:tgtEl>
                                          </p:cBhvr>
                                        </p:animEffect>
                                      </p:childTnLst>
                                    </p:cTn>
                                  </p:par>
                                  <p:par>
                                    <p:cTn id="22" presetID="2" presetClass="entr" presetSubtype="8" fill="hold" grpId="0" nodeType="withEffect" p14:presetBounceEnd="56000">
                                      <p:stCondLst>
                                        <p:cond delay="900"/>
                                      </p:stCondLst>
                                      <p:childTnLst>
                                        <p:set>
                                          <p:cBhvr>
                                            <p:cTn id="23" dur="1" fill="hold">
                                              <p:stCondLst>
                                                <p:cond delay="0"/>
                                              </p:stCondLst>
                                            </p:cTn>
                                            <p:tgtEl>
                                              <p:spTgt spid="74"/>
                                            </p:tgtEl>
                                            <p:attrNameLst>
                                              <p:attrName>style.visibility</p:attrName>
                                            </p:attrNameLst>
                                          </p:cBhvr>
                                          <p:to>
                                            <p:strVal val="visible"/>
                                          </p:to>
                                        </p:set>
                                        <p:anim calcmode="lin" valueType="num" p14:bounceEnd="56000">
                                          <p:cBhvr additive="base">
                                            <p:cTn id="24" dur="500" fill="hold"/>
                                            <p:tgtEl>
                                              <p:spTgt spid="74"/>
                                            </p:tgtEl>
                                            <p:attrNameLst>
                                              <p:attrName>ppt_x</p:attrName>
                                            </p:attrNameLst>
                                          </p:cBhvr>
                                          <p:tavLst>
                                            <p:tav tm="0">
                                              <p:val>
                                                <p:strVal val="0-#ppt_w/2"/>
                                              </p:val>
                                            </p:tav>
                                            <p:tav tm="100000">
                                              <p:val>
                                                <p:strVal val="#ppt_x"/>
                                              </p:val>
                                            </p:tav>
                                          </p:tavLst>
                                        </p:anim>
                                        <p:anim calcmode="lin" valueType="num" p14:bounceEnd="56000">
                                          <p:cBhvr additive="base">
                                            <p:cTn id="25" dur="500" fill="hold"/>
                                            <p:tgtEl>
                                              <p:spTgt spid="74"/>
                                            </p:tgtEl>
                                            <p:attrNameLst>
                                              <p:attrName>ppt_y</p:attrName>
                                            </p:attrNameLst>
                                          </p:cBhvr>
                                          <p:tavLst>
                                            <p:tav tm="0">
                                              <p:val>
                                                <p:strVal val="#ppt_y"/>
                                              </p:val>
                                            </p:tav>
                                            <p:tav tm="100000">
                                              <p:val>
                                                <p:strVal val="#ppt_y"/>
                                              </p:val>
                                            </p:tav>
                                          </p:tavLst>
                                        </p:anim>
                                      </p:childTnLst>
                                    </p:cTn>
                                  </p:par>
                                  <p:par>
                                    <p:cTn id="26" presetID="53" presetClass="entr" presetSubtype="16" fill="hold" grpId="0" nodeType="withEffect">
                                      <p:stCondLst>
                                        <p:cond delay="100"/>
                                      </p:stCondLst>
                                      <p:childTnLst>
                                        <p:set>
                                          <p:cBhvr>
                                            <p:cTn id="27" dur="1" fill="hold">
                                              <p:stCondLst>
                                                <p:cond delay="0"/>
                                              </p:stCondLst>
                                            </p:cTn>
                                            <p:tgtEl>
                                              <p:spTgt spid="36"/>
                                            </p:tgtEl>
                                            <p:attrNameLst>
                                              <p:attrName>style.visibility</p:attrName>
                                            </p:attrNameLst>
                                          </p:cBhvr>
                                          <p:to>
                                            <p:strVal val="visible"/>
                                          </p:to>
                                        </p:set>
                                        <p:anim calcmode="lin" valueType="num">
                                          <p:cBhvr>
                                            <p:cTn id="28" dur="300" fill="hold"/>
                                            <p:tgtEl>
                                              <p:spTgt spid="36"/>
                                            </p:tgtEl>
                                            <p:attrNameLst>
                                              <p:attrName>ppt_w</p:attrName>
                                            </p:attrNameLst>
                                          </p:cBhvr>
                                          <p:tavLst>
                                            <p:tav tm="0">
                                              <p:val>
                                                <p:fltVal val="0"/>
                                              </p:val>
                                            </p:tav>
                                            <p:tav tm="100000">
                                              <p:val>
                                                <p:strVal val="#ppt_w"/>
                                              </p:val>
                                            </p:tav>
                                          </p:tavLst>
                                        </p:anim>
                                        <p:anim calcmode="lin" valueType="num">
                                          <p:cBhvr>
                                            <p:cTn id="29" dur="300" fill="hold"/>
                                            <p:tgtEl>
                                              <p:spTgt spid="36"/>
                                            </p:tgtEl>
                                            <p:attrNameLst>
                                              <p:attrName>ppt_h</p:attrName>
                                            </p:attrNameLst>
                                          </p:cBhvr>
                                          <p:tavLst>
                                            <p:tav tm="0">
                                              <p:val>
                                                <p:fltVal val="0"/>
                                              </p:val>
                                            </p:tav>
                                            <p:tav tm="100000">
                                              <p:val>
                                                <p:strVal val="#ppt_h"/>
                                              </p:val>
                                            </p:tav>
                                          </p:tavLst>
                                        </p:anim>
                                        <p:animEffect transition="in" filter="fade">
                                          <p:cBhvr>
                                            <p:cTn id="30" dur="300"/>
                                            <p:tgtEl>
                                              <p:spTgt spid="36"/>
                                            </p:tgtEl>
                                          </p:cBhvr>
                                        </p:animEffect>
                                      </p:childTnLst>
                                    </p:cTn>
                                  </p:par>
                                  <p:par>
                                    <p:cTn id="31" presetID="6" presetClass="emph" presetSubtype="0" autoRev="1" fill="hold" grpId="1" nodeType="withEffect">
                                      <p:stCondLst>
                                        <p:cond delay="400"/>
                                      </p:stCondLst>
                                      <p:childTnLst>
                                        <p:animScale>
                                          <p:cBhvr>
                                            <p:cTn id="32" dur="150" fill="hold"/>
                                            <p:tgtEl>
                                              <p:spTgt spid="36"/>
                                            </p:tgtEl>
                                          </p:cBhvr>
                                          <p:by x="110000" y="110000"/>
                                        </p:animScale>
                                      </p:childTnLst>
                                    </p:cTn>
                                  </p:par>
                                  <p:par>
                                    <p:cTn id="33" presetID="53" presetClass="entr" presetSubtype="16" fill="hold" nodeType="withEffect">
                                      <p:stCondLst>
                                        <p:cond delay="200"/>
                                      </p:stCondLst>
                                      <p:childTnLst>
                                        <p:set>
                                          <p:cBhvr>
                                            <p:cTn id="34" dur="1" fill="hold">
                                              <p:stCondLst>
                                                <p:cond delay="0"/>
                                              </p:stCondLst>
                                            </p:cTn>
                                            <p:tgtEl>
                                              <p:spTgt spid="63"/>
                                            </p:tgtEl>
                                            <p:attrNameLst>
                                              <p:attrName>style.visibility</p:attrName>
                                            </p:attrNameLst>
                                          </p:cBhvr>
                                          <p:to>
                                            <p:strVal val="visible"/>
                                          </p:to>
                                        </p:set>
                                        <p:anim calcmode="lin" valueType="num">
                                          <p:cBhvr>
                                            <p:cTn id="35" dur="300" fill="hold"/>
                                            <p:tgtEl>
                                              <p:spTgt spid="63"/>
                                            </p:tgtEl>
                                            <p:attrNameLst>
                                              <p:attrName>ppt_w</p:attrName>
                                            </p:attrNameLst>
                                          </p:cBhvr>
                                          <p:tavLst>
                                            <p:tav tm="0">
                                              <p:val>
                                                <p:fltVal val="0"/>
                                              </p:val>
                                            </p:tav>
                                            <p:tav tm="100000">
                                              <p:val>
                                                <p:strVal val="#ppt_w"/>
                                              </p:val>
                                            </p:tav>
                                          </p:tavLst>
                                        </p:anim>
                                        <p:anim calcmode="lin" valueType="num">
                                          <p:cBhvr>
                                            <p:cTn id="36" dur="300" fill="hold"/>
                                            <p:tgtEl>
                                              <p:spTgt spid="63"/>
                                            </p:tgtEl>
                                            <p:attrNameLst>
                                              <p:attrName>ppt_h</p:attrName>
                                            </p:attrNameLst>
                                          </p:cBhvr>
                                          <p:tavLst>
                                            <p:tav tm="0">
                                              <p:val>
                                                <p:fltVal val="0"/>
                                              </p:val>
                                            </p:tav>
                                            <p:tav tm="100000">
                                              <p:val>
                                                <p:strVal val="#ppt_h"/>
                                              </p:val>
                                            </p:tav>
                                          </p:tavLst>
                                        </p:anim>
                                        <p:animEffect transition="in" filter="fade">
                                          <p:cBhvr>
                                            <p:cTn id="37" dur="300"/>
                                            <p:tgtEl>
                                              <p:spTgt spid="63"/>
                                            </p:tgtEl>
                                          </p:cBhvr>
                                        </p:animEffect>
                                      </p:childTnLst>
                                    </p:cTn>
                                  </p:par>
                                  <p:par>
                                    <p:cTn id="38" presetID="6" presetClass="emph" presetSubtype="0" autoRev="1" fill="hold" nodeType="withEffect">
                                      <p:stCondLst>
                                        <p:cond delay="500"/>
                                      </p:stCondLst>
                                      <p:childTnLst>
                                        <p:animScale>
                                          <p:cBhvr>
                                            <p:cTn id="39" dur="150" fill="hold"/>
                                            <p:tgtEl>
                                              <p:spTgt spid="63"/>
                                            </p:tgtEl>
                                          </p:cBhvr>
                                          <p:by x="110000" y="110000"/>
                                        </p:animScale>
                                      </p:childTnLst>
                                    </p:cTn>
                                  </p:par>
                                  <p:par>
                                    <p:cTn id="40" presetID="22" presetClass="entr" presetSubtype="8" fill="hold" grpId="0" nodeType="withEffect">
                                      <p:stCondLst>
                                        <p:cond delay="500"/>
                                      </p:stCondLst>
                                      <p:childTnLst>
                                        <p:set>
                                          <p:cBhvr>
                                            <p:cTn id="41" dur="1" fill="hold">
                                              <p:stCondLst>
                                                <p:cond delay="0"/>
                                              </p:stCondLst>
                                            </p:cTn>
                                            <p:tgtEl>
                                              <p:spTgt spid="68"/>
                                            </p:tgtEl>
                                            <p:attrNameLst>
                                              <p:attrName>style.visibility</p:attrName>
                                            </p:attrNameLst>
                                          </p:cBhvr>
                                          <p:to>
                                            <p:strVal val="visible"/>
                                          </p:to>
                                        </p:set>
                                        <p:animEffect transition="in" filter="wipe(left)">
                                          <p:cBhvr>
                                            <p:cTn id="42" dur="500"/>
                                            <p:tgtEl>
                                              <p:spTgt spid="68"/>
                                            </p:tgtEl>
                                          </p:cBhvr>
                                        </p:animEffect>
                                      </p:childTnLst>
                                    </p:cTn>
                                  </p:par>
                                  <p:par>
                                    <p:cTn id="43" presetID="2" presetClass="entr" presetSubtype="2" fill="hold" grpId="0" nodeType="withEffect" p14:presetBounceEnd="56000">
                                      <p:stCondLst>
                                        <p:cond delay="1000"/>
                                      </p:stCondLst>
                                      <p:childTnLst>
                                        <p:set>
                                          <p:cBhvr>
                                            <p:cTn id="44" dur="1" fill="hold">
                                              <p:stCondLst>
                                                <p:cond delay="0"/>
                                              </p:stCondLst>
                                            </p:cTn>
                                            <p:tgtEl>
                                              <p:spTgt spid="75"/>
                                            </p:tgtEl>
                                            <p:attrNameLst>
                                              <p:attrName>style.visibility</p:attrName>
                                            </p:attrNameLst>
                                          </p:cBhvr>
                                          <p:to>
                                            <p:strVal val="visible"/>
                                          </p:to>
                                        </p:set>
                                        <p:anim calcmode="lin" valueType="num" p14:bounceEnd="56000">
                                          <p:cBhvr additive="base">
                                            <p:cTn id="45" dur="500" fill="hold"/>
                                            <p:tgtEl>
                                              <p:spTgt spid="75"/>
                                            </p:tgtEl>
                                            <p:attrNameLst>
                                              <p:attrName>ppt_x</p:attrName>
                                            </p:attrNameLst>
                                          </p:cBhvr>
                                          <p:tavLst>
                                            <p:tav tm="0">
                                              <p:val>
                                                <p:strVal val="1+#ppt_w/2"/>
                                              </p:val>
                                            </p:tav>
                                            <p:tav tm="100000">
                                              <p:val>
                                                <p:strVal val="#ppt_x"/>
                                              </p:val>
                                            </p:tav>
                                          </p:tavLst>
                                        </p:anim>
                                        <p:anim calcmode="lin" valueType="num" p14:bounceEnd="56000">
                                          <p:cBhvr additive="base">
                                            <p:cTn id="46" dur="500" fill="hold"/>
                                            <p:tgtEl>
                                              <p:spTgt spid="75"/>
                                            </p:tgtEl>
                                            <p:attrNameLst>
                                              <p:attrName>ppt_y</p:attrName>
                                            </p:attrNameLst>
                                          </p:cBhvr>
                                          <p:tavLst>
                                            <p:tav tm="0">
                                              <p:val>
                                                <p:strVal val="#ppt_y"/>
                                              </p:val>
                                            </p:tav>
                                            <p:tav tm="100000">
                                              <p:val>
                                                <p:strVal val="#ppt_y"/>
                                              </p:val>
                                            </p:tav>
                                          </p:tavLst>
                                        </p:anim>
                                      </p:childTnLst>
                                    </p:cTn>
                                  </p:par>
                                  <p:par>
                                    <p:cTn id="47" presetID="53" presetClass="entr" presetSubtype="16" fill="hold" grpId="0" nodeType="withEffect">
                                      <p:stCondLst>
                                        <p:cond delay="200"/>
                                      </p:stCondLst>
                                      <p:childTnLst>
                                        <p:set>
                                          <p:cBhvr>
                                            <p:cTn id="48" dur="1" fill="hold">
                                              <p:stCondLst>
                                                <p:cond delay="0"/>
                                              </p:stCondLst>
                                            </p:cTn>
                                            <p:tgtEl>
                                              <p:spTgt spid="35"/>
                                            </p:tgtEl>
                                            <p:attrNameLst>
                                              <p:attrName>style.visibility</p:attrName>
                                            </p:attrNameLst>
                                          </p:cBhvr>
                                          <p:to>
                                            <p:strVal val="visible"/>
                                          </p:to>
                                        </p:set>
                                        <p:anim calcmode="lin" valueType="num">
                                          <p:cBhvr>
                                            <p:cTn id="49" dur="300" fill="hold"/>
                                            <p:tgtEl>
                                              <p:spTgt spid="35"/>
                                            </p:tgtEl>
                                            <p:attrNameLst>
                                              <p:attrName>ppt_w</p:attrName>
                                            </p:attrNameLst>
                                          </p:cBhvr>
                                          <p:tavLst>
                                            <p:tav tm="0">
                                              <p:val>
                                                <p:fltVal val="0"/>
                                              </p:val>
                                            </p:tav>
                                            <p:tav tm="100000">
                                              <p:val>
                                                <p:strVal val="#ppt_w"/>
                                              </p:val>
                                            </p:tav>
                                          </p:tavLst>
                                        </p:anim>
                                        <p:anim calcmode="lin" valueType="num">
                                          <p:cBhvr>
                                            <p:cTn id="50" dur="300" fill="hold"/>
                                            <p:tgtEl>
                                              <p:spTgt spid="35"/>
                                            </p:tgtEl>
                                            <p:attrNameLst>
                                              <p:attrName>ppt_h</p:attrName>
                                            </p:attrNameLst>
                                          </p:cBhvr>
                                          <p:tavLst>
                                            <p:tav tm="0">
                                              <p:val>
                                                <p:fltVal val="0"/>
                                              </p:val>
                                            </p:tav>
                                            <p:tav tm="100000">
                                              <p:val>
                                                <p:strVal val="#ppt_h"/>
                                              </p:val>
                                            </p:tav>
                                          </p:tavLst>
                                        </p:anim>
                                        <p:animEffect transition="in" filter="fade">
                                          <p:cBhvr>
                                            <p:cTn id="51" dur="300"/>
                                            <p:tgtEl>
                                              <p:spTgt spid="35"/>
                                            </p:tgtEl>
                                          </p:cBhvr>
                                        </p:animEffect>
                                      </p:childTnLst>
                                    </p:cTn>
                                  </p:par>
                                  <p:par>
                                    <p:cTn id="52" presetID="6" presetClass="emph" presetSubtype="0" autoRev="1" fill="hold" grpId="1" nodeType="withEffect">
                                      <p:stCondLst>
                                        <p:cond delay="500"/>
                                      </p:stCondLst>
                                      <p:childTnLst>
                                        <p:animScale>
                                          <p:cBhvr>
                                            <p:cTn id="53" dur="150" fill="hold"/>
                                            <p:tgtEl>
                                              <p:spTgt spid="35"/>
                                            </p:tgtEl>
                                          </p:cBhvr>
                                          <p:by x="110000" y="110000"/>
                                        </p:animScale>
                                      </p:childTnLst>
                                    </p:cTn>
                                  </p:par>
                                  <p:par>
                                    <p:cTn id="54" presetID="53" presetClass="entr" presetSubtype="16" fill="hold" nodeType="withEffect">
                                      <p:stCondLst>
                                        <p:cond delay="300"/>
                                      </p:stCondLst>
                                      <p:childTnLst>
                                        <p:set>
                                          <p:cBhvr>
                                            <p:cTn id="55" dur="1" fill="hold">
                                              <p:stCondLst>
                                                <p:cond delay="0"/>
                                              </p:stCondLst>
                                            </p:cTn>
                                            <p:tgtEl>
                                              <p:spTgt spid="49"/>
                                            </p:tgtEl>
                                            <p:attrNameLst>
                                              <p:attrName>style.visibility</p:attrName>
                                            </p:attrNameLst>
                                          </p:cBhvr>
                                          <p:to>
                                            <p:strVal val="visible"/>
                                          </p:to>
                                        </p:set>
                                        <p:anim calcmode="lin" valueType="num">
                                          <p:cBhvr>
                                            <p:cTn id="56" dur="300" fill="hold"/>
                                            <p:tgtEl>
                                              <p:spTgt spid="49"/>
                                            </p:tgtEl>
                                            <p:attrNameLst>
                                              <p:attrName>ppt_w</p:attrName>
                                            </p:attrNameLst>
                                          </p:cBhvr>
                                          <p:tavLst>
                                            <p:tav tm="0">
                                              <p:val>
                                                <p:fltVal val="0"/>
                                              </p:val>
                                            </p:tav>
                                            <p:tav tm="100000">
                                              <p:val>
                                                <p:strVal val="#ppt_w"/>
                                              </p:val>
                                            </p:tav>
                                          </p:tavLst>
                                        </p:anim>
                                        <p:anim calcmode="lin" valueType="num">
                                          <p:cBhvr>
                                            <p:cTn id="57" dur="300" fill="hold"/>
                                            <p:tgtEl>
                                              <p:spTgt spid="49"/>
                                            </p:tgtEl>
                                            <p:attrNameLst>
                                              <p:attrName>ppt_h</p:attrName>
                                            </p:attrNameLst>
                                          </p:cBhvr>
                                          <p:tavLst>
                                            <p:tav tm="0">
                                              <p:val>
                                                <p:fltVal val="0"/>
                                              </p:val>
                                            </p:tav>
                                            <p:tav tm="100000">
                                              <p:val>
                                                <p:strVal val="#ppt_h"/>
                                              </p:val>
                                            </p:tav>
                                          </p:tavLst>
                                        </p:anim>
                                        <p:animEffect transition="in" filter="fade">
                                          <p:cBhvr>
                                            <p:cTn id="58" dur="300"/>
                                            <p:tgtEl>
                                              <p:spTgt spid="49"/>
                                            </p:tgtEl>
                                          </p:cBhvr>
                                        </p:animEffect>
                                      </p:childTnLst>
                                    </p:cTn>
                                  </p:par>
                                  <p:par>
                                    <p:cTn id="59" presetID="6" presetClass="emph" presetSubtype="0" autoRev="1" fill="hold" nodeType="withEffect">
                                      <p:stCondLst>
                                        <p:cond delay="600"/>
                                      </p:stCondLst>
                                      <p:childTnLst>
                                        <p:animScale>
                                          <p:cBhvr>
                                            <p:cTn id="60" dur="150" fill="hold"/>
                                            <p:tgtEl>
                                              <p:spTgt spid="49"/>
                                            </p:tgtEl>
                                          </p:cBhvr>
                                          <p:by x="110000" y="110000"/>
                                        </p:animScale>
                                      </p:childTnLst>
                                    </p:cTn>
                                  </p:par>
                                  <p:par>
                                    <p:cTn id="61" presetID="22" presetClass="entr" presetSubtype="2" fill="hold" grpId="0" nodeType="withEffect">
                                      <p:stCondLst>
                                        <p:cond delay="600"/>
                                      </p:stCondLst>
                                      <p:childTnLst>
                                        <p:set>
                                          <p:cBhvr>
                                            <p:cTn id="62" dur="1" fill="hold">
                                              <p:stCondLst>
                                                <p:cond delay="0"/>
                                              </p:stCondLst>
                                            </p:cTn>
                                            <p:tgtEl>
                                              <p:spTgt spid="70"/>
                                            </p:tgtEl>
                                            <p:attrNameLst>
                                              <p:attrName>style.visibility</p:attrName>
                                            </p:attrNameLst>
                                          </p:cBhvr>
                                          <p:to>
                                            <p:strVal val="visible"/>
                                          </p:to>
                                        </p:set>
                                        <p:animEffect transition="in" filter="wipe(right)">
                                          <p:cBhvr>
                                            <p:cTn id="63" dur="500"/>
                                            <p:tgtEl>
                                              <p:spTgt spid="70"/>
                                            </p:tgtEl>
                                          </p:cBhvr>
                                        </p:animEffect>
                                      </p:childTnLst>
                                    </p:cTn>
                                  </p:par>
                                  <p:par>
                                    <p:cTn id="64" presetID="2" presetClass="entr" presetSubtype="8" fill="hold" grpId="0" nodeType="withEffect" p14:presetBounceEnd="56000">
                                      <p:stCondLst>
                                        <p:cond delay="1100"/>
                                      </p:stCondLst>
                                      <p:childTnLst>
                                        <p:set>
                                          <p:cBhvr>
                                            <p:cTn id="65" dur="1" fill="hold">
                                              <p:stCondLst>
                                                <p:cond delay="0"/>
                                              </p:stCondLst>
                                            </p:cTn>
                                            <p:tgtEl>
                                              <p:spTgt spid="73"/>
                                            </p:tgtEl>
                                            <p:attrNameLst>
                                              <p:attrName>style.visibility</p:attrName>
                                            </p:attrNameLst>
                                          </p:cBhvr>
                                          <p:to>
                                            <p:strVal val="visible"/>
                                          </p:to>
                                        </p:set>
                                        <p:anim calcmode="lin" valueType="num" p14:bounceEnd="56000">
                                          <p:cBhvr additive="base">
                                            <p:cTn id="66" dur="500" fill="hold"/>
                                            <p:tgtEl>
                                              <p:spTgt spid="73"/>
                                            </p:tgtEl>
                                            <p:attrNameLst>
                                              <p:attrName>ppt_x</p:attrName>
                                            </p:attrNameLst>
                                          </p:cBhvr>
                                          <p:tavLst>
                                            <p:tav tm="0">
                                              <p:val>
                                                <p:strVal val="0-#ppt_w/2"/>
                                              </p:val>
                                            </p:tav>
                                            <p:tav tm="100000">
                                              <p:val>
                                                <p:strVal val="#ppt_x"/>
                                              </p:val>
                                            </p:tav>
                                          </p:tavLst>
                                        </p:anim>
                                        <p:anim calcmode="lin" valueType="num" p14:bounceEnd="56000">
                                          <p:cBhvr additive="base">
                                            <p:cTn id="67" dur="500" fill="hold"/>
                                            <p:tgtEl>
                                              <p:spTgt spid="73"/>
                                            </p:tgtEl>
                                            <p:attrNameLst>
                                              <p:attrName>ppt_y</p:attrName>
                                            </p:attrNameLst>
                                          </p:cBhvr>
                                          <p:tavLst>
                                            <p:tav tm="0">
                                              <p:val>
                                                <p:strVal val="#ppt_y"/>
                                              </p:val>
                                            </p:tav>
                                            <p:tav tm="100000">
                                              <p:val>
                                                <p:strVal val="#ppt_y"/>
                                              </p:val>
                                            </p:tav>
                                          </p:tavLst>
                                        </p:anim>
                                      </p:childTnLst>
                                    </p:cTn>
                                  </p:par>
                                  <p:par>
                                    <p:cTn id="68" presetID="53" presetClass="entr" presetSubtype="16" fill="hold" grpId="0" nodeType="withEffect">
                                      <p:stCondLst>
                                        <p:cond delay="300"/>
                                      </p:stCondLst>
                                      <p:childTnLst>
                                        <p:set>
                                          <p:cBhvr>
                                            <p:cTn id="69" dur="1" fill="hold">
                                              <p:stCondLst>
                                                <p:cond delay="0"/>
                                              </p:stCondLst>
                                            </p:cTn>
                                            <p:tgtEl>
                                              <p:spTgt spid="33"/>
                                            </p:tgtEl>
                                            <p:attrNameLst>
                                              <p:attrName>style.visibility</p:attrName>
                                            </p:attrNameLst>
                                          </p:cBhvr>
                                          <p:to>
                                            <p:strVal val="visible"/>
                                          </p:to>
                                        </p:set>
                                        <p:anim calcmode="lin" valueType="num">
                                          <p:cBhvr>
                                            <p:cTn id="70" dur="300" fill="hold"/>
                                            <p:tgtEl>
                                              <p:spTgt spid="33"/>
                                            </p:tgtEl>
                                            <p:attrNameLst>
                                              <p:attrName>ppt_w</p:attrName>
                                            </p:attrNameLst>
                                          </p:cBhvr>
                                          <p:tavLst>
                                            <p:tav tm="0">
                                              <p:val>
                                                <p:fltVal val="0"/>
                                              </p:val>
                                            </p:tav>
                                            <p:tav tm="100000">
                                              <p:val>
                                                <p:strVal val="#ppt_w"/>
                                              </p:val>
                                            </p:tav>
                                          </p:tavLst>
                                        </p:anim>
                                        <p:anim calcmode="lin" valueType="num">
                                          <p:cBhvr>
                                            <p:cTn id="71" dur="300" fill="hold"/>
                                            <p:tgtEl>
                                              <p:spTgt spid="33"/>
                                            </p:tgtEl>
                                            <p:attrNameLst>
                                              <p:attrName>ppt_h</p:attrName>
                                            </p:attrNameLst>
                                          </p:cBhvr>
                                          <p:tavLst>
                                            <p:tav tm="0">
                                              <p:val>
                                                <p:fltVal val="0"/>
                                              </p:val>
                                            </p:tav>
                                            <p:tav tm="100000">
                                              <p:val>
                                                <p:strVal val="#ppt_h"/>
                                              </p:val>
                                            </p:tav>
                                          </p:tavLst>
                                        </p:anim>
                                        <p:animEffect transition="in" filter="fade">
                                          <p:cBhvr>
                                            <p:cTn id="72" dur="300"/>
                                            <p:tgtEl>
                                              <p:spTgt spid="33"/>
                                            </p:tgtEl>
                                          </p:cBhvr>
                                        </p:animEffect>
                                      </p:childTnLst>
                                    </p:cTn>
                                  </p:par>
                                  <p:par>
                                    <p:cTn id="73" presetID="6" presetClass="emph" presetSubtype="0" autoRev="1" fill="hold" grpId="1" nodeType="withEffect">
                                      <p:stCondLst>
                                        <p:cond delay="600"/>
                                      </p:stCondLst>
                                      <p:childTnLst>
                                        <p:animScale>
                                          <p:cBhvr>
                                            <p:cTn id="74" dur="150" fill="hold"/>
                                            <p:tgtEl>
                                              <p:spTgt spid="33"/>
                                            </p:tgtEl>
                                          </p:cBhvr>
                                          <p:by x="110000" y="110000"/>
                                        </p:animScale>
                                      </p:childTnLst>
                                    </p:cTn>
                                  </p:par>
                                  <p:par>
                                    <p:cTn id="75" presetID="53" presetClass="entr" presetSubtype="16" fill="hold" nodeType="withEffect">
                                      <p:stCondLst>
                                        <p:cond delay="400"/>
                                      </p:stCondLst>
                                      <p:childTnLst>
                                        <p:set>
                                          <p:cBhvr>
                                            <p:cTn id="76" dur="1" fill="hold">
                                              <p:stCondLst>
                                                <p:cond delay="0"/>
                                              </p:stCondLst>
                                            </p:cTn>
                                            <p:tgtEl>
                                              <p:spTgt spid="60"/>
                                            </p:tgtEl>
                                            <p:attrNameLst>
                                              <p:attrName>style.visibility</p:attrName>
                                            </p:attrNameLst>
                                          </p:cBhvr>
                                          <p:to>
                                            <p:strVal val="visible"/>
                                          </p:to>
                                        </p:set>
                                        <p:anim calcmode="lin" valueType="num">
                                          <p:cBhvr>
                                            <p:cTn id="77" dur="300" fill="hold"/>
                                            <p:tgtEl>
                                              <p:spTgt spid="60"/>
                                            </p:tgtEl>
                                            <p:attrNameLst>
                                              <p:attrName>ppt_w</p:attrName>
                                            </p:attrNameLst>
                                          </p:cBhvr>
                                          <p:tavLst>
                                            <p:tav tm="0">
                                              <p:val>
                                                <p:fltVal val="0"/>
                                              </p:val>
                                            </p:tav>
                                            <p:tav tm="100000">
                                              <p:val>
                                                <p:strVal val="#ppt_w"/>
                                              </p:val>
                                            </p:tav>
                                          </p:tavLst>
                                        </p:anim>
                                        <p:anim calcmode="lin" valueType="num">
                                          <p:cBhvr>
                                            <p:cTn id="78" dur="300" fill="hold"/>
                                            <p:tgtEl>
                                              <p:spTgt spid="60"/>
                                            </p:tgtEl>
                                            <p:attrNameLst>
                                              <p:attrName>ppt_h</p:attrName>
                                            </p:attrNameLst>
                                          </p:cBhvr>
                                          <p:tavLst>
                                            <p:tav tm="0">
                                              <p:val>
                                                <p:fltVal val="0"/>
                                              </p:val>
                                            </p:tav>
                                            <p:tav tm="100000">
                                              <p:val>
                                                <p:strVal val="#ppt_h"/>
                                              </p:val>
                                            </p:tav>
                                          </p:tavLst>
                                        </p:anim>
                                        <p:animEffect transition="in" filter="fade">
                                          <p:cBhvr>
                                            <p:cTn id="79" dur="300"/>
                                            <p:tgtEl>
                                              <p:spTgt spid="60"/>
                                            </p:tgtEl>
                                          </p:cBhvr>
                                        </p:animEffect>
                                      </p:childTnLst>
                                    </p:cTn>
                                  </p:par>
                                  <p:par>
                                    <p:cTn id="80" presetID="6" presetClass="emph" presetSubtype="0" autoRev="1" fill="hold" nodeType="withEffect">
                                      <p:stCondLst>
                                        <p:cond delay="700"/>
                                      </p:stCondLst>
                                      <p:childTnLst>
                                        <p:animScale>
                                          <p:cBhvr>
                                            <p:cTn id="81" dur="150" fill="hold"/>
                                            <p:tgtEl>
                                              <p:spTgt spid="60"/>
                                            </p:tgtEl>
                                          </p:cBhvr>
                                          <p:by x="110000" y="110000"/>
                                        </p:animScale>
                                      </p:childTnLst>
                                    </p:cTn>
                                  </p:par>
                                  <p:par>
                                    <p:cTn id="82" presetID="22" presetClass="entr" presetSubtype="8" fill="hold" grpId="0" nodeType="withEffect">
                                      <p:stCondLst>
                                        <p:cond delay="700"/>
                                      </p:stCondLst>
                                      <p:childTnLst>
                                        <p:set>
                                          <p:cBhvr>
                                            <p:cTn id="83" dur="1" fill="hold">
                                              <p:stCondLst>
                                                <p:cond delay="0"/>
                                              </p:stCondLst>
                                            </p:cTn>
                                            <p:tgtEl>
                                              <p:spTgt spid="72"/>
                                            </p:tgtEl>
                                            <p:attrNameLst>
                                              <p:attrName>style.visibility</p:attrName>
                                            </p:attrNameLst>
                                          </p:cBhvr>
                                          <p:to>
                                            <p:strVal val="visible"/>
                                          </p:to>
                                        </p:set>
                                        <p:animEffect transition="in" filter="wipe(left)">
                                          <p:cBhvr>
                                            <p:cTn id="84" dur="500"/>
                                            <p:tgtEl>
                                              <p:spTgt spid="72"/>
                                            </p:tgtEl>
                                          </p:cBhvr>
                                        </p:animEffect>
                                      </p:childTnLst>
                                    </p:cTn>
                                  </p:par>
                                  <p:par>
                                    <p:cTn id="85" presetID="2" presetClass="entr" presetSubtype="2" fill="hold" grpId="0" nodeType="withEffect" p14:presetBounceEnd="56000">
                                      <p:stCondLst>
                                        <p:cond delay="1200"/>
                                      </p:stCondLst>
                                      <p:childTnLst>
                                        <p:set>
                                          <p:cBhvr>
                                            <p:cTn id="86" dur="1" fill="hold">
                                              <p:stCondLst>
                                                <p:cond delay="0"/>
                                              </p:stCondLst>
                                            </p:cTn>
                                            <p:tgtEl>
                                              <p:spTgt spid="77"/>
                                            </p:tgtEl>
                                            <p:attrNameLst>
                                              <p:attrName>style.visibility</p:attrName>
                                            </p:attrNameLst>
                                          </p:cBhvr>
                                          <p:to>
                                            <p:strVal val="visible"/>
                                          </p:to>
                                        </p:set>
                                        <p:anim calcmode="lin" valueType="num" p14:bounceEnd="56000">
                                          <p:cBhvr additive="base">
                                            <p:cTn id="87" dur="500" fill="hold"/>
                                            <p:tgtEl>
                                              <p:spTgt spid="77"/>
                                            </p:tgtEl>
                                            <p:attrNameLst>
                                              <p:attrName>ppt_x</p:attrName>
                                            </p:attrNameLst>
                                          </p:cBhvr>
                                          <p:tavLst>
                                            <p:tav tm="0">
                                              <p:val>
                                                <p:strVal val="1+#ppt_w/2"/>
                                              </p:val>
                                            </p:tav>
                                            <p:tav tm="100000">
                                              <p:val>
                                                <p:strVal val="#ppt_x"/>
                                              </p:val>
                                            </p:tav>
                                          </p:tavLst>
                                        </p:anim>
                                        <p:anim calcmode="lin" valueType="num" p14:bounceEnd="56000">
                                          <p:cBhvr additive="base">
                                            <p:cTn id="88" dur="500" fill="hold"/>
                                            <p:tgtEl>
                                              <p:spTgt spid="77"/>
                                            </p:tgtEl>
                                            <p:attrNameLst>
                                              <p:attrName>ppt_y</p:attrName>
                                            </p:attrNameLst>
                                          </p:cBhvr>
                                          <p:tavLst>
                                            <p:tav tm="0">
                                              <p:val>
                                                <p:strVal val="#ppt_y"/>
                                              </p:val>
                                            </p:tav>
                                            <p:tav tm="100000">
                                              <p:val>
                                                <p:strVal val="#ppt_y"/>
                                              </p:val>
                                            </p:tav>
                                          </p:tavLst>
                                        </p:anim>
                                      </p:childTnLst>
                                    </p:cTn>
                                  </p:par>
                                  <p:par>
                                    <p:cTn id="89" presetID="53" presetClass="entr" presetSubtype="16" fill="hold" grpId="0" nodeType="withEffect">
                                      <p:stCondLst>
                                        <p:cond delay="400"/>
                                      </p:stCondLst>
                                      <p:childTnLst>
                                        <p:set>
                                          <p:cBhvr>
                                            <p:cTn id="90" dur="1" fill="hold">
                                              <p:stCondLst>
                                                <p:cond delay="0"/>
                                              </p:stCondLst>
                                            </p:cTn>
                                            <p:tgtEl>
                                              <p:spTgt spid="34"/>
                                            </p:tgtEl>
                                            <p:attrNameLst>
                                              <p:attrName>style.visibility</p:attrName>
                                            </p:attrNameLst>
                                          </p:cBhvr>
                                          <p:to>
                                            <p:strVal val="visible"/>
                                          </p:to>
                                        </p:set>
                                        <p:anim calcmode="lin" valueType="num">
                                          <p:cBhvr>
                                            <p:cTn id="91" dur="300" fill="hold"/>
                                            <p:tgtEl>
                                              <p:spTgt spid="34"/>
                                            </p:tgtEl>
                                            <p:attrNameLst>
                                              <p:attrName>ppt_w</p:attrName>
                                            </p:attrNameLst>
                                          </p:cBhvr>
                                          <p:tavLst>
                                            <p:tav tm="0">
                                              <p:val>
                                                <p:fltVal val="0"/>
                                              </p:val>
                                            </p:tav>
                                            <p:tav tm="100000">
                                              <p:val>
                                                <p:strVal val="#ppt_w"/>
                                              </p:val>
                                            </p:tav>
                                          </p:tavLst>
                                        </p:anim>
                                        <p:anim calcmode="lin" valueType="num">
                                          <p:cBhvr>
                                            <p:cTn id="92" dur="300" fill="hold"/>
                                            <p:tgtEl>
                                              <p:spTgt spid="34"/>
                                            </p:tgtEl>
                                            <p:attrNameLst>
                                              <p:attrName>ppt_h</p:attrName>
                                            </p:attrNameLst>
                                          </p:cBhvr>
                                          <p:tavLst>
                                            <p:tav tm="0">
                                              <p:val>
                                                <p:fltVal val="0"/>
                                              </p:val>
                                            </p:tav>
                                            <p:tav tm="100000">
                                              <p:val>
                                                <p:strVal val="#ppt_h"/>
                                              </p:val>
                                            </p:tav>
                                          </p:tavLst>
                                        </p:anim>
                                        <p:animEffect transition="in" filter="fade">
                                          <p:cBhvr>
                                            <p:cTn id="93" dur="300"/>
                                            <p:tgtEl>
                                              <p:spTgt spid="34"/>
                                            </p:tgtEl>
                                          </p:cBhvr>
                                        </p:animEffect>
                                      </p:childTnLst>
                                    </p:cTn>
                                  </p:par>
                                  <p:par>
                                    <p:cTn id="94" presetID="6" presetClass="emph" presetSubtype="0" autoRev="1" fill="hold" grpId="1" nodeType="withEffect">
                                      <p:stCondLst>
                                        <p:cond delay="700"/>
                                      </p:stCondLst>
                                      <p:childTnLst>
                                        <p:animScale>
                                          <p:cBhvr>
                                            <p:cTn id="95" dur="150" fill="hold"/>
                                            <p:tgtEl>
                                              <p:spTgt spid="34"/>
                                            </p:tgtEl>
                                          </p:cBhvr>
                                          <p:by x="110000" y="110000"/>
                                        </p:animScale>
                                      </p:childTnLst>
                                    </p:cTn>
                                  </p:par>
                                  <p:par>
                                    <p:cTn id="96" presetID="53" presetClass="entr" presetSubtype="16" fill="hold" nodeType="withEffect">
                                      <p:stCondLst>
                                        <p:cond delay="500"/>
                                      </p:stCondLst>
                                      <p:childTnLst>
                                        <p:set>
                                          <p:cBhvr>
                                            <p:cTn id="97" dur="1" fill="hold">
                                              <p:stCondLst>
                                                <p:cond delay="0"/>
                                              </p:stCondLst>
                                            </p:cTn>
                                            <p:tgtEl>
                                              <p:spTgt spid="52"/>
                                            </p:tgtEl>
                                            <p:attrNameLst>
                                              <p:attrName>style.visibility</p:attrName>
                                            </p:attrNameLst>
                                          </p:cBhvr>
                                          <p:to>
                                            <p:strVal val="visible"/>
                                          </p:to>
                                        </p:set>
                                        <p:anim calcmode="lin" valueType="num">
                                          <p:cBhvr>
                                            <p:cTn id="98" dur="300" fill="hold"/>
                                            <p:tgtEl>
                                              <p:spTgt spid="52"/>
                                            </p:tgtEl>
                                            <p:attrNameLst>
                                              <p:attrName>ppt_w</p:attrName>
                                            </p:attrNameLst>
                                          </p:cBhvr>
                                          <p:tavLst>
                                            <p:tav tm="0">
                                              <p:val>
                                                <p:fltVal val="0"/>
                                              </p:val>
                                            </p:tav>
                                            <p:tav tm="100000">
                                              <p:val>
                                                <p:strVal val="#ppt_w"/>
                                              </p:val>
                                            </p:tav>
                                          </p:tavLst>
                                        </p:anim>
                                        <p:anim calcmode="lin" valueType="num">
                                          <p:cBhvr>
                                            <p:cTn id="99" dur="300" fill="hold"/>
                                            <p:tgtEl>
                                              <p:spTgt spid="52"/>
                                            </p:tgtEl>
                                            <p:attrNameLst>
                                              <p:attrName>ppt_h</p:attrName>
                                            </p:attrNameLst>
                                          </p:cBhvr>
                                          <p:tavLst>
                                            <p:tav tm="0">
                                              <p:val>
                                                <p:fltVal val="0"/>
                                              </p:val>
                                            </p:tav>
                                            <p:tav tm="100000">
                                              <p:val>
                                                <p:strVal val="#ppt_h"/>
                                              </p:val>
                                            </p:tav>
                                          </p:tavLst>
                                        </p:anim>
                                        <p:animEffect transition="in" filter="fade">
                                          <p:cBhvr>
                                            <p:cTn id="100" dur="300"/>
                                            <p:tgtEl>
                                              <p:spTgt spid="52"/>
                                            </p:tgtEl>
                                          </p:cBhvr>
                                        </p:animEffect>
                                      </p:childTnLst>
                                    </p:cTn>
                                  </p:par>
                                  <p:par>
                                    <p:cTn id="101" presetID="6" presetClass="emph" presetSubtype="0" autoRev="1" fill="hold" nodeType="withEffect">
                                      <p:stCondLst>
                                        <p:cond delay="800"/>
                                      </p:stCondLst>
                                      <p:childTnLst>
                                        <p:animScale>
                                          <p:cBhvr>
                                            <p:cTn id="102" dur="150" fill="hold"/>
                                            <p:tgtEl>
                                              <p:spTgt spid="52"/>
                                            </p:tgtEl>
                                          </p:cBhvr>
                                          <p:by x="110000" y="110000"/>
                                        </p:animScale>
                                      </p:childTnLst>
                                    </p:cTn>
                                  </p:par>
                                  <p:par>
                                    <p:cTn id="103" presetID="22" presetClass="entr" presetSubtype="8" fill="hold" grpId="0" nodeType="withEffect">
                                      <p:stCondLst>
                                        <p:cond delay="700"/>
                                      </p:stCondLst>
                                      <p:childTnLst>
                                        <p:set>
                                          <p:cBhvr>
                                            <p:cTn id="104" dur="1" fill="hold">
                                              <p:stCondLst>
                                                <p:cond delay="0"/>
                                              </p:stCondLst>
                                            </p:cTn>
                                            <p:tgtEl>
                                              <p:spTgt spid="69"/>
                                            </p:tgtEl>
                                            <p:attrNameLst>
                                              <p:attrName>style.visibility</p:attrName>
                                            </p:attrNameLst>
                                          </p:cBhvr>
                                          <p:to>
                                            <p:strVal val="visible"/>
                                          </p:to>
                                        </p:set>
                                        <p:animEffect transition="in" filter="wipe(left)">
                                          <p:cBhvr>
                                            <p:cTn id="105" dur="500"/>
                                            <p:tgtEl>
                                              <p:spTgt spid="69"/>
                                            </p:tgtEl>
                                          </p:cBhvr>
                                        </p:animEffect>
                                      </p:childTnLst>
                                    </p:cTn>
                                  </p:par>
                                  <p:par>
                                    <p:cTn id="106" presetID="2" presetClass="entr" presetSubtype="2" fill="hold" grpId="0" nodeType="withEffect" p14:presetBounceEnd="56000">
                                      <p:stCondLst>
                                        <p:cond delay="1200"/>
                                      </p:stCondLst>
                                      <p:childTnLst>
                                        <p:set>
                                          <p:cBhvr>
                                            <p:cTn id="107" dur="1" fill="hold">
                                              <p:stCondLst>
                                                <p:cond delay="0"/>
                                              </p:stCondLst>
                                            </p:cTn>
                                            <p:tgtEl>
                                              <p:spTgt spid="76"/>
                                            </p:tgtEl>
                                            <p:attrNameLst>
                                              <p:attrName>style.visibility</p:attrName>
                                            </p:attrNameLst>
                                          </p:cBhvr>
                                          <p:to>
                                            <p:strVal val="visible"/>
                                          </p:to>
                                        </p:set>
                                        <p:anim calcmode="lin" valueType="num" p14:bounceEnd="56000">
                                          <p:cBhvr additive="base">
                                            <p:cTn id="108" dur="500" fill="hold"/>
                                            <p:tgtEl>
                                              <p:spTgt spid="76"/>
                                            </p:tgtEl>
                                            <p:attrNameLst>
                                              <p:attrName>ppt_x</p:attrName>
                                            </p:attrNameLst>
                                          </p:cBhvr>
                                          <p:tavLst>
                                            <p:tav tm="0">
                                              <p:val>
                                                <p:strVal val="1+#ppt_w/2"/>
                                              </p:val>
                                            </p:tav>
                                            <p:tav tm="100000">
                                              <p:val>
                                                <p:strVal val="#ppt_x"/>
                                              </p:val>
                                            </p:tav>
                                          </p:tavLst>
                                        </p:anim>
                                        <p:anim calcmode="lin" valueType="num" p14:bounceEnd="56000">
                                          <p:cBhvr additive="base">
                                            <p:cTn id="109" dur="500" fill="hold"/>
                                            <p:tgtEl>
                                              <p:spTgt spid="76"/>
                                            </p:tgtEl>
                                            <p:attrNameLst>
                                              <p:attrName>ppt_y</p:attrName>
                                            </p:attrNameLst>
                                          </p:cBhvr>
                                          <p:tavLst>
                                            <p:tav tm="0">
                                              <p:val>
                                                <p:strVal val="#ppt_y"/>
                                              </p:val>
                                            </p:tav>
                                            <p:tav tm="100000">
                                              <p:val>
                                                <p:strVal val="#ppt_y"/>
                                              </p:val>
                                            </p:tav>
                                          </p:tavLst>
                                        </p:anim>
                                      </p:childTnLst>
                                    </p:cTn>
                                  </p:par>
                                  <p:par>
                                    <p:cTn id="110" presetID="53" presetClass="entr" presetSubtype="16" fill="hold" grpId="0" nodeType="withEffect">
                                      <p:stCondLst>
                                        <p:cond delay="500"/>
                                      </p:stCondLst>
                                      <p:childTnLst>
                                        <p:set>
                                          <p:cBhvr>
                                            <p:cTn id="111" dur="1" fill="hold">
                                              <p:stCondLst>
                                                <p:cond delay="0"/>
                                              </p:stCondLst>
                                            </p:cTn>
                                            <p:tgtEl>
                                              <p:spTgt spid="37"/>
                                            </p:tgtEl>
                                            <p:attrNameLst>
                                              <p:attrName>style.visibility</p:attrName>
                                            </p:attrNameLst>
                                          </p:cBhvr>
                                          <p:to>
                                            <p:strVal val="visible"/>
                                          </p:to>
                                        </p:set>
                                        <p:anim calcmode="lin" valueType="num">
                                          <p:cBhvr>
                                            <p:cTn id="112" dur="300" fill="hold"/>
                                            <p:tgtEl>
                                              <p:spTgt spid="37"/>
                                            </p:tgtEl>
                                            <p:attrNameLst>
                                              <p:attrName>ppt_w</p:attrName>
                                            </p:attrNameLst>
                                          </p:cBhvr>
                                          <p:tavLst>
                                            <p:tav tm="0">
                                              <p:val>
                                                <p:fltVal val="0"/>
                                              </p:val>
                                            </p:tav>
                                            <p:tav tm="100000">
                                              <p:val>
                                                <p:strVal val="#ppt_w"/>
                                              </p:val>
                                            </p:tav>
                                          </p:tavLst>
                                        </p:anim>
                                        <p:anim calcmode="lin" valueType="num">
                                          <p:cBhvr>
                                            <p:cTn id="113" dur="300" fill="hold"/>
                                            <p:tgtEl>
                                              <p:spTgt spid="37"/>
                                            </p:tgtEl>
                                            <p:attrNameLst>
                                              <p:attrName>ppt_h</p:attrName>
                                            </p:attrNameLst>
                                          </p:cBhvr>
                                          <p:tavLst>
                                            <p:tav tm="0">
                                              <p:val>
                                                <p:fltVal val="0"/>
                                              </p:val>
                                            </p:tav>
                                            <p:tav tm="100000">
                                              <p:val>
                                                <p:strVal val="#ppt_h"/>
                                              </p:val>
                                            </p:tav>
                                          </p:tavLst>
                                        </p:anim>
                                        <p:animEffect transition="in" filter="fade">
                                          <p:cBhvr>
                                            <p:cTn id="114" dur="300"/>
                                            <p:tgtEl>
                                              <p:spTgt spid="37"/>
                                            </p:tgtEl>
                                          </p:cBhvr>
                                        </p:animEffect>
                                      </p:childTnLst>
                                    </p:cTn>
                                  </p:par>
                                  <p:par>
                                    <p:cTn id="115" presetID="6" presetClass="emph" presetSubtype="0" autoRev="1" fill="hold" grpId="1" nodeType="withEffect">
                                      <p:stCondLst>
                                        <p:cond delay="800"/>
                                      </p:stCondLst>
                                      <p:childTnLst>
                                        <p:animScale>
                                          <p:cBhvr>
                                            <p:cTn id="116" dur="150" fill="hold"/>
                                            <p:tgtEl>
                                              <p:spTgt spid="37"/>
                                            </p:tgtEl>
                                          </p:cBhvr>
                                          <p:by x="110000" y="110000"/>
                                        </p:animScale>
                                      </p:childTnLst>
                                    </p:cTn>
                                  </p:par>
                                  <p:par>
                                    <p:cTn id="117" presetID="53" presetClass="entr" presetSubtype="16" fill="hold" nodeType="withEffect">
                                      <p:stCondLst>
                                        <p:cond delay="600"/>
                                      </p:stCondLst>
                                      <p:childTnLst>
                                        <p:set>
                                          <p:cBhvr>
                                            <p:cTn id="118" dur="1" fill="hold">
                                              <p:stCondLst>
                                                <p:cond delay="0"/>
                                              </p:stCondLst>
                                            </p:cTn>
                                            <p:tgtEl>
                                              <p:spTgt spid="38"/>
                                            </p:tgtEl>
                                            <p:attrNameLst>
                                              <p:attrName>style.visibility</p:attrName>
                                            </p:attrNameLst>
                                          </p:cBhvr>
                                          <p:to>
                                            <p:strVal val="visible"/>
                                          </p:to>
                                        </p:set>
                                        <p:anim calcmode="lin" valueType="num">
                                          <p:cBhvr>
                                            <p:cTn id="119" dur="300" fill="hold"/>
                                            <p:tgtEl>
                                              <p:spTgt spid="38"/>
                                            </p:tgtEl>
                                            <p:attrNameLst>
                                              <p:attrName>ppt_w</p:attrName>
                                            </p:attrNameLst>
                                          </p:cBhvr>
                                          <p:tavLst>
                                            <p:tav tm="0">
                                              <p:val>
                                                <p:fltVal val="0"/>
                                              </p:val>
                                            </p:tav>
                                            <p:tav tm="100000">
                                              <p:val>
                                                <p:strVal val="#ppt_w"/>
                                              </p:val>
                                            </p:tav>
                                          </p:tavLst>
                                        </p:anim>
                                        <p:anim calcmode="lin" valueType="num">
                                          <p:cBhvr>
                                            <p:cTn id="120" dur="300" fill="hold"/>
                                            <p:tgtEl>
                                              <p:spTgt spid="38"/>
                                            </p:tgtEl>
                                            <p:attrNameLst>
                                              <p:attrName>ppt_h</p:attrName>
                                            </p:attrNameLst>
                                          </p:cBhvr>
                                          <p:tavLst>
                                            <p:tav tm="0">
                                              <p:val>
                                                <p:fltVal val="0"/>
                                              </p:val>
                                            </p:tav>
                                            <p:tav tm="100000">
                                              <p:val>
                                                <p:strVal val="#ppt_h"/>
                                              </p:val>
                                            </p:tav>
                                          </p:tavLst>
                                        </p:anim>
                                        <p:animEffect transition="in" filter="fade">
                                          <p:cBhvr>
                                            <p:cTn id="121" dur="300"/>
                                            <p:tgtEl>
                                              <p:spTgt spid="38"/>
                                            </p:tgtEl>
                                          </p:cBhvr>
                                        </p:animEffect>
                                      </p:childTnLst>
                                    </p:cTn>
                                  </p:par>
                                  <p:par>
                                    <p:cTn id="122" presetID="6" presetClass="emph" presetSubtype="0" autoRev="1" fill="hold" nodeType="withEffect">
                                      <p:stCondLst>
                                        <p:cond delay="900"/>
                                      </p:stCondLst>
                                      <p:childTnLst>
                                        <p:animScale>
                                          <p:cBhvr>
                                            <p:cTn id="123" dur="150" fill="hold"/>
                                            <p:tgtEl>
                                              <p:spTgt spid="38"/>
                                            </p:tgtEl>
                                          </p:cBhvr>
                                          <p:by x="110000" y="110000"/>
                                        </p:animScale>
                                      </p:childTnLst>
                                    </p:cTn>
                                  </p:par>
                                  <p:par>
                                    <p:cTn id="124" presetID="22" presetClass="entr" presetSubtype="2" fill="hold" grpId="0" nodeType="withEffect">
                                      <p:stCondLst>
                                        <p:cond delay="900"/>
                                      </p:stCondLst>
                                      <p:childTnLst>
                                        <p:set>
                                          <p:cBhvr>
                                            <p:cTn id="125" dur="1" fill="hold">
                                              <p:stCondLst>
                                                <p:cond delay="0"/>
                                              </p:stCondLst>
                                            </p:cTn>
                                            <p:tgtEl>
                                              <p:spTgt spid="71"/>
                                            </p:tgtEl>
                                            <p:attrNameLst>
                                              <p:attrName>style.visibility</p:attrName>
                                            </p:attrNameLst>
                                          </p:cBhvr>
                                          <p:to>
                                            <p:strVal val="visible"/>
                                          </p:to>
                                        </p:set>
                                        <p:animEffect transition="in" filter="wipe(right)">
                                          <p:cBhvr>
                                            <p:cTn id="126" dur="500"/>
                                            <p:tgtEl>
                                              <p:spTgt spid="71"/>
                                            </p:tgtEl>
                                          </p:cBhvr>
                                        </p:animEffect>
                                      </p:childTnLst>
                                    </p:cTn>
                                  </p:par>
                                  <p:par>
                                    <p:cTn id="127" presetID="2" presetClass="entr" presetSubtype="8" fill="hold" grpId="0" nodeType="withEffect" p14:presetBounceEnd="56000">
                                      <p:stCondLst>
                                        <p:cond delay="1400"/>
                                      </p:stCondLst>
                                      <p:childTnLst>
                                        <p:set>
                                          <p:cBhvr>
                                            <p:cTn id="128" dur="1" fill="hold">
                                              <p:stCondLst>
                                                <p:cond delay="0"/>
                                              </p:stCondLst>
                                            </p:cTn>
                                            <p:tgtEl>
                                              <p:spTgt spid="78"/>
                                            </p:tgtEl>
                                            <p:attrNameLst>
                                              <p:attrName>style.visibility</p:attrName>
                                            </p:attrNameLst>
                                          </p:cBhvr>
                                          <p:to>
                                            <p:strVal val="visible"/>
                                          </p:to>
                                        </p:set>
                                        <p:anim calcmode="lin" valueType="num" p14:bounceEnd="56000">
                                          <p:cBhvr additive="base">
                                            <p:cTn id="129" dur="500" fill="hold"/>
                                            <p:tgtEl>
                                              <p:spTgt spid="78"/>
                                            </p:tgtEl>
                                            <p:attrNameLst>
                                              <p:attrName>ppt_x</p:attrName>
                                            </p:attrNameLst>
                                          </p:cBhvr>
                                          <p:tavLst>
                                            <p:tav tm="0">
                                              <p:val>
                                                <p:strVal val="0-#ppt_w/2"/>
                                              </p:val>
                                            </p:tav>
                                            <p:tav tm="100000">
                                              <p:val>
                                                <p:strVal val="#ppt_x"/>
                                              </p:val>
                                            </p:tav>
                                          </p:tavLst>
                                        </p:anim>
                                        <p:anim calcmode="lin" valueType="num" p14:bounceEnd="56000">
                                          <p:cBhvr additive="base">
                                            <p:cTn id="130" dur="500" fill="hold"/>
                                            <p:tgtEl>
                                              <p:spTgt spid="7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2" grpId="1" animBg="1"/>
          <p:bldP spid="33" grpId="0" animBg="1"/>
          <p:bldP spid="33" grpId="1" animBg="1"/>
          <p:bldP spid="34" grpId="0" animBg="1"/>
          <p:bldP spid="34" grpId="1" animBg="1"/>
          <p:bldP spid="35" grpId="0" animBg="1"/>
          <p:bldP spid="35" grpId="1" animBg="1"/>
          <p:bldP spid="36" grpId="0" animBg="1"/>
          <p:bldP spid="36" grpId="1" animBg="1"/>
          <p:bldP spid="37" grpId="0" animBg="1"/>
          <p:bldP spid="37" grpId="1" animBg="1"/>
          <p:bldP spid="66" grpId="0" animBg="1"/>
          <p:bldP spid="66" grpId="1" animBg="1"/>
          <p:bldP spid="67" grpId="0" animBg="1"/>
          <p:bldP spid="68" grpId="0" animBg="1"/>
          <p:bldP spid="69" grpId="0" animBg="1"/>
          <p:bldP spid="70" grpId="0" animBg="1"/>
          <p:bldP spid="71" grpId="0" animBg="1"/>
          <p:bldP spid="72" grpId="0" animBg="1"/>
          <p:bldP spid="73" grpId="0"/>
          <p:bldP spid="74" grpId="0"/>
          <p:bldP spid="75" grpId="0"/>
          <p:bldP spid="76" grpId="0"/>
          <p:bldP spid="77" grpId="0"/>
          <p:bldP spid="7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300" fill="hold"/>
                                            <p:tgtEl>
                                              <p:spTgt spid="32"/>
                                            </p:tgtEl>
                                            <p:attrNameLst>
                                              <p:attrName>ppt_w</p:attrName>
                                            </p:attrNameLst>
                                          </p:cBhvr>
                                          <p:tavLst>
                                            <p:tav tm="0">
                                              <p:val>
                                                <p:fltVal val="0"/>
                                              </p:val>
                                            </p:tav>
                                            <p:tav tm="100000">
                                              <p:val>
                                                <p:strVal val="#ppt_w"/>
                                              </p:val>
                                            </p:tav>
                                          </p:tavLst>
                                        </p:anim>
                                        <p:anim calcmode="lin" valueType="num">
                                          <p:cBhvr>
                                            <p:cTn id="8" dur="300" fill="hold"/>
                                            <p:tgtEl>
                                              <p:spTgt spid="32"/>
                                            </p:tgtEl>
                                            <p:attrNameLst>
                                              <p:attrName>ppt_h</p:attrName>
                                            </p:attrNameLst>
                                          </p:cBhvr>
                                          <p:tavLst>
                                            <p:tav tm="0">
                                              <p:val>
                                                <p:fltVal val="0"/>
                                              </p:val>
                                            </p:tav>
                                            <p:tav tm="100000">
                                              <p:val>
                                                <p:strVal val="#ppt_h"/>
                                              </p:val>
                                            </p:tav>
                                          </p:tavLst>
                                        </p:anim>
                                        <p:animEffect transition="in" filter="fade">
                                          <p:cBhvr>
                                            <p:cTn id="9" dur="300"/>
                                            <p:tgtEl>
                                              <p:spTgt spid="32"/>
                                            </p:tgtEl>
                                          </p:cBhvr>
                                        </p:animEffect>
                                      </p:childTnLst>
                                    </p:cTn>
                                  </p:par>
                                  <p:par>
                                    <p:cTn id="10" presetID="6" presetClass="emph" presetSubtype="0" autoRev="1" fill="hold" grpId="1" nodeType="withEffect">
                                      <p:stCondLst>
                                        <p:cond delay="300"/>
                                      </p:stCondLst>
                                      <p:childTnLst>
                                        <p:animScale>
                                          <p:cBhvr>
                                            <p:cTn id="11" dur="150" fill="hold"/>
                                            <p:tgtEl>
                                              <p:spTgt spid="32"/>
                                            </p:tgtEl>
                                          </p:cBhvr>
                                          <p:by x="110000" y="110000"/>
                                        </p:animScale>
                                      </p:childTnLst>
                                    </p:cTn>
                                  </p:par>
                                  <p:par>
                                    <p:cTn id="12" presetID="53" presetClass="entr" presetSubtype="16" fill="hold" grpId="0" nodeType="withEffect">
                                      <p:stCondLst>
                                        <p:cond delay="100"/>
                                      </p:stCondLst>
                                      <p:childTnLst>
                                        <p:set>
                                          <p:cBhvr>
                                            <p:cTn id="13" dur="1" fill="hold">
                                              <p:stCondLst>
                                                <p:cond delay="0"/>
                                              </p:stCondLst>
                                            </p:cTn>
                                            <p:tgtEl>
                                              <p:spTgt spid="66"/>
                                            </p:tgtEl>
                                            <p:attrNameLst>
                                              <p:attrName>style.visibility</p:attrName>
                                            </p:attrNameLst>
                                          </p:cBhvr>
                                          <p:to>
                                            <p:strVal val="visible"/>
                                          </p:to>
                                        </p:set>
                                        <p:anim calcmode="lin" valueType="num">
                                          <p:cBhvr>
                                            <p:cTn id="14" dur="300" fill="hold"/>
                                            <p:tgtEl>
                                              <p:spTgt spid="66"/>
                                            </p:tgtEl>
                                            <p:attrNameLst>
                                              <p:attrName>ppt_w</p:attrName>
                                            </p:attrNameLst>
                                          </p:cBhvr>
                                          <p:tavLst>
                                            <p:tav tm="0">
                                              <p:val>
                                                <p:fltVal val="0"/>
                                              </p:val>
                                            </p:tav>
                                            <p:tav tm="100000">
                                              <p:val>
                                                <p:strVal val="#ppt_w"/>
                                              </p:val>
                                            </p:tav>
                                          </p:tavLst>
                                        </p:anim>
                                        <p:anim calcmode="lin" valueType="num">
                                          <p:cBhvr>
                                            <p:cTn id="15" dur="300" fill="hold"/>
                                            <p:tgtEl>
                                              <p:spTgt spid="66"/>
                                            </p:tgtEl>
                                            <p:attrNameLst>
                                              <p:attrName>ppt_h</p:attrName>
                                            </p:attrNameLst>
                                          </p:cBhvr>
                                          <p:tavLst>
                                            <p:tav tm="0">
                                              <p:val>
                                                <p:fltVal val="0"/>
                                              </p:val>
                                            </p:tav>
                                            <p:tav tm="100000">
                                              <p:val>
                                                <p:strVal val="#ppt_h"/>
                                              </p:val>
                                            </p:tav>
                                          </p:tavLst>
                                        </p:anim>
                                        <p:animEffect transition="in" filter="fade">
                                          <p:cBhvr>
                                            <p:cTn id="16" dur="300"/>
                                            <p:tgtEl>
                                              <p:spTgt spid="66"/>
                                            </p:tgtEl>
                                          </p:cBhvr>
                                        </p:animEffect>
                                      </p:childTnLst>
                                    </p:cTn>
                                  </p:par>
                                  <p:par>
                                    <p:cTn id="17" presetID="6" presetClass="emph" presetSubtype="0" autoRev="1" fill="hold" grpId="1" nodeType="withEffect">
                                      <p:stCondLst>
                                        <p:cond delay="400"/>
                                      </p:stCondLst>
                                      <p:childTnLst>
                                        <p:animScale>
                                          <p:cBhvr>
                                            <p:cTn id="18" dur="150" fill="hold"/>
                                            <p:tgtEl>
                                              <p:spTgt spid="66"/>
                                            </p:tgtEl>
                                          </p:cBhvr>
                                          <p:by x="110000" y="110000"/>
                                        </p:animScale>
                                      </p:childTnLst>
                                    </p:cTn>
                                  </p:par>
                                  <p:par>
                                    <p:cTn id="19" presetID="22" presetClass="entr" presetSubtype="2" fill="hold" grpId="0" nodeType="withEffect">
                                      <p:stCondLst>
                                        <p:cond delay="400"/>
                                      </p:stCondLst>
                                      <p:childTnLst>
                                        <p:set>
                                          <p:cBhvr>
                                            <p:cTn id="20" dur="1" fill="hold">
                                              <p:stCondLst>
                                                <p:cond delay="0"/>
                                              </p:stCondLst>
                                            </p:cTn>
                                            <p:tgtEl>
                                              <p:spTgt spid="67"/>
                                            </p:tgtEl>
                                            <p:attrNameLst>
                                              <p:attrName>style.visibility</p:attrName>
                                            </p:attrNameLst>
                                          </p:cBhvr>
                                          <p:to>
                                            <p:strVal val="visible"/>
                                          </p:to>
                                        </p:set>
                                        <p:animEffect transition="in" filter="wipe(right)">
                                          <p:cBhvr>
                                            <p:cTn id="21" dur="500"/>
                                            <p:tgtEl>
                                              <p:spTgt spid="67"/>
                                            </p:tgtEl>
                                          </p:cBhvr>
                                        </p:animEffect>
                                      </p:childTnLst>
                                    </p:cTn>
                                  </p:par>
                                  <p:par>
                                    <p:cTn id="22" presetID="2" presetClass="entr" presetSubtype="8" fill="hold" grpId="0" nodeType="withEffect">
                                      <p:stCondLst>
                                        <p:cond delay="900"/>
                                      </p:stCondLst>
                                      <p:childTnLst>
                                        <p:set>
                                          <p:cBhvr>
                                            <p:cTn id="23" dur="1" fill="hold">
                                              <p:stCondLst>
                                                <p:cond delay="0"/>
                                              </p:stCondLst>
                                            </p:cTn>
                                            <p:tgtEl>
                                              <p:spTgt spid="74"/>
                                            </p:tgtEl>
                                            <p:attrNameLst>
                                              <p:attrName>style.visibility</p:attrName>
                                            </p:attrNameLst>
                                          </p:cBhvr>
                                          <p:to>
                                            <p:strVal val="visible"/>
                                          </p:to>
                                        </p:set>
                                        <p:anim calcmode="lin" valueType="num">
                                          <p:cBhvr additive="base">
                                            <p:cTn id="24" dur="500" fill="hold"/>
                                            <p:tgtEl>
                                              <p:spTgt spid="74"/>
                                            </p:tgtEl>
                                            <p:attrNameLst>
                                              <p:attrName>ppt_x</p:attrName>
                                            </p:attrNameLst>
                                          </p:cBhvr>
                                          <p:tavLst>
                                            <p:tav tm="0">
                                              <p:val>
                                                <p:strVal val="0-#ppt_w/2"/>
                                              </p:val>
                                            </p:tav>
                                            <p:tav tm="100000">
                                              <p:val>
                                                <p:strVal val="#ppt_x"/>
                                              </p:val>
                                            </p:tav>
                                          </p:tavLst>
                                        </p:anim>
                                        <p:anim calcmode="lin" valueType="num">
                                          <p:cBhvr additive="base">
                                            <p:cTn id="25" dur="500" fill="hold"/>
                                            <p:tgtEl>
                                              <p:spTgt spid="74"/>
                                            </p:tgtEl>
                                            <p:attrNameLst>
                                              <p:attrName>ppt_y</p:attrName>
                                            </p:attrNameLst>
                                          </p:cBhvr>
                                          <p:tavLst>
                                            <p:tav tm="0">
                                              <p:val>
                                                <p:strVal val="#ppt_y"/>
                                              </p:val>
                                            </p:tav>
                                            <p:tav tm="100000">
                                              <p:val>
                                                <p:strVal val="#ppt_y"/>
                                              </p:val>
                                            </p:tav>
                                          </p:tavLst>
                                        </p:anim>
                                      </p:childTnLst>
                                    </p:cTn>
                                  </p:par>
                                  <p:par>
                                    <p:cTn id="26" presetID="53" presetClass="entr" presetSubtype="16" fill="hold" grpId="0" nodeType="withEffect">
                                      <p:stCondLst>
                                        <p:cond delay="100"/>
                                      </p:stCondLst>
                                      <p:childTnLst>
                                        <p:set>
                                          <p:cBhvr>
                                            <p:cTn id="27" dur="1" fill="hold">
                                              <p:stCondLst>
                                                <p:cond delay="0"/>
                                              </p:stCondLst>
                                            </p:cTn>
                                            <p:tgtEl>
                                              <p:spTgt spid="36"/>
                                            </p:tgtEl>
                                            <p:attrNameLst>
                                              <p:attrName>style.visibility</p:attrName>
                                            </p:attrNameLst>
                                          </p:cBhvr>
                                          <p:to>
                                            <p:strVal val="visible"/>
                                          </p:to>
                                        </p:set>
                                        <p:anim calcmode="lin" valueType="num">
                                          <p:cBhvr>
                                            <p:cTn id="28" dur="300" fill="hold"/>
                                            <p:tgtEl>
                                              <p:spTgt spid="36"/>
                                            </p:tgtEl>
                                            <p:attrNameLst>
                                              <p:attrName>ppt_w</p:attrName>
                                            </p:attrNameLst>
                                          </p:cBhvr>
                                          <p:tavLst>
                                            <p:tav tm="0">
                                              <p:val>
                                                <p:fltVal val="0"/>
                                              </p:val>
                                            </p:tav>
                                            <p:tav tm="100000">
                                              <p:val>
                                                <p:strVal val="#ppt_w"/>
                                              </p:val>
                                            </p:tav>
                                          </p:tavLst>
                                        </p:anim>
                                        <p:anim calcmode="lin" valueType="num">
                                          <p:cBhvr>
                                            <p:cTn id="29" dur="300" fill="hold"/>
                                            <p:tgtEl>
                                              <p:spTgt spid="36"/>
                                            </p:tgtEl>
                                            <p:attrNameLst>
                                              <p:attrName>ppt_h</p:attrName>
                                            </p:attrNameLst>
                                          </p:cBhvr>
                                          <p:tavLst>
                                            <p:tav tm="0">
                                              <p:val>
                                                <p:fltVal val="0"/>
                                              </p:val>
                                            </p:tav>
                                            <p:tav tm="100000">
                                              <p:val>
                                                <p:strVal val="#ppt_h"/>
                                              </p:val>
                                            </p:tav>
                                          </p:tavLst>
                                        </p:anim>
                                        <p:animEffect transition="in" filter="fade">
                                          <p:cBhvr>
                                            <p:cTn id="30" dur="300"/>
                                            <p:tgtEl>
                                              <p:spTgt spid="36"/>
                                            </p:tgtEl>
                                          </p:cBhvr>
                                        </p:animEffect>
                                      </p:childTnLst>
                                    </p:cTn>
                                  </p:par>
                                  <p:par>
                                    <p:cTn id="31" presetID="6" presetClass="emph" presetSubtype="0" autoRev="1" fill="hold" grpId="1" nodeType="withEffect">
                                      <p:stCondLst>
                                        <p:cond delay="400"/>
                                      </p:stCondLst>
                                      <p:childTnLst>
                                        <p:animScale>
                                          <p:cBhvr>
                                            <p:cTn id="32" dur="150" fill="hold"/>
                                            <p:tgtEl>
                                              <p:spTgt spid="36"/>
                                            </p:tgtEl>
                                          </p:cBhvr>
                                          <p:by x="110000" y="110000"/>
                                        </p:animScale>
                                      </p:childTnLst>
                                    </p:cTn>
                                  </p:par>
                                  <p:par>
                                    <p:cTn id="33" presetID="53" presetClass="entr" presetSubtype="16" fill="hold" nodeType="withEffect">
                                      <p:stCondLst>
                                        <p:cond delay="200"/>
                                      </p:stCondLst>
                                      <p:childTnLst>
                                        <p:set>
                                          <p:cBhvr>
                                            <p:cTn id="34" dur="1" fill="hold">
                                              <p:stCondLst>
                                                <p:cond delay="0"/>
                                              </p:stCondLst>
                                            </p:cTn>
                                            <p:tgtEl>
                                              <p:spTgt spid="63"/>
                                            </p:tgtEl>
                                            <p:attrNameLst>
                                              <p:attrName>style.visibility</p:attrName>
                                            </p:attrNameLst>
                                          </p:cBhvr>
                                          <p:to>
                                            <p:strVal val="visible"/>
                                          </p:to>
                                        </p:set>
                                        <p:anim calcmode="lin" valueType="num">
                                          <p:cBhvr>
                                            <p:cTn id="35" dur="300" fill="hold"/>
                                            <p:tgtEl>
                                              <p:spTgt spid="63"/>
                                            </p:tgtEl>
                                            <p:attrNameLst>
                                              <p:attrName>ppt_w</p:attrName>
                                            </p:attrNameLst>
                                          </p:cBhvr>
                                          <p:tavLst>
                                            <p:tav tm="0">
                                              <p:val>
                                                <p:fltVal val="0"/>
                                              </p:val>
                                            </p:tav>
                                            <p:tav tm="100000">
                                              <p:val>
                                                <p:strVal val="#ppt_w"/>
                                              </p:val>
                                            </p:tav>
                                          </p:tavLst>
                                        </p:anim>
                                        <p:anim calcmode="lin" valueType="num">
                                          <p:cBhvr>
                                            <p:cTn id="36" dur="300" fill="hold"/>
                                            <p:tgtEl>
                                              <p:spTgt spid="63"/>
                                            </p:tgtEl>
                                            <p:attrNameLst>
                                              <p:attrName>ppt_h</p:attrName>
                                            </p:attrNameLst>
                                          </p:cBhvr>
                                          <p:tavLst>
                                            <p:tav tm="0">
                                              <p:val>
                                                <p:fltVal val="0"/>
                                              </p:val>
                                            </p:tav>
                                            <p:tav tm="100000">
                                              <p:val>
                                                <p:strVal val="#ppt_h"/>
                                              </p:val>
                                            </p:tav>
                                          </p:tavLst>
                                        </p:anim>
                                        <p:animEffect transition="in" filter="fade">
                                          <p:cBhvr>
                                            <p:cTn id="37" dur="300"/>
                                            <p:tgtEl>
                                              <p:spTgt spid="63"/>
                                            </p:tgtEl>
                                          </p:cBhvr>
                                        </p:animEffect>
                                      </p:childTnLst>
                                    </p:cTn>
                                  </p:par>
                                  <p:par>
                                    <p:cTn id="38" presetID="6" presetClass="emph" presetSubtype="0" autoRev="1" fill="hold" nodeType="withEffect">
                                      <p:stCondLst>
                                        <p:cond delay="500"/>
                                      </p:stCondLst>
                                      <p:childTnLst>
                                        <p:animScale>
                                          <p:cBhvr>
                                            <p:cTn id="39" dur="150" fill="hold"/>
                                            <p:tgtEl>
                                              <p:spTgt spid="63"/>
                                            </p:tgtEl>
                                          </p:cBhvr>
                                          <p:by x="110000" y="110000"/>
                                        </p:animScale>
                                      </p:childTnLst>
                                    </p:cTn>
                                  </p:par>
                                  <p:par>
                                    <p:cTn id="40" presetID="22" presetClass="entr" presetSubtype="8" fill="hold" grpId="0" nodeType="withEffect">
                                      <p:stCondLst>
                                        <p:cond delay="500"/>
                                      </p:stCondLst>
                                      <p:childTnLst>
                                        <p:set>
                                          <p:cBhvr>
                                            <p:cTn id="41" dur="1" fill="hold">
                                              <p:stCondLst>
                                                <p:cond delay="0"/>
                                              </p:stCondLst>
                                            </p:cTn>
                                            <p:tgtEl>
                                              <p:spTgt spid="68"/>
                                            </p:tgtEl>
                                            <p:attrNameLst>
                                              <p:attrName>style.visibility</p:attrName>
                                            </p:attrNameLst>
                                          </p:cBhvr>
                                          <p:to>
                                            <p:strVal val="visible"/>
                                          </p:to>
                                        </p:set>
                                        <p:animEffect transition="in" filter="wipe(left)">
                                          <p:cBhvr>
                                            <p:cTn id="42" dur="500"/>
                                            <p:tgtEl>
                                              <p:spTgt spid="68"/>
                                            </p:tgtEl>
                                          </p:cBhvr>
                                        </p:animEffect>
                                      </p:childTnLst>
                                    </p:cTn>
                                  </p:par>
                                  <p:par>
                                    <p:cTn id="43" presetID="2" presetClass="entr" presetSubtype="2" fill="hold" grpId="0" nodeType="withEffect">
                                      <p:stCondLst>
                                        <p:cond delay="1000"/>
                                      </p:stCondLst>
                                      <p:childTnLst>
                                        <p:set>
                                          <p:cBhvr>
                                            <p:cTn id="44" dur="1" fill="hold">
                                              <p:stCondLst>
                                                <p:cond delay="0"/>
                                              </p:stCondLst>
                                            </p:cTn>
                                            <p:tgtEl>
                                              <p:spTgt spid="75"/>
                                            </p:tgtEl>
                                            <p:attrNameLst>
                                              <p:attrName>style.visibility</p:attrName>
                                            </p:attrNameLst>
                                          </p:cBhvr>
                                          <p:to>
                                            <p:strVal val="visible"/>
                                          </p:to>
                                        </p:set>
                                        <p:anim calcmode="lin" valueType="num">
                                          <p:cBhvr additive="base">
                                            <p:cTn id="45" dur="500" fill="hold"/>
                                            <p:tgtEl>
                                              <p:spTgt spid="75"/>
                                            </p:tgtEl>
                                            <p:attrNameLst>
                                              <p:attrName>ppt_x</p:attrName>
                                            </p:attrNameLst>
                                          </p:cBhvr>
                                          <p:tavLst>
                                            <p:tav tm="0">
                                              <p:val>
                                                <p:strVal val="1+#ppt_w/2"/>
                                              </p:val>
                                            </p:tav>
                                            <p:tav tm="100000">
                                              <p:val>
                                                <p:strVal val="#ppt_x"/>
                                              </p:val>
                                            </p:tav>
                                          </p:tavLst>
                                        </p:anim>
                                        <p:anim calcmode="lin" valueType="num">
                                          <p:cBhvr additive="base">
                                            <p:cTn id="46" dur="500" fill="hold"/>
                                            <p:tgtEl>
                                              <p:spTgt spid="75"/>
                                            </p:tgtEl>
                                            <p:attrNameLst>
                                              <p:attrName>ppt_y</p:attrName>
                                            </p:attrNameLst>
                                          </p:cBhvr>
                                          <p:tavLst>
                                            <p:tav tm="0">
                                              <p:val>
                                                <p:strVal val="#ppt_y"/>
                                              </p:val>
                                            </p:tav>
                                            <p:tav tm="100000">
                                              <p:val>
                                                <p:strVal val="#ppt_y"/>
                                              </p:val>
                                            </p:tav>
                                          </p:tavLst>
                                        </p:anim>
                                      </p:childTnLst>
                                    </p:cTn>
                                  </p:par>
                                  <p:par>
                                    <p:cTn id="47" presetID="53" presetClass="entr" presetSubtype="16" fill="hold" grpId="0" nodeType="withEffect">
                                      <p:stCondLst>
                                        <p:cond delay="200"/>
                                      </p:stCondLst>
                                      <p:childTnLst>
                                        <p:set>
                                          <p:cBhvr>
                                            <p:cTn id="48" dur="1" fill="hold">
                                              <p:stCondLst>
                                                <p:cond delay="0"/>
                                              </p:stCondLst>
                                            </p:cTn>
                                            <p:tgtEl>
                                              <p:spTgt spid="35"/>
                                            </p:tgtEl>
                                            <p:attrNameLst>
                                              <p:attrName>style.visibility</p:attrName>
                                            </p:attrNameLst>
                                          </p:cBhvr>
                                          <p:to>
                                            <p:strVal val="visible"/>
                                          </p:to>
                                        </p:set>
                                        <p:anim calcmode="lin" valueType="num">
                                          <p:cBhvr>
                                            <p:cTn id="49" dur="300" fill="hold"/>
                                            <p:tgtEl>
                                              <p:spTgt spid="35"/>
                                            </p:tgtEl>
                                            <p:attrNameLst>
                                              <p:attrName>ppt_w</p:attrName>
                                            </p:attrNameLst>
                                          </p:cBhvr>
                                          <p:tavLst>
                                            <p:tav tm="0">
                                              <p:val>
                                                <p:fltVal val="0"/>
                                              </p:val>
                                            </p:tav>
                                            <p:tav tm="100000">
                                              <p:val>
                                                <p:strVal val="#ppt_w"/>
                                              </p:val>
                                            </p:tav>
                                          </p:tavLst>
                                        </p:anim>
                                        <p:anim calcmode="lin" valueType="num">
                                          <p:cBhvr>
                                            <p:cTn id="50" dur="300" fill="hold"/>
                                            <p:tgtEl>
                                              <p:spTgt spid="35"/>
                                            </p:tgtEl>
                                            <p:attrNameLst>
                                              <p:attrName>ppt_h</p:attrName>
                                            </p:attrNameLst>
                                          </p:cBhvr>
                                          <p:tavLst>
                                            <p:tav tm="0">
                                              <p:val>
                                                <p:fltVal val="0"/>
                                              </p:val>
                                            </p:tav>
                                            <p:tav tm="100000">
                                              <p:val>
                                                <p:strVal val="#ppt_h"/>
                                              </p:val>
                                            </p:tav>
                                          </p:tavLst>
                                        </p:anim>
                                        <p:animEffect transition="in" filter="fade">
                                          <p:cBhvr>
                                            <p:cTn id="51" dur="300"/>
                                            <p:tgtEl>
                                              <p:spTgt spid="35"/>
                                            </p:tgtEl>
                                          </p:cBhvr>
                                        </p:animEffect>
                                      </p:childTnLst>
                                    </p:cTn>
                                  </p:par>
                                  <p:par>
                                    <p:cTn id="52" presetID="6" presetClass="emph" presetSubtype="0" autoRev="1" fill="hold" grpId="1" nodeType="withEffect">
                                      <p:stCondLst>
                                        <p:cond delay="500"/>
                                      </p:stCondLst>
                                      <p:childTnLst>
                                        <p:animScale>
                                          <p:cBhvr>
                                            <p:cTn id="53" dur="150" fill="hold"/>
                                            <p:tgtEl>
                                              <p:spTgt spid="35"/>
                                            </p:tgtEl>
                                          </p:cBhvr>
                                          <p:by x="110000" y="110000"/>
                                        </p:animScale>
                                      </p:childTnLst>
                                    </p:cTn>
                                  </p:par>
                                  <p:par>
                                    <p:cTn id="54" presetID="53" presetClass="entr" presetSubtype="16" fill="hold" nodeType="withEffect">
                                      <p:stCondLst>
                                        <p:cond delay="300"/>
                                      </p:stCondLst>
                                      <p:childTnLst>
                                        <p:set>
                                          <p:cBhvr>
                                            <p:cTn id="55" dur="1" fill="hold">
                                              <p:stCondLst>
                                                <p:cond delay="0"/>
                                              </p:stCondLst>
                                            </p:cTn>
                                            <p:tgtEl>
                                              <p:spTgt spid="49"/>
                                            </p:tgtEl>
                                            <p:attrNameLst>
                                              <p:attrName>style.visibility</p:attrName>
                                            </p:attrNameLst>
                                          </p:cBhvr>
                                          <p:to>
                                            <p:strVal val="visible"/>
                                          </p:to>
                                        </p:set>
                                        <p:anim calcmode="lin" valueType="num">
                                          <p:cBhvr>
                                            <p:cTn id="56" dur="300" fill="hold"/>
                                            <p:tgtEl>
                                              <p:spTgt spid="49"/>
                                            </p:tgtEl>
                                            <p:attrNameLst>
                                              <p:attrName>ppt_w</p:attrName>
                                            </p:attrNameLst>
                                          </p:cBhvr>
                                          <p:tavLst>
                                            <p:tav tm="0">
                                              <p:val>
                                                <p:fltVal val="0"/>
                                              </p:val>
                                            </p:tav>
                                            <p:tav tm="100000">
                                              <p:val>
                                                <p:strVal val="#ppt_w"/>
                                              </p:val>
                                            </p:tav>
                                          </p:tavLst>
                                        </p:anim>
                                        <p:anim calcmode="lin" valueType="num">
                                          <p:cBhvr>
                                            <p:cTn id="57" dur="300" fill="hold"/>
                                            <p:tgtEl>
                                              <p:spTgt spid="49"/>
                                            </p:tgtEl>
                                            <p:attrNameLst>
                                              <p:attrName>ppt_h</p:attrName>
                                            </p:attrNameLst>
                                          </p:cBhvr>
                                          <p:tavLst>
                                            <p:tav tm="0">
                                              <p:val>
                                                <p:fltVal val="0"/>
                                              </p:val>
                                            </p:tav>
                                            <p:tav tm="100000">
                                              <p:val>
                                                <p:strVal val="#ppt_h"/>
                                              </p:val>
                                            </p:tav>
                                          </p:tavLst>
                                        </p:anim>
                                        <p:animEffect transition="in" filter="fade">
                                          <p:cBhvr>
                                            <p:cTn id="58" dur="300"/>
                                            <p:tgtEl>
                                              <p:spTgt spid="49"/>
                                            </p:tgtEl>
                                          </p:cBhvr>
                                        </p:animEffect>
                                      </p:childTnLst>
                                    </p:cTn>
                                  </p:par>
                                  <p:par>
                                    <p:cTn id="59" presetID="6" presetClass="emph" presetSubtype="0" autoRev="1" fill="hold" nodeType="withEffect">
                                      <p:stCondLst>
                                        <p:cond delay="600"/>
                                      </p:stCondLst>
                                      <p:childTnLst>
                                        <p:animScale>
                                          <p:cBhvr>
                                            <p:cTn id="60" dur="150" fill="hold"/>
                                            <p:tgtEl>
                                              <p:spTgt spid="49"/>
                                            </p:tgtEl>
                                          </p:cBhvr>
                                          <p:by x="110000" y="110000"/>
                                        </p:animScale>
                                      </p:childTnLst>
                                    </p:cTn>
                                  </p:par>
                                  <p:par>
                                    <p:cTn id="61" presetID="22" presetClass="entr" presetSubtype="2" fill="hold" grpId="0" nodeType="withEffect">
                                      <p:stCondLst>
                                        <p:cond delay="600"/>
                                      </p:stCondLst>
                                      <p:childTnLst>
                                        <p:set>
                                          <p:cBhvr>
                                            <p:cTn id="62" dur="1" fill="hold">
                                              <p:stCondLst>
                                                <p:cond delay="0"/>
                                              </p:stCondLst>
                                            </p:cTn>
                                            <p:tgtEl>
                                              <p:spTgt spid="70"/>
                                            </p:tgtEl>
                                            <p:attrNameLst>
                                              <p:attrName>style.visibility</p:attrName>
                                            </p:attrNameLst>
                                          </p:cBhvr>
                                          <p:to>
                                            <p:strVal val="visible"/>
                                          </p:to>
                                        </p:set>
                                        <p:animEffect transition="in" filter="wipe(right)">
                                          <p:cBhvr>
                                            <p:cTn id="63" dur="500"/>
                                            <p:tgtEl>
                                              <p:spTgt spid="70"/>
                                            </p:tgtEl>
                                          </p:cBhvr>
                                        </p:animEffect>
                                      </p:childTnLst>
                                    </p:cTn>
                                  </p:par>
                                  <p:par>
                                    <p:cTn id="64" presetID="2" presetClass="entr" presetSubtype="8" fill="hold" grpId="0" nodeType="withEffect">
                                      <p:stCondLst>
                                        <p:cond delay="1100"/>
                                      </p:stCondLst>
                                      <p:childTnLst>
                                        <p:set>
                                          <p:cBhvr>
                                            <p:cTn id="65" dur="1" fill="hold">
                                              <p:stCondLst>
                                                <p:cond delay="0"/>
                                              </p:stCondLst>
                                            </p:cTn>
                                            <p:tgtEl>
                                              <p:spTgt spid="73"/>
                                            </p:tgtEl>
                                            <p:attrNameLst>
                                              <p:attrName>style.visibility</p:attrName>
                                            </p:attrNameLst>
                                          </p:cBhvr>
                                          <p:to>
                                            <p:strVal val="visible"/>
                                          </p:to>
                                        </p:set>
                                        <p:anim calcmode="lin" valueType="num">
                                          <p:cBhvr additive="base">
                                            <p:cTn id="66" dur="500" fill="hold"/>
                                            <p:tgtEl>
                                              <p:spTgt spid="73"/>
                                            </p:tgtEl>
                                            <p:attrNameLst>
                                              <p:attrName>ppt_x</p:attrName>
                                            </p:attrNameLst>
                                          </p:cBhvr>
                                          <p:tavLst>
                                            <p:tav tm="0">
                                              <p:val>
                                                <p:strVal val="0-#ppt_w/2"/>
                                              </p:val>
                                            </p:tav>
                                            <p:tav tm="100000">
                                              <p:val>
                                                <p:strVal val="#ppt_x"/>
                                              </p:val>
                                            </p:tav>
                                          </p:tavLst>
                                        </p:anim>
                                        <p:anim calcmode="lin" valueType="num">
                                          <p:cBhvr additive="base">
                                            <p:cTn id="67" dur="500" fill="hold"/>
                                            <p:tgtEl>
                                              <p:spTgt spid="73"/>
                                            </p:tgtEl>
                                            <p:attrNameLst>
                                              <p:attrName>ppt_y</p:attrName>
                                            </p:attrNameLst>
                                          </p:cBhvr>
                                          <p:tavLst>
                                            <p:tav tm="0">
                                              <p:val>
                                                <p:strVal val="#ppt_y"/>
                                              </p:val>
                                            </p:tav>
                                            <p:tav tm="100000">
                                              <p:val>
                                                <p:strVal val="#ppt_y"/>
                                              </p:val>
                                            </p:tav>
                                          </p:tavLst>
                                        </p:anim>
                                      </p:childTnLst>
                                    </p:cTn>
                                  </p:par>
                                  <p:par>
                                    <p:cTn id="68" presetID="53" presetClass="entr" presetSubtype="16" fill="hold" grpId="0" nodeType="withEffect">
                                      <p:stCondLst>
                                        <p:cond delay="300"/>
                                      </p:stCondLst>
                                      <p:childTnLst>
                                        <p:set>
                                          <p:cBhvr>
                                            <p:cTn id="69" dur="1" fill="hold">
                                              <p:stCondLst>
                                                <p:cond delay="0"/>
                                              </p:stCondLst>
                                            </p:cTn>
                                            <p:tgtEl>
                                              <p:spTgt spid="33"/>
                                            </p:tgtEl>
                                            <p:attrNameLst>
                                              <p:attrName>style.visibility</p:attrName>
                                            </p:attrNameLst>
                                          </p:cBhvr>
                                          <p:to>
                                            <p:strVal val="visible"/>
                                          </p:to>
                                        </p:set>
                                        <p:anim calcmode="lin" valueType="num">
                                          <p:cBhvr>
                                            <p:cTn id="70" dur="300" fill="hold"/>
                                            <p:tgtEl>
                                              <p:spTgt spid="33"/>
                                            </p:tgtEl>
                                            <p:attrNameLst>
                                              <p:attrName>ppt_w</p:attrName>
                                            </p:attrNameLst>
                                          </p:cBhvr>
                                          <p:tavLst>
                                            <p:tav tm="0">
                                              <p:val>
                                                <p:fltVal val="0"/>
                                              </p:val>
                                            </p:tav>
                                            <p:tav tm="100000">
                                              <p:val>
                                                <p:strVal val="#ppt_w"/>
                                              </p:val>
                                            </p:tav>
                                          </p:tavLst>
                                        </p:anim>
                                        <p:anim calcmode="lin" valueType="num">
                                          <p:cBhvr>
                                            <p:cTn id="71" dur="300" fill="hold"/>
                                            <p:tgtEl>
                                              <p:spTgt spid="33"/>
                                            </p:tgtEl>
                                            <p:attrNameLst>
                                              <p:attrName>ppt_h</p:attrName>
                                            </p:attrNameLst>
                                          </p:cBhvr>
                                          <p:tavLst>
                                            <p:tav tm="0">
                                              <p:val>
                                                <p:fltVal val="0"/>
                                              </p:val>
                                            </p:tav>
                                            <p:tav tm="100000">
                                              <p:val>
                                                <p:strVal val="#ppt_h"/>
                                              </p:val>
                                            </p:tav>
                                          </p:tavLst>
                                        </p:anim>
                                        <p:animEffect transition="in" filter="fade">
                                          <p:cBhvr>
                                            <p:cTn id="72" dur="300"/>
                                            <p:tgtEl>
                                              <p:spTgt spid="33"/>
                                            </p:tgtEl>
                                          </p:cBhvr>
                                        </p:animEffect>
                                      </p:childTnLst>
                                    </p:cTn>
                                  </p:par>
                                  <p:par>
                                    <p:cTn id="73" presetID="6" presetClass="emph" presetSubtype="0" autoRev="1" fill="hold" grpId="1" nodeType="withEffect">
                                      <p:stCondLst>
                                        <p:cond delay="600"/>
                                      </p:stCondLst>
                                      <p:childTnLst>
                                        <p:animScale>
                                          <p:cBhvr>
                                            <p:cTn id="74" dur="150" fill="hold"/>
                                            <p:tgtEl>
                                              <p:spTgt spid="33"/>
                                            </p:tgtEl>
                                          </p:cBhvr>
                                          <p:by x="110000" y="110000"/>
                                        </p:animScale>
                                      </p:childTnLst>
                                    </p:cTn>
                                  </p:par>
                                  <p:par>
                                    <p:cTn id="75" presetID="53" presetClass="entr" presetSubtype="16" fill="hold" nodeType="withEffect">
                                      <p:stCondLst>
                                        <p:cond delay="400"/>
                                      </p:stCondLst>
                                      <p:childTnLst>
                                        <p:set>
                                          <p:cBhvr>
                                            <p:cTn id="76" dur="1" fill="hold">
                                              <p:stCondLst>
                                                <p:cond delay="0"/>
                                              </p:stCondLst>
                                            </p:cTn>
                                            <p:tgtEl>
                                              <p:spTgt spid="60"/>
                                            </p:tgtEl>
                                            <p:attrNameLst>
                                              <p:attrName>style.visibility</p:attrName>
                                            </p:attrNameLst>
                                          </p:cBhvr>
                                          <p:to>
                                            <p:strVal val="visible"/>
                                          </p:to>
                                        </p:set>
                                        <p:anim calcmode="lin" valueType="num">
                                          <p:cBhvr>
                                            <p:cTn id="77" dur="300" fill="hold"/>
                                            <p:tgtEl>
                                              <p:spTgt spid="60"/>
                                            </p:tgtEl>
                                            <p:attrNameLst>
                                              <p:attrName>ppt_w</p:attrName>
                                            </p:attrNameLst>
                                          </p:cBhvr>
                                          <p:tavLst>
                                            <p:tav tm="0">
                                              <p:val>
                                                <p:fltVal val="0"/>
                                              </p:val>
                                            </p:tav>
                                            <p:tav tm="100000">
                                              <p:val>
                                                <p:strVal val="#ppt_w"/>
                                              </p:val>
                                            </p:tav>
                                          </p:tavLst>
                                        </p:anim>
                                        <p:anim calcmode="lin" valueType="num">
                                          <p:cBhvr>
                                            <p:cTn id="78" dur="300" fill="hold"/>
                                            <p:tgtEl>
                                              <p:spTgt spid="60"/>
                                            </p:tgtEl>
                                            <p:attrNameLst>
                                              <p:attrName>ppt_h</p:attrName>
                                            </p:attrNameLst>
                                          </p:cBhvr>
                                          <p:tavLst>
                                            <p:tav tm="0">
                                              <p:val>
                                                <p:fltVal val="0"/>
                                              </p:val>
                                            </p:tav>
                                            <p:tav tm="100000">
                                              <p:val>
                                                <p:strVal val="#ppt_h"/>
                                              </p:val>
                                            </p:tav>
                                          </p:tavLst>
                                        </p:anim>
                                        <p:animEffect transition="in" filter="fade">
                                          <p:cBhvr>
                                            <p:cTn id="79" dur="300"/>
                                            <p:tgtEl>
                                              <p:spTgt spid="60"/>
                                            </p:tgtEl>
                                          </p:cBhvr>
                                        </p:animEffect>
                                      </p:childTnLst>
                                    </p:cTn>
                                  </p:par>
                                  <p:par>
                                    <p:cTn id="80" presetID="6" presetClass="emph" presetSubtype="0" autoRev="1" fill="hold" nodeType="withEffect">
                                      <p:stCondLst>
                                        <p:cond delay="700"/>
                                      </p:stCondLst>
                                      <p:childTnLst>
                                        <p:animScale>
                                          <p:cBhvr>
                                            <p:cTn id="81" dur="150" fill="hold"/>
                                            <p:tgtEl>
                                              <p:spTgt spid="60"/>
                                            </p:tgtEl>
                                          </p:cBhvr>
                                          <p:by x="110000" y="110000"/>
                                        </p:animScale>
                                      </p:childTnLst>
                                    </p:cTn>
                                  </p:par>
                                  <p:par>
                                    <p:cTn id="82" presetID="22" presetClass="entr" presetSubtype="8" fill="hold" grpId="0" nodeType="withEffect">
                                      <p:stCondLst>
                                        <p:cond delay="700"/>
                                      </p:stCondLst>
                                      <p:childTnLst>
                                        <p:set>
                                          <p:cBhvr>
                                            <p:cTn id="83" dur="1" fill="hold">
                                              <p:stCondLst>
                                                <p:cond delay="0"/>
                                              </p:stCondLst>
                                            </p:cTn>
                                            <p:tgtEl>
                                              <p:spTgt spid="72"/>
                                            </p:tgtEl>
                                            <p:attrNameLst>
                                              <p:attrName>style.visibility</p:attrName>
                                            </p:attrNameLst>
                                          </p:cBhvr>
                                          <p:to>
                                            <p:strVal val="visible"/>
                                          </p:to>
                                        </p:set>
                                        <p:animEffect transition="in" filter="wipe(left)">
                                          <p:cBhvr>
                                            <p:cTn id="84" dur="500"/>
                                            <p:tgtEl>
                                              <p:spTgt spid="72"/>
                                            </p:tgtEl>
                                          </p:cBhvr>
                                        </p:animEffect>
                                      </p:childTnLst>
                                    </p:cTn>
                                  </p:par>
                                  <p:par>
                                    <p:cTn id="85" presetID="2" presetClass="entr" presetSubtype="2" fill="hold" grpId="0" nodeType="withEffect">
                                      <p:stCondLst>
                                        <p:cond delay="1200"/>
                                      </p:stCondLst>
                                      <p:childTnLst>
                                        <p:set>
                                          <p:cBhvr>
                                            <p:cTn id="86" dur="1" fill="hold">
                                              <p:stCondLst>
                                                <p:cond delay="0"/>
                                              </p:stCondLst>
                                            </p:cTn>
                                            <p:tgtEl>
                                              <p:spTgt spid="77"/>
                                            </p:tgtEl>
                                            <p:attrNameLst>
                                              <p:attrName>style.visibility</p:attrName>
                                            </p:attrNameLst>
                                          </p:cBhvr>
                                          <p:to>
                                            <p:strVal val="visible"/>
                                          </p:to>
                                        </p:set>
                                        <p:anim calcmode="lin" valueType="num">
                                          <p:cBhvr additive="base">
                                            <p:cTn id="87" dur="500" fill="hold"/>
                                            <p:tgtEl>
                                              <p:spTgt spid="77"/>
                                            </p:tgtEl>
                                            <p:attrNameLst>
                                              <p:attrName>ppt_x</p:attrName>
                                            </p:attrNameLst>
                                          </p:cBhvr>
                                          <p:tavLst>
                                            <p:tav tm="0">
                                              <p:val>
                                                <p:strVal val="1+#ppt_w/2"/>
                                              </p:val>
                                            </p:tav>
                                            <p:tav tm="100000">
                                              <p:val>
                                                <p:strVal val="#ppt_x"/>
                                              </p:val>
                                            </p:tav>
                                          </p:tavLst>
                                        </p:anim>
                                        <p:anim calcmode="lin" valueType="num">
                                          <p:cBhvr additive="base">
                                            <p:cTn id="88" dur="500" fill="hold"/>
                                            <p:tgtEl>
                                              <p:spTgt spid="77"/>
                                            </p:tgtEl>
                                            <p:attrNameLst>
                                              <p:attrName>ppt_y</p:attrName>
                                            </p:attrNameLst>
                                          </p:cBhvr>
                                          <p:tavLst>
                                            <p:tav tm="0">
                                              <p:val>
                                                <p:strVal val="#ppt_y"/>
                                              </p:val>
                                            </p:tav>
                                            <p:tav tm="100000">
                                              <p:val>
                                                <p:strVal val="#ppt_y"/>
                                              </p:val>
                                            </p:tav>
                                          </p:tavLst>
                                        </p:anim>
                                      </p:childTnLst>
                                    </p:cTn>
                                  </p:par>
                                  <p:par>
                                    <p:cTn id="89" presetID="53" presetClass="entr" presetSubtype="16" fill="hold" grpId="0" nodeType="withEffect">
                                      <p:stCondLst>
                                        <p:cond delay="400"/>
                                      </p:stCondLst>
                                      <p:childTnLst>
                                        <p:set>
                                          <p:cBhvr>
                                            <p:cTn id="90" dur="1" fill="hold">
                                              <p:stCondLst>
                                                <p:cond delay="0"/>
                                              </p:stCondLst>
                                            </p:cTn>
                                            <p:tgtEl>
                                              <p:spTgt spid="34"/>
                                            </p:tgtEl>
                                            <p:attrNameLst>
                                              <p:attrName>style.visibility</p:attrName>
                                            </p:attrNameLst>
                                          </p:cBhvr>
                                          <p:to>
                                            <p:strVal val="visible"/>
                                          </p:to>
                                        </p:set>
                                        <p:anim calcmode="lin" valueType="num">
                                          <p:cBhvr>
                                            <p:cTn id="91" dur="300" fill="hold"/>
                                            <p:tgtEl>
                                              <p:spTgt spid="34"/>
                                            </p:tgtEl>
                                            <p:attrNameLst>
                                              <p:attrName>ppt_w</p:attrName>
                                            </p:attrNameLst>
                                          </p:cBhvr>
                                          <p:tavLst>
                                            <p:tav tm="0">
                                              <p:val>
                                                <p:fltVal val="0"/>
                                              </p:val>
                                            </p:tav>
                                            <p:tav tm="100000">
                                              <p:val>
                                                <p:strVal val="#ppt_w"/>
                                              </p:val>
                                            </p:tav>
                                          </p:tavLst>
                                        </p:anim>
                                        <p:anim calcmode="lin" valueType="num">
                                          <p:cBhvr>
                                            <p:cTn id="92" dur="300" fill="hold"/>
                                            <p:tgtEl>
                                              <p:spTgt spid="34"/>
                                            </p:tgtEl>
                                            <p:attrNameLst>
                                              <p:attrName>ppt_h</p:attrName>
                                            </p:attrNameLst>
                                          </p:cBhvr>
                                          <p:tavLst>
                                            <p:tav tm="0">
                                              <p:val>
                                                <p:fltVal val="0"/>
                                              </p:val>
                                            </p:tav>
                                            <p:tav tm="100000">
                                              <p:val>
                                                <p:strVal val="#ppt_h"/>
                                              </p:val>
                                            </p:tav>
                                          </p:tavLst>
                                        </p:anim>
                                        <p:animEffect transition="in" filter="fade">
                                          <p:cBhvr>
                                            <p:cTn id="93" dur="300"/>
                                            <p:tgtEl>
                                              <p:spTgt spid="34"/>
                                            </p:tgtEl>
                                          </p:cBhvr>
                                        </p:animEffect>
                                      </p:childTnLst>
                                    </p:cTn>
                                  </p:par>
                                  <p:par>
                                    <p:cTn id="94" presetID="6" presetClass="emph" presetSubtype="0" autoRev="1" fill="hold" grpId="1" nodeType="withEffect">
                                      <p:stCondLst>
                                        <p:cond delay="700"/>
                                      </p:stCondLst>
                                      <p:childTnLst>
                                        <p:animScale>
                                          <p:cBhvr>
                                            <p:cTn id="95" dur="150" fill="hold"/>
                                            <p:tgtEl>
                                              <p:spTgt spid="34"/>
                                            </p:tgtEl>
                                          </p:cBhvr>
                                          <p:by x="110000" y="110000"/>
                                        </p:animScale>
                                      </p:childTnLst>
                                    </p:cTn>
                                  </p:par>
                                  <p:par>
                                    <p:cTn id="96" presetID="53" presetClass="entr" presetSubtype="16" fill="hold" nodeType="withEffect">
                                      <p:stCondLst>
                                        <p:cond delay="500"/>
                                      </p:stCondLst>
                                      <p:childTnLst>
                                        <p:set>
                                          <p:cBhvr>
                                            <p:cTn id="97" dur="1" fill="hold">
                                              <p:stCondLst>
                                                <p:cond delay="0"/>
                                              </p:stCondLst>
                                            </p:cTn>
                                            <p:tgtEl>
                                              <p:spTgt spid="52"/>
                                            </p:tgtEl>
                                            <p:attrNameLst>
                                              <p:attrName>style.visibility</p:attrName>
                                            </p:attrNameLst>
                                          </p:cBhvr>
                                          <p:to>
                                            <p:strVal val="visible"/>
                                          </p:to>
                                        </p:set>
                                        <p:anim calcmode="lin" valueType="num">
                                          <p:cBhvr>
                                            <p:cTn id="98" dur="300" fill="hold"/>
                                            <p:tgtEl>
                                              <p:spTgt spid="52"/>
                                            </p:tgtEl>
                                            <p:attrNameLst>
                                              <p:attrName>ppt_w</p:attrName>
                                            </p:attrNameLst>
                                          </p:cBhvr>
                                          <p:tavLst>
                                            <p:tav tm="0">
                                              <p:val>
                                                <p:fltVal val="0"/>
                                              </p:val>
                                            </p:tav>
                                            <p:tav tm="100000">
                                              <p:val>
                                                <p:strVal val="#ppt_w"/>
                                              </p:val>
                                            </p:tav>
                                          </p:tavLst>
                                        </p:anim>
                                        <p:anim calcmode="lin" valueType="num">
                                          <p:cBhvr>
                                            <p:cTn id="99" dur="300" fill="hold"/>
                                            <p:tgtEl>
                                              <p:spTgt spid="52"/>
                                            </p:tgtEl>
                                            <p:attrNameLst>
                                              <p:attrName>ppt_h</p:attrName>
                                            </p:attrNameLst>
                                          </p:cBhvr>
                                          <p:tavLst>
                                            <p:tav tm="0">
                                              <p:val>
                                                <p:fltVal val="0"/>
                                              </p:val>
                                            </p:tav>
                                            <p:tav tm="100000">
                                              <p:val>
                                                <p:strVal val="#ppt_h"/>
                                              </p:val>
                                            </p:tav>
                                          </p:tavLst>
                                        </p:anim>
                                        <p:animEffect transition="in" filter="fade">
                                          <p:cBhvr>
                                            <p:cTn id="100" dur="300"/>
                                            <p:tgtEl>
                                              <p:spTgt spid="52"/>
                                            </p:tgtEl>
                                          </p:cBhvr>
                                        </p:animEffect>
                                      </p:childTnLst>
                                    </p:cTn>
                                  </p:par>
                                  <p:par>
                                    <p:cTn id="101" presetID="6" presetClass="emph" presetSubtype="0" autoRev="1" fill="hold" nodeType="withEffect">
                                      <p:stCondLst>
                                        <p:cond delay="800"/>
                                      </p:stCondLst>
                                      <p:childTnLst>
                                        <p:animScale>
                                          <p:cBhvr>
                                            <p:cTn id="102" dur="150" fill="hold"/>
                                            <p:tgtEl>
                                              <p:spTgt spid="52"/>
                                            </p:tgtEl>
                                          </p:cBhvr>
                                          <p:by x="110000" y="110000"/>
                                        </p:animScale>
                                      </p:childTnLst>
                                    </p:cTn>
                                  </p:par>
                                  <p:par>
                                    <p:cTn id="103" presetID="22" presetClass="entr" presetSubtype="8" fill="hold" grpId="0" nodeType="withEffect">
                                      <p:stCondLst>
                                        <p:cond delay="700"/>
                                      </p:stCondLst>
                                      <p:childTnLst>
                                        <p:set>
                                          <p:cBhvr>
                                            <p:cTn id="104" dur="1" fill="hold">
                                              <p:stCondLst>
                                                <p:cond delay="0"/>
                                              </p:stCondLst>
                                            </p:cTn>
                                            <p:tgtEl>
                                              <p:spTgt spid="69"/>
                                            </p:tgtEl>
                                            <p:attrNameLst>
                                              <p:attrName>style.visibility</p:attrName>
                                            </p:attrNameLst>
                                          </p:cBhvr>
                                          <p:to>
                                            <p:strVal val="visible"/>
                                          </p:to>
                                        </p:set>
                                        <p:animEffect transition="in" filter="wipe(left)">
                                          <p:cBhvr>
                                            <p:cTn id="105" dur="500"/>
                                            <p:tgtEl>
                                              <p:spTgt spid="69"/>
                                            </p:tgtEl>
                                          </p:cBhvr>
                                        </p:animEffect>
                                      </p:childTnLst>
                                    </p:cTn>
                                  </p:par>
                                  <p:par>
                                    <p:cTn id="106" presetID="2" presetClass="entr" presetSubtype="2" fill="hold" grpId="0" nodeType="withEffect">
                                      <p:stCondLst>
                                        <p:cond delay="1200"/>
                                      </p:stCondLst>
                                      <p:childTnLst>
                                        <p:set>
                                          <p:cBhvr>
                                            <p:cTn id="107" dur="1" fill="hold">
                                              <p:stCondLst>
                                                <p:cond delay="0"/>
                                              </p:stCondLst>
                                            </p:cTn>
                                            <p:tgtEl>
                                              <p:spTgt spid="76"/>
                                            </p:tgtEl>
                                            <p:attrNameLst>
                                              <p:attrName>style.visibility</p:attrName>
                                            </p:attrNameLst>
                                          </p:cBhvr>
                                          <p:to>
                                            <p:strVal val="visible"/>
                                          </p:to>
                                        </p:set>
                                        <p:anim calcmode="lin" valueType="num">
                                          <p:cBhvr additive="base">
                                            <p:cTn id="108" dur="500" fill="hold"/>
                                            <p:tgtEl>
                                              <p:spTgt spid="76"/>
                                            </p:tgtEl>
                                            <p:attrNameLst>
                                              <p:attrName>ppt_x</p:attrName>
                                            </p:attrNameLst>
                                          </p:cBhvr>
                                          <p:tavLst>
                                            <p:tav tm="0">
                                              <p:val>
                                                <p:strVal val="1+#ppt_w/2"/>
                                              </p:val>
                                            </p:tav>
                                            <p:tav tm="100000">
                                              <p:val>
                                                <p:strVal val="#ppt_x"/>
                                              </p:val>
                                            </p:tav>
                                          </p:tavLst>
                                        </p:anim>
                                        <p:anim calcmode="lin" valueType="num">
                                          <p:cBhvr additive="base">
                                            <p:cTn id="109" dur="500" fill="hold"/>
                                            <p:tgtEl>
                                              <p:spTgt spid="76"/>
                                            </p:tgtEl>
                                            <p:attrNameLst>
                                              <p:attrName>ppt_y</p:attrName>
                                            </p:attrNameLst>
                                          </p:cBhvr>
                                          <p:tavLst>
                                            <p:tav tm="0">
                                              <p:val>
                                                <p:strVal val="#ppt_y"/>
                                              </p:val>
                                            </p:tav>
                                            <p:tav tm="100000">
                                              <p:val>
                                                <p:strVal val="#ppt_y"/>
                                              </p:val>
                                            </p:tav>
                                          </p:tavLst>
                                        </p:anim>
                                      </p:childTnLst>
                                    </p:cTn>
                                  </p:par>
                                  <p:par>
                                    <p:cTn id="110" presetID="53" presetClass="entr" presetSubtype="16" fill="hold" grpId="0" nodeType="withEffect">
                                      <p:stCondLst>
                                        <p:cond delay="500"/>
                                      </p:stCondLst>
                                      <p:childTnLst>
                                        <p:set>
                                          <p:cBhvr>
                                            <p:cTn id="111" dur="1" fill="hold">
                                              <p:stCondLst>
                                                <p:cond delay="0"/>
                                              </p:stCondLst>
                                            </p:cTn>
                                            <p:tgtEl>
                                              <p:spTgt spid="37"/>
                                            </p:tgtEl>
                                            <p:attrNameLst>
                                              <p:attrName>style.visibility</p:attrName>
                                            </p:attrNameLst>
                                          </p:cBhvr>
                                          <p:to>
                                            <p:strVal val="visible"/>
                                          </p:to>
                                        </p:set>
                                        <p:anim calcmode="lin" valueType="num">
                                          <p:cBhvr>
                                            <p:cTn id="112" dur="300" fill="hold"/>
                                            <p:tgtEl>
                                              <p:spTgt spid="37"/>
                                            </p:tgtEl>
                                            <p:attrNameLst>
                                              <p:attrName>ppt_w</p:attrName>
                                            </p:attrNameLst>
                                          </p:cBhvr>
                                          <p:tavLst>
                                            <p:tav tm="0">
                                              <p:val>
                                                <p:fltVal val="0"/>
                                              </p:val>
                                            </p:tav>
                                            <p:tav tm="100000">
                                              <p:val>
                                                <p:strVal val="#ppt_w"/>
                                              </p:val>
                                            </p:tav>
                                          </p:tavLst>
                                        </p:anim>
                                        <p:anim calcmode="lin" valueType="num">
                                          <p:cBhvr>
                                            <p:cTn id="113" dur="300" fill="hold"/>
                                            <p:tgtEl>
                                              <p:spTgt spid="37"/>
                                            </p:tgtEl>
                                            <p:attrNameLst>
                                              <p:attrName>ppt_h</p:attrName>
                                            </p:attrNameLst>
                                          </p:cBhvr>
                                          <p:tavLst>
                                            <p:tav tm="0">
                                              <p:val>
                                                <p:fltVal val="0"/>
                                              </p:val>
                                            </p:tav>
                                            <p:tav tm="100000">
                                              <p:val>
                                                <p:strVal val="#ppt_h"/>
                                              </p:val>
                                            </p:tav>
                                          </p:tavLst>
                                        </p:anim>
                                        <p:animEffect transition="in" filter="fade">
                                          <p:cBhvr>
                                            <p:cTn id="114" dur="300"/>
                                            <p:tgtEl>
                                              <p:spTgt spid="37"/>
                                            </p:tgtEl>
                                          </p:cBhvr>
                                        </p:animEffect>
                                      </p:childTnLst>
                                    </p:cTn>
                                  </p:par>
                                  <p:par>
                                    <p:cTn id="115" presetID="6" presetClass="emph" presetSubtype="0" autoRev="1" fill="hold" grpId="1" nodeType="withEffect">
                                      <p:stCondLst>
                                        <p:cond delay="800"/>
                                      </p:stCondLst>
                                      <p:childTnLst>
                                        <p:animScale>
                                          <p:cBhvr>
                                            <p:cTn id="116" dur="150" fill="hold"/>
                                            <p:tgtEl>
                                              <p:spTgt spid="37"/>
                                            </p:tgtEl>
                                          </p:cBhvr>
                                          <p:by x="110000" y="110000"/>
                                        </p:animScale>
                                      </p:childTnLst>
                                    </p:cTn>
                                  </p:par>
                                  <p:par>
                                    <p:cTn id="117" presetID="53" presetClass="entr" presetSubtype="16" fill="hold" nodeType="withEffect">
                                      <p:stCondLst>
                                        <p:cond delay="600"/>
                                      </p:stCondLst>
                                      <p:childTnLst>
                                        <p:set>
                                          <p:cBhvr>
                                            <p:cTn id="118" dur="1" fill="hold">
                                              <p:stCondLst>
                                                <p:cond delay="0"/>
                                              </p:stCondLst>
                                            </p:cTn>
                                            <p:tgtEl>
                                              <p:spTgt spid="38"/>
                                            </p:tgtEl>
                                            <p:attrNameLst>
                                              <p:attrName>style.visibility</p:attrName>
                                            </p:attrNameLst>
                                          </p:cBhvr>
                                          <p:to>
                                            <p:strVal val="visible"/>
                                          </p:to>
                                        </p:set>
                                        <p:anim calcmode="lin" valueType="num">
                                          <p:cBhvr>
                                            <p:cTn id="119" dur="300" fill="hold"/>
                                            <p:tgtEl>
                                              <p:spTgt spid="38"/>
                                            </p:tgtEl>
                                            <p:attrNameLst>
                                              <p:attrName>ppt_w</p:attrName>
                                            </p:attrNameLst>
                                          </p:cBhvr>
                                          <p:tavLst>
                                            <p:tav tm="0">
                                              <p:val>
                                                <p:fltVal val="0"/>
                                              </p:val>
                                            </p:tav>
                                            <p:tav tm="100000">
                                              <p:val>
                                                <p:strVal val="#ppt_w"/>
                                              </p:val>
                                            </p:tav>
                                          </p:tavLst>
                                        </p:anim>
                                        <p:anim calcmode="lin" valueType="num">
                                          <p:cBhvr>
                                            <p:cTn id="120" dur="300" fill="hold"/>
                                            <p:tgtEl>
                                              <p:spTgt spid="38"/>
                                            </p:tgtEl>
                                            <p:attrNameLst>
                                              <p:attrName>ppt_h</p:attrName>
                                            </p:attrNameLst>
                                          </p:cBhvr>
                                          <p:tavLst>
                                            <p:tav tm="0">
                                              <p:val>
                                                <p:fltVal val="0"/>
                                              </p:val>
                                            </p:tav>
                                            <p:tav tm="100000">
                                              <p:val>
                                                <p:strVal val="#ppt_h"/>
                                              </p:val>
                                            </p:tav>
                                          </p:tavLst>
                                        </p:anim>
                                        <p:animEffect transition="in" filter="fade">
                                          <p:cBhvr>
                                            <p:cTn id="121" dur="300"/>
                                            <p:tgtEl>
                                              <p:spTgt spid="38"/>
                                            </p:tgtEl>
                                          </p:cBhvr>
                                        </p:animEffect>
                                      </p:childTnLst>
                                    </p:cTn>
                                  </p:par>
                                  <p:par>
                                    <p:cTn id="122" presetID="6" presetClass="emph" presetSubtype="0" autoRev="1" fill="hold" nodeType="withEffect">
                                      <p:stCondLst>
                                        <p:cond delay="900"/>
                                      </p:stCondLst>
                                      <p:childTnLst>
                                        <p:animScale>
                                          <p:cBhvr>
                                            <p:cTn id="123" dur="150" fill="hold"/>
                                            <p:tgtEl>
                                              <p:spTgt spid="38"/>
                                            </p:tgtEl>
                                          </p:cBhvr>
                                          <p:by x="110000" y="110000"/>
                                        </p:animScale>
                                      </p:childTnLst>
                                    </p:cTn>
                                  </p:par>
                                  <p:par>
                                    <p:cTn id="124" presetID="22" presetClass="entr" presetSubtype="2" fill="hold" grpId="0" nodeType="withEffect">
                                      <p:stCondLst>
                                        <p:cond delay="900"/>
                                      </p:stCondLst>
                                      <p:childTnLst>
                                        <p:set>
                                          <p:cBhvr>
                                            <p:cTn id="125" dur="1" fill="hold">
                                              <p:stCondLst>
                                                <p:cond delay="0"/>
                                              </p:stCondLst>
                                            </p:cTn>
                                            <p:tgtEl>
                                              <p:spTgt spid="71"/>
                                            </p:tgtEl>
                                            <p:attrNameLst>
                                              <p:attrName>style.visibility</p:attrName>
                                            </p:attrNameLst>
                                          </p:cBhvr>
                                          <p:to>
                                            <p:strVal val="visible"/>
                                          </p:to>
                                        </p:set>
                                        <p:animEffect transition="in" filter="wipe(right)">
                                          <p:cBhvr>
                                            <p:cTn id="126" dur="500"/>
                                            <p:tgtEl>
                                              <p:spTgt spid="71"/>
                                            </p:tgtEl>
                                          </p:cBhvr>
                                        </p:animEffect>
                                      </p:childTnLst>
                                    </p:cTn>
                                  </p:par>
                                  <p:par>
                                    <p:cTn id="127" presetID="2" presetClass="entr" presetSubtype="8" fill="hold" grpId="0" nodeType="withEffect">
                                      <p:stCondLst>
                                        <p:cond delay="1400"/>
                                      </p:stCondLst>
                                      <p:childTnLst>
                                        <p:set>
                                          <p:cBhvr>
                                            <p:cTn id="128" dur="1" fill="hold">
                                              <p:stCondLst>
                                                <p:cond delay="0"/>
                                              </p:stCondLst>
                                            </p:cTn>
                                            <p:tgtEl>
                                              <p:spTgt spid="78"/>
                                            </p:tgtEl>
                                            <p:attrNameLst>
                                              <p:attrName>style.visibility</p:attrName>
                                            </p:attrNameLst>
                                          </p:cBhvr>
                                          <p:to>
                                            <p:strVal val="visible"/>
                                          </p:to>
                                        </p:set>
                                        <p:anim calcmode="lin" valueType="num">
                                          <p:cBhvr additive="base">
                                            <p:cTn id="129" dur="500" fill="hold"/>
                                            <p:tgtEl>
                                              <p:spTgt spid="78"/>
                                            </p:tgtEl>
                                            <p:attrNameLst>
                                              <p:attrName>ppt_x</p:attrName>
                                            </p:attrNameLst>
                                          </p:cBhvr>
                                          <p:tavLst>
                                            <p:tav tm="0">
                                              <p:val>
                                                <p:strVal val="0-#ppt_w/2"/>
                                              </p:val>
                                            </p:tav>
                                            <p:tav tm="100000">
                                              <p:val>
                                                <p:strVal val="#ppt_x"/>
                                              </p:val>
                                            </p:tav>
                                          </p:tavLst>
                                        </p:anim>
                                        <p:anim calcmode="lin" valueType="num">
                                          <p:cBhvr additive="base">
                                            <p:cTn id="130" dur="500" fill="hold"/>
                                            <p:tgtEl>
                                              <p:spTgt spid="7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2" grpId="1" animBg="1"/>
          <p:bldP spid="33" grpId="0" animBg="1"/>
          <p:bldP spid="33" grpId="1" animBg="1"/>
          <p:bldP spid="34" grpId="0" animBg="1"/>
          <p:bldP spid="34" grpId="1" animBg="1"/>
          <p:bldP spid="35" grpId="0" animBg="1"/>
          <p:bldP spid="35" grpId="1" animBg="1"/>
          <p:bldP spid="36" grpId="0" animBg="1"/>
          <p:bldP spid="36" grpId="1" animBg="1"/>
          <p:bldP spid="37" grpId="0" animBg="1"/>
          <p:bldP spid="37" grpId="1" animBg="1"/>
          <p:bldP spid="66" grpId="0" animBg="1"/>
          <p:bldP spid="66" grpId="1" animBg="1"/>
          <p:bldP spid="67" grpId="0" animBg="1"/>
          <p:bldP spid="68" grpId="0" animBg="1"/>
          <p:bldP spid="69" grpId="0" animBg="1"/>
          <p:bldP spid="70" grpId="0" animBg="1"/>
          <p:bldP spid="71" grpId="0" animBg="1"/>
          <p:bldP spid="72" grpId="0" animBg="1"/>
          <p:bldP spid="73" grpId="0"/>
          <p:bldP spid="74" grpId="0"/>
          <p:bldP spid="75" grpId="0"/>
          <p:bldP spid="76" grpId="0"/>
          <p:bldP spid="77" grpId="0"/>
          <p:bldP spid="78"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a:spLocks noChangeArrowheads="1"/>
          </p:cNvSpPr>
          <p:nvPr/>
        </p:nvSpPr>
        <p:spPr bwMode="auto">
          <a:xfrm>
            <a:off x="6670711" y="2256001"/>
            <a:ext cx="1718076" cy="1735860"/>
          </a:xfrm>
          <a:prstGeom prst="rect">
            <a:avLst/>
          </a:prstGeom>
          <a:noFill/>
          <a:ln w="9525">
            <a:noFill/>
            <a:miter lim="800000"/>
          </a:ln>
        </p:spPr>
        <p:txBody>
          <a:bodyPr lIns="0" tIns="0" rIns="0" bIns="0">
            <a:spAutoFit/>
          </a:bodyPr>
          <a:lstStyle/>
          <a:p>
            <a:pPr defTabSz="685165">
              <a:lnSpc>
                <a:spcPct val="150000"/>
              </a:lnSpc>
              <a:defRPr/>
            </a:pPr>
            <a:r>
              <a:rPr lang="zh-CN" altLang="en-US" sz="940" dirty="0">
                <a:solidFill>
                  <a:schemeClr val="tx1">
                    <a:lumMod val="75000"/>
                    <a:lumOff val="25000"/>
                  </a:schemeClr>
                </a:solidFill>
                <a:latin typeface="等线" panose="020F0502020204030204"/>
                <a:ea typeface="微软雅黑" panose="020B0503020204020204" pitchFamily="34" charset="-122"/>
                <a:sym typeface="造字工房悦黑体验版常规体" pitchFamily="50" charset="-122"/>
              </a:rPr>
              <a:t>请输入您想要的文字内容请输入您想要的文字内容请输入您想要的文字内容请输入您想要的文字</a:t>
            </a:r>
            <a:endParaRPr lang="zh-CN" altLang="en-US" sz="940" dirty="0">
              <a:solidFill>
                <a:schemeClr val="tx1">
                  <a:lumMod val="75000"/>
                  <a:lumOff val="25000"/>
                </a:schemeClr>
              </a:solidFill>
              <a:latin typeface="等线" panose="020F0502020204030204"/>
              <a:ea typeface="微软雅黑" panose="020B0503020204020204" pitchFamily="34" charset="-122"/>
              <a:sym typeface="造字工房悦黑体验版常规体" pitchFamily="50" charset="-122"/>
            </a:endParaRPr>
          </a:p>
          <a:p>
            <a:pPr defTabSz="685165">
              <a:lnSpc>
                <a:spcPct val="150000"/>
              </a:lnSpc>
              <a:defRPr/>
            </a:pPr>
            <a:r>
              <a:rPr lang="zh-CN" altLang="en-US" sz="940" dirty="0">
                <a:solidFill>
                  <a:schemeClr val="tx1">
                    <a:lumMod val="75000"/>
                    <a:lumOff val="25000"/>
                  </a:schemeClr>
                </a:solidFill>
                <a:latin typeface="等线" panose="020F0502020204030204"/>
                <a:ea typeface="微软雅黑" panose="020B0503020204020204" pitchFamily="34" charset="-122"/>
                <a:sym typeface="造字工房悦黑体验版常规体" pitchFamily="50" charset="-122"/>
              </a:rPr>
              <a:t>内容请请输入您想要的</a:t>
            </a:r>
            <a:r>
              <a:rPr lang="zh-CN" altLang="en-US" sz="940" dirty="0" smtClean="0">
                <a:solidFill>
                  <a:schemeClr val="tx1">
                    <a:lumMod val="75000"/>
                    <a:lumOff val="25000"/>
                  </a:schemeClr>
                </a:solidFill>
                <a:latin typeface="等线" panose="020F0502020204030204"/>
                <a:ea typeface="微软雅黑" panose="020B0503020204020204" pitchFamily="34" charset="-122"/>
                <a:sym typeface="造字工房悦黑体验版常规体" pitchFamily="50" charset="-122"/>
              </a:rPr>
              <a:t>文字</a:t>
            </a:r>
            <a:endParaRPr lang="zh-CN" altLang="en-US" sz="940" dirty="0">
              <a:solidFill>
                <a:schemeClr val="tx1">
                  <a:lumMod val="75000"/>
                  <a:lumOff val="25000"/>
                </a:schemeClr>
              </a:solidFill>
              <a:latin typeface="等线" panose="020F0502020204030204"/>
              <a:ea typeface="微软雅黑" panose="020B0503020204020204" pitchFamily="34" charset="-122"/>
              <a:sym typeface="造字工房悦黑体验版常规体" pitchFamily="50" charset="-122"/>
            </a:endParaRPr>
          </a:p>
          <a:p>
            <a:pPr defTabSz="685165">
              <a:lnSpc>
                <a:spcPct val="150000"/>
              </a:lnSpc>
              <a:defRPr/>
            </a:pPr>
            <a:endParaRPr lang="zh-CN" altLang="en-US" sz="940" dirty="0">
              <a:solidFill>
                <a:schemeClr val="tx1">
                  <a:lumMod val="75000"/>
                  <a:lumOff val="25000"/>
                </a:schemeClr>
              </a:solidFill>
              <a:latin typeface="等线" panose="020F0502020204030204"/>
              <a:ea typeface="微软雅黑" panose="020B0503020204020204" pitchFamily="34" charset="-122"/>
              <a:sym typeface="造字工房悦黑体验版常规体" pitchFamily="50" charset="-122"/>
            </a:endParaRPr>
          </a:p>
          <a:p>
            <a:pPr defTabSz="685165">
              <a:lnSpc>
                <a:spcPct val="150000"/>
              </a:lnSpc>
              <a:defRPr/>
            </a:pPr>
            <a:r>
              <a:rPr lang="zh-CN" altLang="en-US" sz="940" dirty="0">
                <a:solidFill>
                  <a:schemeClr val="tx1">
                    <a:lumMod val="75000"/>
                    <a:lumOff val="25000"/>
                  </a:schemeClr>
                </a:solidFill>
                <a:latin typeface="等线" panose="020F0502020204030204"/>
                <a:ea typeface="微软雅黑" panose="020B0503020204020204" pitchFamily="34" charset="-122"/>
                <a:sym typeface="造字工房悦黑体验版常规体" pitchFamily="50" charset="-122"/>
              </a:rPr>
              <a:t>输入您想要的文字内容请输入您想要的文字请输入您想要的文字请输入您想要的文字</a:t>
            </a:r>
            <a:endParaRPr lang="en-US" altLang="zh-CN" sz="940" dirty="0">
              <a:solidFill>
                <a:schemeClr val="tx1">
                  <a:lumMod val="75000"/>
                  <a:lumOff val="25000"/>
                </a:schemeClr>
              </a:solidFill>
              <a:latin typeface="等线" panose="020F0502020204030204"/>
              <a:ea typeface="微软雅黑" panose="020B0503020204020204" pitchFamily="34" charset="-122"/>
              <a:sym typeface="造字工房悦黑体验版常规体" pitchFamily="50" charset="-122"/>
            </a:endParaRPr>
          </a:p>
        </p:txBody>
      </p:sp>
      <p:sp>
        <p:nvSpPr>
          <p:cNvPr id="17" name="TextBox 16"/>
          <p:cNvSpPr txBox="1">
            <a:spLocks noChangeArrowheads="1"/>
          </p:cNvSpPr>
          <p:nvPr/>
        </p:nvSpPr>
        <p:spPr bwMode="auto">
          <a:xfrm>
            <a:off x="6670710" y="1951493"/>
            <a:ext cx="1641949" cy="304058"/>
          </a:xfrm>
          <a:prstGeom prst="rect">
            <a:avLst/>
          </a:prstGeom>
          <a:noFill/>
          <a:ln w="9525">
            <a:noFill/>
            <a:miter lim="800000"/>
          </a:ln>
        </p:spPr>
        <p:txBody>
          <a:bodyPr lIns="0" tIns="0" rIns="0" bIns="0">
            <a:spAutoFit/>
          </a:bodyPr>
          <a:lstStyle/>
          <a:p>
            <a:pPr defTabSz="685165">
              <a:lnSpc>
                <a:spcPct val="150000"/>
              </a:lnSpc>
              <a:defRPr/>
            </a:pPr>
            <a:r>
              <a:rPr lang="zh-CN" altLang="en-US" sz="1315">
                <a:solidFill>
                  <a:schemeClr val="tx1">
                    <a:lumMod val="75000"/>
                    <a:lumOff val="25000"/>
                  </a:schemeClr>
                </a:solidFill>
                <a:latin typeface="等线" panose="020F0502020204030204"/>
                <a:ea typeface="微软雅黑" panose="020B0503020204020204" pitchFamily="34" charset="-122"/>
              </a:rPr>
              <a:t>请输入标题内容</a:t>
            </a:r>
            <a:endParaRPr lang="zh-CN" altLang="en-US" sz="1315">
              <a:solidFill>
                <a:schemeClr val="tx1">
                  <a:lumMod val="75000"/>
                  <a:lumOff val="25000"/>
                </a:schemeClr>
              </a:solidFill>
              <a:latin typeface="等线" panose="020F0502020204030204"/>
              <a:ea typeface="微软雅黑" panose="020B0503020204020204" pitchFamily="34" charset="-122"/>
            </a:endParaRPr>
          </a:p>
        </p:txBody>
      </p:sp>
      <p:sp>
        <p:nvSpPr>
          <p:cNvPr id="18" name="TextBox 17"/>
          <p:cNvSpPr txBox="1">
            <a:spLocks noChangeArrowheads="1"/>
          </p:cNvSpPr>
          <p:nvPr/>
        </p:nvSpPr>
        <p:spPr bwMode="auto">
          <a:xfrm>
            <a:off x="902992" y="2256001"/>
            <a:ext cx="1718076" cy="1950085"/>
          </a:xfrm>
          <a:prstGeom prst="rect">
            <a:avLst/>
          </a:prstGeom>
          <a:noFill/>
          <a:ln w="9525">
            <a:noFill/>
            <a:miter lim="800000"/>
          </a:ln>
        </p:spPr>
        <p:txBody>
          <a:bodyPr lIns="0" tIns="0" rIns="0" bIns="0">
            <a:spAutoFit/>
          </a:bodyPr>
          <a:lstStyle/>
          <a:p>
            <a:pPr defTabSz="685165">
              <a:lnSpc>
                <a:spcPct val="150000"/>
              </a:lnSpc>
              <a:defRPr/>
            </a:pPr>
            <a:r>
              <a:rPr lang="zh-CN" altLang="en-US" sz="940" dirty="0">
                <a:solidFill>
                  <a:schemeClr val="tx1">
                    <a:lumMod val="75000"/>
                    <a:lumOff val="25000"/>
                  </a:schemeClr>
                </a:solidFill>
                <a:latin typeface="等线" panose="020F0502020204030204"/>
                <a:ea typeface="微软雅黑" panose="020B0503020204020204" pitchFamily="34" charset="-122"/>
                <a:sym typeface="造字工房悦黑体验版常规体" pitchFamily="50" charset="-122"/>
              </a:rPr>
              <a:t>请输入您想要的文字内容请输入您想要的文字内容请输入您想要的文字内容请</a:t>
            </a:r>
            <a:r>
              <a:rPr lang="zh-CN" altLang="en-US" sz="940" dirty="0" smtClean="0">
                <a:solidFill>
                  <a:schemeClr val="tx1">
                    <a:lumMod val="75000"/>
                    <a:lumOff val="25000"/>
                  </a:schemeClr>
                </a:solidFill>
                <a:latin typeface="等线" panose="020F0502020204030204"/>
                <a:ea typeface="微软雅黑" panose="020B0503020204020204" pitchFamily="34" charset="-122"/>
                <a:sym typeface="造字工房悦黑体验版常规体" pitchFamily="50" charset="-122"/>
              </a:rPr>
              <a:t>输 入</a:t>
            </a:r>
            <a:r>
              <a:rPr lang="zh-CN" altLang="en-US" sz="940" dirty="0">
                <a:solidFill>
                  <a:schemeClr val="tx1">
                    <a:lumMod val="75000"/>
                    <a:lumOff val="25000"/>
                  </a:schemeClr>
                </a:solidFill>
                <a:latin typeface="等线" panose="020F0502020204030204"/>
                <a:ea typeface="微软雅黑" panose="020B0503020204020204" pitchFamily="34" charset="-122"/>
                <a:sym typeface="造字工房悦黑体验版常规体" pitchFamily="50" charset="-122"/>
              </a:rPr>
              <a:t>您想要的文字</a:t>
            </a:r>
            <a:endParaRPr lang="zh-CN" altLang="en-US" sz="940" dirty="0">
              <a:solidFill>
                <a:schemeClr val="tx1">
                  <a:lumMod val="75000"/>
                  <a:lumOff val="25000"/>
                </a:schemeClr>
              </a:solidFill>
              <a:latin typeface="等线" panose="020F0502020204030204"/>
              <a:ea typeface="微软雅黑" panose="020B0503020204020204" pitchFamily="34" charset="-122"/>
              <a:sym typeface="造字工房悦黑体验版常规体" pitchFamily="50" charset="-122"/>
            </a:endParaRPr>
          </a:p>
          <a:p>
            <a:pPr defTabSz="685165">
              <a:lnSpc>
                <a:spcPct val="150000"/>
              </a:lnSpc>
              <a:defRPr/>
            </a:pPr>
            <a:r>
              <a:rPr lang="zh-CN" altLang="en-US" sz="940" dirty="0">
                <a:solidFill>
                  <a:schemeClr val="tx1">
                    <a:lumMod val="75000"/>
                    <a:lumOff val="25000"/>
                  </a:schemeClr>
                </a:solidFill>
                <a:latin typeface="等线" panose="020F0502020204030204"/>
                <a:ea typeface="微软雅黑" panose="020B0503020204020204" pitchFamily="34" charset="-122"/>
                <a:sym typeface="造字工房悦黑体验版常规体" pitchFamily="50" charset="-122"/>
              </a:rPr>
              <a:t>内容请请输入您想要的文字</a:t>
            </a:r>
            <a:endParaRPr lang="zh-CN" altLang="en-US" sz="940" dirty="0">
              <a:solidFill>
                <a:schemeClr val="tx1">
                  <a:lumMod val="75000"/>
                  <a:lumOff val="25000"/>
                </a:schemeClr>
              </a:solidFill>
              <a:latin typeface="等线" panose="020F0502020204030204"/>
              <a:ea typeface="微软雅黑" panose="020B0503020204020204" pitchFamily="34" charset="-122"/>
              <a:sym typeface="造字工房悦黑体验版常规体" pitchFamily="50" charset="-122"/>
            </a:endParaRPr>
          </a:p>
          <a:p>
            <a:pPr defTabSz="685165">
              <a:lnSpc>
                <a:spcPct val="150000"/>
              </a:lnSpc>
              <a:defRPr/>
            </a:pPr>
            <a:endParaRPr lang="zh-CN" altLang="en-US" sz="940" dirty="0">
              <a:solidFill>
                <a:schemeClr val="tx1">
                  <a:lumMod val="75000"/>
                  <a:lumOff val="25000"/>
                </a:schemeClr>
              </a:solidFill>
              <a:latin typeface="等线" panose="020F0502020204030204"/>
              <a:ea typeface="微软雅黑" panose="020B0503020204020204" pitchFamily="34" charset="-122"/>
              <a:sym typeface="造字工房悦黑体验版常规体" pitchFamily="50" charset="-122"/>
            </a:endParaRPr>
          </a:p>
          <a:p>
            <a:pPr defTabSz="685165">
              <a:lnSpc>
                <a:spcPct val="150000"/>
              </a:lnSpc>
              <a:defRPr/>
            </a:pPr>
            <a:r>
              <a:rPr lang="zh-CN" altLang="en-US" sz="940" dirty="0">
                <a:solidFill>
                  <a:schemeClr val="tx1">
                    <a:lumMod val="75000"/>
                    <a:lumOff val="25000"/>
                  </a:schemeClr>
                </a:solidFill>
                <a:latin typeface="等线" panose="020F0502020204030204"/>
                <a:ea typeface="微软雅黑" panose="020B0503020204020204" pitchFamily="34" charset="-122"/>
                <a:sym typeface="造字工房悦黑体验版常规体" pitchFamily="50" charset="-122"/>
              </a:rPr>
              <a:t>输入您想要的文字内容请输入您想要的文字请输入您想要的文字请输入您想要的文字</a:t>
            </a:r>
            <a:endParaRPr lang="en-US" altLang="zh-CN" sz="940" dirty="0">
              <a:solidFill>
                <a:schemeClr val="tx1">
                  <a:lumMod val="75000"/>
                  <a:lumOff val="25000"/>
                </a:schemeClr>
              </a:solidFill>
              <a:latin typeface="等线" panose="020F0502020204030204"/>
              <a:ea typeface="微软雅黑" panose="020B0503020204020204" pitchFamily="34" charset="-122"/>
              <a:sym typeface="造字工房悦黑体验版常规体" pitchFamily="50" charset="-122"/>
            </a:endParaRPr>
          </a:p>
        </p:txBody>
      </p:sp>
      <p:sp>
        <p:nvSpPr>
          <p:cNvPr id="19" name="TextBox 18"/>
          <p:cNvSpPr txBox="1">
            <a:spLocks noChangeArrowheads="1"/>
          </p:cNvSpPr>
          <p:nvPr/>
        </p:nvSpPr>
        <p:spPr bwMode="auto">
          <a:xfrm>
            <a:off x="902991" y="1951493"/>
            <a:ext cx="1641949" cy="304058"/>
          </a:xfrm>
          <a:prstGeom prst="rect">
            <a:avLst/>
          </a:prstGeom>
          <a:noFill/>
          <a:ln w="9525">
            <a:noFill/>
            <a:miter lim="800000"/>
          </a:ln>
        </p:spPr>
        <p:txBody>
          <a:bodyPr lIns="0" tIns="0" rIns="0" bIns="0">
            <a:spAutoFit/>
          </a:bodyPr>
          <a:lstStyle/>
          <a:p>
            <a:pPr defTabSz="685165">
              <a:lnSpc>
                <a:spcPct val="150000"/>
              </a:lnSpc>
              <a:defRPr/>
            </a:pPr>
            <a:r>
              <a:rPr lang="zh-CN" altLang="en-US" sz="1315">
                <a:solidFill>
                  <a:schemeClr val="tx1">
                    <a:lumMod val="75000"/>
                    <a:lumOff val="25000"/>
                  </a:schemeClr>
                </a:solidFill>
                <a:latin typeface="微软雅黑" panose="020B0503020204020204" pitchFamily="34" charset="-122"/>
                <a:ea typeface="微软雅黑" panose="020B0503020204020204" pitchFamily="34" charset="-122"/>
              </a:rPr>
              <a:t>请输入标题内容</a:t>
            </a:r>
            <a:endParaRPr lang="zh-CN" altLang="en-US" sz="1315">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TextBox 9"/>
          <p:cNvSpPr txBox="1">
            <a:spLocks noChangeArrowheads="1"/>
          </p:cNvSpPr>
          <p:nvPr/>
        </p:nvSpPr>
        <p:spPr bwMode="auto">
          <a:xfrm>
            <a:off x="3827154" y="2503787"/>
            <a:ext cx="1625529" cy="1389226"/>
          </a:xfrm>
          <a:prstGeom prst="rect">
            <a:avLst/>
          </a:prstGeom>
          <a:noFill/>
          <a:ln w="9525">
            <a:noFill/>
            <a:miter lim="800000"/>
          </a:ln>
          <a:effectLst>
            <a:outerShdw blurRad="190500" dist="190500" dir="5400000" algn="ctr" rotWithShape="0">
              <a:srgbClr val="000000">
                <a:alpha val="43137"/>
              </a:srgbClr>
            </a:outerShdw>
          </a:effectLst>
        </p:spPr>
        <p:txBody>
          <a:bodyPr lIns="0" tIns="0" rIns="0" bIns="0">
            <a:spAutoFit/>
          </a:bodyPr>
          <a:lstStyle/>
          <a:p>
            <a:pPr algn="ctr" defTabSz="685165">
              <a:lnSpc>
                <a:spcPct val="150000"/>
              </a:lnSpc>
              <a:defRPr/>
            </a:pPr>
            <a:r>
              <a:rPr lang="zh-CN" altLang="en-US" sz="301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en-US" sz="3010">
              <a:solidFill>
                <a:schemeClr val="tx1">
                  <a:lumMod val="75000"/>
                  <a:lumOff val="25000"/>
                </a:schemeClr>
              </a:solidFill>
              <a:latin typeface="微软雅黑" panose="020B0503020204020204" pitchFamily="34" charset="-122"/>
              <a:ea typeface="微软雅黑" panose="020B0503020204020204" pitchFamily="34" charset="-122"/>
            </a:endParaRPr>
          </a:p>
          <a:p>
            <a:pPr algn="ctr" defTabSz="685165">
              <a:lnSpc>
                <a:spcPct val="150000"/>
              </a:lnSpc>
              <a:defRPr/>
            </a:pPr>
            <a:r>
              <a:rPr lang="zh-CN" altLang="en-US" sz="301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301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2487" name="AutoShape 23"/>
          <p:cNvSpPr>
            <a:spLocks noChangeArrowheads="1"/>
          </p:cNvSpPr>
          <p:nvPr/>
        </p:nvSpPr>
        <p:spPr bwMode="auto">
          <a:xfrm>
            <a:off x="3353973" y="1658929"/>
            <a:ext cx="2520000" cy="2520000"/>
          </a:xfrm>
          <a:prstGeom prst="ellipse">
            <a:avLst/>
          </a:prstGeom>
          <a:noFill/>
          <a:ln w="190500" cmpd="thickThin">
            <a:solidFill>
              <a:schemeClr val="accent5">
                <a:lumMod val="60000"/>
                <a:lumOff val="40000"/>
              </a:schemeClr>
            </a:solidFill>
            <a:miter lim="800000"/>
          </a:ln>
          <a:effectLst>
            <a:outerShdw blurRad="190500" dist="190500" dir="5400000" algn="ctr" rotWithShape="0">
              <a:srgbClr val="000000">
                <a:alpha val="43137"/>
              </a:srgbClr>
            </a:outerShdw>
          </a:effectLst>
        </p:spPr>
        <p:txBody>
          <a:bodyPr wrap="none" anchor="ctr"/>
          <a:lstStyle/>
          <a:p>
            <a:pPr defTabSz="685165">
              <a:defRPr/>
            </a:pPr>
            <a:endParaRPr lang="zh-CN" altLang="en-US" sz="1690">
              <a:solidFill>
                <a:schemeClr val="accent3">
                  <a:lumMod val="50000"/>
                </a:schemeClr>
              </a:solidFill>
              <a:latin typeface="等线" panose="020F0502020204030204"/>
              <a:ea typeface="微软雅黑" panose="020B0503020204020204" pitchFamily="34" charset="-122"/>
            </a:endParaRPr>
          </a:p>
        </p:txBody>
      </p:sp>
      <p:sp>
        <p:nvSpPr>
          <p:cNvPr id="62490" name="AutoShape 26"/>
          <p:cNvSpPr>
            <a:spLocks noChangeArrowheads="1"/>
          </p:cNvSpPr>
          <p:nvPr/>
        </p:nvSpPr>
        <p:spPr bwMode="auto">
          <a:xfrm>
            <a:off x="2879300" y="2435123"/>
            <a:ext cx="1080000" cy="1080000"/>
          </a:xfrm>
          <a:prstGeom prst="ellipse">
            <a:avLst/>
          </a:prstGeom>
          <a:noFill/>
          <a:ln w="190500" cmpd="thickThin">
            <a:solidFill>
              <a:schemeClr val="accent2"/>
            </a:solidFill>
            <a:miter lim="800000"/>
          </a:ln>
          <a:effectLst>
            <a:outerShdw blurRad="190500" dist="190500" dir="5400000" algn="ctr" rotWithShape="0">
              <a:srgbClr val="000000">
                <a:alpha val="43137"/>
              </a:srgbClr>
            </a:outerShdw>
          </a:effectLst>
        </p:spPr>
        <p:txBody>
          <a:bodyPr wrap="none" anchor="ctr"/>
          <a:lstStyle/>
          <a:p>
            <a:pPr defTabSz="685165">
              <a:lnSpc>
                <a:spcPct val="150000"/>
              </a:lnSpc>
              <a:defRPr/>
            </a:pPr>
            <a:endParaRPr lang="zh-CN" altLang="en-US" sz="1690" dirty="0">
              <a:solidFill>
                <a:schemeClr val="tx1">
                  <a:lumMod val="75000"/>
                  <a:lumOff val="25000"/>
                </a:schemeClr>
              </a:solidFill>
              <a:latin typeface="等线" panose="020F0502020204030204"/>
              <a:ea typeface="微软雅黑" panose="020B0503020204020204" pitchFamily="34" charset="-122"/>
            </a:endParaRPr>
          </a:p>
        </p:txBody>
      </p:sp>
      <p:sp>
        <p:nvSpPr>
          <p:cNvPr id="62491" name="AutoShape 27"/>
          <p:cNvSpPr>
            <a:spLocks noChangeArrowheads="1"/>
          </p:cNvSpPr>
          <p:nvPr/>
        </p:nvSpPr>
        <p:spPr bwMode="auto">
          <a:xfrm>
            <a:off x="5384019" y="2435123"/>
            <a:ext cx="1080000" cy="1080000"/>
          </a:xfrm>
          <a:prstGeom prst="ellipse">
            <a:avLst/>
          </a:prstGeom>
          <a:noFill/>
          <a:ln w="190500" cmpd="thickThin">
            <a:solidFill>
              <a:schemeClr val="accent2"/>
            </a:solidFill>
            <a:miter lim="800000"/>
          </a:ln>
          <a:effectLst>
            <a:outerShdw blurRad="190500" dist="190500" dir="5400000" algn="ctr" rotWithShape="0">
              <a:srgbClr val="000000">
                <a:alpha val="43137"/>
              </a:srgbClr>
            </a:outerShdw>
          </a:effectLst>
        </p:spPr>
        <p:txBody>
          <a:bodyPr wrap="none" anchor="ctr"/>
          <a:lstStyle/>
          <a:p>
            <a:pPr defTabSz="685165">
              <a:lnSpc>
                <a:spcPct val="150000"/>
              </a:lnSpc>
              <a:defRPr/>
            </a:pPr>
            <a:endParaRPr lang="zh-CN" altLang="en-US" sz="1690">
              <a:solidFill>
                <a:schemeClr val="tx1">
                  <a:lumMod val="75000"/>
                  <a:lumOff val="25000"/>
                </a:schemeClr>
              </a:solidFill>
              <a:latin typeface="等线" panose="020F0502020204030204"/>
              <a:ea typeface="微软雅黑" panose="020B0503020204020204" pitchFamily="34" charset="-122"/>
            </a:endParaRPr>
          </a:p>
        </p:txBody>
      </p:sp>
      <p:sp>
        <p:nvSpPr>
          <p:cNvPr id="2" name="文本占位符 1"/>
          <p:cNvSpPr>
            <a:spLocks noGrp="1"/>
          </p:cNvSpPr>
          <p:nvPr>
            <p:ph type="body" sz="quarter" idx="10"/>
          </p:nvPr>
        </p:nvSpPr>
        <p:spPr/>
        <p:txBody>
          <a:bodyPr/>
          <a:lstStyle/>
          <a:p>
            <a:r>
              <a:rPr lang="zh-CN" altLang="en-US" dirty="0">
                <a:latin typeface="Impact" panose="020B0806030902050204" pitchFamily="34" charset="0"/>
                <a:cs typeface="+mn-ea"/>
                <a:sym typeface="Impact" panose="020B0806030902050204" pitchFamily="34" charset="0"/>
              </a:rPr>
              <a:t>点击输入标题</a:t>
            </a:r>
            <a:endParaRPr lang="zh-CN" altLang="en-US" dirty="0">
              <a:latin typeface="Impact" panose="020B0806030902050204" pitchFamily="34" charset="0"/>
              <a:cs typeface="+mn-ea"/>
              <a:sym typeface="Impact" panose="020B080603090205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ripp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62487"/>
                                        </p:tgtEl>
                                        <p:attrNameLst>
                                          <p:attrName>style.visibility</p:attrName>
                                        </p:attrNameLst>
                                      </p:cBhvr>
                                      <p:to>
                                        <p:strVal val="visible"/>
                                      </p:to>
                                    </p:set>
                                    <p:anim calcmode="lin" valueType="num">
                                      <p:cBhvr>
                                        <p:cTn id="7" dur="500" fill="hold"/>
                                        <p:tgtEl>
                                          <p:spTgt spid="62487"/>
                                        </p:tgtEl>
                                        <p:attrNameLst>
                                          <p:attrName>ppt_w</p:attrName>
                                        </p:attrNameLst>
                                      </p:cBhvr>
                                      <p:tavLst>
                                        <p:tav tm="0">
                                          <p:val>
                                            <p:fltVal val="0"/>
                                          </p:val>
                                        </p:tav>
                                        <p:tav tm="100000">
                                          <p:val>
                                            <p:strVal val="#ppt_w"/>
                                          </p:val>
                                        </p:tav>
                                      </p:tavLst>
                                    </p:anim>
                                    <p:anim calcmode="lin" valueType="num">
                                      <p:cBhvr>
                                        <p:cTn id="8" dur="500" fill="hold"/>
                                        <p:tgtEl>
                                          <p:spTgt spid="62487"/>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2490"/>
                                        </p:tgtEl>
                                        <p:attrNameLst>
                                          <p:attrName>style.visibility</p:attrName>
                                        </p:attrNameLst>
                                      </p:cBhvr>
                                      <p:to>
                                        <p:strVal val="visible"/>
                                      </p:to>
                                    </p:set>
                                    <p:anim calcmode="lin" valueType="num">
                                      <p:cBhvr additive="base">
                                        <p:cTn id="12" dur="500" fill="hold"/>
                                        <p:tgtEl>
                                          <p:spTgt spid="62490"/>
                                        </p:tgtEl>
                                        <p:attrNameLst>
                                          <p:attrName>ppt_x</p:attrName>
                                        </p:attrNameLst>
                                      </p:cBhvr>
                                      <p:tavLst>
                                        <p:tav tm="0">
                                          <p:val>
                                            <p:strVal val="0-#ppt_w/2"/>
                                          </p:val>
                                        </p:tav>
                                        <p:tav tm="100000">
                                          <p:val>
                                            <p:strVal val="#ppt_x"/>
                                          </p:val>
                                        </p:tav>
                                      </p:tavLst>
                                    </p:anim>
                                    <p:anim calcmode="lin" valueType="num">
                                      <p:cBhvr additive="base">
                                        <p:cTn id="13" dur="500" fill="hold"/>
                                        <p:tgtEl>
                                          <p:spTgt spid="62490"/>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62491"/>
                                        </p:tgtEl>
                                        <p:attrNameLst>
                                          <p:attrName>style.visibility</p:attrName>
                                        </p:attrNameLst>
                                      </p:cBhvr>
                                      <p:to>
                                        <p:strVal val="visible"/>
                                      </p:to>
                                    </p:set>
                                    <p:anim calcmode="lin" valueType="num">
                                      <p:cBhvr additive="base">
                                        <p:cTn id="16" dur="500" fill="hold"/>
                                        <p:tgtEl>
                                          <p:spTgt spid="62491"/>
                                        </p:tgtEl>
                                        <p:attrNameLst>
                                          <p:attrName>ppt_x</p:attrName>
                                        </p:attrNameLst>
                                      </p:cBhvr>
                                      <p:tavLst>
                                        <p:tav tm="0">
                                          <p:val>
                                            <p:strVal val="1+#ppt_w/2"/>
                                          </p:val>
                                        </p:tav>
                                        <p:tav tm="100000">
                                          <p:val>
                                            <p:strVal val="#ppt_x"/>
                                          </p:val>
                                        </p:tav>
                                      </p:tavLst>
                                    </p:anim>
                                    <p:anim calcmode="lin" valueType="num">
                                      <p:cBhvr additive="base">
                                        <p:cTn id="17" dur="500" fill="hold"/>
                                        <p:tgtEl>
                                          <p:spTgt spid="62491"/>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53" presetClass="entr" presetSubtype="16"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childTnLst>
                          </p:cTn>
                        </p:par>
                        <p:par>
                          <p:cTn id="24" fill="hold">
                            <p:stCondLst>
                              <p:cond delay="1500"/>
                            </p:stCondLst>
                            <p:childTnLst>
                              <p:par>
                                <p:cTn id="25" presetID="22" presetClass="entr" presetSubtype="8"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500"/>
                                        <p:tgtEl>
                                          <p:spTgt spid="11"/>
                                        </p:tgtEl>
                                      </p:cBhvr>
                                    </p:animEffect>
                                  </p:childTnLst>
                                </p:cTn>
                              </p:par>
                              <p:par>
                                <p:cTn id="28" presetID="22" presetClass="entr" presetSubtype="8" fill="hold"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left)">
                                      <p:cBhvr>
                                        <p:cTn id="30" dur="500"/>
                                        <p:tgtEl>
                                          <p:spTgt spid="17"/>
                                        </p:tgtEl>
                                      </p:cBhvr>
                                    </p:animEffect>
                                  </p:childTnLst>
                                </p:cTn>
                              </p:par>
                              <p:par>
                                <p:cTn id="31" presetID="22" presetClass="entr" presetSubtype="2" fill="hold"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right)">
                                      <p:cBhvr>
                                        <p:cTn id="33" dur="500"/>
                                        <p:tgtEl>
                                          <p:spTgt spid="18"/>
                                        </p:tgtEl>
                                      </p:cBhvr>
                                    </p:animEffect>
                                  </p:childTnLst>
                                </p:cTn>
                              </p:par>
                              <p:par>
                                <p:cTn id="34" presetID="22" presetClass="entr" presetSubtype="2" fill="hold"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wipe(right)">
                                      <p:cBhvr>
                                        <p:cTn id="3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0" grpId="0"/>
      <p:bldP spid="62487" grpId="0" animBg="1"/>
      <p:bldP spid="62490" grpId="0" animBg="1"/>
      <p:bldP spid="6249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latin typeface="+mn-lt"/>
                <a:cs typeface="+mn-ea"/>
                <a:sym typeface="+mn-lt"/>
              </a:rPr>
              <a:t>02</a:t>
            </a:r>
            <a:endParaRPr lang="zh-CN" altLang="en-US" dirty="0">
              <a:latin typeface="+mn-lt"/>
              <a:cs typeface="+mn-ea"/>
              <a:sym typeface="+mn-lt"/>
            </a:endParaRPr>
          </a:p>
        </p:txBody>
      </p:sp>
      <p:sp>
        <p:nvSpPr>
          <p:cNvPr id="3" name="文本占位符 2"/>
          <p:cNvSpPr>
            <a:spLocks noGrp="1"/>
          </p:cNvSpPr>
          <p:nvPr>
            <p:ph type="body" sz="quarter" idx="11"/>
          </p:nvPr>
        </p:nvSpPr>
        <p:spPr>
          <a:xfrm>
            <a:off x="4355976" y="1727098"/>
            <a:ext cx="3672408" cy="784233"/>
          </a:xfrm>
        </p:spPr>
        <p:txBody>
          <a:bodyPr>
            <a:normAutofit/>
          </a:bodyPr>
          <a:lstStyle/>
          <a:p>
            <a:r>
              <a:rPr lang="zh-CN" altLang="en-US" dirty="0" smtClean="0">
                <a:latin typeface="+mn-lt"/>
                <a:cs typeface="+mn-ea"/>
                <a:sym typeface="+mn-lt"/>
              </a:rPr>
              <a:t>工作完成情况</a:t>
            </a:r>
            <a:endParaRPr lang="zh-CN" altLang="en-US" dirty="0">
              <a:latin typeface="+mn-lt"/>
              <a:cs typeface="+mn-ea"/>
              <a:sym typeface="+mn-lt"/>
            </a:endParaRPr>
          </a:p>
        </p:txBody>
      </p:sp>
      <p:sp>
        <p:nvSpPr>
          <p:cNvPr id="4" name="文本占位符 3"/>
          <p:cNvSpPr>
            <a:spLocks noGrp="1"/>
          </p:cNvSpPr>
          <p:nvPr>
            <p:ph type="body" sz="quarter" idx="12"/>
          </p:nvPr>
        </p:nvSpPr>
        <p:spPr>
          <a:xfrm>
            <a:off x="4627675" y="2642964"/>
            <a:ext cx="3129010" cy="361136"/>
          </a:xfrm>
        </p:spPr>
        <p:txBody>
          <a:bodyPr/>
          <a:lstStyle/>
          <a:p>
            <a:r>
              <a:rPr lang="zh-CN" altLang="en-US" dirty="0" smtClean="0">
                <a:latin typeface="+mn-lt"/>
                <a:cs typeface="+mn-ea"/>
                <a:sym typeface="+mn-lt"/>
              </a:rPr>
              <a:t>（近年来工作情况）</a:t>
            </a:r>
            <a:endParaRPr lang="zh-CN" altLang="en-US" dirty="0">
              <a:latin typeface="+mn-lt"/>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100" advClick="0" advTm="5000">
        <p14:switch dir="r"/>
      </p:transition>
    </mc:Choice>
    <mc:Fallback>
      <p:transition spd="slow" advClick="0" advTm="5000">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6"/>
          <p:cNvSpPr/>
          <p:nvPr/>
        </p:nvSpPr>
        <p:spPr bwMode="auto">
          <a:xfrm>
            <a:off x="608013" y="2701519"/>
            <a:ext cx="1093788" cy="852488"/>
          </a:xfrm>
          <a:custGeom>
            <a:avLst/>
            <a:gdLst>
              <a:gd name="T0" fmla="*/ 0 w 344"/>
              <a:gd name="T1" fmla="*/ 266 h 266"/>
              <a:gd name="T2" fmla="*/ 172 w 344"/>
              <a:gd name="T3" fmla="*/ 0 h 266"/>
              <a:gd name="T4" fmla="*/ 344 w 344"/>
              <a:gd name="T5" fmla="*/ 266 h 266"/>
              <a:gd name="T6" fmla="*/ 0 w 344"/>
              <a:gd name="T7" fmla="*/ 266 h 266"/>
            </a:gdLst>
            <a:ahLst/>
            <a:cxnLst>
              <a:cxn ang="0">
                <a:pos x="T0" y="T1"/>
              </a:cxn>
              <a:cxn ang="0">
                <a:pos x="T2" y="T3"/>
              </a:cxn>
              <a:cxn ang="0">
                <a:pos x="T4" y="T5"/>
              </a:cxn>
              <a:cxn ang="0">
                <a:pos x="T6" y="T7"/>
              </a:cxn>
            </a:cxnLst>
            <a:rect l="0" t="0" r="r" b="b"/>
            <a:pathLst>
              <a:path w="344" h="266">
                <a:moveTo>
                  <a:pt x="0" y="266"/>
                </a:moveTo>
                <a:cubicBezTo>
                  <a:pt x="54" y="266"/>
                  <a:pt x="33" y="0"/>
                  <a:pt x="172" y="0"/>
                </a:cubicBezTo>
                <a:cubicBezTo>
                  <a:pt x="310" y="0"/>
                  <a:pt x="286" y="266"/>
                  <a:pt x="344" y="266"/>
                </a:cubicBezTo>
                <a:lnTo>
                  <a:pt x="0" y="266"/>
                </a:lnTo>
                <a:close/>
              </a:path>
            </a:pathLst>
          </a:custGeom>
          <a:solidFill>
            <a:srgbClr val="2EA6EB"/>
          </a:solidFill>
          <a:ln>
            <a:noFill/>
          </a:ln>
          <a:effectLst>
            <a:outerShdw blurRad="190500" dist="1905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9" name="Freeform 7"/>
          <p:cNvSpPr/>
          <p:nvPr/>
        </p:nvSpPr>
        <p:spPr bwMode="auto">
          <a:xfrm>
            <a:off x="1339851" y="2830106"/>
            <a:ext cx="1092200" cy="723900"/>
          </a:xfrm>
          <a:custGeom>
            <a:avLst/>
            <a:gdLst>
              <a:gd name="T0" fmla="*/ 0 w 344"/>
              <a:gd name="T1" fmla="*/ 226 h 226"/>
              <a:gd name="T2" fmla="*/ 172 w 344"/>
              <a:gd name="T3" fmla="*/ 0 h 226"/>
              <a:gd name="T4" fmla="*/ 344 w 344"/>
              <a:gd name="T5" fmla="*/ 226 h 226"/>
              <a:gd name="T6" fmla="*/ 0 w 344"/>
              <a:gd name="T7" fmla="*/ 226 h 226"/>
            </a:gdLst>
            <a:ahLst/>
            <a:cxnLst>
              <a:cxn ang="0">
                <a:pos x="T0" y="T1"/>
              </a:cxn>
              <a:cxn ang="0">
                <a:pos x="T2" y="T3"/>
              </a:cxn>
              <a:cxn ang="0">
                <a:pos x="T4" y="T5"/>
              </a:cxn>
              <a:cxn ang="0">
                <a:pos x="T6" y="T7"/>
              </a:cxn>
            </a:cxnLst>
            <a:rect l="0" t="0" r="r" b="b"/>
            <a:pathLst>
              <a:path w="344" h="226">
                <a:moveTo>
                  <a:pt x="0" y="226"/>
                </a:moveTo>
                <a:cubicBezTo>
                  <a:pt x="54" y="226"/>
                  <a:pt x="33" y="0"/>
                  <a:pt x="172" y="0"/>
                </a:cubicBezTo>
                <a:cubicBezTo>
                  <a:pt x="310" y="0"/>
                  <a:pt x="286" y="226"/>
                  <a:pt x="344" y="226"/>
                </a:cubicBezTo>
                <a:lnTo>
                  <a:pt x="0" y="226"/>
                </a:lnTo>
                <a:close/>
              </a:path>
            </a:pathLst>
          </a:custGeom>
          <a:solidFill>
            <a:srgbClr val="F33735"/>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10" name="Freeform 8"/>
          <p:cNvSpPr/>
          <p:nvPr/>
        </p:nvSpPr>
        <p:spPr bwMode="auto">
          <a:xfrm>
            <a:off x="2070101" y="2395131"/>
            <a:ext cx="1093788" cy="1158875"/>
          </a:xfrm>
          <a:custGeom>
            <a:avLst/>
            <a:gdLst>
              <a:gd name="T0" fmla="*/ 0 w 344"/>
              <a:gd name="T1" fmla="*/ 362 h 362"/>
              <a:gd name="T2" fmla="*/ 172 w 344"/>
              <a:gd name="T3" fmla="*/ 0 h 362"/>
              <a:gd name="T4" fmla="*/ 344 w 344"/>
              <a:gd name="T5" fmla="*/ 362 h 362"/>
              <a:gd name="T6" fmla="*/ 0 w 344"/>
              <a:gd name="T7" fmla="*/ 362 h 362"/>
            </a:gdLst>
            <a:ahLst/>
            <a:cxnLst>
              <a:cxn ang="0">
                <a:pos x="T0" y="T1"/>
              </a:cxn>
              <a:cxn ang="0">
                <a:pos x="T2" y="T3"/>
              </a:cxn>
              <a:cxn ang="0">
                <a:pos x="T4" y="T5"/>
              </a:cxn>
              <a:cxn ang="0">
                <a:pos x="T6" y="T7"/>
              </a:cxn>
            </a:cxnLst>
            <a:rect l="0" t="0" r="r" b="b"/>
            <a:pathLst>
              <a:path w="344" h="362">
                <a:moveTo>
                  <a:pt x="0" y="362"/>
                </a:moveTo>
                <a:cubicBezTo>
                  <a:pt x="54" y="362"/>
                  <a:pt x="33" y="0"/>
                  <a:pt x="172" y="0"/>
                </a:cubicBezTo>
                <a:cubicBezTo>
                  <a:pt x="310" y="0"/>
                  <a:pt x="286" y="362"/>
                  <a:pt x="344" y="362"/>
                </a:cubicBezTo>
                <a:lnTo>
                  <a:pt x="0" y="362"/>
                </a:lnTo>
                <a:close/>
              </a:path>
            </a:pathLst>
          </a:custGeom>
          <a:solidFill>
            <a:srgbClr val="2EA6EB"/>
          </a:solidFill>
          <a:ln>
            <a:noFill/>
          </a:ln>
          <a:effectLst>
            <a:outerShdw blurRad="190500" dist="1905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1" name="Freeform 9"/>
          <p:cNvSpPr/>
          <p:nvPr/>
        </p:nvSpPr>
        <p:spPr bwMode="auto">
          <a:xfrm>
            <a:off x="2801938" y="2587219"/>
            <a:ext cx="1092200" cy="966788"/>
          </a:xfrm>
          <a:custGeom>
            <a:avLst/>
            <a:gdLst>
              <a:gd name="T0" fmla="*/ 0 w 344"/>
              <a:gd name="T1" fmla="*/ 302 h 302"/>
              <a:gd name="T2" fmla="*/ 172 w 344"/>
              <a:gd name="T3" fmla="*/ 0 h 302"/>
              <a:gd name="T4" fmla="*/ 344 w 344"/>
              <a:gd name="T5" fmla="*/ 302 h 302"/>
              <a:gd name="T6" fmla="*/ 0 w 344"/>
              <a:gd name="T7" fmla="*/ 302 h 302"/>
            </a:gdLst>
            <a:ahLst/>
            <a:cxnLst>
              <a:cxn ang="0">
                <a:pos x="T0" y="T1"/>
              </a:cxn>
              <a:cxn ang="0">
                <a:pos x="T2" y="T3"/>
              </a:cxn>
              <a:cxn ang="0">
                <a:pos x="T4" y="T5"/>
              </a:cxn>
              <a:cxn ang="0">
                <a:pos x="T6" y="T7"/>
              </a:cxn>
            </a:cxnLst>
            <a:rect l="0" t="0" r="r" b="b"/>
            <a:pathLst>
              <a:path w="344" h="302">
                <a:moveTo>
                  <a:pt x="0" y="302"/>
                </a:moveTo>
                <a:cubicBezTo>
                  <a:pt x="54" y="302"/>
                  <a:pt x="33" y="0"/>
                  <a:pt x="172" y="0"/>
                </a:cubicBezTo>
                <a:cubicBezTo>
                  <a:pt x="310" y="0"/>
                  <a:pt x="286" y="302"/>
                  <a:pt x="344" y="302"/>
                </a:cubicBezTo>
                <a:lnTo>
                  <a:pt x="0" y="302"/>
                </a:lnTo>
                <a:close/>
              </a:path>
            </a:pathLst>
          </a:custGeom>
          <a:solidFill>
            <a:srgbClr val="F33735"/>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12" name="Freeform 10"/>
          <p:cNvSpPr/>
          <p:nvPr/>
        </p:nvSpPr>
        <p:spPr bwMode="auto">
          <a:xfrm>
            <a:off x="3532188" y="2196694"/>
            <a:ext cx="1093788" cy="1357313"/>
          </a:xfrm>
          <a:custGeom>
            <a:avLst/>
            <a:gdLst>
              <a:gd name="T0" fmla="*/ 0 w 344"/>
              <a:gd name="T1" fmla="*/ 424 h 424"/>
              <a:gd name="T2" fmla="*/ 172 w 344"/>
              <a:gd name="T3" fmla="*/ 0 h 424"/>
              <a:gd name="T4" fmla="*/ 344 w 344"/>
              <a:gd name="T5" fmla="*/ 424 h 424"/>
              <a:gd name="T6" fmla="*/ 0 w 344"/>
              <a:gd name="T7" fmla="*/ 424 h 424"/>
            </a:gdLst>
            <a:ahLst/>
            <a:cxnLst>
              <a:cxn ang="0">
                <a:pos x="T0" y="T1"/>
              </a:cxn>
              <a:cxn ang="0">
                <a:pos x="T2" y="T3"/>
              </a:cxn>
              <a:cxn ang="0">
                <a:pos x="T4" y="T5"/>
              </a:cxn>
              <a:cxn ang="0">
                <a:pos x="T6" y="T7"/>
              </a:cxn>
            </a:cxnLst>
            <a:rect l="0" t="0" r="r" b="b"/>
            <a:pathLst>
              <a:path w="344" h="424">
                <a:moveTo>
                  <a:pt x="0" y="424"/>
                </a:moveTo>
                <a:cubicBezTo>
                  <a:pt x="54" y="424"/>
                  <a:pt x="33" y="0"/>
                  <a:pt x="172" y="0"/>
                </a:cubicBezTo>
                <a:cubicBezTo>
                  <a:pt x="310" y="0"/>
                  <a:pt x="286" y="424"/>
                  <a:pt x="344" y="424"/>
                </a:cubicBezTo>
                <a:lnTo>
                  <a:pt x="0" y="424"/>
                </a:lnTo>
                <a:close/>
              </a:path>
            </a:pathLst>
          </a:custGeom>
          <a:solidFill>
            <a:srgbClr val="2EA6EB"/>
          </a:solidFill>
          <a:ln>
            <a:noFill/>
          </a:ln>
          <a:effectLst>
            <a:outerShdw blurRad="190500" dist="1905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3" name="Freeform 11"/>
          <p:cNvSpPr/>
          <p:nvPr/>
        </p:nvSpPr>
        <p:spPr bwMode="auto">
          <a:xfrm>
            <a:off x="4264026" y="2830106"/>
            <a:ext cx="1093788" cy="723900"/>
          </a:xfrm>
          <a:custGeom>
            <a:avLst/>
            <a:gdLst>
              <a:gd name="T0" fmla="*/ 0 w 344"/>
              <a:gd name="T1" fmla="*/ 226 h 226"/>
              <a:gd name="T2" fmla="*/ 172 w 344"/>
              <a:gd name="T3" fmla="*/ 0 h 226"/>
              <a:gd name="T4" fmla="*/ 344 w 344"/>
              <a:gd name="T5" fmla="*/ 226 h 226"/>
              <a:gd name="T6" fmla="*/ 0 w 344"/>
              <a:gd name="T7" fmla="*/ 226 h 226"/>
            </a:gdLst>
            <a:ahLst/>
            <a:cxnLst>
              <a:cxn ang="0">
                <a:pos x="T0" y="T1"/>
              </a:cxn>
              <a:cxn ang="0">
                <a:pos x="T2" y="T3"/>
              </a:cxn>
              <a:cxn ang="0">
                <a:pos x="T4" y="T5"/>
              </a:cxn>
              <a:cxn ang="0">
                <a:pos x="T6" y="T7"/>
              </a:cxn>
            </a:cxnLst>
            <a:rect l="0" t="0" r="r" b="b"/>
            <a:pathLst>
              <a:path w="344" h="226">
                <a:moveTo>
                  <a:pt x="0" y="226"/>
                </a:moveTo>
                <a:cubicBezTo>
                  <a:pt x="54" y="226"/>
                  <a:pt x="33" y="0"/>
                  <a:pt x="172" y="0"/>
                </a:cubicBezTo>
                <a:cubicBezTo>
                  <a:pt x="310" y="0"/>
                  <a:pt x="286" y="226"/>
                  <a:pt x="344" y="226"/>
                </a:cubicBezTo>
                <a:lnTo>
                  <a:pt x="0" y="226"/>
                </a:lnTo>
                <a:close/>
              </a:path>
            </a:pathLst>
          </a:custGeom>
          <a:solidFill>
            <a:srgbClr val="F33735"/>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14" name="Freeform 12"/>
          <p:cNvSpPr/>
          <p:nvPr/>
        </p:nvSpPr>
        <p:spPr bwMode="auto">
          <a:xfrm>
            <a:off x="4994276" y="1825219"/>
            <a:ext cx="1093788" cy="1728788"/>
          </a:xfrm>
          <a:custGeom>
            <a:avLst/>
            <a:gdLst>
              <a:gd name="T0" fmla="*/ 0 w 344"/>
              <a:gd name="T1" fmla="*/ 540 h 540"/>
              <a:gd name="T2" fmla="*/ 172 w 344"/>
              <a:gd name="T3" fmla="*/ 0 h 540"/>
              <a:gd name="T4" fmla="*/ 344 w 344"/>
              <a:gd name="T5" fmla="*/ 540 h 540"/>
              <a:gd name="T6" fmla="*/ 0 w 344"/>
              <a:gd name="T7" fmla="*/ 540 h 540"/>
            </a:gdLst>
            <a:ahLst/>
            <a:cxnLst>
              <a:cxn ang="0">
                <a:pos x="T0" y="T1"/>
              </a:cxn>
              <a:cxn ang="0">
                <a:pos x="T2" y="T3"/>
              </a:cxn>
              <a:cxn ang="0">
                <a:pos x="T4" y="T5"/>
              </a:cxn>
              <a:cxn ang="0">
                <a:pos x="T6" y="T7"/>
              </a:cxn>
            </a:cxnLst>
            <a:rect l="0" t="0" r="r" b="b"/>
            <a:pathLst>
              <a:path w="344" h="540">
                <a:moveTo>
                  <a:pt x="0" y="540"/>
                </a:moveTo>
                <a:cubicBezTo>
                  <a:pt x="54" y="540"/>
                  <a:pt x="33" y="0"/>
                  <a:pt x="172" y="0"/>
                </a:cubicBezTo>
                <a:cubicBezTo>
                  <a:pt x="310" y="0"/>
                  <a:pt x="286" y="540"/>
                  <a:pt x="344" y="540"/>
                </a:cubicBezTo>
                <a:lnTo>
                  <a:pt x="0" y="540"/>
                </a:lnTo>
                <a:close/>
              </a:path>
            </a:pathLst>
          </a:custGeom>
          <a:solidFill>
            <a:srgbClr val="2EA6EB"/>
          </a:solidFill>
          <a:ln>
            <a:noFill/>
          </a:ln>
          <a:effectLst>
            <a:outerShdw blurRad="190500" dist="1905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5" name="Freeform 13"/>
          <p:cNvSpPr/>
          <p:nvPr/>
        </p:nvSpPr>
        <p:spPr bwMode="auto">
          <a:xfrm>
            <a:off x="5726113" y="2587219"/>
            <a:ext cx="1093788" cy="966788"/>
          </a:xfrm>
          <a:custGeom>
            <a:avLst/>
            <a:gdLst>
              <a:gd name="T0" fmla="*/ 0 w 344"/>
              <a:gd name="T1" fmla="*/ 302 h 302"/>
              <a:gd name="T2" fmla="*/ 172 w 344"/>
              <a:gd name="T3" fmla="*/ 0 h 302"/>
              <a:gd name="T4" fmla="*/ 344 w 344"/>
              <a:gd name="T5" fmla="*/ 302 h 302"/>
              <a:gd name="T6" fmla="*/ 0 w 344"/>
              <a:gd name="T7" fmla="*/ 302 h 302"/>
            </a:gdLst>
            <a:ahLst/>
            <a:cxnLst>
              <a:cxn ang="0">
                <a:pos x="T0" y="T1"/>
              </a:cxn>
              <a:cxn ang="0">
                <a:pos x="T2" y="T3"/>
              </a:cxn>
              <a:cxn ang="0">
                <a:pos x="T4" y="T5"/>
              </a:cxn>
              <a:cxn ang="0">
                <a:pos x="T6" y="T7"/>
              </a:cxn>
            </a:cxnLst>
            <a:rect l="0" t="0" r="r" b="b"/>
            <a:pathLst>
              <a:path w="344" h="302">
                <a:moveTo>
                  <a:pt x="0" y="302"/>
                </a:moveTo>
                <a:cubicBezTo>
                  <a:pt x="54" y="302"/>
                  <a:pt x="33" y="0"/>
                  <a:pt x="172" y="0"/>
                </a:cubicBezTo>
                <a:cubicBezTo>
                  <a:pt x="310" y="0"/>
                  <a:pt x="286" y="302"/>
                  <a:pt x="344" y="302"/>
                </a:cubicBezTo>
                <a:lnTo>
                  <a:pt x="0" y="302"/>
                </a:lnTo>
                <a:close/>
              </a:path>
            </a:pathLst>
          </a:custGeom>
          <a:solidFill>
            <a:srgbClr val="F33735"/>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16" name="Freeform 14"/>
          <p:cNvSpPr/>
          <p:nvPr/>
        </p:nvSpPr>
        <p:spPr bwMode="auto">
          <a:xfrm>
            <a:off x="6456363" y="2830106"/>
            <a:ext cx="1093788" cy="723900"/>
          </a:xfrm>
          <a:custGeom>
            <a:avLst/>
            <a:gdLst>
              <a:gd name="T0" fmla="*/ 0 w 344"/>
              <a:gd name="T1" fmla="*/ 226 h 226"/>
              <a:gd name="T2" fmla="*/ 172 w 344"/>
              <a:gd name="T3" fmla="*/ 0 h 226"/>
              <a:gd name="T4" fmla="*/ 344 w 344"/>
              <a:gd name="T5" fmla="*/ 226 h 226"/>
              <a:gd name="T6" fmla="*/ 0 w 344"/>
              <a:gd name="T7" fmla="*/ 226 h 226"/>
            </a:gdLst>
            <a:ahLst/>
            <a:cxnLst>
              <a:cxn ang="0">
                <a:pos x="T0" y="T1"/>
              </a:cxn>
              <a:cxn ang="0">
                <a:pos x="T2" y="T3"/>
              </a:cxn>
              <a:cxn ang="0">
                <a:pos x="T4" y="T5"/>
              </a:cxn>
              <a:cxn ang="0">
                <a:pos x="T6" y="T7"/>
              </a:cxn>
            </a:cxnLst>
            <a:rect l="0" t="0" r="r" b="b"/>
            <a:pathLst>
              <a:path w="344" h="226">
                <a:moveTo>
                  <a:pt x="0" y="226"/>
                </a:moveTo>
                <a:cubicBezTo>
                  <a:pt x="54" y="226"/>
                  <a:pt x="33" y="0"/>
                  <a:pt x="172" y="0"/>
                </a:cubicBezTo>
                <a:cubicBezTo>
                  <a:pt x="310" y="0"/>
                  <a:pt x="286" y="226"/>
                  <a:pt x="344" y="226"/>
                </a:cubicBezTo>
                <a:lnTo>
                  <a:pt x="0" y="226"/>
                </a:lnTo>
                <a:close/>
              </a:path>
            </a:pathLst>
          </a:custGeom>
          <a:solidFill>
            <a:srgbClr val="2EA6EB"/>
          </a:solidFill>
          <a:ln>
            <a:noFill/>
          </a:ln>
          <a:effectLst>
            <a:outerShdw blurRad="190500" dist="1905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7" name="Freeform 15"/>
          <p:cNvSpPr/>
          <p:nvPr/>
        </p:nvSpPr>
        <p:spPr bwMode="auto">
          <a:xfrm>
            <a:off x="7188201" y="2363381"/>
            <a:ext cx="1093788" cy="1190625"/>
          </a:xfrm>
          <a:custGeom>
            <a:avLst/>
            <a:gdLst>
              <a:gd name="T0" fmla="*/ 0 w 344"/>
              <a:gd name="T1" fmla="*/ 372 h 372"/>
              <a:gd name="T2" fmla="*/ 172 w 344"/>
              <a:gd name="T3" fmla="*/ 0 h 372"/>
              <a:gd name="T4" fmla="*/ 344 w 344"/>
              <a:gd name="T5" fmla="*/ 372 h 372"/>
              <a:gd name="T6" fmla="*/ 0 w 344"/>
              <a:gd name="T7" fmla="*/ 372 h 372"/>
            </a:gdLst>
            <a:ahLst/>
            <a:cxnLst>
              <a:cxn ang="0">
                <a:pos x="T0" y="T1"/>
              </a:cxn>
              <a:cxn ang="0">
                <a:pos x="T2" y="T3"/>
              </a:cxn>
              <a:cxn ang="0">
                <a:pos x="T4" y="T5"/>
              </a:cxn>
              <a:cxn ang="0">
                <a:pos x="T6" y="T7"/>
              </a:cxn>
            </a:cxnLst>
            <a:rect l="0" t="0" r="r" b="b"/>
            <a:pathLst>
              <a:path w="344" h="372">
                <a:moveTo>
                  <a:pt x="0" y="372"/>
                </a:moveTo>
                <a:cubicBezTo>
                  <a:pt x="54" y="372"/>
                  <a:pt x="33" y="0"/>
                  <a:pt x="172" y="0"/>
                </a:cubicBezTo>
                <a:cubicBezTo>
                  <a:pt x="310" y="0"/>
                  <a:pt x="286" y="372"/>
                  <a:pt x="344" y="372"/>
                </a:cubicBezTo>
                <a:lnTo>
                  <a:pt x="0" y="372"/>
                </a:lnTo>
                <a:close/>
              </a:path>
            </a:pathLst>
          </a:custGeom>
          <a:solidFill>
            <a:srgbClr val="F33735"/>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18" name="Line 16"/>
          <p:cNvSpPr>
            <a:spLocks noChangeShapeType="1"/>
          </p:cNvSpPr>
          <p:nvPr/>
        </p:nvSpPr>
        <p:spPr bwMode="auto">
          <a:xfrm>
            <a:off x="442913" y="3554006"/>
            <a:ext cx="8118475" cy="0"/>
          </a:xfrm>
          <a:prstGeom prst="line">
            <a:avLst/>
          </a:prstGeom>
          <a:noFill/>
          <a:ln w="9525" cap="flat">
            <a:solidFill>
              <a:srgbClr val="D74B4B"/>
            </a:solidFill>
            <a:prstDash val="dash"/>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tx1">
                  <a:lumMod val="75000"/>
                  <a:lumOff val="25000"/>
                </a:schemeClr>
              </a:solidFill>
              <a:cs typeface="+mn-ea"/>
              <a:sym typeface="+mn-lt"/>
            </a:endParaRPr>
          </a:p>
        </p:txBody>
      </p:sp>
      <p:sp>
        <p:nvSpPr>
          <p:cNvPr id="19" name="Line 17"/>
          <p:cNvSpPr>
            <a:spLocks noChangeShapeType="1"/>
          </p:cNvSpPr>
          <p:nvPr/>
        </p:nvSpPr>
        <p:spPr bwMode="auto">
          <a:xfrm flipV="1">
            <a:off x="1154113" y="2149069"/>
            <a:ext cx="0" cy="504825"/>
          </a:xfrm>
          <a:prstGeom prst="line">
            <a:avLst/>
          </a:prstGeom>
          <a:noFill/>
          <a:ln w="6350" cap="flat">
            <a:solidFill>
              <a:srgbClr val="D74B4B"/>
            </a:solidFill>
            <a:prstDash val="dash"/>
            <a:miter lim="800000"/>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20" name="Line 18"/>
          <p:cNvSpPr>
            <a:spLocks noChangeShapeType="1"/>
          </p:cNvSpPr>
          <p:nvPr/>
        </p:nvSpPr>
        <p:spPr bwMode="auto">
          <a:xfrm flipV="1">
            <a:off x="1885951" y="2272894"/>
            <a:ext cx="0" cy="503238"/>
          </a:xfrm>
          <a:prstGeom prst="line">
            <a:avLst/>
          </a:prstGeom>
          <a:noFill/>
          <a:ln w="6350" cap="flat">
            <a:solidFill>
              <a:srgbClr val="D74B4B"/>
            </a:solidFill>
            <a:prstDash val="dash"/>
            <a:miter lim="800000"/>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21" name="Line 19"/>
          <p:cNvSpPr>
            <a:spLocks noChangeShapeType="1"/>
          </p:cNvSpPr>
          <p:nvPr/>
        </p:nvSpPr>
        <p:spPr bwMode="auto">
          <a:xfrm flipV="1">
            <a:off x="4810126" y="2272894"/>
            <a:ext cx="0" cy="503238"/>
          </a:xfrm>
          <a:prstGeom prst="line">
            <a:avLst/>
          </a:prstGeom>
          <a:noFill/>
          <a:ln w="6350" cap="flat">
            <a:solidFill>
              <a:srgbClr val="D74B4B"/>
            </a:solidFill>
            <a:prstDash val="dash"/>
            <a:miter lim="800000"/>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22" name="Line 20"/>
          <p:cNvSpPr>
            <a:spLocks noChangeShapeType="1"/>
          </p:cNvSpPr>
          <p:nvPr/>
        </p:nvSpPr>
        <p:spPr bwMode="auto">
          <a:xfrm flipV="1">
            <a:off x="6272213" y="2020481"/>
            <a:ext cx="0" cy="506413"/>
          </a:xfrm>
          <a:prstGeom prst="line">
            <a:avLst/>
          </a:prstGeom>
          <a:noFill/>
          <a:ln w="6350" cap="flat">
            <a:solidFill>
              <a:srgbClr val="D74B4B"/>
            </a:solidFill>
            <a:prstDash val="dash"/>
            <a:miter lim="800000"/>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23" name="Line 21"/>
          <p:cNvSpPr>
            <a:spLocks noChangeShapeType="1"/>
          </p:cNvSpPr>
          <p:nvPr/>
        </p:nvSpPr>
        <p:spPr bwMode="auto">
          <a:xfrm flipV="1">
            <a:off x="7004051" y="2272894"/>
            <a:ext cx="0" cy="503238"/>
          </a:xfrm>
          <a:prstGeom prst="line">
            <a:avLst/>
          </a:prstGeom>
          <a:noFill/>
          <a:ln w="6350" cap="flat">
            <a:solidFill>
              <a:srgbClr val="D74B4B"/>
            </a:solidFill>
            <a:prstDash val="dash"/>
            <a:miter lim="800000"/>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24" name="Line 22"/>
          <p:cNvSpPr>
            <a:spLocks noChangeShapeType="1"/>
          </p:cNvSpPr>
          <p:nvPr/>
        </p:nvSpPr>
        <p:spPr bwMode="auto">
          <a:xfrm flipV="1">
            <a:off x="2616201" y="1831569"/>
            <a:ext cx="0" cy="503238"/>
          </a:xfrm>
          <a:prstGeom prst="line">
            <a:avLst/>
          </a:prstGeom>
          <a:noFill/>
          <a:ln w="6350" cap="flat">
            <a:solidFill>
              <a:srgbClr val="D74B4B"/>
            </a:solidFill>
            <a:prstDash val="dash"/>
            <a:miter lim="800000"/>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25" name="Line 23"/>
          <p:cNvSpPr>
            <a:spLocks noChangeShapeType="1"/>
          </p:cNvSpPr>
          <p:nvPr/>
        </p:nvSpPr>
        <p:spPr bwMode="auto">
          <a:xfrm flipV="1">
            <a:off x="4079876" y="1623606"/>
            <a:ext cx="0" cy="506413"/>
          </a:xfrm>
          <a:prstGeom prst="line">
            <a:avLst/>
          </a:prstGeom>
          <a:noFill/>
          <a:ln w="6350" cap="flat">
            <a:solidFill>
              <a:srgbClr val="D74B4B"/>
            </a:solidFill>
            <a:prstDash val="dash"/>
            <a:miter lim="800000"/>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26" name="Line 24"/>
          <p:cNvSpPr>
            <a:spLocks noChangeShapeType="1"/>
          </p:cNvSpPr>
          <p:nvPr/>
        </p:nvSpPr>
        <p:spPr bwMode="auto">
          <a:xfrm flipV="1">
            <a:off x="5541963" y="1268006"/>
            <a:ext cx="0" cy="506413"/>
          </a:xfrm>
          <a:prstGeom prst="line">
            <a:avLst/>
          </a:prstGeom>
          <a:noFill/>
          <a:ln w="6350" cap="flat">
            <a:solidFill>
              <a:srgbClr val="D74B4B"/>
            </a:solidFill>
            <a:prstDash val="dash"/>
            <a:miter lim="800000"/>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27" name="Line 25"/>
          <p:cNvSpPr>
            <a:spLocks noChangeShapeType="1"/>
          </p:cNvSpPr>
          <p:nvPr/>
        </p:nvSpPr>
        <p:spPr bwMode="auto">
          <a:xfrm flipV="1">
            <a:off x="7734301" y="1771244"/>
            <a:ext cx="0" cy="501650"/>
          </a:xfrm>
          <a:prstGeom prst="line">
            <a:avLst/>
          </a:prstGeom>
          <a:noFill/>
          <a:ln w="6350" cap="flat">
            <a:solidFill>
              <a:srgbClr val="D74B4B"/>
            </a:solidFill>
            <a:prstDash val="dash"/>
            <a:miter lim="800000"/>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28" name="Line 26"/>
          <p:cNvSpPr>
            <a:spLocks noChangeShapeType="1"/>
          </p:cNvSpPr>
          <p:nvPr/>
        </p:nvSpPr>
        <p:spPr bwMode="auto">
          <a:xfrm flipV="1">
            <a:off x="3348038" y="2020481"/>
            <a:ext cx="0" cy="506413"/>
          </a:xfrm>
          <a:prstGeom prst="line">
            <a:avLst/>
          </a:prstGeom>
          <a:noFill/>
          <a:ln w="6350" cap="flat">
            <a:solidFill>
              <a:srgbClr val="D74B4B"/>
            </a:solidFill>
            <a:prstDash val="dash"/>
            <a:miter lim="800000"/>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30" name="Rectangle 27"/>
          <p:cNvSpPr>
            <a:spLocks noChangeArrowheads="1"/>
          </p:cNvSpPr>
          <p:nvPr/>
        </p:nvSpPr>
        <p:spPr bwMode="auto">
          <a:xfrm>
            <a:off x="904577" y="3689116"/>
            <a:ext cx="499072" cy="168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zh-CN" altLang="en-US" sz="1000" dirty="0" smtClean="0">
                <a:solidFill>
                  <a:srgbClr val="D74B4B"/>
                </a:solidFill>
                <a:cs typeface="+mn-ea"/>
                <a:sym typeface="+mn-lt"/>
              </a:rPr>
              <a:t>标题</a:t>
            </a:r>
            <a:endParaRPr lang="zh-CN" altLang="en-US" sz="1000" dirty="0">
              <a:solidFill>
                <a:srgbClr val="D74B4B"/>
              </a:solidFill>
              <a:cs typeface="+mn-ea"/>
              <a:sym typeface="+mn-lt"/>
            </a:endParaRPr>
          </a:p>
        </p:txBody>
      </p:sp>
      <p:sp>
        <p:nvSpPr>
          <p:cNvPr id="31" name="Rectangle 27"/>
          <p:cNvSpPr>
            <a:spLocks noChangeArrowheads="1"/>
          </p:cNvSpPr>
          <p:nvPr/>
        </p:nvSpPr>
        <p:spPr bwMode="auto">
          <a:xfrm>
            <a:off x="1636415" y="1951166"/>
            <a:ext cx="499072" cy="198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200" b="1" dirty="0">
                <a:solidFill>
                  <a:srgbClr val="D74B4B"/>
                </a:solidFill>
                <a:cs typeface="+mn-ea"/>
                <a:sym typeface="+mn-lt"/>
              </a:rPr>
              <a:t>40%</a:t>
            </a:r>
            <a:endParaRPr lang="zh-CN" altLang="en-US" sz="1050" dirty="0">
              <a:solidFill>
                <a:srgbClr val="D74B4B"/>
              </a:solidFill>
              <a:cs typeface="+mn-ea"/>
              <a:sym typeface="+mn-lt"/>
            </a:endParaRPr>
          </a:p>
        </p:txBody>
      </p:sp>
      <p:sp>
        <p:nvSpPr>
          <p:cNvPr id="33" name="Rectangle 24"/>
          <p:cNvSpPr>
            <a:spLocks noChangeArrowheads="1"/>
          </p:cNvSpPr>
          <p:nvPr/>
        </p:nvSpPr>
        <p:spPr bwMode="auto">
          <a:xfrm>
            <a:off x="442912" y="4418299"/>
            <a:ext cx="8118475" cy="134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pPr>
            <a:r>
              <a:rPr lang="zh-CN" altLang="en-US" sz="800" dirty="0" smtClean="0">
                <a:solidFill>
                  <a:schemeClr val="tx1">
                    <a:lumMod val="50000"/>
                    <a:lumOff val="50000"/>
                  </a:schemeClr>
                </a:solidFill>
                <a:cs typeface="+mn-ea"/>
                <a:sym typeface="+mn-lt"/>
              </a:rPr>
              <a:t>幻灯片中不能直接修改的图形或文字，请进入幻灯片母版，找到对应的位置进行修改幻灯片中不能直接修改的图形或文字，请进入幻灯片母版，找到对应的位置进行修改</a:t>
            </a:r>
            <a:endParaRPr lang="zh-CN" altLang="en-US" sz="800" dirty="0">
              <a:solidFill>
                <a:schemeClr val="tx1">
                  <a:lumMod val="50000"/>
                  <a:lumOff val="50000"/>
                </a:schemeClr>
              </a:solidFill>
              <a:cs typeface="+mn-ea"/>
              <a:sym typeface="+mn-lt"/>
            </a:endParaRPr>
          </a:p>
        </p:txBody>
      </p:sp>
      <p:sp>
        <p:nvSpPr>
          <p:cNvPr id="34" name="Rectangle 42"/>
          <p:cNvSpPr>
            <a:spLocks noChangeArrowheads="1"/>
          </p:cNvSpPr>
          <p:nvPr/>
        </p:nvSpPr>
        <p:spPr bwMode="auto">
          <a:xfrm>
            <a:off x="442912" y="4130266"/>
            <a:ext cx="326499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r>
              <a:rPr lang="zh-CN" altLang="en-US" sz="1200" dirty="0">
                <a:solidFill>
                  <a:srgbClr val="2EA6EB"/>
                </a:solidFill>
                <a:cs typeface="+mn-ea"/>
                <a:sym typeface="+mn-lt"/>
              </a:rPr>
              <a:t>此处添加标题文本</a:t>
            </a:r>
            <a:endParaRPr lang="en-US" altLang="zh-CN" sz="1200" dirty="0">
              <a:solidFill>
                <a:srgbClr val="2EA6EB"/>
              </a:solidFill>
              <a:cs typeface="+mn-ea"/>
              <a:sym typeface="+mn-lt"/>
            </a:endParaRPr>
          </a:p>
        </p:txBody>
      </p:sp>
      <p:sp>
        <p:nvSpPr>
          <p:cNvPr id="35" name="Rectangle 27"/>
          <p:cNvSpPr>
            <a:spLocks noChangeArrowheads="1"/>
          </p:cNvSpPr>
          <p:nvPr/>
        </p:nvSpPr>
        <p:spPr bwMode="auto">
          <a:xfrm>
            <a:off x="904577" y="1784116"/>
            <a:ext cx="499072" cy="198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200" b="1" dirty="0">
                <a:solidFill>
                  <a:srgbClr val="2EA6EB"/>
                </a:solidFill>
                <a:cs typeface="+mn-ea"/>
                <a:sym typeface="+mn-lt"/>
              </a:rPr>
              <a:t>50%</a:t>
            </a:r>
            <a:endParaRPr lang="zh-CN" altLang="en-US" sz="1050" dirty="0">
              <a:solidFill>
                <a:srgbClr val="2EA6EB"/>
              </a:solidFill>
              <a:cs typeface="+mn-ea"/>
              <a:sym typeface="+mn-lt"/>
            </a:endParaRPr>
          </a:p>
        </p:txBody>
      </p:sp>
      <p:sp>
        <p:nvSpPr>
          <p:cNvPr id="36" name="Rectangle 27"/>
          <p:cNvSpPr>
            <a:spLocks noChangeArrowheads="1"/>
          </p:cNvSpPr>
          <p:nvPr/>
        </p:nvSpPr>
        <p:spPr bwMode="auto">
          <a:xfrm>
            <a:off x="2367459" y="1536136"/>
            <a:ext cx="499072" cy="198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200" b="1" dirty="0">
                <a:solidFill>
                  <a:srgbClr val="2EA6EB"/>
                </a:solidFill>
                <a:cs typeface="+mn-ea"/>
                <a:sym typeface="+mn-lt"/>
              </a:rPr>
              <a:t>60%</a:t>
            </a:r>
            <a:endParaRPr lang="zh-CN" altLang="en-US" sz="1200" b="1" dirty="0">
              <a:solidFill>
                <a:srgbClr val="2EA6EB"/>
              </a:solidFill>
              <a:cs typeface="+mn-ea"/>
              <a:sym typeface="+mn-lt"/>
            </a:endParaRPr>
          </a:p>
        </p:txBody>
      </p:sp>
      <p:sp>
        <p:nvSpPr>
          <p:cNvPr id="37" name="Rectangle 27"/>
          <p:cNvSpPr>
            <a:spLocks noChangeArrowheads="1"/>
          </p:cNvSpPr>
          <p:nvPr/>
        </p:nvSpPr>
        <p:spPr bwMode="auto">
          <a:xfrm>
            <a:off x="3098502" y="1634670"/>
            <a:ext cx="499072" cy="198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200" b="1" dirty="0">
                <a:solidFill>
                  <a:srgbClr val="D74B4B"/>
                </a:solidFill>
                <a:cs typeface="+mn-ea"/>
                <a:sym typeface="+mn-lt"/>
              </a:rPr>
              <a:t>55%</a:t>
            </a:r>
            <a:endParaRPr lang="zh-CN" altLang="en-US" sz="1200" b="1" dirty="0">
              <a:solidFill>
                <a:srgbClr val="D74B4B"/>
              </a:solidFill>
              <a:cs typeface="+mn-ea"/>
              <a:sym typeface="+mn-lt"/>
            </a:endParaRPr>
          </a:p>
        </p:txBody>
      </p:sp>
      <p:sp>
        <p:nvSpPr>
          <p:cNvPr id="38" name="Rectangle 27"/>
          <p:cNvSpPr>
            <a:spLocks noChangeArrowheads="1"/>
          </p:cNvSpPr>
          <p:nvPr/>
        </p:nvSpPr>
        <p:spPr bwMode="auto">
          <a:xfrm>
            <a:off x="3829546" y="1256736"/>
            <a:ext cx="499072" cy="198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200" b="1" dirty="0">
                <a:solidFill>
                  <a:srgbClr val="2EA6EB"/>
                </a:solidFill>
                <a:cs typeface="+mn-ea"/>
                <a:sym typeface="+mn-lt"/>
              </a:rPr>
              <a:t>70%</a:t>
            </a:r>
            <a:endParaRPr lang="zh-CN" altLang="en-US" sz="1200" b="1" dirty="0">
              <a:solidFill>
                <a:srgbClr val="2EA6EB"/>
              </a:solidFill>
              <a:cs typeface="+mn-ea"/>
              <a:sym typeface="+mn-lt"/>
            </a:endParaRPr>
          </a:p>
        </p:txBody>
      </p:sp>
      <p:sp>
        <p:nvSpPr>
          <p:cNvPr id="39" name="Rectangle 27"/>
          <p:cNvSpPr>
            <a:spLocks noChangeArrowheads="1"/>
          </p:cNvSpPr>
          <p:nvPr/>
        </p:nvSpPr>
        <p:spPr bwMode="auto">
          <a:xfrm>
            <a:off x="4561384" y="1887541"/>
            <a:ext cx="499072" cy="198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200" b="1" dirty="0">
                <a:solidFill>
                  <a:srgbClr val="D74B4B"/>
                </a:solidFill>
                <a:cs typeface="+mn-ea"/>
                <a:sym typeface="+mn-lt"/>
              </a:rPr>
              <a:t>40%</a:t>
            </a:r>
            <a:endParaRPr lang="zh-CN" altLang="en-US" sz="1200" b="1" dirty="0">
              <a:solidFill>
                <a:srgbClr val="D74B4B"/>
              </a:solidFill>
              <a:cs typeface="+mn-ea"/>
              <a:sym typeface="+mn-lt"/>
            </a:endParaRPr>
          </a:p>
        </p:txBody>
      </p:sp>
      <p:sp>
        <p:nvSpPr>
          <p:cNvPr id="40" name="Rectangle 27"/>
          <p:cNvSpPr>
            <a:spLocks noChangeArrowheads="1"/>
          </p:cNvSpPr>
          <p:nvPr/>
        </p:nvSpPr>
        <p:spPr bwMode="auto">
          <a:xfrm>
            <a:off x="5291634" y="950899"/>
            <a:ext cx="499072" cy="198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200" b="1" dirty="0">
                <a:solidFill>
                  <a:srgbClr val="2EA6EB"/>
                </a:solidFill>
                <a:cs typeface="+mn-ea"/>
                <a:sym typeface="+mn-lt"/>
              </a:rPr>
              <a:t>90%</a:t>
            </a:r>
            <a:endParaRPr lang="zh-CN" altLang="en-US" sz="1200" b="1" dirty="0">
              <a:solidFill>
                <a:srgbClr val="2EA6EB"/>
              </a:solidFill>
              <a:cs typeface="+mn-ea"/>
              <a:sym typeface="+mn-lt"/>
            </a:endParaRPr>
          </a:p>
        </p:txBody>
      </p:sp>
      <p:sp>
        <p:nvSpPr>
          <p:cNvPr id="41" name="Rectangle 27"/>
          <p:cNvSpPr>
            <a:spLocks noChangeArrowheads="1"/>
          </p:cNvSpPr>
          <p:nvPr/>
        </p:nvSpPr>
        <p:spPr bwMode="auto">
          <a:xfrm>
            <a:off x="6022677" y="1680152"/>
            <a:ext cx="499072" cy="198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200" b="1" dirty="0">
                <a:solidFill>
                  <a:srgbClr val="D74B4B"/>
                </a:solidFill>
                <a:cs typeface="+mn-ea"/>
                <a:sym typeface="+mn-lt"/>
              </a:rPr>
              <a:t>55%</a:t>
            </a:r>
            <a:endParaRPr lang="zh-CN" altLang="en-US" sz="1200" b="1" dirty="0">
              <a:solidFill>
                <a:srgbClr val="D74B4B"/>
              </a:solidFill>
              <a:cs typeface="+mn-ea"/>
              <a:sym typeface="+mn-lt"/>
            </a:endParaRPr>
          </a:p>
        </p:txBody>
      </p:sp>
      <p:sp>
        <p:nvSpPr>
          <p:cNvPr id="42" name="Rectangle 27"/>
          <p:cNvSpPr>
            <a:spLocks noChangeArrowheads="1"/>
          </p:cNvSpPr>
          <p:nvPr/>
        </p:nvSpPr>
        <p:spPr bwMode="auto">
          <a:xfrm>
            <a:off x="6753721" y="1887541"/>
            <a:ext cx="499072" cy="198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200" b="1" dirty="0">
                <a:solidFill>
                  <a:srgbClr val="2EA6EB"/>
                </a:solidFill>
                <a:cs typeface="+mn-ea"/>
                <a:sym typeface="+mn-lt"/>
              </a:rPr>
              <a:t>40%</a:t>
            </a:r>
            <a:endParaRPr lang="zh-CN" altLang="en-US" sz="1200" b="1" dirty="0">
              <a:solidFill>
                <a:srgbClr val="2EA6EB"/>
              </a:solidFill>
              <a:cs typeface="+mn-ea"/>
              <a:sym typeface="+mn-lt"/>
            </a:endParaRPr>
          </a:p>
        </p:txBody>
      </p:sp>
      <p:sp>
        <p:nvSpPr>
          <p:cNvPr id="43" name="Rectangle 27"/>
          <p:cNvSpPr>
            <a:spLocks noChangeArrowheads="1"/>
          </p:cNvSpPr>
          <p:nvPr/>
        </p:nvSpPr>
        <p:spPr bwMode="auto">
          <a:xfrm>
            <a:off x="7484765" y="1473301"/>
            <a:ext cx="499072" cy="198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200" b="1" dirty="0">
                <a:solidFill>
                  <a:srgbClr val="D74B4B"/>
                </a:solidFill>
                <a:cs typeface="+mn-ea"/>
                <a:sym typeface="+mn-lt"/>
              </a:rPr>
              <a:t>63%</a:t>
            </a:r>
            <a:endParaRPr lang="zh-CN" altLang="en-US" sz="1200" b="1" dirty="0">
              <a:solidFill>
                <a:srgbClr val="D74B4B"/>
              </a:solidFill>
              <a:cs typeface="+mn-ea"/>
              <a:sym typeface="+mn-lt"/>
            </a:endParaRPr>
          </a:p>
        </p:txBody>
      </p:sp>
      <p:sp>
        <p:nvSpPr>
          <p:cNvPr id="44" name="Rectangle 27"/>
          <p:cNvSpPr>
            <a:spLocks noChangeArrowheads="1"/>
          </p:cNvSpPr>
          <p:nvPr/>
        </p:nvSpPr>
        <p:spPr bwMode="auto">
          <a:xfrm>
            <a:off x="1636097" y="3689116"/>
            <a:ext cx="499072" cy="168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zh-CN" altLang="en-US" sz="1000" dirty="0">
                <a:solidFill>
                  <a:srgbClr val="D74B4B"/>
                </a:solidFill>
                <a:cs typeface="+mn-ea"/>
                <a:sym typeface="+mn-lt"/>
              </a:rPr>
              <a:t>标题</a:t>
            </a:r>
            <a:endParaRPr lang="zh-CN" altLang="en-US" sz="1000" dirty="0">
              <a:solidFill>
                <a:srgbClr val="D74B4B"/>
              </a:solidFill>
              <a:cs typeface="+mn-ea"/>
              <a:sym typeface="+mn-lt"/>
            </a:endParaRPr>
          </a:p>
        </p:txBody>
      </p:sp>
      <p:sp>
        <p:nvSpPr>
          <p:cNvPr id="45" name="Rectangle 27"/>
          <p:cNvSpPr>
            <a:spLocks noChangeArrowheads="1"/>
          </p:cNvSpPr>
          <p:nvPr/>
        </p:nvSpPr>
        <p:spPr bwMode="auto">
          <a:xfrm>
            <a:off x="2367617" y="3689116"/>
            <a:ext cx="499072" cy="168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zh-CN" altLang="en-US" sz="1000" dirty="0">
                <a:solidFill>
                  <a:srgbClr val="D74B4B"/>
                </a:solidFill>
                <a:cs typeface="+mn-ea"/>
                <a:sym typeface="+mn-lt"/>
              </a:rPr>
              <a:t>标题</a:t>
            </a:r>
            <a:endParaRPr lang="zh-CN" altLang="en-US" sz="1000" dirty="0">
              <a:solidFill>
                <a:srgbClr val="D74B4B"/>
              </a:solidFill>
              <a:cs typeface="+mn-ea"/>
              <a:sym typeface="+mn-lt"/>
            </a:endParaRPr>
          </a:p>
        </p:txBody>
      </p:sp>
      <p:sp>
        <p:nvSpPr>
          <p:cNvPr id="46" name="Rectangle 27"/>
          <p:cNvSpPr>
            <a:spLocks noChangeArrowheads="1"/>
          </p:cNvSpPr>
          <p:nvPr/>
        </p:nvSpPr>
        <p:spPr bwMode="auto">
          <a:xfrm>
            <a:off x="3099137" y="3689116"/>
            <a:ext cx="499072" cy="168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zh-CN" altLang="en-US" sz="1000" dirty="0">
                <a:solidFill>
                  <a:srgbClr val="D74B4B"/>
                </a:solidFill>
                <a:cs typeface="+mn-ea"/>
                <a:sym typeface="+mn-lt"/>
              </a:rPr>
              <a:t>标题</a:t>
            </a:r>
            <a:endParaRPr lang="zh-CN" altLang="en-US" sz="1000" dirty="0">
              <a:solidFill>
                <a:srgbClr val="D74B4B"/>
              </a:solidFill>
              <a:cs typeface="+mn-ea"/>
              <a:sym typeface="+mn-lt"/>
            </a:endParaRPr>
          </a:p>
        </p:txBody>
      </p:sp>
      <p:sp>
        <p:nvSpPr>
          <p:cNvPr id="47" name="Rectangle 27"/>
          <p:cNvSpPr>
            <a:spLocks noChangeArrowheads="1"/>
          </p:cNvSpPr>
          <p:nvPr/>
        </p:nvSpPr>
        <p:spPr bwMode="auto">
          <a:xfrm>
            <a:off x="3830657" y="3689116"/>
            <a:ext cx="499072" cy="168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zh-CN" altLang="en-US" sz="1000" dirty="0">
                <a:solidFill>
                  <a:srgbClr val="D74B4B"/>
                </a:solidFill>
                <a:cs typeface="+mn-ea"/>
                <a:sym typeface="+mn-lt"/>
              </a:rPr>
              <a:t>标题</a:t>
            </a:r>
            <a:endParaRPr lang="zh-CN" altLang="en-US" sz="1000" dirty="0">
              <a:solidFill>
                <a:srgbClr val="D74B4B"/>
              </a:solidFill>
              <a:cs typeface="+mn-ea"/>
              <a:sym typeface="+mn-lt"/>
            </a:endParaRPr>
          </a:p>
        </p:txBody>
      </p:sp>
      <p:sp>
        <p:nvSpPr>
          <p:cNvPr id="48" name="Rectangle 27"/>
          <p:cNvSpPr>
            <a:spLocks noChangeArrowheads="1"/>
          </p:cNvSpPr>
          <p:nvPr/>
        </p:nvSpPr>
        <p:spPr bwMode="auto">
          <a:xfrm>
            <a:off x="4562177" y="3689116"/>
            <a:ext cx="499072" cy="168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zh-CN" altLang="en-US" sz="1000" dirty="0">
                <a:solidFill>
                  <a:srgbClr val="D74B4B"/>
                </a:solidFill>
                <a:cs typeface="+mn-ea"/>
                <a:sym typeface="+mn-lt"/>
              </a:rPr>
              <a:t>标题</a:t>
            </a:r>
            <a:endParaRPr lang="zh-CN" altLang="en-US" sz="1000" dirty="0">
              <a:solidFill>
                <a:srgbClr val="D74B4B"/>
              </a:solidFill>
              <a:cs typeface="+mn-ea"/>
              <a:sym typeface="+mn-lt"/>
            </a:endParaRPr>
          </a:p>
        </p:txBody>
      </p:sp>
      <p:sp>
        <p:nvSpPr>
          <p:cNvPr id="54" name="Rectangle 27"/>
          <p:cNvSpPr>
            <a:spLocks noChangeArrowheads="1"/>
          </p:cNvSpPr>
          <p:nvPr/>
        </p:nvSpPr>
        <p:spPr bwMode="auto">
          <a:xfrm>
            <a:off x="5296652" y="3689116"/>
            <a:ext cx="499072" cy="168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zh-CN" altLang="en-US" sz="1000" dirty="0">
                <a:solidFill>
                  <a:srgbClr val="D74B4B"/>
                </a:solidFill>
                <a:cs typeface="+mn-ea"/>
                <a:sym typeface="+mn-lt"/>
              </a:rPr>
              <a:t>标题</a:t>
            </a:r>
            <a:endParaRPr lang="zh-CN" altLang="en-US" sz="1000" dirty="0">
              <a:solidFill>
                <a:srgbClr val="D74B4B"/>
              </a:solidFill>
              <a:cs typeface="+mn-ea"/>
              <a:sym typeface="+mn-lt"/>
            </a:endParaRPr>
          </a:p>
        </p:txBody>
      </p:sp>
      <p:sp>
        <p:nvSpPr>
          <p:cNvPr id="55" name="Rectangle 27"/>
          <p:cNvSpPr>
            <a:spLocks noChangeArrowheads="1"/>
          </p:cNvSpPr>
          <p:nvPr/>
        </p:nvSpPr>
        <p:spPr bwMode="auto">
          <a:xfrm>
            <a:off x="6028172" y="3689116"/>
            <a:ext cx="499072" cy="168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zh-CN" altLang="en-US" sz="1000" dirty="0">
                <a:solidFill>
                  <a:srgbClr val="D74B4B"/>
                </a:solidFill>
                <a:cs typeface="+mn-ea"/>
                <a:sym typeface="+mn-lt"/>
              </a:rPr>
              <a:t>标题</a:t>
            </a:r>
            <a:endParaRPr lang="zh-CN" altLang="en-US" sz="1000" dirty="0">
              <a:solidFill>
                <a:srgbClr val="D74B4B"/>
              </a:solidFill>
              <a:cs typeface="+mn-ea"/>
              <a:sym typeface="+mn-lt"/>
            </a:endParaRPr>
          </a:p>
        </p:txBody>
      </p:sp>
      <p:sp>
        <p:nvSpPr>
          <p:cNvPr id="56" name="Rectangle 27"/>
          <p:cNvSpPr>
            <a:spLocks noChangeArrowheads="1"/>
          </p:cNvSpPr>
          <p:nvPr/>
        </p:nvSpPr>
        <p:spPr bwMode="auto">
          <a:xfrm>
            <a:off x="6759692" y="3689116"/>
            <a:ext cx="499072" cy="168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zh-CN" altLang="en-US" sz="1000" dirty="0">
                <a:solidFill>
                  <a:srgbClr val="D74B4B"/>
                </a:solidFill>
                <a:cs typeface="+mn-ea"/>
                <a:sym typeface="+mn-lt"/>
              </a:rPr>
              <a:t>标题</a:t>
            </a:r>
            <a:endParaRPr lang="zh-CN" altLang="en-US" sz="1000" dirty="0">
              <a:solidFill>
                <a:srgbClr val="D74B4B"/>
              </a:solidFill>
              <a:cs typeface="+mn-ea"/>
              <a:sym typeface="+mn-lt"/>
            </a:endParaRPr>
          </a:p>
        </p:txBody>
      </p:sp>
      <p:sp>
        <p:nvSpPr>
          <p:cNvPr id="57" name="Rectangle 27"/>
          <p:cNvSpPr>
            <a:spLocks noChangeArrowheads="1"/>
          </p:cNvSpPr>
          <p:nvPr/>
        </p:nvSpPr>
        <p:spPr bwMode="auto">
          <a:xfrm>
            <a:off x="7491212" y="3689116"/>
            <a:ext cx="499072" cy="168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zh-CN" altLang="en-US" sz="1000" dirty="0">
                <a:solidFill>
                  <a:srgbClr val="D74B4B"/>
                </a:solidFill>
                <a:cs typeface="+mn-ea"/>
                <a:sym typeface="+mn-lt"/>
              </a:rPr>
              <a:t>标题</a:t>
            </a:r>
            <a:endParaRPr lang="zh-CN" altLang="en-US" sz="1000" dirty="0">
              <a:solidFill>
                <a:srgbClr val="D74B4B"/>
              </a:solidFill>
              <a:cs typeface="+mn-ea"/>
              <a:sym typeface="+mn-lt"/>
            </a:endParaRPr>
          </a:p>
        </p:txBody>
      </p:sp>
      <p:sp>
        <p:nvSpPr>
          <p:cNvPr id="2" name="文本占位符 1"/>
          <p:cNvSpPr>
            <a:spLocks noGrp="1"/>
          </p:cNvSpPr>
          <p:nvPr>
            <p:ph type="body" sz="quarter" idx="10"/>
          </p:nvPr>
        </p:nvSpPr>
        <p:spPr/>
        <p:txBody>
          <a:bodyPr/>
          <a:lstStyle/>
          <a:p>
            <a:r>
              <a:rPr lang="zh-CN" altLang="en-US" dirty="0">
                <a:latin typeface="Impact" panose="020B0806030902050204" pitchFamily="34" charset="0"/>
                <a:cs typeface="+mn-ea"/>
                <a:sym typeface="Impact" panose="020B0806030902050204" pitchFamily="34" charset="0"/>
              </a:rPr>
              <a:t>点击输入标题</a:t>
            </a:r>
            <a:endParaRPr lang="zh-CN" altLang="en-US" dirty="0">
              <a:latin typeface="Impact" panose="020B0806030902050204" pitchFamily="34" charset="0"/>
              <a:cs typeface="+mn-ea"/>
              <a:sym typeface="Impact" panose="020B080603090205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5000">
        <p14:gallery dir="l"/>
      </p:transition>
    </mc:Choice>
    <mc:Fallback>
      <p:transition spd="slow" advClick="0"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 calcmode="lin" valueType="num">
                                          <p:cBhvr>
                                            <p:cTn id="10" dur="300" fill="hold"/>
                                            <p:tgtEl>
                                              <p:spTgt spid="30"/>
                                            </p:tgtEl>
                                            <p:attrNameLst>
                                              <p:attrName>ppt_w</p:attrName>
                                            </p:attrNameLst>
                                          </p:cBhvr>
                                          <p:tavLst>
                                            <p:tav tm="0">
                                              <p:val>
                                                <p:fltVal val="0"/>
                                              </p:val>
                                            </p:tav>
                                            <p:tav tm="100000">
                                              <p:val>
                                                <p:strVal val="#ppt_w"/>
                                              </p:val>
                                            </p:tav>
                                          </p:tavLst>
                                        </p:anim>
                                        <p:anim calcmode="lin" valueType="num">
                                          <p:cBhvr>
                                            <p:cTn id="11" dur="300" fill="hold"/>
                                            <p:tgtEl>
                                              <p:spTgt spid="30"/>
                                            </p:tgtEl>
                                            <p:attrNameLst>
                                              <p:attrName>ppt_h</p:attrName>
                                            </p:attrNameLst>
                                          </p:cBhvr>
                                          <p:tavLst>
                                            <p:tav tm="0">
                                              <p:val>
                                                <p:fltVal val="0"/>
                                              </p:val>
                                            </p:tav>
                                            <p:tav tm="100000">
                                              <p:val>
                                                <p:strVal val="#ppt_h"/>
                                              </p:val>
                                            </p:tav>
                                          </p:tavLst>
                                        </p:anim>
                                        <p:animEffect transition="in" filter="fade">
                                          <p:cBhvr>
                                            <p:cTn id="12" dur="300"/>
                                            <p:tgtEl>
                                              <p:spTgt spid="30"/>
                                            </p:tgtEl>
                                          </p:cBhvr>
                                        </p:animEffect>
                                      </p:childTnLst>
                                    </p:cTn>
                                  </p:par>
                                  <p:par>
                                    <p:cTn id="13" presetID="6" presetClass="emph" presetSubtype="0" autoRev="1" fill="hold" grpId="1" nodeType="withEffect">
                                      <p:stCondLst>
                                        <p:cond delay="300"/>
                                      </p:stCondLst>
                                      <p:childTnLst>
                                        <p:animScale>
                                          <p:cBhvr>
                                            <p:cTn id="14" dur="150" fill="hold"/>
                                            <p:tgtEl>
                                              <p:spTgt spid="30"/>
                                            </p:tgtEl>
                                          </p:cBhvr>
                                          <p:by x="110000" y="110000"/>
                                        </p:animScale>
                                      </p:childTnLst>
                                    </p:cTn>
                                  </p:par>
                                  <p:par>
                                    <p:cTn id="15" presetID="22" presetClass="entr" presetSubtype="4" fill="hold" grpId="0" nodeType="withEffect">
                                      <p:stCondLst>
                                        <p:cond delay="30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par>
                                    <p:cTn id="18" presetID="22" presetClass="entr" presetSubtype="4" fill="hold" grpId="0" nodeType="withEffect">
                                      <p:stCondLst>
                                        <p:cond delay="800"/>
                                      </p:stCondLst>
                                      <p:childTnLst>
                                        <p:set>
                                          <p:cBhvr>
                                            <p:cTn id="19" dur="1" fill="hold">
                                              <p:stCondLst>
                                                <p:cond delay="0"/>
                                              </p:stCondLst>
                                            </p:cTn>
                                            <p:tgtEl>
                                              <p:spTgt spid="19"/>
                                            </p:tgtEl>
                                            <p:attrNameLst>
                                              <p:attrName>style.visibility</p:attrName>
                                            </p:attrNameLst>
                                          </p:cBhvr>
                                          <p:to>
                                            <p:strVal val="visible"/>
                                          </p:to>
                                        </p:set>
                                        <p:animEffect transition="in" filter="wipe(down)">
                                          <p:cBhvr>
                                            <p:cTn id="20" dur="500"/>
                                            <p:tgtEl>
                                              <p:spTgt spid="19"/>
                                            </p:tgtEl>
                                          </p:cBhvr>
                                        </p:animEffect>
                                      </p:childTnLst>
                                    </p:cTn>
                                  </p:par>
                                  <p:par>
                                    <p:cTn id="21" presetID="53" presetClass="entr" presetSubtype="16" fill="hold" grpId="0" nodeType="withEffect">
                                      <p:stCondLst>
                                        <p:cond delay="1300"/>
                                      </p:stCondLst>
                                      <p:childTnLst>
                                        <p:set>
                                          <p:cBhvr>
                                            <p:cTn id="22" dur="1" fill="hold">
                                              <p:stCondLst>
                                                <p:cond delay="0"/>
                                              </p:stCondLst>
                                            </p:cTn>
                                            <p:tgtEl>
                                              <p:spTgt spid="35"/>
                                            </p:tgtEl>
                                            <p:attrNameLst>
                                              <p:attrName>style.visibility</p:attrName>
                                            </p:attrNameLst>
                                          </p:cBhvr>
                                          <p:to>
                                            <p:strVal val="visible"/>
                                          </p:to>
                                        </p:set>
                                        <p:anim calcmode="lin" valueType="num">
                                          <p:cBhvr>
                                            <p:cTn id="23" dur="300" fill="hold"/>
                                            <p:tgtEl>
                                              <p:spTgt spid="35"/>
                                            </p:tgtEl>
                                            <p:attrNameLst>
                                              <p:attrName>ppt_w</p:attrName>
                                            </p:attrNameLst>
                                          </p:cBhvr>
                                          <p:tavLst>
                                            <p:tav tm="0">
                                              <p:val>
                                                <p:fltVal val="0"/>
                                              </p:val>
                                            </p:tav>
                                            <p:tav tm="100000">
                                              <p:val>
                                                <p:strVal val="#ppt_w"/>
                                              </p:val>
                                            </p:tav>
                                          </p:tavLst>
                                        </p:anim>
                                        <p:anim calcmode="lin" valueType="num">
                                          <p:cBhvr>
                                            <p:cTn id="24" dur="300" fill="hold"/>
                                            <p:tgtEl>
                                              <p:spTgt spid="35"/>
                                            </p:tgtEl>
                                            <p:attrNameLst>
                                              <p:attrName>ppt_h</p:attrName>
                                            </p:attrNameLst>
                                          </p:cBhvr>
                                          <p:tavLst>
                                            <p:tav tm="0">
                                              <p:val>
                                                <p:fltVal val="0"/>
                                              </p:val>
                                            </p:tav>
                                            <p:tav tm="100000">
                                              <p:val>
                                                <p:strVal val="#ppt_h"/>
                                              </p:val>
                                            </p:tav>
                                          </p:tavLst>
                                        </p:anim>
                                        <p:animEffect transition="in" filter="fade">
                                          <p:cBhvr>
                                            <p:cTn id="25" dur="300"/>
                                            <p:tgtEl>
                                              <p:spTgt spid="35"/>
                                            </p:tgtEl>
                                          </p:cBhvr>
                                        </p:animEffect>
                                      </p:childTnLst>
                                    </p:cTn>
                                  </p:par>
                                  <p:par>
                                    <p:cTn id="26" presetID="6" presetClass="emph" presetSubtype="0" autoRev="1" fill="hold" grpId="1" nodeType="withEffect">
                                      <p:stCondLst>
                                        <p:cond delay="1600"/>
                                      </p:stCondLst>
                                      <p:childTnLst>
                                        <p:animScale>
                                          <p:cBhvr>
                                            <p:cTn id="27" dur="150" fill="hold"/>
                                            <p:tgtEl>
                                              <p:spTgt spid="35"/>
                                            </p:tgtEl>
                                          </p:cBhvr>
                                          <p:by x="110000" y="110000"/>
                                        </p:animScale>
                                      </p:childTnLst>
                                    </p:cTn>
                                  </p:par>
                                  <p:par>
                                    <p:cTn id="28" presetID="53" presetClass="entr" presetSubtype="16" fill="hold" grpId="0" nodeType="withEffect">
                                      <p:stCondLst>
                                        <p:cond delay="200"/>
                                      </p:stCondLst>
                                      <p:childTnLst>
                                        <p:set>
                                          <p:cBhvr>
                                            <p:cTn id="29" dur="1" fill="hold">
                                              <p:stCondLst>
                                                <p:cond delay="0"/>
                                              </p:stCondLst>
                                            </p:cTn>
                                            <p:tgtEl>
                                              <p:spTgt spid="44"/>
                                            </p:tgtEl>
                                            <p:attrNameLst>
                                              <p:attrName>style.visibility</p:attrName>
                                            </p:attrNameLst>
                                          </p:cBhvr>
                                          <p:to>
                                            <p:strVal val="visible"/>
                                          </p:to>
                                        </p:set>
                                        <p:anim calcmode="lin" valueType="num">
                                          <p:cBhvr>
                                            <p:cTn id="30" dur="300" fill="hold"/>
                                            <p:tgtEl>
                                              <p:spTgt spid="44"/>
                                            </p:tgtEl>
                                            <p:attrNameLst>
                                              <p:attrName>ppt_w</p:attrName>
                                            </p:attrNameLst>
                                          </p:cBhvr>
                                          <p:tavLst>
                                            <p:tav tm="0">
                                              <p:val>
                                                <p:fltVal val="0"/>
                                              </p:val>
                                            </p:tav>
                                            <p:tav tm="100000">
                                              <p:val>
                                                <p:strVal val="#ppt_w"/>
                                              </p:val>
                                            </p:tav>
                                          </p:tavLst>
                                        </p:anim>
                                        <p:anim calcmode="lin" valueType="num">
                                          <p:cBhvr>
                                            <p:cTn id="31" dur="300" fill="hold"/>
                                            <p:tgtEl>
                                              <p:spTgt spid="44"/>
                                            </p:tgtEl>
                                            <p:attrNameLst>
                                              <p:attrName>ppt_h</p:attrName>
                                            </p:attrNameLst>
                                          </p:cBhvr>
                                          <p:tavLst>
                                            <p:tav tm="0">
                                              <p:val>
                                                <p:fltVal val="0"/>
                                              </p:val>
                                            </p:tav>
                                            <p:tav tm="100000">
                                              <p:val>
                                                <p:strVal val="#ppt_h"/>
                                              </p:val>
                                            </p:tav>
                                          </p:tavLst>
                                        </p:anim>
                                        <p:animEffect transition="in" filter="fade">
                                          <p:cBhvr>
                                            <p:cTn id="32" dur="300"/>
                                            <p:tgtEl>
                                              <p:spTgt spid="44"/>
                                            </p:tgtEl>
                                          </p:cBhvr>
                                        </p:animEffect>
                                      </p:childTnLst>
                                    </p:cTn>
                                  </p:par>
                                  <p:par>
                                    <p:cTn id="33" presetID="6" presetClass="emph" presetSubtype="0" autoRev="1" fill="hold" grpId="1" nodeType="withEffect">
                                      <p:stCondLst>
                                        <p:cond delay="500"/>
                                      </p:stCondLst>
                                      <p:childTnLst>
                                        <p:animScale>
                                          <p:cBhvr>
                                            <p:cTn id="34" dur="150" fill="hold"/>
                                            <p:tgtEl>
                                              <p:spTgt spid="44"/>
                                            </p:tgtEl>
                                          </p:cBhvr>
                                          <p:by x="110000" y="110000"/>
                                        </p:animScale>
                                      </p:childTnLst>
                                    </p:cTn>
                                  </p:par>
                                  <p:par>
                                    <p:cTn id="35" presetID="22" presetClass="entr" presetSubtype="4" fill="hold" grpId="0" nodeType="withEffect">
                                      <p:stCondLst>
                                        <p:cond delay="500"/>
                                      </p:stCondLst>
                                      <p:childTnLst>
                                        <p:set>
                                          <p:cBhvr>
                                            <p:cTn id="36" dur="1" fill="hold">
                                              <p:stCondLst>
                                                <p:cond delay="0"/>
                                              </p:stCondLst>
                                            </p:cTn>
                                            <p:tgtEl>
                                              <p:spTgt spid="9"/>
                                            </p:tgtEl>
                                            <p:attrNameLst>
                                              <p:attrName>style.visibility</p:attrName>
                                            </p:attrNameLst>
                                          </p:cBhvr>
                                          <p:to>
                                            <p:strVal val="visible"/>
                                          </p:to>
                                        </p:set>
                                        <p:animEffect transition="in" filter="wipe(down)">
                                          <p:cBhvr>
                                            <p:cTn id="37" dur="500"/>
                                            <p:tgtEl>
                                              <p:spTgt spid="9"/>
                                            </p:tgtEl>
                                          </p:cBhvr>
                                        </p:animEffect>
                                      </p:childTnLst>
                                    </p:cTn>
                                  </p:par>
                                  <p:par>
                                    <p:cTn id="38" presetID="22" presetClass="entr" presetSubtype="4" fill="hold" grpId="0" nodeType="withEffect">
                                      <p:stCondLst>
                                        <p:cond delay="1000"/>
                                      </p:stCondLst>
                                      <p:childTnLst>
                                        <p:set>
                                          <p:cBhvr>
                                            <p:cTn id="39" dur="1" fill="hold">
                                              <p:stCondLst>
                                                <p:cond delay="0"/>
                                              </p:stCondLst>
                                            </p:cTn>
                                            <p:tgtEl>
                                              <p:spTgt spid="20"/>
                                            </p:tgtEl>
                                            <p:attrNameLst>
                                              <p:attrName>style.visibility</p:attrName>
                                            </p:attrNameLst>
                                          </p:cBhvr>
                                          <p:to>
                                            <p:strVal val="visible"/>
                                          </p:to>
                                        </p:set>
                                        <p:animEffect transition="in" filter="wipe(down)">
                                          <p:cBhvr>
                                            <p:cTn id="40" dur="500"/>
                                            <p:tgtEl>
                                              <p:spTgt spid="20"/>
                                            </p:tgtEl>
                                          </p:cBhvr>
                                        </p:animEffect>
                                      </p:childTnLst>
                                    </p:cTn>
                                  </p:par>
                                  <p:par>
                                    <p:cTn id="41" presetID="53" presetClass="entr" presetSubtype="16" fill="hold" grpId="0" nodeType="withEffect">
                                      <p:stCondLst>
                                        <p:cond delay="1500"/>
                                      </p:stCondLst>
                                      <p:childTnLst>
                                        <p:set>
                                          <p:cBhvr>
                                            <p:cTn id="42" dur="1" fill="hold">
                                              <p:stCondLst>
                                                <p:cond delay="0"/>
                                              </p:stCondLst>
                                            </p:cTn>
                                            <p:tgtEl>
                                              <p:spTgt spid="31"/>
                                            </p:tgtEl>
                                            <p:attrNameLst>
                                              <p:attrName>style.visibility</p:attrName>
                                            </p:attrNameLst>
                                          </p:cBhvr>
                                          <p:to>
                                            <p:strVal val="visible"/>
                                          </p:to>
                                        </p:set>
                                        <p:anim calcmode="lin" valueType="num">
                                          <p:cBhvr>
                                            <p:cTn id="43" dur="300" fill="hold"/>
                                            <p:tgtEl>
                                              <p:spTgt spid="31"/>
                                            </p:tgtEl>
                                            <p:attrNameLst>
                                              <p:attrName>ppt_w</p:attrName>
                                            </p:attrNameLst>
                                          </p:cBhvr>
                                          <p:tavLst>
                                            <p:tav tm="0">
                                              <p:val>
                                                <p:fltVal val="0"/>
                                              </p:val>
                                            </p:tav>
                                            <p:tav tm="100000">
                                              <p:val>
                                                <p:strVal val="#ppt_w"/>
                                              </p:val>
                                            </p:tav>
                                          </p:tavLst>
                                        </p:anim>
                                        <p:anim calcmode="lin" valueType="num">
                                          <p:cBhvr>
                                            <p:cTn id="44" dur="300" fill="hold"/>
                                            <p:tgtEl>
                                              <p:spTgt spid="31"/>
                                            </p:tgtEl>
                                            <p:attrNameLst>
                                              <p:attrName>ppt_h</p:attrName>
                                            </p:attrNameLst>
                                          </p:cBhvr>
                                          <p:tavLst>
                                            <p:tav tm="0">
                                              <p:val>
                                                <p:fltVal val="0"/>
                                              </p:val>
                                            </p:tav>
                                            <p:tav tm="100000">
                                              <p:val>
                                                <p:strVal val="#ppt_h"/>
                                              </p:val>
                                            </p:tav>
                                          </p:tavLst>
                                        </p:anim>
                                        <p:animEffect transition="in" filter="fade">
                                          <p:cBhvr>
                                            <p:cTn id="45" dur="300"/>
                                            <p:tgtEl>
                                              <p:spTgt spid="31"/>
                                            </p:tgtEl>
                                          </p:cBhvr>
                                        </p:animEffect>
                                      </p:childTnLst>
                                    </p:cTn>
                                  </p:par>
                                  <p:par>
                                    <p:cTn id="46" presetID="6" presetClass="emph" presetSubtype="0" autoRev="1" fill="hold" grpId="1" nodeType="withEffect">
                                      <p:stCondLst>
                                        <p:cond delay="1800"/>
                                      </p:stCondLst>
                                      <p:childTnLst>
                                        <p:animScale>
                                          <p:cBhvr>
                                            <p:cTn id="47" dur="150" fill="hold"/>
                                            <p:tgtEl>
                                              <p:spTgt spid="31"/>
                                            </p:tgtEl>
                                          </p:cBhvr>
                                          <p:by x="110000" y="110000"/>
                                        </p:animScale>
                                      </p:childTnLst>
                                    </p:cTn>
                                  </p:par>
                                  <p:par>
                                    <p:cTn id="48" presetID="53" presetClass="entr" presetSubtype="16" fill="hold" grpId="0" nodeType="withEffect">
                                      <p:stCondLst>
                                        <p:cond delay="400"/>
                                      </p:stCondLst>
                                      <p:childTnLst>
                                        <p:set>
                                          <p:cBhvr>
                                            <p:cTn id="49" dur="1" fill="hold">
                                              <p:stCondLst>
                                                <p:cond delay="0"/>
                                              </p:stCondLst>
                                            </p:cTn>
                                            <p:tgtEl>
                                              <p:spTgt spid="45"/>
                                            </p:tgtEl>
                                            <p:attrNameLst>
                                              <p:attrName>style.visibility</p:attrName>
                                            </p:attrNameLst>
                                          </p:cBhvr>
                                          <p:to>
                                            <p:strVal val="visible"/>
                                          </p:to>
                                        </p:set>
                                        <p:anim calcmode="lin" valueType="num">
                                          <p:cBhvr>
                                            <p:cTn id="50" dur="300" fill="hold"/>
                                            <p:tgtEl>
                                              <p:spTgt spid="45"/>
                                            </p:tgtEl>
                                            <p:attrNameLst>
                                              <p:attrName>ppt_w</p:attrName>
                                            </p:attrNameLst>
                                          </p:cBhvr>
                                          <p:tavLst>
                                            <p:tav tm="0">
                                              <p:val>
                                                <p:fltVal val="0"/>
                                              </p:val>
                                            </p:tav>
                                            <p:tav tm="100000">
                                              <p:val>
                                                <p:strVal val="#ppt_w"/>
                                              </p:val>
                                            </p:tav>
                                          </p:tavLst>
                                        </p:anim>
                                        <p:anim calcmode="lin" valueType="num">
                                          <p:cBhvr>
                                            <p:cTn id="51" dur="300" fill="hold"/>
                                            <p:tgtEl>
                                              <p:spTgt spid="45"/>
                                            </p:tgtEl>
                                            <p:attrNameLst>
                                              <p:attrName>ppt_h</p:attrName>
                                            </p:attrNameLst>
                                          </p:cBhvr>
                                          <p:tavLst>
                                            <p:tav tm="0">
                                              <p:val>
                                                <p:fltVal val="0"/>
                                              </p:val>
                                            </p:tav>
                                            <p:tav tm="100000">
                                              <p:val>
                                                <p:strVal val="#ppt_h"/>
                                              </p:val>
                                            </p:tav>
                                          </p:tavLst>
                                        </p:anim>
                                        <p:animEffect transition="in" filter="fade">
                                          <p:cBhvr>
                                            <p:cTn id="52" dur="300"/>
                                            <p:tgtEl>
                                              <p:spTgt spid="45"/>
                                            </p:tgtEl>
                                          </p:cBhvr>
                                        </p:animEffect>
                                      </p:childTnLst>
                                    </p:cTn>
                                  </p:par>
                                  <p:par>
                                    <p:cTn id="53" presetID="6" presetClass="emph" presetSubtype="0" autoRev="1" fill="hold" grpId="1" nodeType="withEffect">
                                      <p:stCondLst>
                                        <p:cond delay="700"/>
                                      </p:stCondLst>
                                      <p:childTnLst>
                                        <p:animScale>
                                          <p:cBhvr>
                                            <p:cTn id="54" dur="150" fill="hold"/>
                                            <p:tgtEl>
                                              <p:spTgt spid="45"/>
                                            </p:tgtEl>
                                          </p:cBhvr>
                                          <p:by x="110000" y="110000"/>
                                        </p:animScale>
                                      </p:childTnLst>
                                    </p:cTn>
                                  </p:par>
                                  <p:par>
                                    <p:cTn id="55" presetID="22" presetClass="entr" presetSubtype="4" fill="hold" grpId="0" nodeType="withEffect">
                                      <p:stCondLst>
                                        <p:cond delay="700"/>
                                      </p:stCondLst>
                                      <p:childTnLst>
                                        <p:set>
                                          <p:cBhvr>
                                            <p:cTn id="56" dur="1" fill="hold">
                                              <p:stCondLst>
                                                <p:cond delay="0"/>
                                              </p:stCondLst>
                                            </p:cTn>
                                            <p:tgtEl>
                                              <p:spTgt spid="10"/>
                                            </p:tgtEl>
                                            <p:attrNameLst>
                                              <p:attrName>style.visibility</p:attrName>
                                            </p:attrNameLst>
                                          </p:cBhvr>
                                          <p:to>
                                            <p:strVal val="visible"/>
                                          </p:to>
                                        </p:set>
                                        <p:animEffect transition="in" filter="wipe(down)">
                                          <p:cBhvr>
                                            <p:cTn id="57" dur="500"/>
                                            <p:tgtEl>
                                              <p:spTgt spid="10"/>
                                            </p:tgtEl>
                                          </p:cBhvr>
                                        </p:animEffect>
                                      </p:childTnLst>
                                    </p:cTn>
                                  </p:par>
                                  <p:par>
                                    <p:cTn id="58" presetID="22" presetClass="entr" presetSubtype="4" fill="hold" grpId="0" nodeType="withEffect">
                                      <p:stCondLst>
                                        <p:cond delay="1200"/>
                                      </p:stCondLst>
                                      <p:childTnLst>
                                        <p:set>
                                          <p:cBhvr>
                                            <p:cTn id="59" dur="1" fill="hold">
                                              <p:stCondLst>
                                                <p:cond delay="0"/>
                                              </p:stCondLst>
                                            </p:cTn>
                                            <p:tgtEl>
                                              <p:spTgt spid="24"/>
                                            </p:tgtEl>
                                            <p:attrNameLst>
                                              <p:attrName>style.visibility</p:attrName>
                                            </p:attrNameLst>
                                          </p:cBhvr>
                                          <p:to>
                                            <p:strVal val="visible"/>
                                          </p:to>
                                        </p:set>
                                        <p:animEffect transition="in" filter="wipe(down)">
                                          <p:cBhvr>
                                            <p:cTn id="60" dur="500"/>
                                            <p:tgtEl>
                                              <p:spTgt spid="24"/>
                                            </p:tgtEl>
                                          </p:cBhvr>
                                        </p:animEffect>
                                      </p:childTnLst>
                                    </p:cTn>
                                  </p:par>
                                  <p:par>
                                    <p:cTn id="61" presetID="53" presetClass="entr" presetSubtype="16" fill="hold" grpId="0" nodeType="withEffect">
                                      <p:stCondLst>
                                        <p:cond delay="1700"/>
                                      </p:stCondLst>
                                      <p:childTnLst>
                                        <p:set>
                                          <p:cBhvr>
                                            <p:cTn id="62" dur="1" fill="hold">
                                              <p:stCondLst>
                                                <p:cond delay="0"/>
                                              </p:stCondLst>
                                            </p:cTn>
                                            <p:tgtEl>
                                              <p:spTgt spid="36"/>
                                            </p:tgtEl>
                                            <p:attrNameLst>
                                              <p:attrName>style.visibility</p:attrName>
                                            </p:attrNameLst>
                                          </p:cBhvr>
                                          <p:to>
                                            <p:strVal val="visible"/>
                                          </p:to>
                                        </p:set>
                                        <p:anim calcmode="lin" valueType="num">
                                          <p:cBhvr>
                                            <p:cTn id="63" dur="300" fill="hold"/>
                                            <p:tgtEl>
                                              <p:spTgt spid="36"/>
                                            </p:tgtEl>
                                            <p:attrNameLst>
                                              <p:attrName>ppt_w</p:attrName>
                                            </p:attrNameLst>
                                          </p:cBhvr>
                                          <p:tavLst>
                                            <p:tav tm="0">
                                              <p:val>
                                                <p:fltVal val="0"/>
                                              </p:val>
                                            </p:tav>
                                            <p:tav tm="100000">
                                              <p:val>
                                                <p:strVal val="#ppt_w"/>
                                              </p:val>
                                            </p:tav>
                                          </p:tavLst>
                                        </p:anim>
                                        <p:anim calcmode="lin" valueType="num">
                                          <p:cBhvr>
                                            <p:cTn id="64" dur="300" fill="hold"/>
                                            <p:tgtEl>
                                              <p:spTgt spid="36"/>
                                            </p:tgtEl>
                                            <p:attrNameLst>
                                              <p:attrName>ppt_h</p:attrName>
                                            </p:attrNameLst>
                                          </p:cBhvr>
                                          <p:tavLst>
                                            <p:tav tm="0">
                                              <p:val>
                                                <p:fltVal val="0"/>
                                              </p:val>
                                            </p:tav>
                                            <p:tav tm="100000">
                                              <p:val>
                                                <p:strVal val="#ppt_h"/>
                                              </p:val>
                                            </p:tav>
                                          </p:tavLst>
                                        </p:anim>
                                        <p:animEffect transition="in" filter="fade">
                                          <p:cBhvr>
                                            <p:cTn id="65" dur="300"/>
                                            <p:tgtEl>
                                              <p:spTgt spid="36"/>
                                            </p:tgtEl>
                                          </p:cBhvr>
                                        </p:animEffect>
                                      </p:childTnLst>
                                    </p:cTn>
                                  </p:par>
                                  <p:par>
                                    <p:cTn id="66" presetID="6" presetClass="emph" presetSubtype="0" autoRev="1" fill="hold" grpId="1" nodeType="withEffect">
                                      <p:stCondLst>
                                        <p:cond delay="2000"/>
                                      </p:stCondLst>
                                      <p:childTnLst>
                                        <p:animScale>
                                          <p:cBhvr>
                                            <p:cTn id="67" dur="150" fill="hold"/>
                                            <p:tgtEl>
                                              <p:spTgt spid="36"/>
                                            </p:tgtEl>
                                          </p:cBhvr>
                                          <p:by x="110000" y="110000"/>
                                        </p:animScale>
                                      </p:childTnLst>
                                    </p:cTn>
                                  </p:par>
                                  <p:par>
                                    <p:cTn id="68" presetID="53" presetClass="entr" presetSubtype="16" fill="hold" grpId="0" nodeType="withEffect">
                                      <p:stCondLst>
                                        <p:cond delay="600"/>
                                      </p:stCondLst>
                                      <p:childTnLst>
                                        <p:set>
                                          <p:cBhvr>
                                            <p:cTn id="69" dur="1" fill="hold">
                                              <p:stCondLst>
                                                <p:cond delay="0"/>
                                              </p:stCondLst>
                                            </p:cTn>
                                            <p:tgtEl>
                                              <p:spTgt spid="46"/>
                                            </p:tgtEl>
                                            <p:attrNameLst>
                                              <p:attrName>style.visibility</p:attrName>
                                            </p:attrNameLst>
                                          </p:cBhvr>
                                          <p:to>
                                            <p:strVal val="visible"/>
                                          </p:to>
                                        </p:set>
                                        <p:anim calcmode="lin" valueType="num">
                                          <p:cBhvr>
                                            <p:cTn id="70" dur="300" fill="hold"/>
                                            <p:tgtEl>
                                              <p:spTgt spid="46"/>
                                            </p:tgtEl>
                                            <p:attrNameLst>
                                              <p:attrName>ppt_w</p:attrName>
                                            </p:attrNameLst>
                                          </p:cBhvr>
                                          <p:tavLst>
                                            <p:tav tm="0">
                                              <p:val>
                                                <p:fltVal val="0"/>
                                              </p:val>
                                            </p:tav>
                                            <p:tav tm="100000">
                                              <p:val>
                                                <p:strVal val="#ppt_w"/>
                                              </p:val>
                                            </p:tav>
                                          </p:tavLst>
                                        </p:anim>
                                        <p:anim calcmode="lin" valueType="num">
                                          <p:cBhvr>
                                            <p:cTn id="71" dur="300" fill="hold"/>
                                            <p:tgtEl>
                                              <p:spTgt spid="46"/>
                                            </p:tgtEl>
                                            <p:attrNameLst>
                                              <p:attrName>ppt_h</p:attrName>
                                            </p:attrNameLst>
                                          </p:cBhvr>
                                          <p:tavLst>
                                            <p:tav tm="0">
                                              <p:val>
                                                <p:fltVal val="0"/>
                                              </p:val>
                                            </p:tav>
                                            <p:tav tm="100000">
                                              <p:val>
                                                <p:strVal val="#ppt_h"/>
                                              </p:val>
                                            </p:tav>
                                          </p:tavLst>
                                        </p:anim>
                                        <p:animEffect transition="in" filter="fade">
                                          <p:cBhvr>
                                            <p:cTn id="72" dur="300"/>
                                            <p:tgtEl>
                                              <p:spTgt spid="46"/>
                                            </p:tgtEl>
                                          </p:cBhvr>
                                        </p:animEffect>
                                      </p:childTnLst>
                                    </p:cTn>
                                  </p:par>
                                  <p:par>
                                    <p:cTn id="73" presetID="6" presetClass="emph" presetSubtype="0" autoRev="1" fill="hold" grpId="1" nodeType="withEffect">
                                      <p:stCondLst>
                                        <p:cond delay="900"/>
                                      </p:stCondLst>
                                      <p:childTnLst>
                                        <p:animScale>
                                          <p:cBhvr>
                                            <p:cTn id="74" dur="150" fill="hold"/>
                                            <p:tgtEl>
                                              <p:spTgt spid="46"/>
                                            </p:tgtEl>
                                          </p:cBhvr>
                                          <p:by x="110000" y="110000"/>
                                        </p:animScale>
                                      </p:childTnLst>
                                    </p:cTn>
                                  </p:par>
                                  <p:par>
                                    <p:cTn id="75" presetID="22" presetClass="entr" presetSubtype="4" fill="hold" grpId="0" nodeType="withEffect">
                                      <p:stCondLst>
                                        <p:cond delay="900"/>
                                      </p:stCondLst>
                                      <p:childTnLst>
                                        <p:set>
                                          <p:cBhvr>
                                            <p:cTn id="76" dur="1" fill="hold">
                                              <p:stCondLst>
                                                <p:cond delay="0"/>
                                              </p:stCondLst>
                                            </p:cTn>
                                            <p:tgtEl>
                                              <p:spTgt spid="11"/>
                                            </p:tgtEl>
                                            <p:attrNameLst>
                                              <p:attrName>style.visibility</p:attrName>
                                            </p:attrNameLst>
                                          </p:cBhvr>
                                          <p:to>
                                            <p:strVal val="visible"/>
                                          </p:to>
                                        </p:set>
                                        <p:animEffect transition="in" filter="wipe(down)">
                                          <p:cBhvr>
                                            <p:cTn id="77" dur="500"/>
                                            <p:tgtEl>
                                              <p:spTgt spid="11"/>
                                            </p:tgtEl>
                                          </p:cBhvr>
                                        </p:animEffect>
                                      </p:childTnLst>
                                    </p:cTn>
                                  </p:par>
                                  <p:par>
                                    <p:cTn id="78" presetID="22" presetClass="entr" presetSubtype="4" fill="hold" grpId="0" nodeType="withEffect">
                                      <p:stCondLst>
                                        <p:cond delay="1400"/>
                                      </p:stCondLst>
                                      <p:childTnLst>
                                        <p:set>
                                          <p:cBhvr>
                                            <p:cTn id="79" dur="1" fill="hold">
                                              <p:stCondLst>
                                                <p:cond delay="0"/>
                                              </p:stCondLst>
                                            </p:cTn>
                                            <p:tgtEl>
                                              <p:spTgt spid="28"/>
                                            </p:tgtEl>
                                            <p:attrNameLst>
                                              <p:attrName>style.visibility</p:attrName>
                                            </p:attrNameLst>
                                          </p:cBhvr>
                                          <p:to>
                                            <p:strVal val="visible"/>
                                          </p:to>
                                        </p:set>
                                        <p:animEffect transition="in" filter="wipe(down)">
                                          <p:cBhvr>
                                            <p:cTn id="80" dur="500"/>
                                            <p:tgtEl>
                                              <p:spTgt spid="28"/>
                                            </p:tgtEl>
                                          </p:cBhvr>
                                        </p:animEffect>
                                      </p:childTnLst>
                                    </p:cTn>
                                  </p:par>
                                  <p:par>
                                    <p:cTn id="81" presetID="53" presetClass="entr" presetSubtype="16" fill="hold" grpId="0" nodeType="withEffect">
                                      <p:stCondLst>
                                        <p:cond delay="1900"/>
                                      </p:stCondLst>
                                      <p:childTnLst>
                                        <p:set>
                                          <p:cBhvr>
                                            <p:cTn id="82" dur="1" fill="hold">
                                              <p:stCondLst>
                                                <p:cond delay="0"/>
                                              </p:stCondLst>
                                            </p:cTn>
                                            <p:tgtEl>
                                              <p:spTgt spid="37"/>
                                            </p:tgtEl>
                                            <p:attrNameLst>
                                              <p:attrName>style.visibility</p:attrName>
                                            </p:attrNameLst>
                                          </p:cBhvr>
                                          <p:to>
                                            <p:strVal val="visible"/>
                                          </p:to>
                                        </p:set>
                                        <p:anim calcmode="lin" valueType="num">
                                          <p:cBhvr>
                                            <p:cTn id="83" dur="300" fill="hold"/>
                                            <p:tgtEl>
                                              <p:spTgt spid="37"/>
                                            </p:tgtEl>
                                            <p:attrNameLst>
                                              <p:attrName>ppt_w</p:attrName>
                                            </p:attrNameLst>
                                          </p:cBhvr>
                                          <p:tavLst>
                                            <p:tav tm="0">
                                              <p:val>
                                                <p:fltVal val="0"/>
                                              </p:val>
                                            </p:tav>
                                            <p:tav tm="100000">
                                              <p:val>
                                                <p:strVal val="#ppt_w"/>
                                              </p:val>
                                            </p:tav>
                                          </p:tavLst>
                                        </p:anim>
                                        <p:anim calcmode="lin" valueType="num">
                                          <p:cBhvr>
                                            <p:cTn id="84" dur="300" fill="hold"/>
                                            <p:tgtEl>
                                              <p:spTgt spid="37"/>
                                            </p:tgtEl>
                                            <p:attrNameLst>
                                              <p:attrName>ppt_h</p:attrName>
                                            </p:attrNameLst>
                                          </p:cBhvr>
                                          <p:tavLst>
                                            <p:tav tm="0">
                                              <p:val>
                                                <p:fltVal val="0"/>
                                              </p:val>
                                            </p:tav>
                                            <p:tav tm="100000">
                                              <p:val>
                                                <p:strVal val="#ppt_h"/>
                                              </p:val>
                                            </p:tav>
                                          </p:tavLst>
                                        </p:anim>
                                        <p:animEffect transition="in" filter="fade">
                                          <p:cBhvr>
                                            <p:cTn id="85" dur="300"/>
                                            <p:tgtEl>
                                              <p:spTgt spid="37"/>
                                            </p:tgtEl>
                                          </p:cBhvr>
                                        </p:animEffect>
                                      </p:childTnLst>
                                    </p:cTn>
                                  </p:par>
                                  <p:par>
                                    <p:cTn id="86" presetID="6" presetClass="emph" presetSubtype="0" autoRev="1" fill="hold" grpId="1" nodeType="withEffect">
                                      <p:stCondLst>
                                        <p:cond delay="2200"/>
                                      </p:stCondLst>
                                      <p:childTnLst>
                                        <p:animScale>
                                          <p:cBhvr>
                                            <p:cTn id="87" dur="150" fill="hold"/>
                                            <p:tgtEl>
                                              <p:spTgt spid="37"/>
                                            </p:tgtEl>
                                          </p:cBhvr>
                                          <p:by x="110000" y="110000"/>
                                        </p:animScale>
                                      </p:childTnLst>
                                    </p:cTn>
                                  </p:par>
                                  <p:par>
                                    <p:cTn id="88" presetID="53" presetClass="entr" presetSubtype="16" fill="hold" grpId="0" nodeType="withEffect">
                                      <p:stCondLst>
                                        <p:cond delay="800"/>
                                      </p:stCondLst>
                                      <p:childTnLst>
                                        <p:set>
                                          <p:cBhvr>
                                            <p:cTn id="89" dur="1" fill="hold">
                                              <p:stCondLst>
                                                <p:cond delay="0"/>
                                              </p:stCondLst>
                                            </p:cTn>
                                            <p:tgtEl>
                                              <p:spTgt spid="47"/>
                                            </p:tgtEl>
                                            <p:attrNameLst>
                                              <p:attrName>style.visibility</p:attrName>
                                            </p:attrNameLst>
                                          </p:cBhvr>
                                          <p:to>
                                            <p:strVal val="visible"/>
                                          </p:to>
                                        </p:set>
                                        <p:anim calcmode="lin" valueType="num">
                                          <p:cBhvr>
                                            <p:cTn id="90" dur="300" fill="hold"/>
                                            <p:tgtEl>
                                              <p:spTgt spid="47"/>
                                            </p:tgtEl>
                                            <p:attrNameLst>
                                              <p:attrName>ppt_w</p:attrName>
                                            </p:attrNameLst>
                                          </p:cBhvr>
                                          <p:tavLst>
                                            <p:tav tm="0">
                                              <p:val>
                                                <p:fltVal val="0"/>
                                              </p:val>
                                            </p:tav>
                                            <p:tav tm="100000">
                                              <p:val>
                                                <p:strVal val="#ppt_w"/>
                                              </p:val>
                                            </p:tav>
                                          </p:tavLst>
                                        </p:anim>
                                        <p:anim calcmode="lin" valueType="num">
                                          <p:cBhvr>
                                            <p:cTn id="91" dur="300" fill="hold"/>
                                            <p:tgtEl>
                                              <p:spTgt spid="47"/>
                                            </p:tgtEl>
                                            <p:attrNameLst>
                                              <p:attrName>ppt_h</p:attrName>
                                            </p:attrNameLst>
                                          </p:cBhvr>
                                          <p:tavLst>
                                            <p:tav tm="0">
                                              <p:val>
                                                <p:fltVal val="0"/>
                                              </p:val>
                                            </p:tav>
                                            <p:tav tm="100000">
                                              <p:val>
                                                <p:strVal val="#ppt_h"/>
                                              </p:val>
                                            </p:tav>
                                          </p:tavLst>
                                        </p:anim>
                                        <p:animEffect transition="in" filter="fade">
                                          <p:cBhvr>
                                            <p:cTn id="92" dur="300"/>
                                            <p:tgtEl>
                                              <p:spTgt spid="47"/>
                                            </p:tgtEl>
                                          </p:cBhvr>
                                        </p:animEffect>
                                      </p:childTnLst>
                                    </p:cTn>
                                  </p:par>
                                  <p:par>
                                    <p:cTn id="93" presetID="6" presetClass="emph" presetSubtype="0" autoRev="1" fill="hold" grpId="1" nodeType="withEffect">
                                      <p:stCondLst>
                                        <p:cond delay="1100"/>
                                      </p:stCondLst>
                                      <p:childTnLst>
                                        <p:animScale>
                                          <p:cBhvr>
                                            <p:cTn id="94" dur="150" fill="hold"/>
                                            <p:tgtEl>
                                              <p:spTgt spid="47"/>
                                            </p:tgtEl>
                                          </p:cBhvr>
                                          <p:by x="110000" y="110000"/>
                                        </p:animScale>
                                      </p:childTnLst>
                                    </p:cTn>
                                  </p:par>
                                  <p:par>
                                    <p:cTn id="95" presetID="22" presetClass="entr" presetSubtype="4" fill="hold" grpId="0" nodeType="withEffect">
                                      <p:stCondLst>
                                        <p:cond delay="1100"/>
                                      </p:stCondLst>
                                      <p:childTnLst>
                                        <p:set>
                                          <p:cBhvr>
                                            <p:cTn id="96" dur="1" fill="hold">
                                              <p:stCondLst>
                                                <p:cond delay="0"/>
                                              </p:stCondLst>
                                            </p:cTn>
                                            <p:tgtEl>
                                              <p:spTgt spid="12"/>
                                            </p:tgtEl>
                                            <p:attrNameLst>
                                              <p:attrName>style.visibility</p:attrName>
                                            </p:attrNameLst>
                                          </p:cBhvr>
                                          <p:to>
                                            <p:strVal val="visible"/>
                                          </p:to>
                                        </p:set>
                                        <p:animEffect transition="in" filter="wipe(down)">
                                          <p:cBhvr>
                                            <p:cTn id="97" dur="500"/>
                                            <p:tgtEl>
                                              <p:spTgt spid="12"/>
                                            </p:tgtEl>
                                          </p:cBhvr>
                                        </p:animEffect>
                                      </p:childTnLst>
                                    </p:cTn>
                                  </p:par>
                                  <p:par>
                                    <p:cTn id="98" presetID="22" presetClass="entr" presetSubtype="4" fill="hold" grpId="0" nodeType="withEffect">
                                      <p:stCondLst>
                                        <p:cond delay="1600"/>
                                      </p:stCondLst>
                                      <p:childTnLst>
                                        <p:set>
                                          <p:cBhvr>
                                            <p:cTn id="99" dur="1" fill="hold">
                                              <p:stCondLst>
                                                <p:cond delay="0"/>
                                              </p:stCondLst>
                                            </p:cTn>
                                            <p:tgtEl>
                                              <p:spTgt spid="25"/>
                                            </p:tgtEl>
                                            <p:attrNameLst>
                                              <p:attrName>style.visibility</p:attrName>
                                            </p:attrNameLst>
                                          </p:cBhvr>
                                          <p:to>
                                            <p:strVal val="visible"/>
                                          </p:to>
                                        </p:set>
                                        <p:animEffect transition="in" filter="wipe(down)">
                                          <p:cBhvr>
                                            <p:cTn id="100" dur="500"/>
                                            <p:tgtEl>
                                              <p:spTgt spid="25"/>
                                            </p:tgtEl>
                                          </p:cBhvr>
                                        </p:animEffect>
                                      </p:childTnLst>
                                    </p:cTn>
                                  </p:par>
                                  <p:par>
                                    <p:cTn id="101" presetID="53" presetClass="entr" presetSubtype="16" fill="hold" grpId="0" nodeType="withEffect">
                                      <p:stCondLst>
                                        <p:cond delay="2100"/>
                                      </p:stCondLst>
                                      <p:childTnLst>
                                        <p:set>
                                          <p:cBhvr>
                                            <p:cTn id="102" dur="1" fill="hold">
                                              <p:stCondLst>
                                                <p:cond delay="0"/>
                                              </p:stCondLst>
                                            </p:cTn>
                                            <p:tgtEl>
                                              <p:spTgt spid="38"/>
                                            </p:tgtEl>
                                            <p:attrNameLst>
                                              <p:attrName>style.visibility</p:attrName>
                                            </p:attrNameLst>
                                          </p:cBhvr>
                                          <p:to>
                                            <p:strVal val="visible"/>
                                          </p:to>
                                        </p:set>
                                        <p:anim calcmode="lin" valueType="num">
                                          <p:cBhvr>
                                            <p:cTn id="103" dur="300" fill="hold"/>
                                            <p:tgtEl>
                                              <p:spTgt spid="38"/>
                                            </p:tgtEl>
                                            <p:attrNameLst>
                                              <p:attrName>ppt_w</p:attrName>
                                            </p:attrNameLst>
                                          </p:cBhvr>
                                          <p:tavLst>
                                            <p:tav tm="0">
                                              <p:val>
                                                <p:fltVal val="0"/>
                                              </p:val>
                                            </p:tav>
                                            <p:tav tm="100000">
                                              <p:val>
                                                <p:strVal val="#ppt_w"/>
                                              </p:val>
                                            </p:tav>
                                          </p:tavLst>
                                        </p:anim>
                                        <p:anim calcmode="lin" valueType="num">
                                          <p:cBhvr>
                                            <p:cTn id="104" dur="300" fill="hold"/>
                                            <p:tgtEl>
                                              <p:spTgt spid="38"/>
                                            </p:tgtEl>
                                            <p:attrNameLst>
                                              <p:attrName>ppt_h</p:attrName>
                                            </p:attrNameLst>
                                          </p:cBhvr>
                                          <p:tavLst>
                                            <p:tav tm="0">
                                              <p:val>
                                                <p:fltVal val="0"/>
                                              </p:val>
                                            </p:tav>
                                            <p:tav tm="100000">
                                              <p:val>
                                                <p:strVal val="#ppt_h"/>
                                              </p:val>
                                            </p:tav>
                                          </p:tavLst>
                                        </p:anim>
                                        <p:animEffect transition="in" filter="fade">
                                          <p:cBhvr>
                                            <p:cTn id="105" dur="300"/>
                                            <p:tgtEl>
                                              <p:spTgt spid="38"/>
                                            </p:tgtEl>
                                          </p:cBhvr>
                                        </p:animEffect>
                                      </p:childTnLst>
                                    </p:cTn>
                                  </p:par>
                                  <p:par>
                                    <p:cTn id="106" presetID="6" presetClass="emph" presetSubtype="0" autoRev="1" fill="hold" grpId="1" nodeType="withEffect">
                                      <p:stCondLst>
                                        <p:cond delay="2400"/>
                                      </p:stCondLst>
                                      <p:childTnLst>
                                        <p:animScale>
                                          <p:cBhvr>
                                            <p:cTn id="107" dur="150" fill="hold"/>
                                            <p:tgtEl>
                                              <p:spTgt spid="38"/>
                                            </p:tgtEl>
                                          </p:cBhvr>
                                          <p:by x="110000" y="110000"/>
                                        </p:animScale>
                                      </p:childTnLst>
                                    </p:cTn>
                                  </p:par>
                                  <p:par>
                                    <p:cTn id="108" presetID="53" presetClass="entr" presetSubtype="16" fill="hold" grpId="0" nodeType="withEffect">
                                      <p:stCondLst>
                                        <p:cond delay="1000"/>
                                      </p:stCondLst>
                                      <p:childTnLst>
                                        <p:set>
                                          <p:cBhvr>
                                            <p:cTn id="109" dur="1" fill="hold">
                                              <p:stCondLst>
                                                <p:cond delay="0"/>
                                              </p:stCondLst>
                                            </p:cTn>
                                            <p:tgtEl>
                                              <p:spTgt spid="48"/>
                                            </p:tgtEl>
                                            <p:attrNameLst>
                                              <p:attrName>style.visibility</p:attrName>
                                            </p:attrNameLst>
                                          </p:cBhvr>
                                          <p:to>
                                            <p:strVal val="visible"/>
                                          </p:to>
                                        </p:set>
                                        <p:anim calcmode="lin" valueType="num">
                                          <p:cBhvr>
                                            <p:cTn id="110" dur="300" fill="hold"/>
                                            <p:tgtEl>
                                              <p:spTgt spid="48"/>
                                            </p:tgtEl>
                                            <p:attrNameLst>
                                              <p:attrName>ppt_w</p:attrName>
                                            </p:attrNameLst>
                                          </p:cBhvr>
                                          <p:tavLst>
                                            <p:tav tm="0">
                                              <p:val>
                                                <p:fltVal val="0"/>
                                              </p:val>
                                            </p:tav>
                                            <p:tav tm="100000">
                                              <p:val>
                                                <p:strVal val="#ppt_w"/>
                                              </p:val>
                                            </p:tav>
                                          </p:tavLst>
                                        </p:anim>
                                        <p:anim calcmode="lin" valueType="num">
                                          <p:cBhvr>
                                            <p:cTn id="111" dur="300" fill="hold"/>
                                            <p:tgtEl>
                                              <p:spTgt spid="48"/>
                                            </p:tgtEl>
                                            <p:attrNameLst>
                                              <p:attrName>ppt_h</p:attrName>
                                            </p:attrNameLst>
                                          </p:cBhvr>
                                          <p:tavLst>
                                            <p:tav tm="0">
                                              <p:val>
                                                <p:fltVal val="0"/>
                                              </p:val>
                                            </p:tav>
                                            <p:tav tm="100000">
                                              <p:val>
                                                <p:strVal val="#ppt_h"/>
                                              </p:val>
                                            </p:tav>
                                          </p:tavLst>
                                        </p:anim>
                                        <p:animEffect transition="in" filter="fade">
                                          <p:cBhvr>
                                            <p:cTn id="112" dur="300"/>
                                            <p:tgtEl>
                                              <p:spTgt spid="48"/>
                                            </p:tgtEl>
                                          </p:cBhvr>
                                        </p:animEffect>
                                      </p:childTnLst>
                                    </p:cTn>
                                  </p:par>
                                  <p:par>
                                    <p:cTn id="113" presetID="6" presetClass="emph" presetSubtype="0" autoRev="1" fill="hold" grpId="1" nodeType="withEffect">
                                      <p:stCondLst>
                                        <p:cond delay="1300"/>
                                      </p:stCondLst>
                                      <p:childTnLst>
                                        <p:animScale>
                                          <p:cBhvr>
                                            <p:cTn id="114" dur="150" fill="hold"/>
                                            <p:tgtEl>
                                              <p:spTgt spid="48"/>
                                            </p:tgtEl>
                                          </p:cBhvr>
                                          <p:by x="110000" y="110000"/>
                                        </p:animScale>
                                      </p:childTnLst>
                                    </p:cTn>
                                  </p:par>
                                  <p:par>
                                    <p:cTn id="115" presetID="22" presetClass="entr" presetSubtype="4" fill="hold" grpId="0" nodeType="withEffect">
                                      <p:stCondLst>
                                        <p:cond delay="1300"/>
                                      </p:stCondLst>
                                      <p:childTnLst>
                                        <p:set>
                                          <p:cBhvr>
                                            <p:cTn id="116" dur="1" fill="hold">
                                              <p:stCondLst>
                                                <p:cond delay="0"/>
                                              </p:stCondLst>
                                            </p:cTn>
                                            <p:tgtEl>
                                              <p:spTgt spid="13"/>
                                            </p:tgtEl>
                                            <p:attrNameLst>
                                              <p:attrName>style.visibility</p:attrName>
                                            </p:attrNameLst>
                                          </p:cBhvr>
                                          <p:to>
                                            <p:strVal val="visible"/>
                                          </p:to>
                                        </p:set>
                                        <p:animEffect transition="in" filter="wipe(down)">
                                          <p:cBhvr>
                                            <p:cTn id="117" dur="500"/>
                                            <p:tgtEl>
                                              <p:spTgt spid="13"/>
                                            </p:tgtEl>
                                          </p:cBhvr>
                                        </p:animEffect>
                                      </p:childTnLst>
                                    </p:cTn>
                                  </p:par>
                                  <p:par>
                                    <p:cTn id="118" presetID="22" presetClass="entr" presetSubtype="4" fill="hold" grpId="0" nodeType="withEffect">
                                      <p:stCondLst>
                                        <p:cond delay="1800"/>
                                      </p:stCondLst>
                                      <p:childTnLst>
                                        <p:set>
                                          <p:cBhvr>
                                            <p:cTn id="119" dur="1" fill="hold">
                                              <p:stCondLst>
                                                <p:cond delay="0"/>
                                              </p:stCondLst>
                                            </p:cTn>
                                            <p:tgtEl>
                                              <p:spTgt spid="21"/>
                                            </p:tgtEl>
                                            <p:attrNameLst>
                                              <p:attrName>style.visibility</p:attrName>
                                            </p:attrNameLst>
                                          </p:cBhvr>
                                          <p:to>
                                            <p:strVal val="visible"/>
                                          </p:to>
                                        </p:set>
                                        <p:animEffect transition="in" filter="wipe(down)">
                                          <p:cBhvr>
                                            <p:cTn id="120" dur="500"/>
                                            <p:tgtEl>
                                              <p:spTgt spid="21"/>
                                            </p:tgtEl>
                                          </p:cBhvr>
                                        </p:animEffect>
                                      </p:childTnLst>
                                    </p:cTn>
                                  </p:par>
                                  <p:par>
                                    <p:cTn id="121" presetID="53" presetClass="entr" presetSubtype="16" fill="hold" grpId="0" nodeType="withEffect">
                                      <p:stCondLst>
                                        <p:cond delay="2300"/>
                                      </p:stCondLst>
                                      <p:childTnLst>
                                        <p:set>
                                          <p:cBhvr>
                                            <p:cTn id="122" dur="1" fill="hold">
                                              <p:stCondLst>
                                                <p:cond delay="0"/>
                                              </p:stCondLst>
                                            </p:cTn>
                                            <p:tgtEl>
                                              <p:spTgt spid="39"/>
                                            </p:tgtEl>
                                            <p:attrNameLst>
                                              <p:attrName>style.visibility</p:attrName>
                                            </p:attrNameLst>
                                          </p:cBhvr>
                                          <p:to>
                                            <p:strVal val="visible"/>
                                          </p:to>
                                        </p:set>
                                        <p:anim calcmode="lin" valueType="num">
                                          <p:cBhvr>
                                            <p:cTn id="123" dur="300" fill="hold"/>
                                            <p:tgtEl>
                                              <p:spTgt spid="39"/>
                                            </p:tgtEl>
                                            <p:attrNameLst>
                                              <p:attrName>ppt_w</p:attrName>
                                            </p:attrNameLst>
                                          </p:cBhvr>
                                          <p:tavLst>
                                            <p:tav tm="0">
                                              <p:val>
                                                <p:fltVal val="0"/>
                                              </p:val>
                                            </p:tav>
                                            <p:tav tm="100000">
                                              <p:val>
                                                <p:strVal val="#ppt_w"/>
                                              </p:val>
                                            </p:tav>
                                          </p:tavLst>
                                        </p:anim>
                                        <p:anim calcmode="lin" valueType="num">
                                          <p:cBhvr>
                                            <p:cTn id="124" dur="300" fill="hold"/>
                                            <p:tgtEl>
                                              <p:spTgt spid="39"/>
                                            </p:tgtEl>
                                            <p:attrNameLst>
                                              <p:attrName>ppt_h</p:attrName>
                                            </p:attrNameLst>
                                          </p:cBhvr>
                                          <p:tavLst>
                                            <p:tav tm="0">
                                              <p:val>
                                                <p:fltVal val="0"/>
                                              </p:val>
                                            </p:tav>
                                            <p:tav tm="100000">
                                              <p:val>
                                                <p:strVal val="#ppt_h"/>
                                              </p:val>
                                            </p:tav>
                                          </p:tavLst>
                                        </p:anim>
                                        <p:animEffect transition="in" filter="fade">
                                          <p:cBhvr>
                                            <p:cTn id="125" dur="300"/>
                                            <p:tgtEl>
                                              <p:spTgt spid="39"/>
                                            </p:tgtEl>
                                          </p:cBhvr>
                                        </p:animEffect>
                                      </p:childTnLst>
                                    </p:cTn>
                                  </p:par>
                                  <p:par>
                                    <p:cTn id="126" presetID="6" presetClass="emph" presetSubtype="0" autoRev="1" fill="hold" grpId="1" nodeType="withEffect">
                                      <p:stCondLst>
                                        <p:cond delay="2600"/>
                                      </p:stCondLst>
                                      <p:childTnLst>
                                        <p:animScale>
                                          <p:cBhvr>
                                            <p:cTn id="127" dur="150" fill="hold"/>
                                            <p:tgtEl>
                                              <p:spTgt spid="39"/>
                                            </p:tgtEl>
                                          </p:cBhvr>
                                          <p:by x="110000" y="110000"/>
                                        </p:animScale>
                                      </p:childTnLst>
                                    </p:cTn>
                                  </p:par>
                                  <p:par>
                                    <p:cTn id="128" presetID="53" presetClass="entr" presetSubtype="16" fill="hold" grpId="0" nodeType="withEffect">
                                      <p:stCondLst>
                                        <p:cond delay="1200"/>
                                      </p:stCondLst>
                                      <p:childTnLst>
                                        <p:set>
                                          <p:cBhvr>
                                            <p:cTn id="129" dur="1" fill="hold">
                                              <p:stCondLst>
                                                <p:cond delay="0"/>
                                              </p:stCondLst>
                                            </p:cTn>
                                            <p:tgtEl>
                                              <p:spTgt spid="54"/>
                                            </p:tgtEl>
                                            <p:attrNameLst>
                                              <p:attrName>style.visibility</p:attrName>
                                            </p:attrNameLst>
                                          </p:cBhvr>
                                          <p:to>
                                            <p:strVal val="visible"/>
                                          </p:to>
                                        </p:set>
                                        <p:anim calcmode="lin" valueType="num">
                                          <p:cBhvr>
                                            <p:cTn id="130" dur="300" fill="hold"/>
                                            <p:tgtEl>
                                              <p:spTgt spid="54"/>
                                            </p:tgtEl>
                                            <p:attrNameLst>
                                              <p:attrName>ppt_w</p:attrName>
                                            </p:attrNameLst>
                                          </p:cBhvr>
                                          <p:tavLst>
                                            <p:tav tm="0">
                                              <p:val>
                                                <p:fltVal val="0"/>
                                              </p:val>
                                            </p:tav>
                                            <p:tav tm="100000">
                                              <p:val>
                                                <p:strVal val="#ppt_w"/>
                                              </p:val>
                                            </p:tav>
                                          </p:tavLst>
                                        </p:anim>
                                        <p:anim calcmode="lin" valueType="num">
                                          <p:cBhvr>
                                            <p:cTn id="131" dur="300" fill="hold"/>
                                            <p:tgtEl>
                                              <p:spTgt spid="54"/>
                                            </p:tgtEl>
                                            <p:attrNameLst>
                                              <p:attrName>ppt_h</p:attrName>
                                            </p:attrNameLst>
                                          </p:cBhvr>
                                          <p:tavLst>
                                            <p:tav tm="0">
                                              <p:val>
                                                <p:fltVal val="0"/>
                                              </p:val>
                                            </p:tav>
                                            <p:tav tm="100000">
                                              <p:val>
                                                <p:strVal val="#ppt_h"/>
                                              </p:val>
                                            </p:tav>
                                          </p:tavLst>
                                        </p:anim>
                                        <p:animEffect transition="in" filter="fade">
                                          <p:cBhvr>
                                            <p:cTn id="132" dur="300"/>
                                            <p:tgtEl>
                                              <p:spTgt spid="54"/>
                                            </p:tgtEl>
                                          </p:cBhvr>
                                        </p:animEffect>
                                      </p:childTnLst>
                                    </p:cTn>
                                  </p:par>
                                  <p:par>
                                    <p:cTn id="133" presetID="6" presetClass="emph" presetSubtype="0" autoRev="1" fill="hold" grpId="1" nodeType="withEffect">
                                      <p:stCondLst>
                                        <p:cond delay="1500"/>
                                      </p:stCondLst>
                                      <p:childTnLst>
                                        <p:animScale>
                                          <p:cBhvr>
                                            <p:cTn id="134" dur="150" fill="hold"/>
                                            <p:tgtEl>
                                              <p:spTgt spid="54"/>
                                            </p:tgtEl>
                                          </p:cBhvr>
                                          <p:by x="110000" y="110000"/>
                                        </p:animScale>
                                      </p:childTnLst>
                                    </p:cTn>
                                  </p:par>
                                  <p:par>
                                    <p:cTn id="135" presetID="22" presetClass="entr" presetSubtype="4" fill="hold" grpId="0" nodeType="withEffect">
                                      <p:stCondLst>
                                        <p:cond delay="1500"/>
                                      </p:stCondLst>
                                      <p:childTnLst>
                                        <p:set>
                                          <p:cBhvr>
                                            <p:cTn id="136" dur="1" fill="hold">
                                              <p:stCondLst>
                                                <p:cond delay="0"/>
                                              </p:stCondLst>
                                            </p:cTn>
                                            <p:tgtEl>
                                              <p:spTgt spid="14"/>
                                            </p:tgtEl>
                                            <p:attrNameLst>
                                              <p:attrName>style.visibility</p:attrName>
                                            </p:attrNameLst>
                                          </p:cBhvr>
                                          <p:to>
                                            <p:strVal val="visible"/>
                                          </p:to>
                                        </p:set>
                                        <p:animEffect transition="in" filter="wipe(down)">
                                          <p:cBhvr>
                                            <p:cTn id="137" dur="500"/>
                                            <p:tgtEl>
                                              <p:spTgt spid="14"/>
                                            </p:tgtEl>
                                          </p:cBhvr>
                                        </p:animEffect>
                                      </p:childTnLst>
                                    </p:cTn>
                                  </p:par>
                                  <p:par>
                                    <p:cTn id="138" presetID="22" presetClass="entr" presetSubtype="4" fill="hold" grpId="0" nodeType="withEffect">
                                      <p:stCondLst>
                                        <p:cond delay="2000"/>
                                      </p:stCondLst>
                                      <p:childTnLst>
                                        <p:set>
                                          <p:cBhvr>
                                            <p:cTn id="139" dur="1" fill="hold">
                                              <p:stCondLst>
                                                <p:cond delay="0"/>
                                              </p:stCondLst>
                                            </p:cTn>
                                            <p:tgtEl>
                                              <p:spTgt spid="26"/>
                                            </p:tgtEl>
                                            <p:attrNameLst>
                                              <p:attrName>style.visibility</p:attrName>
                                            </p:attrNameLst>
                                          </p:cBhvr>
                                          <p:to>
                                            <p:strVal val="visible"/>
                                          </p:to>
                                        </p:set>
                                        <p:animEffect transition="in" filter="wipe(down)">
                                          <p:cBhvr>
                                            <p:cTn id="140" dur="500"/>
                                            <p:tgtEl>
                                              <p:spTgt spid="26"/>
                                            </p:tgtEl>
                                          </p:cBhvr>
                                        </p:animEffect>
                                      </p:childTnLst>
                                    </p:cTn>
                                  </p:par>
                                  <p:par>
                                    <p:cTn id="141" presetID="53" presetClass="entr" presetSubtype="16" fill="hold" grpId="0" nodeType="withEffect">
                                      <p:stCondLst>
                                        <p:cond delay="2500"/>
                                      </p:stCondLst>
                                      <p:childTnLst>
                                        <p:set>
                                          <p:cBhvr>
                                            <p:cTn id="142" dur="1" fill="hold">
                                              <p:stCondLst>
                                                <p:cond delay="0"/>
                                              </p:stCondLst>
                                            </p:cTn>
                                            <p:tgtEl>
                                              <p:spTgt spid="40"/>
                                            </p:tgtEl>
                                            <p:attrNameLst>
                                              <p:attrName>style.visibility</p:attrName>
                                            </p:attrNameLst>
                                          </p:cBhvr>
                                          <p:to>
                                            <p:strVal val="visible"/>
                                          </p:to>
                                        </p:set>
                                        <p:anim calcmode="lin" valueType="num">
                                          <p:cBhvr>
                                            <p:cTn id="143" dur="300" fill="hold"/>
                                            <p:tgtEl>
                                              <p:spTgt spid="40"/>
                                            </p:tgtEl>
                                            <p:attrNameLst>
                                              <p:attrName>ppt_w</p:attrName>
                                            </p:attrNameLst>
                                          </p:cBhvr>
                                          <p:tavLst>
                                            <p:tav tm="0">
                                              <p:val>
                                                <p:fltVal val="0"/>
                                              </p:val>
                                            </p:tav>
                                            <p:tav tm="100000">
                                              <p:val>
                                                <p:strVal val="#ppt_w"/>
                                              </p:val>
                                            </p:tav>
                                          </p:tavLst>
                                        </p:anim>
                                        <p:anim calcmode="lin" valueType="num">
                                          <p:cBhvr>
                                            <p:cTn id="144" dur="300" fill="hold"/>
                                            <p:tgtEl>
                                              <p:spTgt spid="40"/>
                                            </p:tgtEl>
                                            <p:attrNameLst>
                                              <p:attrName>ppt_h</p:attrName>
                                            </p:attrNameLst>
                                          </p:cBhvr>
                                          <p:tavLst>
                                            <p:tav tm="0">
                                              <p:val>
                                                <p:fltVal val="0"/>
                                              </p:val>
                                            </p:tav>
                                            <p:tav tm="100000">
                                              <p:val>
                                                <p:strVal val="#ppt_h"/>
                                              </p:val>
                                            </p:tav>
                                          </p:tavLst>
                                        </p:anim>
                                        <p:animEffect transition="in" filter="fade">
                                          <p:cBhvr>
                                            <p:cTn id="145" dur="300"/>
                                            <p:tgtEl>
                                              <p:spTgt spid="40"/>
                                            </p:tgtEl>
                                          </p:cBhvr>
                                        </p:animEffect>
                                      </p:childTnLst>
                                    </p:cTn>
                                  </p:par>
                                  <p:par>
                                    <p:cTn id="146" presetID="6" presetClass="emph" presetSubtype="0" autoRev="1" fill="hold" grpId="1" nodeType="withEffect">
                                      <p:stCondLst>
                                        <p:cond delay="2800"/>
                                      </p:stCondLst>
                                      <p:childTnLst>
                                        <p:animScale>
                                          <p:cBhvr>
                                            <p:cTn id="147" dur="150" fill="hold"/>
                                            <p:tgtEl>
                                              <p:spTgt spid="40"/>
                                            </p:tgtEl>
                                          </p:cBhvr>
                                          <p:by x="110000" y="110000"/>
                                        </p:animScale>
                                      </p:childTnLst>
                                    </p:cTn>
                                  </p:par>
                                  <p:par>
                                    <p:cTn id="148" presetID="53" presetClass="entr" presetSubtype="16" fill="hold" grpId="0" nodeType="withEffect">
                                      <p:stCondLst>
                                        <p:cond delay="1400"/>
                                      </p:stCondLst>
                                      <p:childTnLst>
                                        <p:set>
                                          <p:cBhvr>
                                            <p:cTn id="149" dur="1" fill="hold">
                                              <p:stCondLst>
                                                <p:cond delay="0"/>
                                              </p:stCondLst>
                                            </p:cTn>
                                            <p:tgtEl>
                                              <p:spTgt spid="55"/>
                                            </p:tgtEl>
                                            <p:attrNameLst>
                                              <p:attrName>style.visibility</p:attrName>
                                            </p:attrNameLst>
                                          </p:cBhvr>
                                          <p:to>
                                            <p:strVal val="visible"/>
                                          </p:to>
                                        </p:set>
                                        <p:anim calcmode="lin" valueType="num">
                                          <p:cBhvr>
                                            <p:cTn id="150" dur="300" fill="hold"/>
                                            <p:tgtEl>
                                              <p:spTgt spid="55"/>
                                            </p:tgtEl>
                                            <p:attrNameLst>
                                              <p:attrName>ppt_w</p:attrName>
                                            </p:attrNameLst>
                                          </p:cBhvr>
                                          <p:tavLst>
                                            <p:tav tm="0">
                                              <p:val>
                                                <p:fltVal val="0"/>
                                              </p:val>
                                            </p:tav>
                                            <p:tav tm="100000">
                                              <p:val>
                                                <p:strVal val="#ppt_w"/>
                                              </p:val>
                                            </p:tav>
                                          </p:tavLst>
                                        </p:anim>
                                        <p:anim calcmode="lin" valueType="num">
                                          <p:cBhvr>
                                            <p:cTn id="151" dur="300" fill="hold"/>
                                            <p:tgtEl>
                                              <p:spTgt spid="55"/>
                                            </p:tgtEl>
                                            <p:attrNameLst>
                                              <p:attrName>ppt_h</p:attrName>
                                            </p:attrNameLst>
                                          </p:cBhvr>
                                          <p:tavLst>
                                            <p:tav tm="0">
                                              <p:val>
                                                <p:fltVal val="0"/>
                                              </p:val>
                                            </p:tav>
                                            <p:tav tm="100000">
                                              <p:val>
                                                <p:strVal val="#ppt_h"/>
                                              </p:val>
                                            </p:tav>
                                          </p:tavLst>
                                        </p:anim>
                                        <p:animEffect transition="in" filter="fade">
                                          <p:cBhvr>
                                            <p:cTn id="152" dur="300"/>
                                            <p:tgtEl>
                                              <p:spTgt spid="55"/>
                                            </p:tgtEl>
                                          </p:cBhvr>
                                        </p:animEffect>
                                      </p:childTnLst>
                                    </p:cTn>
                                  </p:par>
                                  <p:par>
                                    <p:cTn id="153" presetID="6" presetClass="emph" presetSubtype="0" autoRev="1" fill="hold" grpId="1" nodeType="withEffect">
                                      <p:stCondLst>
                                        <p:cond delay="1700"/>
                                      </p:stCondLst>
                                      <p:childTnLst>
                                        <p:animScale>
                                          <p:cBhvr>
                                            <p:cTn id="154" dur="150" fill="hold"/>
                                            <p:tgtEl>
                                              <p:spTgt spid="55"/>
                                            </p:tgtEl>
                                          </p:cBhvr>
                                          <p:by x="110000" y="110000"/>
                                        </p:animScale>
                                      </p:childTnLst>
                                    </p:cTn>
                                  </p:par>
                                  <p:par>
                                    <p:cTn id="155" presetID="22" presetClass="entr" presetSubtype="4" fill="hold" grpId="0" nodeType="withEffect">
                                      <p:stCondLst>
                                        <p:cond delay="1700"/>
                                      </p:stCondLst>
                                      <p:childTnLst>
                                        <p:set>
                                          <p:cBhvr>
                                            <p:cTn id="156" dur="1" fill="hold">
                                              <p:stCondLst>
                                                <p:cond delay="0"/>
                                              </p:stCondLst>
                                            </p:cTn>
                                            <p:tgtEl>
                                              <p:spTgt spid="15"/>
                                            </p:tgtEl>
                                            <p:attrNameLst>
                                              <p:attrName>style.visibility</p:attrName>
                                            </p:attrNameLst>
                                          </p:cBhvr>
                                          <p:to>
                                            <p:strVal val="visible"/>
                                          </p:to>
                                        </p:set>
                                        <p:animEffect transition="in" filter="wipe(down)">
                                          <p:cBhvr>
                                            <p:cTn id="157" dur="500"/>
                                            <p:tgtEl>
                                              <p:spTgt spid="15"/>
                                            </p:tgtEl>
                                          </p:cBhvr>
                                        </p:animEffect>
                                      </p:childTnLst>
                                    </p:cTn>
                                  </p:par>
                                  <p:par>
                                    <p:cTn id="158" presetID="22" presetClass="entr" presetSubtype="4" fill="hold" grpId="0" nodeType="withEffect">
                                      <p:stCondLst>
                                        <p:cond delay="2200"/>
                                      </p:stCondLst>
                                      <p:childTnLst>
                                        <p:set>
                                          <p:cBhvr>
                                            <p:cTn id="159" dur="1" fill="hold">
                                              <p:stCondLst>
                                                <p:cond delay="0"/>
                                              </p:stCondLst>
                                            </p:cTn>
                                            <p:tgtEl>
                                              <p:spTgt spid="22"/>
                                            </p:tgtEl>
                                            <p:attrNameLst>
                                              <p:attrName>style.visibility</p:attrName>
                                            </p:attrNameLst>
                                          </p:cBhvr>
                                          <p:to>
                                            <p:strVal val="visible"/>
                                          </p:to>
                                        </p:set>
                                        <p:animEffect transition="in" filter="wipe(down)">
                                          <p:cBhvr>
                                            <p:cTn id="160" dur="500"/>
                                            <p:tgtEl>
                                              <p:spTgt spid="22"/>
                                            </p:tgtEl>
                                          </p:cBhvr>
                                        </p:animEffect>
                                      </p:childTnLst>
                                    </p:cTn>
                                  </p:par>
                                  <p:par>
                                    <p:cTn id="161" presetID="53" presetClass="entr" presetSubtype="16" fill="hold" grpId="0" nodeType="withEffect">
                                      <p:stCondLst>
                                        <p:cond delay="2700"/>
                                      </p:stCondLst>
                                      <p:childTnLst>
                                        <p:set>
                                          <p:cBhvr>
                                            <p:cTn id="162" dur="1" fill="hold">
                                              <p:stCondLst>
                                                <p:cond delay="0"/>
                                              </p:stCondLst>
                                            </p:cTn>
                                            <p:tgtEl>
                                              <p:spTgt spid="41"/>
                                            </p:tgtEl>
                                            <p:attrNameLst>
                                              <p:attrName>style.visibility</p:attrName>
                                            </p:attrNameLst>
                                          </p:cBhvr>
                                          <p:to>
                                            <p:strVal val="visible"/>
                                          </p:to>
                                        </p:set>
                                        <p:anim calcmode="lin" valueType="num">
                                          <p:cBhvr>
                                            <p:cTn id="163" dur="300" fill="hold"/>
                                            <p:tgtEl>
                                              <p:spTgt spid="41"/>
                                            </p:tgtEl>
                                            <p:attrNameLst>
                                              <p:attrName>ppt_w</p:attrName>
                                            </p:attrNameLst>
                                          </p:cBhvr>
                                          <p:tavLst>
                                            <p:tav tm="0">
                                              <p:val>
                                                <p:fltVal val="0"/>
                                              </p:val>
                                            </p:tav>
                                            <p:tav tm="100000">
                                              <p:val>
                                                <p:strVal val="#ppt_w"/>
                                              </p:val>
                                            </p:tav>
                                          </p:tavLst>
                                        </p:anim>
                                        <p:anim calcmode="lin" valueType="num">
                                          <p:cBhvr>
                                            <p:cTn id="164" dur="300" fill="hold"/>
                                            <p:tgtEl>
                                              <p:spTgt spid="41"/>
                                            </p:tgtEl>
                                            <p:attrNameLst>
                                              <p:attrName>ppt_h</p:attrName>
                                            </p:attrNameLst>
                                          </p:cBhvr>
                                          <p:tavLst>
                                            <p:tav tm="0">
                                              <p:val>
                                                <p:fltVal val="0"/>
                                              </p:val>
                                            </p:tav>
                                            <p:tav tm="100000">
                                              <p:val>
                                                <p:strVal val="#ppt_h"/>
                                              </p:val>
                                            </p:tav>
                                          </p:tavLst>
                                        </p:anim>
                                        <p:animEffect transition="in" filter="fade">
                                          <p:cBhvr>
                                            <p:cTn id="165" dur="300"/>
                                            <p:tgtEl>
                                              <p:spTgt spid="41"/>
                                            </p:tgtEl>
                                          </p:cBhvr>
                                        </p:animEffect>
                                      </p:childTnLst>
                                    </p:cTn>
                                  </p:par>
                                  <p:par>
                                    <p:cTn id="166" presetID="6" presetClass="emph" presetSubtype="0" autoRev="1" fill="hold" grpId="1" nodeType="withEffect">
                                      <p:stCondLst>
                                        <p:cond delay="3000"/>
                                      </p:stCondLst>
                                      <p:childTnLst>
                                        <p:animScale>
                                          <p:cBhvr>
                                            <p:cTn id="167" dur="150" fill="hold"/>
                                            <p:tgtEl>
                                              <p:spTgt spid="41"/>
                                            </p:tgtEl>
                                          </p:cBhvr>
                                          <p:by x="110000" y="110000"/>
                                        </p:animScale>
                                      </p:childTnLst>
                                    </p:cTn>
                                  </p:par>
                                  <p:par>
                                    <p:cTn id="168" presetID="53" presetClass="entr" presetSubtype="16" fill="hold" grpId="0" nodeType="withEffect">
                                      <p:stCondLst>
                                        <p:cond delay="1600"/>
                                      </p:stCondLst>
                                      <p:childTnLst>
                                        <p:set>
                                          <p:cBhvr>
                                            <p:cTn id="169" dur="1" fill="hold">
                                              <p:stCondLst>
                                                <p:cond delay="0"/>
                                              </p:stCondLst>
                                            </p:cTn>
                                            <p:tgtEl>
                                              <p:spTgt spid="56"/>
                                            </p:tgtEl>
                                            <p:attrNameLst>
                                              <p:attrName>style.visibility</p:attrName>
                                            </p:attrNameLst>
                                          </p:cBhvr>
                                          <p:to>
                                            <p:strVal val="visible"/>
                                          </p:to>
                                        </p:set>
                                        <p:anim calcmode="lin" valueType="num">
                                          <p:cBhvr>
                                            <p:cTn id="170" dur="300" fill="hold"/>
                                            <p:tgtEl>
                                              <p:spTgt spid="56"/>
                                            </p:tgtEl>
                                            <p:attrNameLst>
                                              <p:attrName>ppt_w</p:attrName>
                                            </p:attrNameLst>
                                          </p:cBhvr>
                                          <p:tavLst>
                                            <p:tav tm="0">
                                              <p:val>
                                                <p:fltVal val="0"/>
                                              </p:val>
                                            </p:tav>
                                            <p:tav tm="100000">
                                              <p:val>
                                                <p:strVal val="#ppt_w"/>
                                              </p:val>
                                            </p:tav>
                                          </p:tavLst>
                                        </p:anim>
                                        <p:anim calcmode="lin" valueType="num">
                                          <p:cBhvr>
                                            <p:cTn id="171" dur="300" fill="hold"/>
                                            <p:tgtEl>
                                              <p:spTgt spid="56"/>
                                            </p:tgtEl>
                                            <p:attrNameLst>
                                              <p:attrName>ppt_h</p:attrName>
                                            </p:attrNameLst>
                                          </p:cBhvr>
                                          <p:tavLst>
                                            <p:tav tm="0">
                                              <p:val>
                                                <p:fltVal val="0"/>
                                              </p:val>
                                            </p:tav>
                                            <p:tav tm="100000">
                                              <p:val>
                                                <p:strVal val="#ppt_h"/>
                                              </p:val>
                                            </p:tav>
                                          </p:tavLst>
                                        </p:anim>
                                        <p:animEffect transition="in" filter="fade">
                                          <p:cBhvr>
                                            <p:cTn id="172" dur="300"/>
                                            <p:tgtEl>
                                              <p:spTgt spid="56"/>
                                            </p:tgtEl>
                                          </p:cBhvr>
                                        </p:animEffect>
                                      </p:childTnLst>
                                    </p:cTn>
                                  </p:par>
                                  <p:par>
                                    <p:cTn id="173" presetID="6" presetClass="emph" presetSubtype="0" autoRev="1" fill="hold" grpId="1" nodeType="withEffect">
                                      <p:stCondLst>
                                        <p:cond delay="1900"/>
                                      </p:stCondLst>
                                      <p:childTnLst>
                                        <p:animScale>
                                          <p:cBhvr>
                                            <p:cTn id="174" dur="150" fill="hold"/>
                                            <p:tgtEl>
                                              <p:spTgt spid="56"/>
                                            </p:tgtEl>
                                          </p:cBhvr>
                                          <p:by x="110000" y="110000"/>
                                        </p:animScale>
                                      </p:childTnLst>
                                    </p:cTn>
                                  </p:par>
                                  <p:par>
                                    <p:cTn id="175" presetID="22" presetClass="entr" presetSubtype="4" fill="hold" grpId="0" nodeType="withEffect">
                                      <p:stCondLst>
                                        <p:cond delay="1900"/>
                                      </p:stCondLst>
                                      <p:childTnLst>
                                        <p:set>
                                          <p:cBhvr>
                                            <p:cTn id="176" dur="1" fill="hold">
                                              <p:stCondLst>
                                                <p:cond delay="0"/>
                                              </p:stCondLst>
                                            </p:cTn>
                                            <p:tgtEl>
                                              <p:spTgt spid="16"/>
                                            </p:tgtEl>
                                            <p:attrNameLst>
                                              <p:attrName>style.visibility</p:attrName>
                                            </p:attrNameLst>
                                          </p:cBhvr>
                                          <p:to>
                                            <p:strVal val="visible"/>
                                          </p:to>
                                        </p:set>
                                        <p:animEffect transition="in" filter="wipe(down)">
                                          <p:cBhvr>
                                            <p:cTn id="177" dur="500"/>
                                            <p:tgtEl>
                                              <p:spTgt spid="16"/>
                                            </p:tgtEl>
                                          </p:cBhvr>
                                        </p:animEffect>
                                      </p:childTnLst>
                                    </p:cTn>
                                  </p:par>
                                  <p:par>
                                    <p:cTn id="178" presetID="22" presetClass="entr" presetSubtype="4" fill="hold" grpId="0" nodeType="withEffect">
                                      <p:stCondLst>
                                        <p:cond delay="2400"/>
                                      </p:stCondLst>
                                      <p:childTnLst>
                                        <p:set>
                                          <p:cBhvr>
                                            <p:cTn id="179" dur="1" fill="hold">
                                              <p:stCondLst>
                                                <p:cond delay="0"/>
                                              </p:stCondLst>
                                            </p:cTn>
                                            <p:tgtEl>
                                              <p:spTgt spid="23"/>
                                            </p:tgtEl>
                                            <p:attrNameLst>
                                              <p:attrName>style.visibility</p:attrName>
                                            </p:attrNameLst>
                                          </p:cBhvr>
                                          <p:to>
                                            <p:strVal val="visible"/>
                                          </p:to>
                                        </p:set>
                                        <p:animEffect transition="in" filter="wipe(down)">
                                          <p:cBhvr>
                                            <p:cTn id="180" dur="500"/>
                                            <p:tgtEl>
                                              <p:spTgt spid="23"/>
                                            </p:tgtEl>
                                          </p:cBhvr>
                                        </p:animEffect>
                                      </p:childTnLst>
                                    </p:cTn>
                                  </p:par>
                                  <p:par>
                                    <p:cTn id="181" presetID="53" presetClass="entr" presetSubtype="16" fill="hold" grpId="0" nodeType="withEffect">
                                      <p:stCondLst>
                                        <p:cond delay="2900"/>
                                      </p:stCondLst>
                                      <p:childTnLst>
                                        <p:set>
                                          <p:cBhvr>
                                            <p:cTn id="182" dur="1" fill="hold">
                                              <p:stCondLst>
                                                <p:cond delay="0"/>
                                              </p:stCondLst>
                                            </p:cTn>
                                            <p:tgtEl>
                                              <p:spTgt spid="42"/>
                                            </p:tgtEl>
                                            <p:attrNameLst>
                                              <p:attrName>style.visibility</p:attrName>
                                            </p:attrNameLst>
                                          </p:cBhvr>
                                          <p:to>
                                            <p:strVal val="visible"/>
                                          </p:to>
                                        </p:set>
                                        <p:anim calcmode="lin" valueType="num">
                                          <p:cBhvr>
                                            <p:cTn id="183" dur="300" fill="hold"/>
                                            <p:tgtEl>
                                              <p:spTgt spid="42"/>
                                            </p:tgtEl>
                                            <p:attrNameLst>
                                              <p:attrName>ppt_w</p:attrName>
                                            </p:attrNameLst>
                                          </p:cBhvr>
                                          <p:tavLst>
                                            <p:tav tm="0">
                                              <p:val>
                                                <p:fltVal val="0"/>
                                              </p:val>
                                            </p:tav>
                                            <p:tav tm="100000">
                                              <p:val>
                                                <p:strVal val="#ppt_w"/>
                                              </p:val>
                                            </p:tav>
                                          </p:tavLst>
                                        </p:anim>
                                        <p:anim calcmode="lin" valueType="num">
                                          <p:cBhvr>
                                            <p:cTn id="184" dur="300" fill="hold"/>
                                            <p:tgtEl>
                                              <p:spTgt spid="42"/>
                                            </p:tgtEl>
                                            <p:attrNameLst>
                                              <p:attrName>ppt_h</p:attrName>
                                            </p:attrNameLst>
                                          </p:cBhvr>
                                          <p:tavLst>
                                            <p:tav tm="0">
                                              <p:val>
                                                <p:fltVal val="0"/>
                                              </p:val>
                                            </p:tav>
                                            <p:tav tm="100000">
                                              <p:val>
                                                <p:strVal val="#ppt_h"/>
                                              </p:val>
                                            </p:tav>
                                          </p:tavLst>
                                        </p:anim>
                                        <p:animEffect transition="in" filter="fade">
                                          <p:cBhvr>
                                            <p:cTn id="185" dur="300"/>
                                            <p:tgtEl>
                                              <p:spTgt spid="42"/>
                                            </p:tgtEl>
                                          </p:cBhvr>
                                        </p:animEffect>
                                      </p:childTnLst>
                                    </p:cTn>
                                  </p:par>
                                  <p:par>
                                    <p:cTn id="186" presetID="6" presetClass="emph" presetSubtype="0" autoRev="1" fill="hold" grpId="1" nodeType="withEffect">
                                      <p:stCondLst>
                                        <p:cond delay="3200"/>
                                      </p:stCondLst>
                                      <p:childTnLst>
                                        <p:animScale>
                                          <p:cBhvr>
                                            <p:cTn id="187" dur="150" fill="hold"/>
                                            <p:tgtEl>
                                              <p:spTgt spid="42"/>
                                            </p:tgtEl>
                                          </p:cBhvr>
                                          <p:by x="110000" y="110000"/>
                                        </p:animScale>
                                      </p:childTnLst>
                                    </p:cTn>
                                  </p:par>
                                  <p:par>
                                    <p:cTn id="188" presetID="53" presetClass="entr" presetSubtype="16" fill="hold" grpId="0" nodeType="withEffect">
                                      <p:stCondLst>
                                        <p:cond delay="1800"/>
                                      </p:stCondLst>
                                      <p:childTnLst>
                                        <p:set>
                                          <p:cBhvr>
                                            <p:cTn id="189" dur="1" fill="hold">
                                              <p:stCondLst>
                                                <p:cond delay="0"/>
                                              </p:stCondLst>
                                            </p:cTn>
                                            <p:tgtEl>
                                              <p:spTgt spid="57"/>
                                            </p:tgtEl>
                                            <p:attrNameLst>
                                              <p:attrName>style.visibility</p:attrName>
                                            </p:attrNameLst>
                                          </p:cBhvr>
                                          <p:to>
                                            <p:strVal val="visible"/>
                                          </p:to>
                                        </p:set>
                                        <p:anim calcmode="lin" valueType="num">
                                          <p:cBhvr>
                                            <p:cTn id="190" dur="300" fill="hold"/>
                                            <p:tgtEl>
                                              <p:spTgt spid="57"/>
                                            </p:tgtEl>
                                            <p:attrNameLst>
                                              <p:attrName>ppt_w</p:attrName>
                                            </p:attrNameLst>
                                          </p:cBhvr>
                                          <p:tavLst>
                                            <p:tav tm="0">
                                              <p:val>
                                                <p:fltVal val="0"/>
                                              </p:val>
                                            </p:tav>
                                            <p:tav tm="100000">
                                              <p:val>
                                                <p:strVal val="#ppt_w"/>
                                              </p:val>
                                            </p:tav>
                                          </p:tavLst>
                                        </p:anim>
                                        <p:anim calcmode="lin" valueType="num">
                                          <p:cBhvr>
                                            <p:cTn id="191" dur="300" fill="hold"/>
                                            <p:tgtEl>
                                              <p:spTgt spid="57"/>
                                            </p:tgtEl>
                                            <p:attrNameLst>
                                              <p:attrName>ppt_h</p:attrName>
                                            </p:attrNameLst>
                                          </p:cBhvr>
                                          <p:tavLst>
                                            <p:tav tm="0">
                                              <p:val>
                                                <p:fltVal val="0"/>
                                              </p:val>
                                            </p:tav>
                                            <p:tav tm="100000">
                                              <p:val>
                                                <p:strVal val="#ppt_h"/>
                                              </p:val>
                                            </p:tav>
                                          </p:tavLst>
                                        </p:anim>
                                        <p:animEffect transition="in" filter="fade">
                                          <p:cBhvr>
                                            <p:cTn id="192" dur="300"/>
                                            <p:tgtEl>
                                              <p:spTgt spid="57"/>
                                            </p:tgtEl>
                                          </p:cBhvr>
                                        </p:animEffect>
                                      </p:childTnLst>
                                    </p:cTn>
                                  </p:par>
                                  <p:par>
                                    <p:cTn id="193" presetID="6" presetClass="emph" presetSubtype="0" autoRev="1" fill="hold" grpId="1" nodeType="withEffect">
                                      <p:stCondLst>
                                        <p:cond delay="2100"/>
                                      </p:stCondLst>
                                      <p:childTnLst>
                                        <p:animScale>
                                          <p:cBhvr>
                                            <p:cTn id="194" dur="150" fill="hold"/>
                                            <p:tgtEl>
                                              <p:spTgt spid="57"/>
                                            </p:tgtEl>
                                          </p:cBhvr>
                                          <p:by x="110000" y="110000"/>
                                        </p:animScale>
                                      </p:childTnLst>
                                    </p:cTn>
                                  </p:par>
                                  <p:par>
                                    <p:cTn id="195" presetID="22" presetClass="entr" presetSubtype="4" fill="hold" grpId="0" nodeType="withEffect">
                                      <p:stCondLst>
                                        <p:cond delay="2100"/>
                                      </p:stCondLst>
                                      <p:childTnLst>
                                        <p:set>
                                          <p:cBhvr>
                                            <p:cTn id="196" dur="1" fill="hold">
                                              <p:stCondLst>
                                                <p:cond delay="0"/>
                                              </p:stCondLst>
                                            </p:cTn>
                                            <p:tgtEl>
                                              <p:spTgt spid="17"/>
                                            </p:tgtEl>
                                            <p:attrNameLst>
                                              <p:attrName>style.visibility</p:attrName>
                                            </p:attrNameLst>
                                          </p:cBhvr>
                                          <p:to>
                                            <p:strVal val="visible"/>
                                          </p:to>
                                        </p:set>
                                        <p:animEffect transition="in" filter="wipe(down)">
                                          <p:cBhvr>
                                            <p:cTn id="197" dur="500"/>
                                            <p:tgtEl>
                                              <p:spTgt spid="17"/>
                                            </p:tgtEl>
                                          </p:cBhvr>
                                        </p:animEffect>
                                      </p:childTnLst>
                                    </p:cTn>
                                  </p:par>
                                  <p:par>
                                    <p:cTn id="198" presetID="22" presetClass="entr" presetSubtype="4" fill="hold" grpId="0" nodeType="withEffect">
                                      <p:stCondLst>
                                        <p:cond delay="2600"/>
                                      </p:stCondLst>
                                      <p:childTnLst>
                                        <p:set>
                                          <p:cBhvr>
                                            <p:cTn id="199" dur="1" fill="hold">
                                              <p:stCondLst>
                                                <p:cond delay="0"/>
                                              </p:stCondLst>
                                            </p:cTn>
                                            <p:tgtEl>
                                              <p:spTgt spid="27"/>
                                            </p:tgtEl>
                                            <p:attrNameLst>
                                              <p:attrName>style.visibility</p:attrName>
                                            </p:attrNameLst>
                                          </p:cBhvr>
                                          <p:to>
                                            <p:strVal val="visible"/>
                                          </p:to>
                                        </p:set>
                                        <p:animEffect transition="in" filter="wipe(down)">
                                          <p:cBhvr>
                                            <p:cTn id="200" dur="500"/>
                                            <p:tgtEl>
                                              <p:spTgt spid="27"/>
                                            </p:tgtEl>
                                          </p:cBhvr>
                                        </p:animEffect>
                                      </p:childTnLst>
                                    </p:cTn>
                                  </p:par>
                                  <p:par>
                                    <p:cTn id="201" presetID="53" presetClass="entr" presetSubtype="16" fill="hold" grpId="0" nodeType="withEffect">
                                      <p:stCondLst>
                                        <p:cond delay="3100"/>
                                      </p:stCondLst>
                                      <p:childTnLst>
                                        <p:set>
                                          <p:cBhvr>
                                            <p:cTn id="202" dur="1" fill="hold">
                                              <p:stCondLst>
                                                <p:cond delay="0"/>
                                              </p:stCondLst>
                                            </p:cTn>
                                            <p:tgtEl>
                                              <p:spTgt spid="43"/>
                                            </p:tgtEl>
                                            <p:attrNameLst>
                                              <p:attrName>style.visibility</p:attrName>
                                            </p:attrNameLst>
                                          </p:cBhvr>
                                          <p:to>
                                            <p:strVal val="visible"/>
                                          </p:to>
                                        </p:set>
                                        <p:anim calcmode="lin" valueType="num">
                                          <p:cBhvr>
                                            <p:cTn id="203" dur="300" fill="hold"/>
                                            <p:tgtEl>
                                              <p:spTgt spid="43"/>
                                            </p:tgtEl>
                                            <p:attrNameLst>
                                              <p:attrName>ppt_w</p:attrName>
                                            </p:attrNameLst>
                                          </p:cBhvr>
                                          <p:tavLst>
                                            <p:tav tm="0">
                                              <p:val>
                                                <p:fltVal val="0"/>
                                              </p:val>
                                            </p:tav>
                                            <p:tav tm="100000">
                                              <p:val>
                                                <p:strVal val="#ppt_w"/>
                                              </p:val>
                                            </p:tav>
                                          </p:tavLst>
                                        </p:anim>
                                        <p:anim calcmode="lin" valueType="num">
                                          <p:cBhvr>
                                            <p:cTn id="204" dur="300" fill="hold"/>
                                            <p:tgtEl>
                                              <p:spTgt spid="43"/>
                                            </p:tgtEl>
                                            <p:attrNameLst>
                                              <p:attrName>ppt_h</p:attrName>
                                            </p:attrNameLst>
                                          </p:cBhvr>
                                          <p:tavLst>
                                            <p:tav tm="0">
                                              <p:val>
                                                <p:fltVal val="0"/>
                                              </p:val>
                                            </p:tav>
                                            <p:tav tm="100000">
                                              <p:val>
                                                <p:strVal val="#ppt_h"/>
                                              </p:val>
                                            </p:tav>
                                          </p:tavLst>
                                        </p:anim>
                                        <p:animEffect transition="in" filter="fade">
                                          <p:cBhvr>
                                            <p:cTn id="205" dur="300"/>
                                            <p:tgtEl>
                                              <p:spTgt spid="43"/>
                                            </p:tgtEl>
                                          </p:cBhvr>
                                        </p:animEffect>
                                      </p:childTnLst>
                                    </p:cTn>
                                  </p:par>
                                  <p:par>
                                    <p:cTn id="206" presetID="6" presetClass="emph" presetSubtype="0" autoRev="1" fill="hold" grpId="1" nodeType="withEffect">
                                      <p:stCondLst>
                                        <p:cond delay="3400"/>
                                      </p:stCondLst>
                                      <p:childTnLst>
                                        <p:animScale>
                                          <p:cBhvr>
                                            <p:cTn id="207" dur="150" fill="hold"/>
                                            <p:tgtEl>
                                              <p:spTgt spid="43"/>
                                            </p:tgtEl>
                                          </p:cBhvr>
                                          <p:by x="110000" y="110000"/>
                                        </p:animScale>
                                      </p:childTnLst>
                                    </p:cTn>
                                  </p:par>
                                  <p:par>
                                    <p:cTn id="208" presetID="2" presetClass="entr" presetSubtype="4" fill="hold" grpId="0" nodeType="withEffect" p14:presetBounceEnd="50000">
                                      <p:stCondLst>
                                        <p:cond delay="3400"/>
                                      </p:stCondLst>
                                      <p:childTnLst>
                                        <p:set>
                                          <p:cBhvr>
                                            <p:cTn id="209" dur="1" fill="hold">
                                              <p:stCondLst>
                                                <p:cond delay="0"/>
                                              </p:stCondLst>
                                            </p:cTn>
                                            <p:tgtEl>
                                              <p:spTgt spid="34"/>
                                            </p:tgtEl>
                                            <p:attrNameLst>
                                              <p:attrName>style.visibility</p:attrName>
                                            </p:attrNameLst>
                                          </p:cBhvr>
                                          <p:to>
                                            <p:strVal val="visible"/>
                                          </p:to>
                                        </p:set>
                                        <p:anim calcmode="lin" valueType="num" p14:bounceEnd="50000">
                                          <p:cBhvr additive="base">
                                            <p:cTn id="210" dur="500" fill="hold"/>
                                            <p:tgtEl>
                                              <p:spTgt spid="34"/>
                                            </p:tgtEl>
                                            <p:attrNameLst>
                                              <p:attrName>ppt_x</p:attrName>
                                            </p:attrNameLst>
                                          </p:cBhvr>
                                          <p:tavLst>
                                            <p:tav tm="0">
                                              <p:val>
                                                <p:strVal val="#ppt_x"/>
                                              </p:val>
                                            </p:tav>
                                            <p:tav tm="100000">
                                              <p:val>
                                                <p:strVal val="#ppt_x"/>
                                              </p:val>
                                            </p:tav>
                                          </p:tavLst>
                                        </p:anim>
                                        <p:anim calcmode="lin" valueType="num" p14:bounceEnd="50000">
                                          <p:cBhvr additive="base">
                                            <p:cTn id="211" dur="500" fill="hold"/>
                                            <p:tgtEl>
                                              <p:spTgt spid="34"/>
                                            </p:tgtEl>
                                            <p:attrNameLst>
                                              <p:attrName>ppt_y</p:attrName>
                                            </p:attrNameLst>
                                          </p:cBhvr>
                                          <p:tavLst>
                                            <p:tav tm="0">
                                              <p:val>
                                                <p:strVal val="1+#ppt_h/2"/>
                                              </p:val>
                                            </p:tav>
                                            <p:tav tm="100000">
                                              <p:val>
                                                <p:strVal val="#ppt_y"/>
                                              </p:val>
                                            </p:tav>
                                          </p:tavLst>
                                        </p:anim>
                                      </p:childTnLst>
                                    </p:cTn>
                                  </p:par>
                                  <p:par>
                                    <p:cTn id="212" presetID="2" presetClass="entr" presetSubtype="4" fill="hold" grpId="0" nodeType="withEffect" p14:presetBounceEnd="50000">
                                      <p:stCondLst>
                                        <p:cond delay="3500"/>
                                      </p:stCondLst>
                                      <p:childTnLst>
                                        <p:set>
                                          <p:cBhvr>
                                            <p:cTn id="213" dur="1" fill="hold">
                                              <p:stCondLst>
                                                <p:cond delay="0"/>
                                              </p:stCondLst>
                                            </p:cTn>
                                            <p:tgtEl>
                                              <p:spTgt spid="33"/>
                                            </p:tgtEl>
                                            <p:attrNameLst>
                                              <p:attrName>style.visibility</p:attrName>
                                            </p:attrNameLst>
                                          </p:cBhvr>
                                          <p:to>
                                            <p:strVal val="visible"/>
                                          </p:to>
                                        </p:set>
                                        <p:anim calcmode="lin" valueType="num" p14:bounceEnd="50000">
                                          <p:cBhvr additive="base">
                                            <p:cTn id="214" dur="500" fill="hold"/>
                                            <p:tgtEl>
                                              <p:spTgt spid="33"/>
                                            </p:tgtEl>
                                            <p:attrNameLst>
                                              <p:attrName>ppt_x</p:attrName>
                                            </p:attrNameLst>
                                          </p:cBhvr>
                                          <p:tavLst>
                                            <p:tav tm="0">
                                              <p:val>
                                                <p:strVal val="#ppt_x"/>
                                              </p:val>
                                            </p:tav>
                                            <p:tav tm="100000">
                                              <p:val>
                                                <p:strVal val="#ppt_x"/>
                                              </p:val>
                                            </p:tav>
                                          </p:tavLst>
                                        </p:anim>
                                        <p:anim calcmode="lin" valueType="num" p14:bounceEnd="50000">
                                          <p:cBhvr additive="base">
                                            <p:cTn id="215"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30" grpId="0"/>
          <p:bldP spid="30" grpId="1"/>
          <p:bldP spid="31" grpId="0"/>
          <p:bldP spid="31" grpId="1"/>
          <p:bldP spid="33" grpId="0"/>
          <p:bldP spid="34" grpId="0"/>
          <p:bldP spid="35" grpId="0"/>
          <p:bldP spid="35" grpId="1"/>
          <p:bldP spid="36" grpId="0"/>
          <p:bldP spid="36" grpId="1"/>
          <p:bldP spid="37" grpId="0"/>
          <p:bldP spid="37" grpId="1"/>
          <p:bldP spid="38" grpId="0"/>
          <p:bldP spid="38" grpId="1"/>
          <p:bldP spid="39" grpId="0"/>
          <p:bldP spid="39" grpId="1"/>
          <p:bldP spid="40" grpId="0"/>
          <p:bldP spid="40" grpId="1"/>
          <p:bldP spid="41" grpId="0"/>
          <p:bldP spid="41" grpId="1"/>
          <p:bldP spid="42" grpId="0"/>
          <p:bldP spid="42" grpId="1"/>
          <p:bldP spid="43" grpId="0"/>
          <p:bldP spid="43" grpId="1"/>
          <p:bldP spid="44" grpId="0"/>
          <p:bldP spid="44" grpId="1"/>
          <p:bldP spid="45" grpId="0"/>
          <p:bldP spid="45" grpId="1"/>
          <p:bldP spid="46" grpId="0"/>
          <p:bldP spid="46" grpId="1"/>
          <p:bldP spid="47" grpId="0"/>
          <p:bldP spid="47" grpId="1"/>
          <p:bldP spid="48" grpId="0"/>
          <p:bldP spid="48" grpId="1"/>
          <p:bldP spid="54" grpId="0"/>
          <p:bldP spid="54" grpId="1"/>
          <p:bldP spid="55" grpId="0"/>
          <p:bldP spid="55" grpId="1"/>
          <p:bldP spid="56" grpId="0"/>
          <p:bldP spid="56" grpId="1"/>
          <p:bldP spid="57" grpId="0"/>
          <p:bldP spid="57" grpId="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 calcmode="lin" valueType="num">
                                          <p:cBhvr>
                                            <p:cTn id="10" dur="300" fill="hold"/>
                                            <p:tgtEl>
                                              <p:spTgt spid="30"/>
                                            </p:tgtEl>
                                            <p:attrNameLst>
                                              <p:attrName>ppt_w</p:attrName>
                                            </p:attrNameLst>
                                          </p:cBhvr>
                                          <p:tavLst>
                                            <p:tav tm="0">
                                              <p:val>
                                                <p:fltVal val="0"/>
                                              </p:val>
                                            </p:tav>
                                            <p:tav tm="100000">
                                              <p:val>
                                                <p:strVal val="#ppt_w"/>
                                              </p:val>
                                            </p:tav>
                                          </p:tavLst>
                                        </p:anim>
                                        <p:anim calcmode="lin" valueType="num">
                                          <p:cBhvr>
                                            <p:cTn id="11" dur="300" fill="hold"/>
                                            <p:tgtEl>
                                              <p:spTgt spid="30"/>
                                            </p:tgtEl>
                                            <p:attrNameLst>
                                              <p:attrName>ppt_h</p:attrName>
                                            </p:attrNameLst>
                                          </p:cBhvr>
                                          <p:tavLst>
                                            <p:tav tm="0">
                                              <p:val>
                                                <p:fltVal val="0"/>
                                              </p:val>
                                            </p:tav>
                                            <p:tav tm="100000">
                                              <p:val>
                                                <p:strVal val="#ppt_h"/>
                                              </p:val>
                                            </p:tav>
                                          </p:tavLst>
                                        </p:anim>
                                        <p:animEffect transition="in" filter="fade">
                                          <p:cBhvr>
                                            <p:cTn id="12" dur="300"/>
                                            <p:tgtEl>
                                              <p:spTgt spid="30"/>
                                            </p:tgtEl>
                                          </p:cBhvr>
                                        </p:animEffect>
                                      </p:childTnLst>
                                    </p:cTn>
                                  </p:par>
                                  <p:par>
                                    <p:cTn id="13" presetID="6" presetClass="emph" presetSubtype="0" autoRev="1" fill="hold" grpId="1" nodeType="withEffect">
                                      <p:stCondLst>
                                        <p:cond delay="300"/>
                                      </p:stCondLst>
                                      <p:childTnLst>
                                        <p:animScale>
                                          <p:cBhvr>
                                            <p:cTn id="14" dur="150" fill="hold"/>
                                            <p:tgtEl>
                                              <p:spTgt spid="30"/>
                                            </p:tgtEl>
                                          </p:cBhvr>
                                          <p:by x="110000" y="110000"/>
                                        </p:animScale>
                                      </p:childTnLst>
                                    </p:cTn>
                                  </p:par>
                                  <p:par>
                                    <p:cTn id="15" presetID="22" presetClass="entr" presetSubtype="4" fill="hold" grpId="0" nodeType="withEffect">
                                      <p:stCondLst>
                                        <p:cond delay="30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par>
                                    <p:cTn id="18" presetID="22" presetClass="entr" presetSubtype="4" fill="hold" grpId="0" nodeType="withEffect">
                                      <p:stCondLst>
                                        <p:cond delay="800"/>
                                      </p:stCondLst>
                                      <p:childTnLst>
                                        <p:set>
                                          <p:cBhvr>
                                            <p:cTn id="19" dur="1" fill="hold">
                                              <p:stCondLst>
                                                <p:cond delay="0"/>
                                              </p:stCondLst>
                                            </p:cTn>
                                            <p:tgtEl>
                                              <p:spTgt spid="19"/>
                                            </p:tgtEl>
                                            <p:attrNameLst>
                                              <p:attrName>style.visibility</p:attrName>
                                            </p:attrNameLst>
                                          </p:cBhvr>
                                          <p:to>
                                            <p:strVal val="visible"/>
                                          </p:to>
                                        </p:set>
                                        <p:animEffect transition="in" filter="wipe(down)">
                                          <p:cBhvr>
                                            <p:cTn id="20" dur="500"/>
                                            <p:tgtEl>
                                              <p:spTgt spid="19"/>
                                            </p:tgtEl>
                                          </p:cBhvr>
                                        </p:animEffect>
                                      </p:childTnLst>
                                    </p:cTn>
                                  </p:par>
                                  <p:par>
                                    <p:cTn id="21" presetID="53" presetClass="entr" presetSubtype="16" fill="hold" grpId="0" nodeType="withEffect">
                                      <p:stCondLst>
                                        <p:cond delay="1300"/>
                                      </p:stCondLst>
                                      <p:childTnLst>
                                        <p:set>
                                          <p:cBhvr>
                                            <p:cTn id="22" dur="1" fill="hold">
                                              <p:stCondLst>
                                                <p:cond delay="0"/>
                                              </p:stCondLst>
                                            </p:cTn>
                                            <p:tgtEl>
                                              <p:spTgt spid="35"/>
                                            </p:tgtEl>
                                            <p:attrNameLst>
                                              <p:attrName>style.visibility</p:attrName>
                                            </p:attrNameLst>
                                          </p:cBhvr>
                                          <p:to>
                                            <p:strVal val="visible"/>
                                          </p:to>
                                        </p:set>
                                        <p:anim calcmode="lin" valueType="num">
                                          <p:cBhvr>
                                            <p:cTn id="23" dur="300" fill="hold"/>
                                            <p:tgtEl>
                                              <p:spTgt spid="35"/>
                                            </p:tgtEl>
                                            <p:attrNameLst>
                                              <p:attrName>ppt_w</p:attrName>
                                            </p:attrNameLst>
                                          </p:cBhvr>
                                          <p:tavLst>
                                            <p:tav tm="0">
                                              <p:val>
                                                <p:fltVal val="0"/>
                                              </p:val>
                                            </p:tav>
                                            <p:tav tm="100000">
                                              <p:val>
                                                <p:strVal val="#ppt_w"/>
                                              </p:val>
                                            </p:tav>
                                          </p:tavLst>
                                        </p:anim>
                                        <p:anim calcmode="lin" valueType="num">
                                          <p:cBhvr>
                                            <p:cTn id="24" dur="300" fill="hold"/>
                                            <p:tgtEl>
                                              <p:spTgt spid="35"/>
                                            </p:tgtEl>
                                            <p:attrNameLst>
                                              <p:attrName>ppt_h</p:attrName>
                                            </p:attrNameLst>
                                          </p:cBhvr>
                                          <p:tavLst>
                                            <p:tav tm="0">
                                              <p:val>
                                                <p:fltVal val="0"/>
                                              </p:val>
                                            </p:tav>
                                            <p:tav tm="100000">
                                              <p:val>
                                                <p:strVal val="#ppt_h"/>
                                              </p:val>
                                            </p:tav>
                                          </p:tavLst>
                                        </p:anim>
                                        <p:animEffect transition="in" filter="fade">
                                          <p:cBhvr>
                                            <p:cTn id="25" dur="300"/>
                                            <p:tgtEl>
                                              <p:spTgt spid="35"/>
                                            </p:tgtEl>
                                          </p:cBhvr>
                                        </p:animEffect>
                                      </p:childTnLst>
                                    </p:cTn>
                                  </p:par>
                                  <p:par>
                                    <p:cTn id="26" presetID="6" presetClass="emph" presetSubtype="0" autoRev="1" fill="hold" grpId="1" nodeType="withEffect">
                                      <p:stCondLst>
                                        <p:cond delay="1600"/>
                                      </p:stCondLst>
                                      <p:childTnLst>
                                        <p:animScale>
                                          <p:cBhvr>
                                            <p:cTn id="27" dur="150" fill="hold"/>
                                            <p:tgtEl>
                                              <p:spTgt spid="35"/>
                                            </p:tgtEl>
                                          </p:cBhvr>
                                          <p:by x="110000" y="110000"/>
                                        </p:animScale>
                                      </p:childTnLst>
                                    </p:cTn>
                                  </p:par>
                                  <p:par>
                                    <p:cTn id="28" presetID="53" presetClass="entr" presetSubtype="16" fill="hold" grpId="0" nodeType="withEffect">
                                      <p:stCondLst>
                                        <p:cond delay="200"/>
                                      </p:stCondLst>
                                      <p:childTnLst>
                                        <p:set>
                                          <p:cBhvr>
                                            <p:cTn id="29" dur="1" fill="hold">
                                              <p:stCondLst>
                                                <p:cond delay="0"/>
                                              </p:stCondLst>
                                            </p:cTn>
                                            <p:tgtEl>
                                              <p:spTgt spid="44"/>
                                            </p:tgtEl>
                                            <p:attrNameLst>
                                              <p:attrName>style.visibility</p:attrName>
                                            </p:attrNameLst>
                                          </p:cBhvr>
                                          <p:to>
                                            <p:strVal val="visible"/>
                                          </p:to>
                                        </p:set>
                                        <p:anim calcmode="lin" valueType="num">
                                          <p:cBhvr>
                                            <p:cTn id="30" dur="300" fill="hold"/>
                                            <p:tgtEl>
                                              <p:spTgt spid="44"/>
                                            </p:tgtEl>
                                            <p:attrNameLst>
                                              <p:attrName>ppt_w</p:attrName>
                                            </p:attrNameLst>
                                          </p:cBhvr>
                                          <p:tavLst>
                                            <p:tav tm="0">
                                              <p:val>
                                                <p:fltVal val="0"/>
                                              </p:val>
                                            </p:tav>
                                            <p:tav tm="100000">
                                              <p:val>
                                                <p:strVal val="#ppt_w"/>
                                              </p:val>
                                            </p:tav>
                                          </p:tavLst>
                                        </p:anim>
                                        <p:anim calcmode="lin" valueType="num">
                                          <p:cBhvr>
                                            <p:cTn id="31" dur="300" fill="hold"/>
                                            <p:tgtEl>
                                              <p:spTgt spid="44"/>
                                            </p:tgtEl>
                                            <p:attrNameLst>
                                              <p:attrName>ppt_h</p:attrName>
                                            </p:attrNameLst>
                                          </p:cBhvr>
                                          <p:tavLst>
                                            <p:tav tm="0">
                                              <p:val>
                                                <p:fltVal val="0"/>
                                              </p:val>
                                            </p:tav>
                                            <p:tav tm="100000">
                                              <p:val>
                                                <p:strVal val="#ppt_h"/>
                                              </p:val>
                                            </p:tav>
                                          </p:tavLst>
                                        </p:anim>
                                        <p:animEffect transition="in" filter="fade">
                                          <p:cBhvr>
                                            <p:cTn id="32" dur="300"/>
                                            <p:tgtEl>
                                              <p:spTgt spid="44"/>
                                            </p:tgtEl>
                                          </p:cBhvr>
                                        </p:animEffect>
                                      </p:childTnLst>
                                    </p:cTn>
                                  </p:par>
                                  <p:par>
                                    <p:cTn id="33" presetID="6" presetClass="emph" presetSubtype="0" autoRev="1" fill="hold" grpId="1" nodeType="withEffect">
                                      <p:stCondLst>
                                        <p:cond delay="500"/>
                                      </p:stCondLst>
                                      <p:childTnLst>
                                        <p:animScale>
                                          <p:cBhvr>
                                            <p:cTn id="34" dur="150" fill="hold"/>
                                            <p:tgtEl>
                                              <p:spTgt spid="44"/>
                                            </p:tgtEl>
                                          </p:cBhvr>
                                          <p:by x="110000" y="110000"/>
                                        </p:animScale>
                                      </p:childTnLst>
                                    </p:cTn>
                                  </p:par>
                                  <p:par>
                                    <p:cTn id="35" presetID="22" presetClass="entr" presetSubtype="4" fill="hold" grpId="0" nodeType="withEffect">
                                      <p:stCondLst>
                                        <p:cond delay="500"/>
                                      </p:stCondLst>
                                      <p:childTnLst>
                                        <p:set>
                                          <p:cBhvr>
                                            <p:cTn id="36" dur="1" fill="hold">
                                              <p:stCondLst>
                                                <p:cond delay="0"/>
                                              </p:stCondLst>
                                            </p:cTn>
                                            <p:tgtEl>
                                              <p:spTgt spid="9"/>
                                            </p:tgtEl>
                                            <p:attrNameLst>
                                              <p:attrName>style.visibility</p:attrName>
                                            </p:attrNameLst>
                                          </p:cBhvr>
                                          <p:to>
                                            <p:strVal val="visible"/>
                                          </p:to>
                                        </p:set>
                                        <p:animEffect transition="in" filter="wipe(down)">
                                          <p:cBhvr>
                                            <p:cTn id="37" dur="500"/>
                                            <p:tgtEl>
                                              <p:spTgt spid="9"/>
                                            </p:tgtEl>
                                          </p:cBhvr>
                                        </p:animEffect>
                                      </p:childTnLst>
                                    </p:cTn>
                                  </p:par>
                                  <p:par>
                                    <p:cTn id="38" presetID="22" presetClass="entr" presetSubtype="4" fill="hold" grpId="0" nodeType="withEffect">
                                      <p:stCondLst>
                                        <p:cond delay="1000"/>
                                      </p:stCondLst>
                                      <p:childTnLst>
                                        <p:set>
                                          <p:cBhvr>
                                            <p:cTn id="39" dur="1" fill="hold">
                                              <p:stCondLst>
                                                <p:cond delay="0"/>
                                              </p:stCondLst>
                                            </p:cTn>
                                            <p:tgtEl>
                                              <p:spTgt spid="20"/>
                                            </p:tgtEl>
                                            <p:attrNameLst>
                                              <p:attrName>style.visibility</p:attrName>
                                            </p:attrNameLst>
                                          </p:cBhvr>
                                          <p:to>
                                            <p:strVal val="visible"/>
                                          </p:to>
                                        </p:set>
                                        <p:animEffect transition="in" filter="wipe(down)">
                                          <p:cBhvr>
                                            <p:cTn id="40" dur="500"/>
                                            <p:tgtEl>
                                              <p:spTgt spid="20"/>
                                            </p:tgtEl>
                                          </p:cBhvr>
                                        </p:animEffect>
                                      </p:childTnLst>
                                    </p:cTn>
                                  </p:par>
                                  <p:par>
                                    <p:cTn id="41" presetID="53" presetClass="entr" presetSubtype="16" fill="hold" grpId="0" nodeType="withEffect">
                                      <p:stCondLst>
                                        <p:cond delay="1500"/>
                                      </p:stCondLst>
                                      <p:childTnLst>
                                        <p:set>
                                          <p:cBhvr>
                                            <p:cTn id="42" dur="1" fill="hold">
                                              <p:stCondLst>
                                                <p:cond delay="0"/>
                                              </p:stCondLst>
                                            </p:cTn>
                                            <p:tgtEl>
                                              <p:spTgt spid="31"/>
                                            </p:tgtEl>
                                            <p:attrNameLst>
                                              <p:attrName>style.visibility</p:attrName>
                                            </p:attrNameLst>
                                          </p:cBhvr>
                                          <p:to>
                                            <p:strVal val="visible"/>
                                          </p:to>
                                        </p:set>
                                        <p:anim calcmode="lin" valueType="num">
                                          <p:cBhvr>
                                            <p:cTn id="43" dur="300" fill="hold"/>
                                            <p:tgtEl>
                                              <p:spTgt spid="31"/>
                                            </p:tgtEl>
                                            <p:attrNameLst>
                                              <p:attrName>ppt_w</p:attrName>
                                            </p:attrNameLst>
                                          </p:cBhvr>
                                          <p:tavLst>
                                            <p:tav tm="0">
                                              <p:val>
                                                <p:fltVal val="0"/>
                                              </p:val>
                                            </p:tav>
                                            <p:tav tm="100000">
                                              <p:val>
                                                <p:strVal val="#ppt_w"/>
                                              </p:val>
                                            </p:tav>
                                          </p:tavLst>
                                        </p:anim>
                                        <p:anim calcmode="lin" valueType="num">
                                          <p:cBhvr>
                                            <p:cTn id="44" dur="300" fill="hold"/>
                                            <p:tgtEl>
                                              <p:spTgt spid="31"/>
                                            </p:tgtEl>
                                            <p:attrNameLst>
                                              <p:attrName>ppt_h</p:attrName>
                                            </p:attrNameLst>
                                          </p:cBhvr>
                                          <p:tavLst>
                                            <p:tav tm="0">
                                              <p:val>
                                                <p:fltVal val="0"/>
                                              </p:val>
                                            </p:tav>
                                            <p:tav tm="100000">
                                              <p:val>
                                                <p:strVal val="#ppt_h"/>
                                              </p:val>
                                            </p:tav>
                                          </p:tavLst>
                                        </p:anim>
                                        <p:animEffect transition="in" filter="fade">
                                          <p:cBhvr>
                                            <p:cTn id="45" dur="300"/>
                                            <p:tgtEl>
                                              <p:spTgt spid="31"/>
                                            </p:tgtEl>
                                          </p:cBhvr>
                                        </p:animEffect>
                                      </p:childTnLst>
                                    </p:cTn>
                                  </p:par>
                                  <p:par>
                                    <p:cTn id="46" presetID="6" presetClass="emph" presetSubtype="0" autoRev="1" fill="hold" grpId="1" nodeType="withEffect">
                                      <p:stCondLst>
                                        <p:cond delay="1800"/>
                                      </p:stCondLst>
                                      <p:childTnLst>
                                        <p:animScale>
                                          <p:cBhvr>
                                            <p:cTn id="47" dur="150" fill="hold"/>
                                            <p:tgtEl>
                                              <p:spTgt spid="31"/>
                                            </p:tgtEl>
                                          </p:cBhvr>
                                          <p:by x="110000" y="110000"/>
                                        </p:animScale>
                                      </p:childTnLst>
                                    </p:cTn>
                                  </p:par>
                                  <p:par>
                                    <p:cTn id="48" presetID="53" presetClass="entr" presetSubtype="16" fill="hold" grpId="0" nodeType="withEffect">
                                      <p:stCondLst>
                                        <p:cond delay="400"/>
                                      </p:stCondLst>
                                      <p:childTnLst>
                                        <p:set>
                                          <p:cBhvr>
                                            <p:cTn id="49" dur="1" fill="hold">
                                              <p:stCondLst>
                                                <p:cond delay="0"/>
                                              </p:stCondLst>
                                            </p:cTn>
                                            <p:tgtEl>
                                              <p:spTgt spid="45"/>
                                            </p:tgtEl>
                                            <p:attrNameLst>
                                              <p:attrName>style.visibility</p:attrName>
                                            </p:attrNameLst>
                                          </p:cBhvr>
                                          <p:to>
                                            <p:strVal val="visible"/>
                                          </p:to>
                                        </p:set>
                                        <p:anim calcmode="lin" valueType="num">
                                          <p:cBhvr>
                                            <p:cTn id="50" dur="300" fill="hold"/>
                                            <p:tgtEl>
                                              <p:spTgt spid="45"/>
                                            </p:tgtEl>
                                            <p:attrNameLst>
                                              <p:attrName>ppt_w</p:attrName>
                                            </p:attrNameLst>
                                          </p:cBhvr>
                                          <p:tavLst>
                                            <p:tav tm="0">
                                              <p:val>
                                                <p:fltVal val="0"/>
                                              </p:val>
                                            </p:tav>
                                            <p:tav tm="100000">
                                              <p:val>
                                                <p:strVal val="#ppt_w"/>
                                              </p:val>
                                            </p:tav>
                                          </p:tavLst>
                                        </p:anim>
                                        <p:anim calcmode="lin" valueType="num">
                                          <p:cBhvr>
                                            <p:cTn id="51" dur="300" fill="hold"/>
                                            <p:tgtEl>
                                              <p:spTgt spid="45"/>
                                            </p:tgtEl>
                                            <p:attrNameLst>
                                              <p:attrName>ppt_h</p:attrName>
                                            </p:attrNameLst>
                                          </p:cBhvr>
                                          <p:tavLst>
                                            <p:tav tm="0">
                                              <p:val>
                                                <p:fltVal val="0"/>
                                              </p:val>
                                            </p:tav>
                                            <p:tav tm="100000">
                                              <p:val>
                                                <p:strVal val="#ppt_h"/>
                                              </p:val>
                                            </p:tav>
                                          </p:tavLst>
                                        </p:anim>
                                        <p:animEffect transition="in" filter="fade">
                                          <p:cBhvr>
                                            <p:cTn id="52" dur="300"/>
                                            <p:tgtEl>
                                              <p:spTgt spid="45"/>
                                            </p:tgtEl>
                                          </p:cBhvr>
                                        </p:animEffect>
                                      </p:childTnLst>
                                    </p:cTn>
                                  </p:par>
                                  <p:par>
                                    <p:cTn id="53" presetID="6" presetClass="emph" presetSubtype="0" autoRev="1" fill="hold" grpId="1" nodeType="withEffect">
                                      <p:stCondLst>
                                        <p:cond delay="700"/>
                                      </p:stCondLst>
                                      <p:childTnLst>
                                        <p:animScale>
                                          <p:cBhvr>
                                            <p:cTn id="54" dur="150" fill="hold"/>
                                            <p:tgtEl>
                                              <p:spTgt spid="45"/>
                                            </p:tgtEl>
                                          </p:cBhvr>
                                          <p:by x="110000" y="110000"/>
                                        </p:animScale>
                                      </p:childTnLst>
                                    </p:cTn>
                                  </p:par>
                                  <p:par>
                                    <p:cTn id="55" presetID="22" presetClass="entr" presetSubtype="4" fill="hold" grpId="0" nodeType="withEffect">
                                      <p:stCondLst>
                                        <p:cond delay="700"/>
                                      </p:stCondLst>
                                      <p:childTnLst>
                                        <p:set>
                                          <p:cBhvr>
                                            <p:cTn id="56" dur="1" fill="hold">
                                              <p:stCondLst>
                                                <p:cond delay="0"/>
                                              </p:stCondLst>
                                            </p:cTn>
                                            <p:tgtEl>
                                              <p:spTgt spid="10"/>
                                            </p:tgtEl>
                                            <p:attrNameLst>
                                              <p:attrName>style.visibility</p:attrName>
                                            </p:attrNameLst>
                                          </p:cBhvr>
                                          <p:to>
                                            <p:strVal val="visible"/>
                                          </p:to>
                                        </p:set>
                                        <p:animEffect transition="in" filter="wipe(down)">
                                          <p:cBhvr>
                                            <p:cTn id="57" dur="500"/>
                                            <p:tgtEl>
                                              <p:spTgt spid="10"/>
                                            </p:tgtEl>
                                          </p:cBhvr>
                                        </p:animEffect>
                                      </p:childTnLst>
                                    </p:cTn>
                                  </p:par>
                                  <p:par>
                                    <p:cTn id="58" presetID="22" presetClass="entr" presetSubtype="4" fill="hold" grpId="0" nodeType="withEffect">
                                      <p:stCondLst>
                                        <p:cond delay="1200"/>
                                      </p:stCondLst>
                                      <p:childTnLst>
                                        <p:set>
                                          <p:cBhvr>
                                            <p:cTn id="59" dur="1" fill="hold">
                                              <p:stCondLst>
                                                <p:cond delay="0"/>
                                              </p:stCondLst>
                                            </p:cTn>
                                            <p:tgtEl>
                                              <p:spTgt spid="24"/>
                                            </p:tgtEl>
                                            <p:attrNameLst>
                                              <p:attrName>style.visibility</p:attrName>
                                            </p:attrNameLst>
                                          </p:cBhvr>
                                          <p:to>
                                            <p:strVal val="visible"/>
                                          </p:to>
                                        </p:set>
                                        <p:animEffect transition="in" filter="wipe(down)">
                                          <p:cBhvr>
                                            <p:cTn id="60" dur="500"/>
                                            <p:tgtEl>
                                              <p:spTgt spid="24"/>
                                            </p:tgtEl>
                                          </p:cBhvr>
                                        </p:animEffect>
                                      </p:childTnLst>
                                    </p:cTn>
                                  </p:par>
                                  <p:par>
                                    <p:cTn id="61" presetID="53" presetClass="entr" presetSubtype="16" fill="hold" grpId="0" nodeType="withEffect">
                                      <p:stCondLst>
                                        <p:cond delay="1700"/>
                                      </p:stCondLst>
                                      <p:childTnLst>
                                        <p:set>
                                          <p:cBhvr>
                                            <p:cTn id="62" dur="1" fill="hold">
                                              <p:stCondLst>
                                                <p:cond delay="0"/>
                                              </p:stCondLst>
                                            </p:cTn>
                                            <p:tgtEl>
                                              <p:spTgt spid="36"/>
                                            </p:tgtEl>
                                            <p:attrNameLst>
                                              <p:attrName>style.visibility</p:attrName>
                                            </p:attrNameLst>
                                          </p:cBhvr>
                                          <p:to>
                                            <p:strVal val="visible"/>
                                          </p:to>
                                        </p:set>
                                        <p:anim calcmode="lin" valueType="num">
                                          <p:cBhvr>
                                            <p:cTn id="63" dur="300" fill="hold"/>
                                            <p:tgtEl>
                                              <p:spTgt spid="36"/>
                                            </p:tgtEl>
                                            <p:attrNameLst>
                                              <p:attrName>ppt_w</p:attrName>
                                            </p:attrNameLst>
                                          </p:cBhvr>
                                          <p:tavLst>
                                            <p:tav tm="0">
                                              <p:val>
                                                <p:fltVal val="0"/>
                                              </p:val>
                                            </p:tav>
                                            <p:tav tm="100000">
                                              <p:val>
                                                <p:strVal val="#ppt_w"/>
                                              </p:val>
                                            </p:tav>
                                          </p:tavLst>
                                        </p:anim>
                                        <p:anim calcmode="lin" valueType="num">
                                          <p:cBhvr>
                                            <p:cTn id="64" dur="300" fill="hold"/>
                                            <p:tgtEl>
                                              <p:spTgt spid="36"/>
                                            </p:tgtEl>
                                            <p:attrNameLst>
                                              <p:attrName>ppt_h</p:attrName>
                                            </p:attrNameLst>
                                          </p:cBhvr>
                                          <p:tavLst>
                                            <p:tav tm="0">
                                              <p:val>
                                                <p:fltVal val="0"/>
                                              </p:val>
                                            </p:tav>
                                            <p:tav tm="100000">
                                              <p:val>
                                                <p:strVal val="#ppt_h"/>
                                              </p:val>
                                            </p:tav>
                                          </p:tavLst>
                                        </p:anim>
                                        <p:animEffect transition="in" filter="fade">
                                          <p:cBhvr>
                                            <p:cTn id="65" dur="300"/>
                                            <p:tgtEl>
                                              <p:spTgt spid="36"/>
                                            </p:tgtEl>
                                          </p:cBhvr>
                                        </p:animEffect>
                                      </p:childTnLst>
                                    </p:cTn>
                                  </p:par>
                                  <p:par>
                                    <p:cTn id="66" presetID="6" presetClass="emph" presetSubtype="0" autoRev="1" fill="hold" grpId="1" nodeType="withEffect">
                                      <p:stCondLst>
                                        <p:cond delay="2000"/>
                                      </p:stCondLst>
                                      <p:childTnLst>
                                        <p:animScale>
                                          <p:cBhvr>
                                            <p:cTn id="67" dur="150" fill="hold"/>
                                            <p:tgtEl>
                                              <p:spTgt spid="36"/>
                                            </p:tgtEl>
                                          </p:cBhvr>
                                          <p:by x="110000" y="110000"/>
                                        </p:animScale>
                                      </p:childTnLst>
                                    </p:cTn>
                                  </p:par>
                                  <p:par>
                                    <p:cTn id="68" presetID="53" presetClass="entr" presetSubtype="16" fill="hold" grpId="0" nodeType="withEffect">
                                      <p:stCondLst>
                                        <p:cond delay="600"/>
                                      </p:stCondLst>
                                      <p:childTnLst>
                                        <p:set>
                                          <p:cBhvr>
                                            <p:cTn id="69" dur="1" fill="hold">
                                              <p:stCondLst>
                                                <p:cond delay="0"/>
                                              </p:stCondLst>
                                            </p:cTn>
                                            <p:tgtEl>
                                              <p:spTgt spid="46"/>
                                            </p:tgtEl>
                                            <p:attrNameLst>
                                              <p:attrName>style.visibility</p:attrName>
                                            </p:attrNameLst>
                                          </p:cBhvr>
                                          <p:to>
                                            <p:strVal val="visible"/>
                                          </p:to>
                                        </p:set>
                                        <p:anim calcmode="lin" valueType="num">
                                          <p:cBhvr>
                                            <p:cTn id="70" dur="300" fill="hold"/>
                                            <p:tgtEl>
                                              <p:spTgt spid="46"/>
                                            </p:tgtEl>
                                            <p:attrNameLst>
                                              <p:attrName>ppt_w</p:attrName>
                                            </p:attrNameLst>
                                          </p:cBhvr>
                                          <p:tavLst>
                                            <p:tav tm="0">
                                              <p:val>
                                                <p:fltVal val="0"/>
                                              </p:val>
                                            </p:tav>
                                            <p:tav tm="100000">
                                              <p:val>
                                                <p:strVal val="#ppt_w"/>
                                              </p:val>
                                            </p:tav>
                                          </p:tavLst>
                                        </p:anim>
                                        <p:anim calcmode="lin" valueType="num">
                                          <p:cBhvr>
                                            <p:cTn id="71" dur="300" fill="hold"/>
                                            <p:tgtEl>
                                              <p:spTgt spid="46"/>
                                            </p:tgtEl>
                                            <p:attrNameLst>
                                              <p:attrName>ppt_h</p:attrName>
                                            </p:attrNameLst>
                                          </p:cBhvr>
                                          <p:tavLst>
                                            <p:tav tm="0">
                                              <p:val>
                                                <p:fltVal val="0"/>
                                              </p:val>
                                            </p:tav>
                                            <p:tav tm="100000">
                                              <p:val>
                                                <p:strVal val="#ppt_h"/>
                                              </p:val>
                                            </p:tav>
                                          </p:tavLst>
                                        </p:anim>
                                        <p:animEffect transition="in" filter="fade">
                                          <p:cBhvr>
                                            <p:cTn id="72" dur="300"/>
                                            <p:tgtEl>
                                              <p:spTgt spid="46"/>
                                            </p:tgtEl>
                                          </p:cBhvr>
                                        </p:animEffect>
                                      </p:childTnLst>
                                    </p:cTn>
                                  </p:par>
                                  <p:par>
                                    <p:cTn id="73" presetID="6" presetClass="emph" presetSubtype="0" autoRev="1" fill="hold" grpId="1" nodeType="withEffect">
                                      <p:stCondLst>
                                        <p:cond delay="900"/>
                                      </p:stCondLst>
                                      <p:childTnLst>
                                        <p:animScale>
                                          <p:cBhvr>
                                            <p:cTn id="74" dur="150" fill="hold"/>
                                            <p:tgtEl>
                                              <p:spTgt spid="46"/>
                                            </p:tgtEl>
                                          </p:cBhvr>
                                          <p:by x="110000" y="110000"/>
                                        </p:animScale>
                                      </p:childTnLst>
                                    </p:cTn>
                                  </p:par>
                                  <p:par>
                                    <p:cTn id="75" presetID="22" presetClass="entr" presetSubtype="4" fill="hold" grpId="0" nodeType="withEffect">
                                      <p:stCondLst>
                                        <p:cond delay="900"/>
                                      </p:stCondLst>
                                      <p:childTnLst>
                                        <p:set>
                                          <p:cBhvr>
                                            <p:cTn id="76" dur="1" fill="hold">
                                              <p:stCondLst>
                                                <p:cond delay="0"/>
                                              </p:stCondLst>
                                            </p:cTn>
                                            <p:tgtEl>
                                              <p:spTgt spid="11"/>
                                            </p:tgtEl>
                                            <p:attrNameLst>
                                              <p:attrName>style.visibility</p:attrName>
                                            </p:attrNameLst>
                                          </p:cBhvr>
                                          <p:to>
                                            <p:strVal val="visible"/>
                                          </p:to>
                                        </p:set>
                                        <p:animEffect transition="in" filter="wipe(down)">
                                          <p:cBhvr>
                                            <p:cTn id="77" dur="500"/>
                                            <p:tgtEl>
                                              <p:spTgt spid="11"/>
                                            </p:tgtEl>
                                          </p:cBhvr>
                                        </p:animEffect>
                                      </p:childTnLst>
                                    </p:cTn>
                                  </p:par>
                                  <p:par>
                                    <p:cTn id="78" presetID="22" presetClass="entr" presetSubtype="4" fill="hold" grpId="0" nodeType="withEffect">
                                      <p:stCondLst>
                                        <p:cond delay="1400"/>
                                      </p:stCondLst>
                                      <p:childTnLst>
                                        <p:set>
                                          <p:cBhvr>
                                            <p:cTn id="79" dur="1" fill="hold">
                                              <p:stCondLst>
                                                <p:cond delay="0"/>
                                              </p:stCondLst>
                                            </p:cTn>
                                            <p:tgtEl>
                                              <p:spTgt spid="28"/>
                                            </p:tgtEl>
                                            <p:attrNameLst>
                                              <p:attrName>style.visibility</p:attrName>
                                            </p:attrNameLst>
                                          </p:cBhvr>
                                          <p:to>
                                            <p:strVal val="visible"/>
                                          </p:to>
                                        </p:set>
                                        <p:animEffect transition="in" filter="wipe(down)">
                                          <p:cBhvr>
                                            <p:cTn id="80" dur="500"/>
                                            <p:tgtEl>
                                              <p:spTgt spid="28"/>
                                            </p:tgtEl>
                                          </p:cBhvr>
                                        </p:animEffect>
                                      </p:childTnLst>
                                    </p:cTn>
                                  </p:par>
                                  <p:par>
                                    <p:cTn id="81" presetID="53" presetClass="entr" presetSubtype="16" fill="hold" grpId="0" nodeType="withEffect">
                                      <p:stCondLst>
                                        <p:cond delay="1900"/>
                                      </p:stCondLst>
                                      <p:childTnLst>
                                        <p:set>
                                          <p:cBhvr>
                                            <p:cTn id="82" dur="1" fill="hold">
                                              <p:stCondLst>
                                                <p:cond delay="0"/>
                                              </p:stCondLst>
                                            </p:cTn>
                                            <p:tgtEl>
                                              <p:spTgt spid="37"/>
                                            </p:tgtEl>
                                            <p:attrNameLst>
                                              <p:attrName>style.visibility</p:attrName>
                                            </p:attrNameLst>
                                          </p:cBhvr>
                                          <p:to>
                                            <p:strVal val="visible"/>
                                          </p:to>
                                        </p:set>
                                        <p:anim calcmode="lin" valueType="num">
                                          <p:cBhvr>
                                            <p:cTn id="83" dur="300" fill="hold"/>
                                            <p:tgtEl>
                                              <p:spTgt spid="37"/>
                                            </p:tgtEl>
                                            <p:attrNameLst>
                                              <p:attrName>ppt_w</p:attrName>
                                            </p:attrNameLst>
                                          </p:cBhvr>
                                          <p:tavLst>
                                            <p:tav tm="0">
                                              <p:val>
                                                <p:fltVal val="0"/>
                                              </p:val>
                                            </p:tav>
                                            <p:tav tm="100000">
                                              <p:val>
                                                <p:strVal val="#ppt_w"/>
                                              </p:val>
                                            </p:tav>
                                          </p:tavLst>
                                        </p:anim>
                                        <p:anim calcmode="lin" valueType="num">
                                          <p:cBhvr>
                                            <p:cTn id="84" dur="300" fill="hold"/>
                                            <p:tgtEl>
                                              <p:spTgt spid="37"/>
                                            </p:tgtEl>
                                            <p:attrNameLst>
                                              <p:attrName>ppt_h</p:attrName>
                                            </p:attrNameLst>
                                          </p:cBhvr>
                                          <p:tavLst>
                                            <p:tav tm="0">
                                              <p:val>
                                                <p:fltVal val="0"/>
                                              </p:val>
                                            </p:tav>
                                            <p:tav tm="100000">
                                              <p:val>
                                                <p:strVal val="#ppt_h"/>
                                              </p:val>
                                            </p:tav>
                                          </p:tavLst>
                                        </p:anim>
                                        <p:animEffect transition="in" filter="fade">
                                          <p:cBhvr>
                                            <p:cTn id="85" dur="300"/>
                                            <p:tgtEl>
                                              <p:spTgt spid="37"/>
                                            </p:tgtEl>
                                          </p:cBhvr>
                                        </p:animEffect>
                                      </p:childTnLst>
                                    </p:cTn>
                                  </p:par>
                                  <p:par>
                                    <p:cTn id="86" presetID="6" presetClass="emph" presetSubtype="0" autoRev="1" fill="hold" grpId="1" nodeType="withEffect">
                                      <p:stCondLst>
                                        <p:cond delay="2200"/>
                                      </p:stCondLst>
                                      <p:childTnLst>
                                        <p:animScale>
                                          <p:cBhvr>
                                            <p:cTn id="87" dur="150" fill="hold"/>
                                            <p:tgtEl>
                                              <p:spTgt spid="37"/>
                                            </p:tgtEl>
                                          </p:cBhvr>
                                          <p:by x="110000" y="110000"/>
                                        </p:animScale>
                                      </p:childTnLst>
                                    </p:cTn>
                                  </p:par>
                                  <p:par>
                                    <p:cTn id="88" presetID="53" presetClass="entr" presetSubtype="16" fill="hold" grpId="0" nodeType="withEffect">
                                      <p:stCondLst>
                                        <p:cond delay="800"/>
                                      </p:stCondLst>
                                      <p:childTnLst>
                                        <p:set>
                                          <p:cBhvr>
                                            <p:cTn id="89" dur="1" fill="hold">
                                              <p:stCondLst>
                                                <p:cond delay="0"/>
                                              </p:stCondLst>
                                            </p:cTn>
                                            <p:tgtEl>
                                              <p:spTgt spid="47"/>
                                            </p:tgtEl>
                                            <p:attrNameLst>
                                              <p:attrName>style.visibility</p:attrName>
                                            </p:attrNameLst>
                                          </p:cBhvr>
                                          <p:to>
                                            <p:strVal val="visible"/>
                                          </p:to>
                                        </p:set>
                                        <p:anim calcmode="lin" valueType="num">
                                          <p:cBhvr>
                                            <p:cTn id="90" dur="300" fill="hold"/>
                                            <p:tgtEl>
                                              <p:spTgt spid="47"/>
                                            </p:tgtEl>
                                            <p:attrNameLst>
                                              <p:attrName>ppt_w</p:attrName>
                                            </p:attrNameLst>
                                          </p:cBhvr>
                                          <p:tavLst>
                                            <p:tav tm="0">
                                              <p:val>
                                                <p:fltVal val="0"/>
                                              </p:val>
                                            </p:tav>
                                            <p:tav tm="100000">
                                              <p:val>
                                                <p:strVal val="#ppt_w"/>
                                              </p:val>
                                            </p:tav>
                                          </p:tavLst>
                                        </p:anim>
                                        <p:anim calcmode="lin" valueType="num">
                                          <p:cBhvr>
                                            <p:cTn id="91" dur="300" fill="hold"/>
                                            <p:tgtEl>
                                              <p:spTgt spid="47"/>
                                            </p:tgtEl>
                                            <p:attrNameLst>
                                              <p:attrName>ppt_h</p:attrName>
                                            </p:attrNameLst>
                                          </p:cBhvr>
                                          <p:tavLst>
                                            <p:tav tm="0">
                                              <p:val>
                                                <p:fltVal val="0"/>
                                              </p:val>
                                            </p:tav>
                                            <p:tav tm="100000">
                                              <p:val>
                                                <p:strVal val="#ppt_h"/>
                                              </p:val>
                                            </p:tav>
                                          </p:tavLst>
                                        </p:anim>
                                        <p:animEffect transition="in" filter="fade">
                                          <p:cBhvr>
                                            <p:cTn id="92" dur="300"/>
                                            <p:tgtEl>
                                              <p:spTgt spid="47"/>
                                            </p:tgtEl>
                                          </p:cBhvr>
                                        </p:animEffect>
                                      </p:childTnLst>
                                    </p:cTn>
                                  </p:par>
                                  <p:par>
                                    <p:cTn id="93" presetID="6" presetClass="emph" presetSubtype="0" autoRev="1" fill="hold" grpId="1" nodeType="withEffect">
                                      <p:stCondLst>
                                        <p:cond delay="1100"/>
                                      </p:stCondLst>
                                      <p:childTnLst>
                                        <p:animScale>
                                          <p:cBhvr>
                                            <p:cTn id="94" dur="150" fill="hold"/>
                                            <p:tgtEl>
                                              <p:spTgt spid="47"/>
                                            </p:tgtEl>
                                          </p:cBhvr>
                                          <p:by x="110000" y="110000"/>
                                        </p:animScale>
                                      </p:childTnLst>
                                    </p:cTn>
                                  </p:par>
                                  <p:par>
                                    <p:cTn id="95" presetID="22" presetClass="entr" presetSubtype="4" fill="hold" grpId="0" nodeType="withEffect">
                                      <p:stCondLst>
                                        <p:cond delay="1100"/>
                                      </p:stCondLst>
                                      <p:childTnLst>
                                        <p:set>
                                          <p:cBhvr>
                                            <p:cTn id="96" dur="1" fill="hold">
                                              <p:stCondLst>
                                                <p:cond delay="0"/>
                                              </p:stCondLst>
                                            </p:cTn>
                                            <p:tgtEl>
                                              <p:spTgt spid="12"/>
                                            </p:tgtEl>
                                            <p:attrNameLst>
                                              <p:attrName>style.visibility</p:attrName>
                                            </p:attrNameLst>
                                          </p:cBhvr>
                                          <p:to>
                                            <p:strVal val="visible"/>
                                          </p:to>
                                        </p:set>
                                        <p:animEffect transition="in" filter="wipe(down)">
                                          <p:cBhvr>
                                            <p:cTn id="97" dur="500"/>
                                            <p:tgtEl>
                                              <p:spTgt spid="12"/>
                                            </p:tgtEl>
                                          </p:cBhvr>
                                        </p:animEffect>
                                      </p:childTnLst>
                                    </p:cTn>
                                  </p:par>
                                  <p:par>
                                    <p:cTn id="98" presetID="22" presetClass="entr" presetSubtype="4" fill="hold" grpId="0" nodeType="withEffect">
                                      <p:stCondLst>
                                        <p:cond delay="1600"/>
                                      </p:stCondLst>
                                      <p:childTnLst>
                                        <p:set>
                                          <p:cBhvr>
                                            <p:cTn id="99" dur="1" fill="hold">
                                              <p:stCondLst>
                                                <p:cond delay="0"/>
                                              </p:stCondLst>
                                            </p:cTn>
                                            <p:tgtEl>
                                              <p:spTgt spid="25"/>
                                            </p:tgtEl>
                                            <p:attrNameLst>
                                              <p:attrName>style.visibility</p:attrName>
                                            </p:attrNameLst>
                                          </p:cBhvr>
                                          <p:to>
                                            <p:strVal val="visible"/>
                                          </p:to>
                                        </p:set>
                                        <p:animEffect transition="in" filter="wipe(down)">
                                          <p:cBhvr>
                                            <p:cTn id="100" dur="500"/>
                                            <p:tgtEl>
                                              <p:spTgt spid="25"/>
                                            </p:tgtEl>
                                          </p:cBhvr>
                                        </p:animEffect>
                                      </p:childTnLst>
                                    </p:cTn>
                                  </p:par>
                                  <p:par>
                                    <p:cTn id="101" presetID="53" presetClass="entr" presetSubtype="16" fill="hold" grpId="0" nodeType="withEffect">
                                      <p:stCondLst>
                                        <p:cond delay="2100"/>
                                      </p:stCondLst>
                                      <p:childTnLst>
                                        <p:set>
                                          <p:cBhvr>
                                            <p:cTn id="102" dur="1" fill="hold">
                                              <p:stCondLst>
                                                <p:cond delay="0"/>
                                              </p:stCondLst>
                                            </p:cTn>
                                            <p:tgtEl>
                                              <p:spTgt spid="38"/>
                                            </p:tgtEl>
                                            <p:attrNameLst>
                                              <p:attrName>style.visibility</p:attrName>
                                            </p:attrNameLst>
                                          </p:cBhvr>
                                          <p:to>
                                            <p:strVal val="visible"/>
                                          </p:to>
                                        </p:set>
                                        <p:anim calcmode="lin" valueType="num">
                                          <p:cBhvr>
                                            <p:cTn id="103" dur="300" fill="hold"/>
                                            <p:tgtEl>
                                              <p:spTgt spid="38"/>
                                            </p:tgtEl>
                                            <p:attrNameLst>
                                              <p:attrName>ppt_w</p:attrName>
                                            </p:attrNameLst>
                                          </p:cBhvr>
                                          <p:tavLst>
                                            <p:tav tm="0">
                                              <p:val>
                                                <p:fltVal val="0"/>
                                              </p:val>
                                            </p:tav>
                                            <p:tav tm="100000">
                                              <p:val>
                                                <p:strVal val="#ppt_w"/>
                                              </p:val>
                                            </p:tav>
                                          </p:tavLst>
                                        </p:anim>
                                        <p:anim calcmode="lin" valueType="num">
                                          <p:cBhvr>
                                            <p:cTn id="104" dur="300" fill="hold"/>
                                            <p:tgtEl>
                                              <p:spTgt spid="38"/>
                                            </p:tgtEl>
                                            <p:attrNameLst>
                                              <p:attrName>ppt_h</p:attrName>
                                            </p:attrNameLst>
                                          </p:cBhvr>
                                          <p:tavLst>
                                            <p:tav tm="0">
                                              <p:val>
                                                <p:fltVal val="0"/>
                                              </p:val>
                                            </p:tav>
                                            <p:tav tm="100000">
                                              <p:val>
                                                <p:strVal val="#ppt_h"/>
                                              </p:val>
                                            </p:tav>
                                          </p:tavLst>
                                        </p:anim>
                                        <p:animEffect transition="in" filter="fade">
                                          <p:cBhvr>
                                            <p:cTn id="105" dur="300"/>
                                            <p:tgtEl>
                                              <p:spTgt spid="38"/>
                                            </p:tgtEl>
                                          </p:cBhvr>
                                        </p:animEffect>
                                      </p:childTnLst>
                                    </p:cTn>
                                  </p:par>
                                  <p:par>
                                    <p:cTn id="106" presetID="6" presetClass="emph" presetSubtype="0" autoRev="1" fill="hold" grpId="1" nodeType="withEffect">
                                      <p:stCondLst>
                                        <p:cond delay="2400"/>
                                      </p:stCondLst>
                                      <p:childTnLst>
                                        <p:animScale>
                                          <p:cBhvr>
                                            <p:cTn id="107" dur="150" fill="hold"/>
                                            <p:tgtEl>
                                              <p:spTgt spid="38"/>
                                            </p:tgtEl>
                                          </p:cBhvr>
                                          <p:by x="110000" y="110000"/>
                                        </p:animScale>
                                      </p:childTnLst>
                                    </p:cTn>
                                  </p:par>
                                  <p:par>
                                    <p:cTn id="108" presetID="53" presetClass="entr" presetSubtype="16" fill="hold" grpId="0" nodeType="withEffect">
                                      <p:stCondLst>
                                        <p:cond delay="1000"/>
                                      </p:stCondLst>
                                      <p:childTnLst>
                                        <p:set>
                                          <p:cBhvr>
                                            <p:cTn id="109" dur="1" fill="hold">
                                              <p:stCondLst>
                                                <p:cond delay="0"/>
                                              </p:stCondLst>
                                            </p:cTn>
                                            <p:tgtEl>
                                              <p:spTgt spid="48"/>
                                            </p:tgtEl>
                                            <p:attrNameLst>
                                              <p:attrName>style.visibility</p:attrName>
                                            </p:attrNameLst>
                                          </p:cBhvr>
                                          <p:to>
                                            <p:strVal val="visible"/>
                                          </p:to>
                                        </p:set>
                                        <p:anim calcmode="lin" valueType="num">
                                          <p:cBhvr>
                                            <p:cTn id="110" dur="300" fill="hold"/>
                                            <p:tgtEl>
                                              <p:spTgt spid="48"/>
                                            </p:tgtEl>
                                            <p:attrNameLst>
                                              <p:attrName>ppt_w</p:attrName>
                                            </p:attrNameLst>
                                          </p:cBhvr>
                                          <p:tavLst>
                                            <p:tav tm="0">
                                              <p:val>
                                                <p:fltVal val="0"/>
                                              </p:val>
                                            </p:tav>
                                            <p:tav tm="100000">
                                              <p:val>
                                                <p:strVal val="#ppt_w"/>
                                              </p:val>
                                            </p:tav>
                                          </p:tavLst>
                                        </p:anim>
                                        <p:anim calcmode="lin" valueType="num">
                                          <p:cBhvr>
                                            <p:cTn id="111" dur="300" fill="hold"/>
                                            <p:tgtEl>
                                              <p:spTgt spid="48"/>
                                            </p:tgtEl>
                                            <p:attrNameLst>
                                              <p:attrName>ppt_h</p:attrName>
                                            </p:attrNameLst>
                                          </p:cBhvr>
                                          <p:tavLst>
                                            <p:tav tm="0">
                                              <p:val>
                                                <p:fltVal val="0"/>
                                              </p:val>
                                            </p:tav>
                                            <p:tav tm="100000">
                                              <p:val>
                                                <p:strVal val="#ppt_h"/>
                                              </p:val>
                                            </p:tav>
                                          </p:tavLst>
                                        </p:anim>
                                        <p:animEffect transition="in" filter="fade">
                                          <p:cBhvr>
                                            <p:cTn id="112" dur="300"/>
                                            <p:tgtEl>
                                              <p:spTgt spid="48"/>
                                            </p:tgtEl>
                                          </p:cBhvr>
                                        </p:animEffect>
                                      </p:childTnLst>
                                    </p:cTn>
                                  </p:par>
                                  <p:par>
                                    <p:cTn id="113" presetID="6" presetClass="emph" presetSubtype="0" autoRev="1" fill="hold" grpId="1" nodeType="withEffect">
                                      <p:stCondLst>
                                        <p:cond delay="1300"/>
                                      </p:stCondLst>
                                      <p:childTnLst>
                                        <p:animScale>
                                          <p:cBhvr>
                                            <p:cTn id="114" dur="150" fill="hold"/>
                                            <p:tgtEl>
                                              <p:spTgt spid="48"/>
                                            </p:tgtEl>
                                          </p:cBhvr>
                                          <p:by x="110000" y="110000"/>
                                        </p:animScale>
                                      </p:childTnLst>
                                    </p:cTn>
                                  </p:par>
                                  <p:par>
                                    <p:cTn id="115" presetID="22" presetClass="entr" presetSubtype="4" fill="hold" grpId="0" nodeType="withEffect">
                                      <p:stCondLst>
                                        <p:cond delay="1300"/>
                                      </p:stCondLst>
                                      <p:childTnLst>
                                        <p:set>
                                          <p:cBhvr>
                                            <p:cTn id="116" dur="1" fill="hold">
                                              <p:stCondLst>
                                                <p:cond delay="0"/>
                                              </p:stCondLst>
                                            </p:cTn>
                                            <p:tgtEl>
                                              <p:spTgt spid="13"/>
                                            </p:tgtEl>
                                            <p:attrNameLst>
                                              <p:attrName>style.visibility</p:attrName>
                                            </p:attrNameLst>
                                          </p:cBhvr>
                                          <p:to>
                                            <p:strVal val="visible"/>
                                          </p:to>
                                        </p:set>
                                        <p:animEffect transition="in" filter="wipe(down)">
                                          <p:cBhvr>
                                            <p:cTn id="117" dur="500"/>
                                            <p:tgtEl>
                                              <p:spTgt spid="13"/>
                                            </p:tgtEl>
                                          </p:cBhvr>
                                        </p:animEffect>
                                      </p:childTnLst>
                                    </p:cTn>
                                  </p:par>
                                  <p:par>
                                    <p:cTn id="118" presetID="22" presetClass="entr" presetSubtype="4" fill="hold" grpId="0" nodeType="withEffect">
                                      <p:stCondLst>
                                        <p:cond delay="1800"/>
                                      </p:stCondLst>
                                      <p:childTnLst>
                                        <p:set>
                                          <p:cBhvr>
                                            <p:cTn id="119" dur="1" fill="hold">
                                              <p:stCondLst>
                                                <p:cond delay="0"/>
                                              </p:stCondLst>
                                            </p:cTn>
                                            <p:tgtEl>
                                              <p:spTgt spid="21"/>
                                            </p:tgtEl>
                                            <p:attrNameLst>
                                              <p:attrName>style.visibility</p:attrName>
                                            </p:attrNameLst>
                                          </p:cBhvr>
                                          <p:to>
                                            <p:strVal val="visible"/>
                                          </p:to>
                                        </p:set>
                                        <p:animEffect transition="in" filter="wipe(down)">
                                          <p:cBhvr>
                                            <p:cTn id="120" dur="500"/>
                                            <p:tgtEl>
                                              <p:spTgt spid="21"/>
                                            </p:tgtEl>
                                          </p:cBhvr>
                                        </p:animEffect>
                                      </p:childTnLst>
                                    </p:cTn>
                                  </p:par>
                                  <p:par>
                                    <p:cTn id="121" presetID="53" presetClass="entr" presetSubtype="16" fill="hold" grpId="0" nodeType="withEffect">
                                      <p:stCondLst>
                                        <p:cond delay="2300"/>
                                      </p:stCondLst>
                                      <p:childTnLst>
                                        <p:set>
                                          <p:cBhvr>
                                            <p:cTn id="122" dur="1" fill="hold">
                                              <p:stCondLst>
                                                <p:cond delay="0"/>
                                              </p:stCondLst>
                                            </p:cTn>
                                            <p:tgtEl>
                                              <p:spTgt spid="39"/>
                                            </p:tgtEl>
                                            <p:attrNameLst>
                                              <p:attrName>style.visibility</p:attrName>
                                            </p:attrNameLst>
                                          </p:cBhvr>
                                          <p:to>
                                            <p:strVal val="visible"/>
                                          </p:to>
                                        </p:set>
                                        <p:anim calcmode="lin" valueType="num">
                                          <p:cBhvr>
                                            <p:cTn id="123" dur="300" fill="hold"/>
                                            <p:tgtEl>
                                              <p:spTgt spid="39"/>
                                            </p:tgtEl>
                                            <p:attrNameLst>
                                              <p:attrName>ppt_w</p:attrName>
                                            </p:attrNameLst>
                                          </p:cBhvr>
                                          <p:tavLst>
                                            <p:tav tm="0">
                                              <p:val>
                                                <p:fltVal val="0"/>
                                              </p:val>
                                            </p:tav>
                                            <p:tav tm="100000">
                                              <p:val>
                                                <p:strVal val="#ppt_w"/>
                                              </p:val>
                                            </p:tav>
                                          </p:tavLst>
                                        </p:anim>
                                        <p:anim calcmode="lin" valueType="num">
                                          <p:cBhvr>
                                            <p:cTn id="124" dur="300" fill="hold"/>
                                            <p:tgtEl>
                                              <p:spTgt spid="39"/>
                                            </p:tgtEl>
                                            <p:attrNameLst>
                                              <p:attrName>ppt_h</p:attrName>
                                            </p:attrNameLst>
                                          </p:cBhvr>
                                          <p:tavLst>
                                            <p:tav tm="0">
                                              <p:val>
                                                <p:fltVal val="0"/>
                                              </p:val>
                                            </p:tav>
                                            <p:tav tm="100000">
                                              <p:val>
                                                <p:strVal val="#ppt_h"/>
                                              </p:val>
                                            </p:tav>
                                          </p:tavLst>
                                        </p:anim>
                                        <p:animEffect transition="in" filter="fade">
                                          <p:cBhvr>
                                            <p:cTn id="125" dur="300"/>
                                            <p:tgtEl>
                                              <p:spTgt spid="39"/>
                                            </p:tgtEl>
                                          </p:cBhvr>
                                        </p:animEffect>
                                      </p:childTnLst>
                                    </p:cTn>
                                  </p:par>
                                  <p:par>
                                    <p:cTn id="126" presetID="6" presetClass="emph" presetSubtype="0" autoRev="1" fill="hold" grpId="1" nodeType="withEffect">
                                      <p:stCondLst>
                                        <p:cond delay="2600"/>
                                      </p:stCondLst>
                                      <p:childTnLst>
                                        <p:animScale>
                                          <p:cBhvr>
                                            <p:cTn id="127" dur="150" fill="hold"/>
                                            <p:tgtEl>
                                              <p:spTgt spid="39"/>
                                            </p:tgtEl>
                                          </p:cBhvr>
                                          <p:by x="110000" y="110000"/>
                                        </p:animScale>
                                      </p:childTnLst>
                                    </p:cTn>
                                  </p:par>
                                  <p:par>
                                    <p:cTn id="128" presetID="53" presetClass="entr" presetSubtype="16" fill="hold" grpId="0" nodeType="withEffect">
                                      <p:stCondLst>
                                        <p:cond delay="1200"/>
                                      </p:stCondLst>
                                      <p:childTnLst>
                                        <p:set>
                                          <p:cBhvr>
                                            <p:cTn id="129" dur="1" fill="hold">
                                              <p:stCondLst>
                                                <p:cond delay="0"/>
                                              </p:stCondLst>
                                            </p:cTn>
                                            <p:tgtEl>
                                              <p:spTgt spid="54"/>
                                            </p:tgtEl>
                                            <p:attrNameLst>
                                              <p:attrName>style.visibility</p:attrName>
                                            </p:attrNameLst>
                                          </p:cBhvr>
                                          <p:to>
                                            <p:strVal val="visible"/>
                                          </p:to>
                                        </p:set>
                                        <p:anim calcmode="lin" valueType="num">
                                          <p:cBhvr>
                                            <p:cTn id="130" dur="300" fill="hold"/>
                                            <p:tgtEl>
                                              <p:spTgt spid="54"/>
                                            </p:tgtEl>
                                            <p:attrNameLst>
                                              <p:attrName>ppt_w</p:attrName>
                                            </p:attrNameLst>
                                          </p:cBhvr>
                                          <p:tavLst>
                                            <p:tav tm="0">
                                              <p:val>
                                                <p:fltVal val="0"/>
                                              </p:val>
                                            </p:tav>
                                            <p:tav tm="100000">
                                              <p:val>
                                                <p:strVal val="#ppt_w"/>
                                              </p:val>
                                            </p:tav>
                                          </p:tavLst>
                                        </p:anim>
                                        <p:anim calcmode="lin" valueType="num">
                                          <p:cBhvr>
                                            <p:cTn id="131" dur="300" fill="hold"/>
                                            <p:tgtEl>
                                              <p:spTgt spid="54"/>
                                            </p:tgtEl>
                                            <p:attrNameLst>
                                              <p:attrName>ppt_h</p:attrName>
                                            </p:attrNameLst>
                                          </p:cBhvr>
                                          <p:tavLst>
                                            <p:tav tm="0">
                                              <p:val>
                                                <p:fltVal val="0"/>
                                              </p:val>
                                            </p:tav>
                                            <p:tav tm="100000">
                                              <p:val>
                                                <p:strVal val="#ppt_h"/>
                                              </p:val>
                                            </p:tav>
                                          </p:tavLst>
                                        </p:anim>
                                        <p:animEffect transition="in" filter="fade">
                                          <p:cBhvr>
                                            <p:cTn id="132" dur="300"/>
                                            <p:tgtEl>
                                              <p:spTgt spid="54"/>
                                            </p:tgtEl>
                                          </p:cBhvr>
                                        </p:animEffect>
                                      </p:childTnLst>
                                    </p:cTn>
                                  </p:par>
                                  <p:par>
                                    <p:cTn id="133" presetID="6" presetClass="emph" presetSubtype="0" autoRev="1" fill="hold" grpId="1" nodeType="withEffect">
                                      <p:stCondLst>
                                        <p:cond delay="1500"/>
                                      </p:stCondLst>
                                      <p:childTnLst>
                                        <p:animScale>
                                          <p:cBhvr>
                                            <p:cTn id="134" dur="150" fill="hold"/>
                                            <p:tgtEl>
                                              <p:spTgt spid="54"/>
                                            </p:tgtEl>
                                          </p:cBhvr>
                                          <p:by x="110000" y="110000"/>
                                        </p:animScale>
                                      </p:childTnLst>
                                    </p:cTn>
                                  </p:par>
                                  <p:par>
                                    <p:cTn id="135" presetID="22" presetClass="entr" presetSubtype="4" fill="hold" grpId="0" nodeType="withEffect">
                                      <p:stCondLst>
                                        <p:cond delay="1500"/>
                                      </p:stCondLst>
                                      <p:childTnLst>
                                        <p:set>
                                          <p:cBhvr>
                                            <p:cTn id="136" dur="1" fill="hold">
                                              <p:stCondLst>
                                                <p:cond delay="0"/>
                                              </p:stCondLst>
                                            </p:cTn>
                                            <p:tgtEl>
                                              <p:spTgt spid="14"/>
                                            </p:tgtEl>
                                            <p:attrNameLst>
                                              <p:attrName>style.visibility</p:attrName>
                                            </p:attrNameLst>
                                          </p:cBhvr>
                                          <p:to>
                                            <p:strVal val="visible"/>
                                          </p:to>
                                        </p:set>
                                        <p:animEffect transition="in" filter="wipe(down)">
                                          <p:cBhvr>
                                            <p:cTn id="137" dur="500"/>
                                            <p:tgtEl>
                                              <p:spTgt spid="14"/>
                                            </p:tgtEl>
                                          </p:cBhvr>
                                        </p:animEffect>
                                      </p:childTnLst>
                                    </p:cTn>
                                  </p:par>
                                  <p:par>
                                    <p:cTn id="138" presetID="22" presetClass="entr" presetSubtype="4" fill="hold" grpId="0" nodeType="withEffect">
                                      <p:stCondLst>
                                        <p:cond delay="2000"/>
                                      </p:stCondLst>
                                      <p:childTnLst>
                                        <p:set>
                                          <p:cBhvr>
                                            <p:cTn id="139" dur="1" fill="hold">
                                              <p:stCondLst>
                                                <p:cond delay="0"/>
                                              </p:stCondLst>
                                            </p:cTn>
                                            <p:tgtEl>
                                              <p:spTgt spid="26"/>
                                            </p:tgtEl>
                                            <p:attrNameLst>
                                              <p:attrName>style.visibility</p:attrName>
                                            </p:attrNameLst>
                                          </p:cBhvr>
                                          <p:to>
                                            <p:strVal val="visible"/>
                                          </p:to>
                                        </p:set>
                                        <p:animEffect transition="in" filter="wipe(down)">
                                          <p:cBhvr>
                                            <p:cTn id="140" dur="500"/>
                                            <p:tgtEl>
                                              <p:spTgt spid="26"/>
                                            </p:tgtEl>
                                          </p:cBhvr>
                                        </p:animEffect>
                                      </p:childTnLst>
                                    </p:cTn>
                                  </p:par>
                                  <p:par>
                                    <p:cTn id="141" presetID="53" presetClass="entr" presetSubtype="16" fill="hold" grpId="0" nodeType="withEffect">
                                      <p:stCondLst>
                                        <p:cond delay="2500"/>
                                      </p:stCondLst>
                                      <p:childTnLst>
                                        <p:set>
                                          <p:cBhvr>
                                            <p:cTn id="142" dur="1" fill="hold">
                                              <p:stCondLst>
                                                <p:cond delay="0"/>
                                              </p:stCondLst>
                                            </p:cTn>
                                            <p:tgtEl>
                                              <p:spTgt spid="40"/>
                                            </p:tgtEl>
                                            <p:attrNameLst>
                                              <p:attrName>style.visibility</p:attrName>
                                            </p:attrNameLst>
                                          </p:cBhvr>
                                          <p:to>
                                            <p:strVal val="visible"/>
                                          </p:to>
                                        </p:set>
                                        <p:anim calcmode="lin" valueType="num">
                                          <p:cBhvr>
                                            <p:cTn id="143" dur="300" fill="hold"/>
                                            <p:tgtEl>
                                              <p:spTgt spid="40"/>
                                            </p:tgtEl>
                                            <p:attrNameLst>
                                              <p:attrName>ppt_w</p:attrName>
                                            </p:attrNameLst>
                                          </p:cBhvr>
                                          <p:tavLst>
                                            <p:tav tm="0">
                                              <p:val>
                                                <p:fltVal val="0"/>
                                              </p:val>
                                            </p:tav>
                                            <p:tav tm="100000">
                                              <p:val>
                                                <p:strVal val="#ppt_w"/>
                                              </p:val>
                                            </p:tav>
                                          </p:tavLst>
                                        </p:anim>
                                        <p:anim calcmode="lin" valueType="num">
                                          <p:cBhvr>
                                            <p:cTn id="144" dur="300" fill="hold"/>
                                            <p:tgtEl>
                                              <p:spTgt spid="40"/>
                                            </p:tgtEl>
                                            <p:attrNameLst>
                                              <p:attrName>ppt_h</p:attrName>
                                            </p:attrNameLst>
                                          </p:cBhvr>
                                          <p:tavLst>
                                            <p:tav tm="0">
                                              <p:val>
                                                <p:fltVal val="0"/>
                                              </p:val>
                                            </p:tav>
                                            <p:tav tm="100000">
                                              <p:val>
                                                <p:strVal val="#ppt_h"/>
                                              </p:val>
                                            </p:tav>
                                          </p:tavLst>
                                        </p:anim>
                                        <p:animEffect transition="in" filter="fade">
                                          <p:cBhvr>
                                            <p:cTn id="145" dur="300"/>
                                            <p:tgtEl>
                                              <p:spTgt spid="40"/>
                                            </p:tgtEl>
                                          </p:cBhvr>
                                        </p:animEffect>
                                      </p:childTnLst>
                                    </p:cTn>
                                  </p:par>
                                  <p:par>
                                    <p:cTn id="146" presetID="6" presetClass="emph" presetSubtype="0" autoRev="1" fill="hold" grpId="1" nodeType="withEffect">
                                      <p:stCondLst>
                                        <p:cond delay="2800"/>
                                      </p:stCondLst>
                                      <p:childTnLst>
                                        <p:animScale>
                                          <p:cBhvr>
                                            <p:cTn id="147" dur="150" fill="hold"/>
                                            <p:tgtEl>
                                              <p:spTgt spid="40"/>
                                            </p:tgtEl>
                                          </p:cBhvr>
                                          <p:by x="110000" y="110000"/>
                                        </p:animScale>
                                      </p:childTnLst>
                                    </p:cTn>
                                  </p:par>
                                  <p:par>
                                    <p:cTn id="148" presetID="53" presetClass="entr" presetSubtype="16" fill="hold" grpId="0" nodeType="withEffect">
                                      <p:stCondLst>
                                        <p:cond delay="1400"/>
                                      </p:stCondLst>
                                      <p:childTnLst>
                                        <p:set>
                                          <p:cBhvr>
                                            <p:cTn id="149" dur="1" fill="hold">
                                              <p:stCondLst>
                                                <p:cond delay="0"/>
                                              </p:stCondLst>
                                            </p:cTn>
                                            <p:tgtEl>
                                              <p:spTgt spid="55"/>
                                            </p:tgtEl>
                                            <p:attrNameLst>
                                              <p:attrName>style.visibility</p:attrName>
                                            </p:attrNameLst>
                                          </p:cBhvr>
                                          <p:to>
                                            <p:strVal val="visible"/>
                                          </p:to>
                                        </p:set>
                                        <p:anim calcmode="lin" valueType="num">
                                          <p:cBhvr>
                                            <p:cTn id="150" dur="300" fill="hold"/>
                                            <p:tgtEl>
                                              <p:spTgt spid="55"/>
                                            </p:tgtEl>
                                            <p:attrNameLst>
                                              <p:attrName>ppt_w</p:attrName>
                                            </p:attrNameLst>
                                          </p:cBhvr>
                                          <p:tavLst>
                                            <p:tav tm="0">
                                              <p:val>
                                                <p:fltVal val="0"/>
                                              </p:val>
                                            </p:tav>
                                            <p:tav tm="100000">
                                              <p:val>
                                                <p:strVal val="#ppt_w"/>
                                              </p:val>
                                            </p:tav>
                                          </p:tavLst>
                                        </p:anim>
                                        <p:anim calcmode="lin" valueType="num">
                                          <p:cBhvr>
                                            <p:cTn id="151" dur="300" fill="hold"/>
                                            <p:tgtEl>
                                              <p:spTgt spid="55"/>
                                            </p:tgtEl>
                                            <p:attrNameLst>
                                              <p:attrName>ppt_h</p:attrName>
                                            </p:attrNameLst>
                                          </p:cBhvr>
                                          <p:tavLst>
                                            <p:tav tm="0">
                                              <p:val>
                                                <p:fltVal val="0"/>
                                              </p:val>
                                            </p:tav>
                                            <p:tav tm="100000">
                                              <p:val>
                                                <p:strVal val="#ppt_h"/>
                                              </p:val>
                                            </p:tav>
                                          </p:tavLst>
                                        </p:anim>
                                        <p:animEffect transition="in" filter="fade">
                                          <p:cBhvr>
                                            <p:cTn id="152" dur="300"/>
                                            <p:tgtEl>
                                              <p:spTgt spid="55"/>
                                            </p:tgtEl>
                                          </p:cBhvr>
                                        </p:animEffect>
                                      </p:childTnLst>
                                    </p:cTn>
                                  </p:par>
                                  <p:par>
                                    <p:cTn id="153" presetID="6" presetClass="emph" presetSubtype="0" autoRev="1" fill="hold" grpId="1" nodeType="withEffect">
                                      <p:stCondLst>
                                        <p:cond delay="1700"/>
                                      </p:stCondLst>
                                      <p:childTnLst>
                                        <p:animScale>
                                          <p:cBhvr>
                                            <p:cTn id="154" dur="150" fill="hold"/>
                                            <p:tgtEl>
                                              <p:spTgt spid="55"/>
                                            </p:tgtEl>
                                          </p:cBhvr>
                                          <p:by x="110000" y="110000"/>
                                        </p:animScale>
                                      </p:childTnLst>
                                    </p:cTn>
                                  </p:par>
                                  <p:par>
                                    <p:cTn id="155" presetID="22" presetClass="entr" presetSubtype="4" fill="hold" grpId="0" nodeType="withEffect">
                                      <p:stCondLst>
                                        <p:cond delay="1700"/>
                                      </p:stCondLst>
                                      <p:childTnLst>
                                        <p:set>
                                          <p:cBhvr>
                                            <p:cTn id="156" dur="1" fill="hold">
                                              <p:stCondLst>
                                                <p:cond delay="0"/>
                                              </p:stCondLst>
                                            </p:cTn>
                                            <p:tgtEl>
                                              <p:spTgt spid="15"/>
                                            </p:tgtEl>
                                            <p:attrNameLst>
                                              <p:attrName>style.visibility</p:attrName>
                                            </p:attrNameLst>
                                          </p:cBhvr>
                                          <p:to>
                                            <p:strVal val="visible"/>
                                          </p:to>
                                        </p:set>
                                        <p:animEffect transition="in" filter="wipe(down)">
                                          <p:cBhvr>
                                            <p:cTn id="157" dur="500"/>
                                            <p:tgtEl>
                                              <p:spTgt spid="15"/>
                                            </p:tgtEl>
                                          </p:cBhvr>
                                        </p:animEffect>
                                      </p:childTnLst>
                                    </p:cTn>
                                  </p:par>
                                  <p:par>
                                    <p:cTn id="158" presetID="22" presetClass="entr" presetSubtype="4" fill="hold" grpId="0" nodeType="withEffect">
                                      <p:stCondLst>
                                        <p:cond delay="2200"/>
                                      </p:stCondLst>
                                      <p:childTnLst>
                                        <p:set>
                                          <p:cBhvr>
                                            <p:cTn id="159" dur="1" fill="hold">
                                              <p:stCondLst>
                                                <p:cond delay="0"/>
                                              </p:stCondLst>
                                            </p:cTn>
                                            <p:tgtEl>
                                              <p:spTgt spid="22"/>
                                            </p:tgtEl>
                                            <p:attrNameLst>
                                              <p:attrName>style.visibility</p:attrName>
                                            </p:attrNameLst>
                                          </p:cBhvr>
                                          <p:to>
                                            <p:strVal val="visible"/>
                                          </p:to>
                                        </p:set>
                                        <p:animEffect transition="in" filter="wipe(down)">
                                          <p:cBhvr>
                                            <p:cTn id="160" dur="500"/>
                                            <p:tgtEl>
                                              <p:spTgt spid="22"/>
                                            </p:tgtEl>
                                          </p:cBhvr>
                                        </p:animEffect>
                                      </p:childTnLst>
                                    </p:cTn>
                                  </p:par>
                                  <p:par>
                                    <p:cTn id="161" presetID="53" presetClass="entr" presetSubtype="16" fill="hold" grpId="0" nodeType="withEffect">
                                      <p:stCondLst>
                                        <p:cond delay="2700"/>
                                      </p:stCondLst>
                                      <p:childTnLst>
                                        <p:set>
                                          <p:cBhvr>
                                            <p:cTn id="162" dur="1" fill="hold">
                                              <p:stCondLst>
                                                <p:cond delay="0"/>
                                              </p:stCondLst>
                                            </p:cTn>
                                            <p:tgtEl>
                                              <p:spTgt spid="41"/>
                                            </p:tgtEl>
                                            <p:attrNameLst>
                                              <p:attrName>style.visibility</p:attrName>
                                            </p:attrNameLst>
                                          </p:cBhvr>
                                          <p:to>
                                            <p:strVal val="visible"/>
                                          </p:to>
                                        </p:set>
                                        <p:anim calcmode="lin" valueType="num">
                                          <p:cBhvr>
                                            <p:cTn id="163" dur="300" fill="hold"/>
                                            <p:tgtEl>
                                              <p:spTgt spid="41"/>
                                            </p:tgtEl>
                                            <p:attrNameLst>
                                              <p:attrName>ppt_w</p:attrName>
                                            </p:attrNameLst>
                                          </p:cBhvr>
                                          <p:tavLst>
                                            <p:tav tm="0">
                                              <p:val>
                                                <p:fltVal val="0"/>
                                              </p:val>
                                            </p:tav>
                                            <p:tav tm="100000">
                                              <p:val>
                                                <p:strVal val="#ppt_w"/>
                                              </p:val>
                                            </p:tav>
                                          </p:tavLst>
                                        </p:anim>
                                        <p:anim calcmode="lin" valueType="num">
                                          <p:cBhvr>
                                            <p:cTn id="164" dur="300" fill="hold"/>
                                            <p:tgtEl>
                                              <p:spTgt spid="41"/>
                                            </p:tgtEl>
                                            <p:attrNameLst>
                                              <p:attrName>ppt_h</p:attrName>
                                            </p:attrNameLst>
                                          </p:cBhvr>
                                          <p:tavLst>
                                            <p:tav tm="0">
                                              <p:val>
                                                <p:fltVal val="0"/>
                                              </p:val>
                                            </p:tav>
                                            <p:tav tm="100000">
                                              <p:val>
                                                <p:strVal val="#ppt_h"/>
                                              </p:val>
                                            </p:tav>
                                          </p:tavLst>
                                        </p:anim>
                                        <p:animEffect transition="in" filter="fade">
                                          <p:cBhvr>
                                            <p:cTn id="165" dur="300"/>
                                            <p:tgtEl>
                                              <p:spTgt spid="41"/>
                                            </p:tgtEl>
                                          </p:cBhvr>
                                        </p:animEffect>
                                      </p:childTnLst>
                                    </p:cTn>
                                  </p:par>
                                  <p:par>
                                    <p:cTn id="166" presetID="6" presetClass="emph" presetSubtype="0" autoRev="1" fill="hold" grpId="1" nodeType="withEffect">
                                      <p:stCondLst>
                                        <p:cond delay="3000"/>
                                      </p:stCondLst>
                                      <p:childTnLst>
                                        <p:animScale>
                                          <p:cBhvr>
                                            <p:cTn id="167" dur="150" fill="hold"/>
                                            <p:tgtEl>
                                              <p:spTgt spid="41"/>
                                            </p:tgtEl>
                                          </p:cBhvr>
                                          <p:by x="110000" y="110000"/>
                                        </p:animScale>
                                      </p:childTnLst>
                                    </p:cTn>
                                  </p:par>
                                  <p:par>
                                    <p:cTn id="168" presetID="53" presetClass="entr" presetSubtype="16" fill="hold" grpId="0" nodeType="withEffect">
                                      <p:stCondLst>
                                        <p:cond delay="1600"/>
                                      </p:stCondLst>
                                      <p:childTnLst>
                                        <p:set>
                                          <p:cBhvr>
                                            <p:cTn id="169" dur="1" fill="hold">
                                              <p:stCondLst>
                                                <p:cond delay="0"/>
                                              </p:stCondLst>
                                            </p:cTn>
                                            <p:tgtEl>
                                              <p:spTgt spid="56"/>
                                            </p:tgtEl>
                                            <p:attrNameLst>
                                              <p:attrName>style.visibility</p:attrName>
                                            </p:attrNameLst>
                                          </p:cBhvr>
                                          <p:to>
                                            <p:strVal val="visible"/>
                                          </p:to>
                                        </p:set>
                                        <p:anim calcmode="lin" valueType="num">
                                          <p:cBhvr>
                                            <p:cTn id="170" dur="300" fill="hold"/>
                                            <p:tgtEl>
                                              <p:spTgt spid="56"/>
                                            </p:tgtEl>
                                            <p:attrNameLst>
                                              <p:attrName>ppt_w</p:attrName>
                                            </p:attrNameLst>
                                          </p:cBhvr>
                                          <p:tavLst>
                                            <p:tav tm="0">
                                              <p:val>
                                                <p:fltVal val="0"/>
                                              </p:val>
                                            </p:tav>
                                            <p:tav tm="100000">
                                              <p:val>
                                                <p:strVal val="#ppt_w"/>
                                              </p:val>
                                            </p:tav>
                                          </p:tavLst>
                                        </p:anim>
                                        <p:anim calcmode="lin" valueType="num">
                                          <p:cBhvr>
                                            <p:cTn id="171" dur="300" fill="hold"/>
                                            <p:tgtEl>
                                              <p:spTgt spid="56"/>
                                            </p:tgtEl>
                                            <p:attrNameLst>
                                              <p:attrName>ppt_h</p:attrName>
                                            </p:attrNameLst>
                                          </p:cBhvr>
                                          <p:tavLst>
                                            <p:tav tm="0">
                                              <p:val>
                                                <p:fltVal val="0"/>
                                              </p:val>
                                            </p:tav>
                                            <p:tav tm="100000">
                                              <p:val>
                                                <p:strVal val="#ppt_h"/>
                                              </p:val>
                                            </p:tav>
                                          </p:tavLst>
                                        </p:anim>
                                        <p:animEffect transition="in" filter="fade">
                                          <p:cBhvr>
                                            <p:cTn id="172" dur="300"/>
                                            <p:tgtEl>
                                              <p:spTgt spid="56"/>
                                            </p:tgtEl>
                                          </p:cBhvr>
                                        </p:animEffect>
                                      </p:childTnLst>
                                    </p:cTn>
                                  </p:par>
                                  <p:par>
                                    <p:cTn id="173" presetID="6" presetClass="emph" presetSubtype="0" autoRev="1" fill="hold" grpId="1" nodeType="withEffect">
                                      <p:stCondLst>
                                        <p:cond delay="1900"/>
                                      </p:stCondLst>
                                      <p:childTnLst>
                                        <p:animScale>
                                          <p:cBhvr>
                                            <p:cTn id="174" dur="150" fill="hold"/>
                                            <p:tgtEl>
                                              <p:spTgt spid="56"/>
                                            </p:tgtEl>
                                          </p:cBhvr>
                                          <p:by x="110000" y="110000"/>
                                        </p:animScale>
                                      </p:childTnLst>
                                    </p:cTn>
                                  </p:par>
                                  <p:par>
                                    <p:cTn id="175" presetID="22" presetClass="entr" presetSubtype="4" fill="hold" grpId="0" nodeType="withEffect">
                                      <p:stCondLst>
                                        <p:cond delay="1900"/>
                                      </p:stCondLst>
                                      <p:childTnLst>
                                        <p:set>
                                          <p:cBhvr>
                                            <p:cTn id="176" dur="1" fill="hold">
                                              <p:stCondLst>
                                                <p:cond delay="0"/>
                                              </p:stCondLst>
                                            </p:cTn>
                                            <p:tgtEl>
                                              <p:spTgt spid="16"/>
                                            </p:tgtEl>
                                            <p:attrNameLst>
                                              <p:attrName>style.visibility</p:attrName>
                                            </p:attrNameLst>
                                          </p:cBhvr>
                                          <p:to>
                                            <p:strVal val="visible"/>
                                          </p:to>
                                        </p:set>
                                        <p:animEffect transition="in" filter="wipe(down)">
                                          <p:cBhvr>
                                            <p:cTn id="177" dur="500"/>
                                            <p:tgtEl>
                                              <p:spTgt spid="16"/>
                                            </p:tgtEl>
                                          </p:cBhvr>
                                        </p:animEffect>
                                      </p:childTnLst>
                                    </p:cTn>
                                  </p:par>
                                  <p:par>
                                    <p:cTn id="178" presetID="22" presetClass="entr" presetSubtype="4" fill="hold" grpId="0" nodeType="withEffect">
                                      <p:stCondLst>
                                        <p:cond delay="2400"/>
                                      </p:stCondLst>
                                      <p:childTnLst>
                                        <p:set>
                                          <p:cBhvr>
                                            <p:cTn id="179" dur="1" fill="hold">
                                              <p:stCondLst>
                                                <p:cond delay="0"/>
                                              </p:stCondLst>
                                            </p:cTn>
                                            <p:tgtEl>
                                              <p:spTgt spid="23"/>
                                            </p:tgtEl>
                                            <p:attrNameLst>
                                              <p:attrName>style.visibility</p:attrName>
                                            </p:attrNameLst>
                                          </p:cBhvr>
                                          <p:to>
                                            <p:strVal val="visible"/>
                                          </p:to>
                                        </p:set>
                                        <p:animEffect transition="in" filter="wipe(down)">
                                          <p:cBhvr>
                                            <p:cTn id="180" dur="500"/>
                                            <p:tgtEl>
                                              <p:spTgt spid="23"/>
                                            </p:tgtEl>
                                          </p:cBhvr>
                                        </p:animEffect>
                                      </p:childTnLst>
                                    </p:cTn>
                                  </p:par>
                                  <p:par>
                                    <p:cTn id="181" presetID="53" presetClass="entr" presetSubtype="16" fill="hold" grpId="0" nodeType="withEffect">
                                      <p:stCondLst>
                                        <p:cond delay="2900"/>
                                      </p:stCondLst>
                                      <p:childTnLst>
                                        <p:set>
                                          <p:cBhvr>
                                            <p:cTn id="182" dur="1" fill="hold">
                                              <p:stCondLst>
                                                <p:cond delay="0"/>
                                              </p:stCondLst>
                                            </p:cTn>
                                            <p:tgtEl>
                                              <p:spTgt spid="42"/>
                                            </p:tgtEl>
                                            <p:attrNameLst>
                                              <p:attrName>style.visibility</p:attrName>
                                            </p:attrNameLst>
                                          </p:cBhvr>
                                          <p:to>
                                            <p:strVal val="visible"/>
                                          </p:to>
                                        </p:set>
                                        <p:anim calcmode="lin" valueType="num">
                                          <p:cBhvr>
                                            <p:cTn id="183" dur="300" fill="hold"/>
                                            <p:tgtEl>
                                              <p:spTgt spid="42"/>
                                            </p:tgtEl>
                                            <p:attrNameLst>
                                              <p:attrName>ppt_w</p:attrName>
                                            </p:attrNameLst>
                                          </p:cBhvr>
                                          <p:tavLst>
                                            <p:tav tm="0">
                                              <p:val>
                                                <p:fltVal val="0"/>
                                              </p:val>
                                            </p:tav>
                                            <p:tav tm="100000">
                                              <p:val>
                                                <p:strVal val="#ppt_w"/>
                                              </p:val>
                                            </p:tav>
                                          </p:tavLst>
                                        </p:anim>
                                        <p:anim calcmode="lin" valueType="num">
                                          <p:cBhvr>
                                            <p:cTn id="184" dur="300" fill="hold"/>
                                            <p:tgtEl>
                                              <p:spTgt spid="42"/>
                                            </p:tgtEl>
                                            <p:attrNameLst>
                                              <p:attrName>ppt_h</p:attrName>
                                            </p:attrNameLst>
                                          </p:cBhvr>
                                          <p:tavLst>
                                            <p:tav tm="0">
                                              <p:val>
                                                <p:fltVal val="0"/>
                                              </p:val>
                                            </p:tav>
                                            <p:tav tm="100000">
                                              <p:val>
                                                <p:strVal val="#ppt_h"/>
                                              </p:val>
                                            </p:tav>
                                          </p:tavLst>
                                        </p:anim>
                                        <p:animEffect transition="in" filter="fade">
                                          <p:cBhvr>
                                            <p:cTn id="185" dur="300"/>
                                            <p:tgtEl>
                                              <p:spTgt spid="42"/>
                                            </p:tgtEl>
                                          </p:cBhvr>
                                        </p:animEffect>
                                      </p:childTnLst>
                                    </p:cTn>
                                  </p:par>
                                  <p:par>
                                    <p:cTn id="186" presetID="6" presetClass="emph" presetSubtype="0" autoRev="1" fill="hold" grpId="1" nodeType="withEffect">
                                      <p:stCondLst>
                                        <p:cond delay="3200"/>
                                      </p:stCondLst>
                                      <p:childTnLst>
                                        <p:animScale>
                                          <p:cBhvr>
                                            <p:cTn id="187" dur="150" fill="hold"/>
                                            <p:tgtEl>
                                              <p:spTgt spid="42"/>
                                            </p:tgtEl>
                                          </p:cBhvr>
                                          <p:by x="110000" y="110000"/>
                                        </p:animScale>
                                      </p:childTnLst>
                                    </p:cTn>
                                  </p:par>
                                  <p:par>
                                    <p:cTn id="188" presetID="53" presetClass="entr" presetSubtype="16" fill="hold" grpId="0" nodeType="withEffect">
                                      <p:stCondLst>
                                        <p:cond delay="1800"/>
                                      </p:stCondLst>
                                      <p:childTnLst>
                                        <p:set>
                                          <p:cBhvr>
                                            <p:cTn id="189" dur="1" fill="hold">
                                              <p:stCondLst>
                                                <p:cond delay="0"/>
                                              </p:stCondLst>
                                            </p:cTn>
                                            <p:tgtEl>
                                              <p:spTgt spid="57"/>
                                            </p:tgtEl>
                                            <p:attrNameLst>
                                              <p:attrName>style.visibility</p:attrName>
                                            </p:attrNameLst>
                                          </p:cBhvr>
                                          <p:to>
                                            <p:strVal val="visible"/>
                                          </p:to>
                                        </p:set>
                                        <p:anim calcmode="lin" valueType="num">
                                          <p:cBhvr>
                                            <p:cTn id="190" dur="300" fill="hold"/>
                                            <p:tgtEl>
                                              <p:spTgt spid="57"/>
                                            </p:tgtEl>
                                            <p:attrNameLst>
                                              <p:attrName>ppt_w</p:attrName>
                                            </p:attrNameLst>
                                          </p:cBhvr>
                                          <p:tavLst>
                                            <p:tav tm="0">
                                              <p:val>
                                                <p:fltVal val="0"/>
                                              </p:val>
                                            </p:tav>
                                            <p:tav tm="100000">
                                              <p:val>
                                                <p:strVal val="#ppt_w"/>
                                              </p:val>
                                            </p:tav>
                                          </p:tavLst>
                                        </p:anim>
                                        <p:anim calcmode="lin" valueType="num">
                                          <p:cBhvr>
                                            <p:cTn id="191" dur="300" fill="hold"/>
                                            <p:tgtEl>
                                              <p:spTgt spid="57"/>
                                            </p:tgtEl>
                                            <p:attrNameLst>
                                              <p:attrName>ppt_h</p:attrName>
                                            </p:attrNameLst>
                                          </p:cBhvr>
                                          <p:tavLst>
                                            <p:tav tm="0">
                                              <p:val>
                                                <p:fltVal val="0"/>
                                              </p:val>
                                            </p:tav>
                                            <p:tav tm="100000">
                                              <p:val>
                                                <p:strVal val="#ppt_h"/>
                                              </p:val>
                                            </p:tav>
                                          </p:tavLst>
                                        </p:anim>
                                        <p:animEffect transition="in" filter="fade">
                                          <p:cBhvr>
                                            <p:cTn id="192" dur="300"/>
                                            <p:tgtEl>
                                              <p:spTgt spid="57"/>
                                            </p:tgtEl>
                                          </p:cBhvr>
                                        </p:animEffect>
                                      </p:childTnLst>
                                    </p:cTn>
                                  </p:par>
                                  <p:par>
                                    <p:cTn id="193" presetID="6" presetClass="emph" presetSubtype="0" autoRev="1" fill="hold" grpId="1" nodeType="withEffect">
                                      <p:stCondLst>
                                        <p:cond delay="2100"/>
                                      </p:stCondLst>
                                      <p:childTnLst>
                                        <p:animScale>
                                          <p:cBhvr>
                                            <p:cTn id="194" dur="150" fill="hold"/>
                                            <p:tgtEl>
                                              <p:spTgt spid="57"/>
                                            </p:tgtEl>
                                          </p:cBhvr>
                                          <p:by x="110000" y="110000"/>
                                        </p:animScale>
                                      </p:childTnLst>
                                    </p:cTn>
                                  </p:par>
                                  <p:par>
                                    <p:cTn id="195" presetID="22" presetClass="entr" presetSubtype="4" fill="hold" grpId="0" nodeType="withEffect">
                                      <p:stCondLst>
                                        <p:cond delay="2100"/>
                                      </p:stCondLst>
                                      <p:childTnLst>
                                        <p:set>
                                          <p:cBhvr>
                                            <p:cTn id="196" dur="1" fill="hold">
                                              <p:stCondLst>
                                                <p:cond delay="0"/>
                                              </p:stCondLst>
                                            </p:cTn>
                                            <p:tgtEl>
                                              <p:spTgt spid="17"/>
                                            </p:tgtEl>
                                            <p:attrNameLst>
                                              <p:attrName>style.visibility</p:attrName>
                                            </p:attrNameLst>
                                          </p:cBhvr>
                                          <p:to>
                                            <p:strVal val="visible"/>
                                          </p:to>
                                        </p:set>
                                        <p:animEffect transition="in" filter="wipe(down)">
                                          <p:cBhvr>
                                            <p:cTn id="197" dur="500"/>
                                            <p:tgtEl>
                                              <p:spTgt spid="17"/>
                                            </p:tgtEl>
                                          </p:cBhvr>
                                        </p:animEffect>
                                      </p:childTnLst>
                                    </p:cTn>
                                  </p:par>
                                  <p:par>
                                    <p:cTn id="198" presetID="22" presetClass="entr" presetSubtype="4" fill="hold" grpId="0" nodeType="withEffect">
                                      <p:stCondLst>
                                        <p:cond delay="2600"/>
                                      </p:stCondLst>
                                      <p:childTnLst>
                                        <p:set>
                                          <p:cBhvr>
                                            <p:cTn id="199" dur="1" fill="hold">
                                              <p:stCondLst>
                                                <p:cond delay="0"/>
                                              </p:stCondLst>
                                            </p:cTn>
                                            <p:tgtEl>
                                              <p:spTgt spid="27"/>
                                            </p:tgtEl>
                                            <p:attrNameLst>
                                              <p:attrName>style.visibility</p:attrName>
                                            </p:attrNameLst>
                                          </p:cBhvr>
                                          <p:to>
                                            <p:strVal val="visible"/>
                                          </p:to>
                                        </p:set>
                                        <p:animEffect transition="in" filter="wipe(down)">
                                          <p:cBhvr>
                                            <p:cTn id="200" dur="500"/>
                                            <p:tgtEl>
                                              <p:spTgt spid="27"/>
                                            </p:tgtEl>
                                          </p:cBhvr>
                                        </p:animEffect>
                                      </p:childTnLst>
                                    </p:cTn>
                                  </p:par>
                                  <p:par>
                                    <p:cTn id="201" presetID="53" presetClass="entr" presetSubtype="16" fill="hold" grpId="0" nodeType="withEffect">
                                      <p:stCondLst>
                                        <p:cond delay="3100"/>
                                      </p:stCondLst>
                                      <p:childTnLst>
                                        <p:set>
                                          <p:cBhvr>
                                            <p:cTn id="202" dur="1" fill="hold">
                                              <p:stCondLst>
                                                <p:cond delay="0"/>
                                              </p:stCondLst>
                                            </p:cTn>
                                            <p:tgtEl>
                                              <p:spTgt spid="43"/>
                                            </p:tgtEl>
                                            <p:attrNameLst>
                                              <p:attrName>style.visibility</p:attrName>
                                            </p:attrNameLst>
                                          </p:cBhvr>
                                          <p:to>
                                            <p:strVal val="visible"/>
                                          </p:to>
                                        </p:set>
                                        <p:anim calcmode="lin" valueType="num">
                                          <p:cBhvr>
                                            <p:cTn id="203" dur="300" fill="hold"/>
                                            <p:tgtEl>
                                              <p:spTgt spid="43"/>
                                            </p:tgtEl>
                                            <p:attrNameLst>
                                              <p:attrName>ppt_w</p:attrName>
                                            </p:attrNameLst>
                                          </p:cBhvr>
                                          <p:tavLst>
                                            <p:tav tm="0">
                                              <p:val>
                                                <p:fltVal val="0"/>
                                              </p:val>
                                            </p:tav>
                                            <p:tav tm="100000">
                                              <p:val>
                                                <p:strVal val="#ppt_w"/>
                                              </p:val>
                                            </p:tav>
                                          </p:tavLst>
                                        </p:anim>
                                        <p:anim calcmode="lin" valueType="num">
                                          <p:cBhvr>
                                            <p:cTn id="204" dur="300" fill="hold"/>
                                            <p:tgtEl>
                                              <p:spTgt spid="43"/>
                                            </p:tgtEl>
                                            <p:attrNameLst>
                                              <p:attrName>ppt_h</p:attrName>
                                            </p:attrNameLst>
                                          </p:cBhvr>
                                          <p:tavLst>
                                            <p:tav tm="0">
                                              <p:val>
                                                <p:fltVal val="0"/>
                                              </p:val>
                                            </p:tav>
                                            <p:tav tm="100000">
                                              <p:val>
                                                <p:strVal val="#ppt_h"/>
                                              </p:val>
                                            </p:tav>
                                          </p:tavLst>
                                        </p:anim>
                                        <p:animEffect transition="in" filter="fade">
                                          <p:cBhvr>
                                            <p:cTn id="205" dur="300"/>
                                            <p:tgtEl>
                                              <p:spTgt spid="43"/>
                                            </p:tgtEl>
                                          </p:cBhvr>
                                        </p:animEffect>
                                      </p:childTnLst>
                                    </p:cTn>
                                  </p:par>
                                  <p:par>
                                    <p:cTn id="206" presetID="6" presetClass="emph" presetSubtype="0" autoRev="1" fill="hold" grpId="1" nodeType="withEffect">
                                      <p:stCondLst>
                                        <p:cond delay="3400"/>
                                      </p:stCondLst>
                                      <p:childTnLst>
                                        <p:animScale>
                                          <p:cBhvr>
                                            <p:cTn id="207" dur="150" fill="hold"/>
                                            <p:tgtEl>
                                              <p:spTgt spid="43"/>
                                            </p:tgtEl>
                                          </p:cBhvr>
                                          <p:by x="110000" y="110000"/>
                                        </p:animScale>
                                      </p:childTnLst>
                                    </p:cTn>
                                  </p:par>
                                  <p:par>
                                    <p:cTn id="208" presetID="2" presetClass="entr" presetSubtype="4" fill="hold" grpId="0" nodeType="withEffect">
                                      <p:stCondLst>
                                        <p:cond delay="3400"/>
                                      </p:stCondLst>
                                      <p:childTnLst>
                                        <p:set>
                                          <p:cBhvr>
                                            <p:cTn id="209" dur="1" fill="hold">
                                              <p:stCondLst>
                                                <p:cond delay="0"/>
                                              </p:stCondLst>
                                            </p:cTn>
                                            <p:tgtEl>
                                              <p:spTgt spid="34"/>
                                            </p:tgtEl>
                                            <p:attrNameLst>
                                              <p:attrName>style.visibility</p:attrName>
                                            </p:attrNameLst>
                                          </p:cBhvr>
                                          <p:to>
                                            <p:strVal val="visible"/>
                                          </p:to>
                                        </p:set>
                                        <p:anim calcmode="lin" valueType="num">
                                          <p:cBhvr additive="base">
                                            <p:cTn id="210" dur="500" fill="hold"/>
                                            <p:tgtEl>
                                              <p:spTgt spid="34"/>
                                            </p:tgtEl>
                                            <p:attrNameLst>
                                              <p:attrName>ppt_x</p:attrName>
                                            </p:attrNameLst>
                                          </p:cBhvr>
                                          <p:tavLst>
                                            <p:tav tm="0">
                                              <p:val>
                                                <p:strVal val="#ppt_x"/>
                                              </p:val>
                                            </p:tav>
                                            <p:tav tm="100000">
                                              <p:val>
                                                <p:strVal val="#ppt_x"/>
                                              </p:val>
                                            </p:tav>
                                          </p:tavLst>
                                        </p:anim>
                                        <p:anim calcmode="lin" valueType="num">
                                          <p:cBhvr additive="base">
                                            <p:cTn id="211" dur="500" fill="hold"/>
                                            <p:tgtEl>
                                              <p:spTgt spid="34"/>
                                            </p:tgtEl>
                                            <p:attrNameLst>
                                              <p:attrName>ppt_y</p:attrName>
                                            </p:attrNameLst>
                                          </p:cBhvr>
                                          <p:tavLst>
                                            <p:tav tm="0">
                                              <p:val>
                                                <p:strVal val="1+#ppt_h/2"/>
                                              </p:val>
                                            </p:tav>
                                            <p:tav tm="100000">
                                              <p:val>
                                                <p:strVal val="#ppt_y"/>
                                              </p:val>
                                            </p:tav>
                                          </p:tavLst>
                                        </p:anim>
                                      </p:childTnLst>
                                    </p:cTn>
                                  </p:par>
                                  <p:par>
                                    <p:cTn id="212" presetID="2" presetClass="entr" presetSubtype="4" fill="hold" grpId="0" nodeType="withEffect">
                                      <p:stCondLst>
                                        <p:cond delay="3500"/>
                                      </p:stCondLst>
                                      <p:childTnLst>
                                        <p:set>
                                          <p:cBhvr>
                                            <p:cTn id="213" dur="1" fill="hold">
                                              <p:stCondLst>
                                                <p:cond delay="0"/>
                                              </p:stCondLst>
                                            </p:cTn>
                                            <p:tgtEl>
                                              <p:spTgt spid="33"/>
                                            </p:tgtEl>
                                            <p:attrNameLst>
                                              <p:attrName>style.visibility</p:attrName>
                                            </p:attrNameLst>
                                          </p:cBhvr>
                                          <p:to>
                                            <p:strVal val="visible"/>
                                          </p:to>
                                        </p:set>
                                        <p:anim calcmode="lin" valueType="num">
                                          <p:cBhvr additive="base">
                                            <p:cTn id="214" dur="500" fill="hold"/>
                                            <p:tgtEl>
                                              <p:spTgt spid="33"/>
                                            </p:tgtEl>
                                            <p:attrNameLst>
                                              <p:attrName>ppt_x</p:attrName>
                                            </p:attrNameLst>
                                          </p:cBhvr>
                                          <p:tavLst>
                                            <p:tav tm="0">
                                              <p:val>
                                                <p:strVal val="#ppt_x"/>
                                              </p:val>
                                            </p:tav>
                                            <p:tav tm="100000">
                                              <p:val>
                                                <p:strVal val="#ppt_x"/>
                                              </p:val>
                                            </p:tav>
                                          </p:tavLst>
                                        </p:anim>
                                        <p:anim calcmode="lin" valueType="num">
                                          <p:cBhvr additive="base">
                                            <p:cTn id="215"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30" grpId="0"/>
          <p:bldP spid="30" grpId="1"/>
          <p:bldP spid="31" grpId="0"/>
          <p:bldP spid="31" grpId="1"/>
          <p:bldP spid="33" grpId="0"/>
          <p:bldP spid="34" grpId="0"/>
          <p:bldP spid="35" grpId="0"/>
          <p:bldP spid="35" grpId="1"/>
          <p:bldP spid="36" grpId="0"/>
          <p:bldP spid="36" grpId="1"/>
          <p:bldP spid="37" grpId="0"/>
          <p:bldP spid="37" grpId="1"/>
          <p:bldP spid="38" grpId="0"/>
          <p:bldP spid="38" grpId="1"/>
          <p:bldP spid="39" grpId="0"/>
          <p:bldP spid="39" grpId="1"/>
          <p:bldP spid="40" grpId="0"/>
          <p:bldP spid="40" grpId="1"/>
          <p:bldP spid="41" grpId="0"/>
          <p:bldP spid="41" grpId="1"/>
          <p:bldP spid="42" grpId="0"/>
          <p:bldP spid="42" grpId="1"/>
          <p:bldP spid="43" grpId="0"/>
          <p:bldP spid="43" grpId="1"/>
          <p:bldP spid="44" grpId="0"/>
          <p:bldP spid="44" grpId="1"/>
          <p:bldP spid="45" grpId="0"/>
          <p:bldP spid="45" grpId="1"/>
          <p:bldP spid="46" grpId="0"/>
          <p:bldP spid="46" grpId="1"/>
          <p:bldP spid="47" grpId="0"/>
          <p:bldP spid="47" grpId="1"/>
          <p:bldP spid="48" grpId="0"/>
          <p:bldP spid="48" grpId="1"/>
          <p:bldP spid="54" grpId="0"/>
          <p:bldP spid="54" grpId="1"/>
          <p:bldP spid="55" grpId="0"/>
          <p:bldP spid="55" grpId="1"/>
          <p:bldP spid="56" grpId="0"/>
          <p:bldP spid="56" grpId="1"/>
          <p:bldP spid="57" grpId="0"/>
          <p:bldP spid="57" grpId="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85" name="Freeform 21"/>
          <p:cNvSpPr/>
          <p:nvPr/>
        </p:nvSpPr>
        <p:spPr bwMode="auto">
          <a:xfrm>
            <a:off x="6122988" y="1414463"/>
            <a:ext cx="527050" cy="520700"/>
          </a:xfrm>
          <a:custGeom>
            <a:avLst/>
            <a:gdLst>
              <a:gd name="T0" fmla="*/ 267 w 267"/>
              <a:gd name="T1" fmla="*/ 218 h 263"/>
              <a:gd name="T2" fmla="*/ 222 w 267"/>
              <a:gd name="T3" fmla="*/ 263 h 263"/>
              <a:gd name="T4" fmla="*/ 46 w 267"/>
              <a:gd name="T5" fmla="*/ 263 h 263"/>
              <a:gd name="T6" fmla="*/ 0 w 267"/>
              <a:gd name="T7" fmla="*/ 218 h 263"/>
              <a:gd name="T8" fmla="*/ 0 w 267"/>
              <a:gd name="T9" fmla="*/ 46 h 263"/>
              <a:gd name="T10" fmla="*/ 46 w 267"/>
              <a:gd name="T11" fmla="*/ 0 h 263"/>
              <a:gd name="T12" fmla="*/ 222 w 267"/>
              <a:gd name="T13" fmla="*/ 0 h 263"/>
              <a:gd name="T14" fmla="*/ 267 w 267"/>
              <a:gd name="T15" fmla="*/ 46 h 263"/>
              <a:gd name="T16" fmla="*/ 267 w 267"/>
              <a:gd name="T17" fmla="*/ 21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3">
                <a:moveTo>
                  <a:pt x="267" y="218"/>
                </a:moveTo>
                <a:cubicBezTo>
                  <a:pt x="267" y="243"/>
                  <a:pt x="247" y="263"/>
                  <a:pt x="222" y="263"/>
                </a:cubicBezTo>
                <a:cubicBezTo>
                  <a:pt x="46" y="263"/>
                  <a:pt x="46" y="263"/>
                  <a:pt x="46" y="263"/>
                </a:cubicBezTo>
                <a:cubicBezTo>
                  <a:pt x="21" y="263"/>
                  <a:pt x="0" y="243"/>
                  <a:pt x="0" y="218"/>
                </a:cubicBezTo>
                <a:cubicBezTo>
                  <a:pt x="0" y="46"/>
                  <a:pt x="0" y="46"/>
                  <a:pt x="0" y="46"/>
                </a:cubicBezTo>
                <a:cubicBezTo>
                  <a:pt x="0" y="21"/>
                  <a:pt x="21" y="0"/>
                  <a:pt x="46" y="0"/>
                </a:cubicBezTo>
                <a:cubicBezTo>
                  <a:pt x="222" y="0"/>
                  <a:pt x="222" y="0"/>
                  <a:pt x="222" y="0"/>
                </a:cubicBezTo>
                <a:cubicBezTo>
                  <a:pt x="247" y="0"/>
                  <a:pt x="267" y="21"/>
                  <a:pt x="267" y="46"/>
                </a:cubicBezTo>
                <a:lnTo>
                  <a:pt x="267" y="218"/>
                </a:lnTo>
                <a:close/>
              </a:path>
            </a:pathLst>
          </a:custGeom>
          <a:solidFill>
            <a:srgbClr val="2EA6EB"/>
          </a:solidFill>
          <a:ln>
            <a:noFill/>
          </a:ln>
          <a:effectLst>
            <a:outerShdw blurRad="190500" dist="190500" dir="5400000" algn="ctr" rotWithShape="0">
              <a:srgbClr val="000000">
                <a:alpha val="43137"/>
              </a:srgbClr>
            </a:outerShdw>
          </a:effectLst>
        </p:spPr>
        <p:txBody>
          <a:bodyPr/>
          <a:lstStyle/>
          <a:p>
            <a:endParaRPr lang="zh-CN" altLang="en-US">
              <a:solidFill>
                <a:schemeClr val="tx1">
                  <a:lumMod val="75000"/>
                  <a:lumOff val="25000"/>
                </a:schemeClr>
              </a:solidFill>
              <a:cs typeface="+mn-ea"/>
              <a:sym typeface="+mn-lt"/>
            </a:endParaRPr>
          </a:p>
        </p:txBody>
      </p:sp>
      <p:sp>
        <p:nvSpPr>
          <p:cNvPr id="36886" name="Freeform 22"/>
          <p:cNvSpPr/>
          <p:nvPr/>
        </p:nvSpPr>
        <p:spPr bwMode="auto">
          <a:xfrm>
            <a:off x="6122988" y="2238375"/>
            <a:ext cx="527050" cy="519113"/>
          </a:xfrm>
          <a:custGeom>
            <a:avLst/>
            <a:gdLst>
              <a:gd name="T0" fmla="*/ 267 w 267"/>
              <a:gd name="T1" fmla="*/ 218 h 263"/>
              <a:gd name="T2" fmla="*/ 222 w 267"/>
              <a:gd name="T3" fmla="*/ 263 h 263"/>
              <a:gd name="T4" fmla="*/ 46 w 267"/>
              <a:gd name="T5" fmla="*/ 263 h 263"/>
              <a:gd name="T6" fmla="*/ 0 w 267"/>
              <a:gd name="T7" fmla="*/ 218 h 263"/>
              <a:gd name="T8" fmla="*/ 0 w 267"/>
              <a:gd name="T9" fmla="*/ 46 h 263"/>
              <a:gd name="T10" fmla="*/ 46 w 267"/>
              <a:gd name="T11" fmla="*/ 0 h 263"/>
              <a:gd name="T12" fmla="*/ 222 w 267"/>
              <a:gd name="T13" fmla="*/ 0 h 263"/>
              <a:gd name="T14" fmla="*/ 267 w 267"/>
              <a:gd name="T15" fmla="*/ 46 h 263"/>
              <a:gd name="T16" fmla="*/ 267 w 267"/>
              <a:gd name="T17" fmla="*/ 21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3">
                <a:moveTo>
                  <a:pt x="267" y="218"/>
                </a:moveTo>
                <a:cubicBezTo>
                  <a:pt x="267" y="243"/>
                  <a:pt x="247" y="263"/>
                  <a:pt x="222" y="263"/>
                </a:cubicBezTo>
                <a:cubicBezTo>
                  <a:pt x="46" y="263"/>
                  <a:pt x="46" y="263"/>
                  <a:pt x="46" y="263"/>
                </a:cubicBezTo>
                <a:cubicBezTo>
                  <a:pt x="21" y="263"/>
                  <a:pt x="0" y="243"/>
                  <a:pt x="0" y="218"/>
                </a:cubicBezTo>
                <a:cubicBezTo>
                  <a:pt x="0" y="46"/>
                  <a:pt x="0" y="46"/>
                  <a:pt x="0" y="46"/>
                </a:cubicBezTo>
                <a:cubicBezTo>
                  <a:pt x="0" y="21"/>
                  <a:pt x="21" y="0"/>
                  <a:pt x="46" y="0"/>
                </a:cubicBezTo>
                <a:cubicBezTo>
                  <a:pt x="222" y="0"/>
                  <a:pt x="222" y="0"/>
                  <a:pt x="222" y="0"/>
                </a:cubicBezTo>
                <a:cubicBezTo>
                  <a:pt x="247" y="0"/>
                  <a:pt x="267" y="21"/>
                  <a:pt x="267" y="46"/>
                </a:cubicBezTo>
                <a:lnTo>
                  <a:pt x="267" y="218"/>
                </a:lnTo>
                <a:close/>
              </a:path>
            </a:pathLst>
          </a:custGeom>
          <a:solidFill>
            <a:srgbClr val="F33735"/>
          </a:solidFill>
          <a:ln>
            <a:noFill/>
          </a:ln>
          <a:effectLst>
            <a:outerShdw blurRad="190500" dist="190500" dir="5400000" algn="ctr" rotWithShape="0">
              <a:srgbClr val="000000">
                <a:alpha val="43137"/>
              </a:srgbClr>
            </a:outerShdw>
          </a:effectLst>
        </p:spPr>
        <p:txBody>
          <a:bodyPr/>
          <a:lstStyle/>
          <a:p>
            <a:endParaRPr lang="zh-CN" altLang="en-US">
              <a:solidFill>
                <a:schemeClr val="tx1">
                  <a:lumMod val="75000"/>
                  <a:lumOff val="25000"/>
                </a:schemeClr>
              </a:solidFill>
              <a:cs typeface="+mn-ea"/>
              <a:sym typeface="+mn-lt"/>
            </a:endParaRPr>
          </a:p>
        </p:txBody>
      </p:sp>
      <p:sp>
        <p:nvSpPr>
          <p:cNvPr id="36887" name="Freeform 23"/>
          <p:cNvSpPr/>
          <p:nvPr/>
        </p:nvSpPr>
        <p:spPr bwMode="auto">
          <a:xfrm>
            <a:off x="6122988" y="3060700"/>
            <a:ext cx="527050" cy="520700"/>
          </a:xfrm>
          <a:custGeom>
            <a:avLst/>
            <a:gdLst>
              <a:gd name="T0" fmla="*/ 267 w 267"/>
              <a:gd name="T1" fmla="*/ 218 h 263"/>
              <a:gd name="T2" fmla="*/ 222 w 267"/>
              <a:gd name="T3" fmla="*/ 263 h 263"/>
              <a:gd name="T4" fmla="*/ 46 w 267"/>
              <a:gd name="T5" fmla="*/ 263 h 263"/>
              <a:gd name="T6" fmla="*/ 0 w 267"/>
              <a:gd name="T7" fmla="*/ 218 h 263"/>
              <a:gd name="T8" fmla="*/ 0 w 267"/>
              <a:gd name="T9" fmla="*/ 46 h 263"/>
              <a:gd name="T10" fmla="*/ 46 w 267"/>
              <a:gd name="T11" fmla="*/ 0 h 263"/>
              <a:gd name="T12" fmla="*/ 222 w 267"/>
              <a:gd name="T13" fmla="*/ 0 h 263"/>
              <a:gd name="T14" fmla="*/ 267 w 267"/>
              <a:gd name="T15" fmla="*/ 46 h 263"/>
              <a:gd name="T16" fmla="*/ 267 w 267"/>
              <a:gd name="T17" fmla="*/ 21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3">
                <a:moveTo>
                  <a:pt x="267" y="218"/>
                </a:moveTo>
                <a:cubicBezTo>
                  <a:pt x="267" y="243"/>
                  <a:pt x="247" y="263"/>
                  <a:pt x="222" y="263"/>
                </a:cubicBezTo>
                <a:cubicBezTo>
                  <a:pt x="46" y="263"/>
                  <a:pt x="46" y="263"/>
                  <a:pt x="46" y="263"/>
                </a:cubicBezTo>
                <a:cubicBezTo>
                  <a:pt x="21" y="263"/>
                  <a:pt x="0" y="243"/>
                  <a:pt x="0" y="218"/>
                </a:cubicBezTo>
                <a:cubicBezTo>
                  <a:pt x="0" y="46"/>
                  <a:pt x="0" y="46"/>
                  <a:pt x="0" y="46"/>
                </a:cubicBezTo>
                <a:cubicBezTo>
                  <a:pt x="0" y="21"/>
                  <a:pt x="21" y="0"/>
                  <a:pt x="46" y="0"/>
                </a:cubicBezTo>
                <a:cubicBezTo>
                  <a:pt x="222" y="0"/>
                  <a:pt x="222" y="0"/>
                  <a:pt x="222" y="0"/>
                </a:cubicBezTo>
                <a:cubicBezTo>
                  <a:pt x="247" y="0"/>
                  <a:pt x="267" y="21"/>
                  <a:pt x="267" y="46"/>
                </a:cubicBezTo>
                <a:lnTo>
                  <a:pt x="267" y="218"/>
                </a:lnTo>
                <a:close/>
              </a:path>
            </a:pathLst>
          </a:custGeom>
          <a:solidFill>
            <a:srgbClr val="2EA6EB"/>
          </a:solidFill>
          <a:ln>
            <a:noFill/>
          </a:ln>
          <a:effectLst>
            <a:outerShdw blurRad="190500" dist="190500" dir="5400000" algn="ctr" rotWithShape="0">
              <a:srgbClr val="000000">
                <a:alpha val="43137"/>
              </a:srgbClr>
            </a:outerShdw>
          </a:effectLst>
        </p:spPr>
        <p:txBody>
          <a:bodyPr/>
          <a:lstStyle/>
          <a:p>
            <a:endParaRPr lang="zh-CN" altLang="en-US">
              <a:solidFill>
                <a:schemeClr val="tx1">
                  <a:lumMod val="75000"/>
                  <a:lumOff val="25000"/>
                </a:schemeClr>
              </a:solidFill>
              <a:cs typeface="+mn-ea"/>
              <a:sym typeface="+mn-lt"/>
            </a:endParaRPr>
          </a:p>
        </p:txBody>
      </p:sp>
      <p:sp>
        <p:nvSpPr>
          <p:cNvPr id="36888" name="Freeform 24"/>
          <p:cNvSpPr/>
          <p:nvPr/>
        </p:nvSpPr>
        <p:spPr bwMode="auto">
          <a:xfrm>
            <a:off x="4752975" y="1676400"/>
            <a:ext cx="1370013" cy="2406650"/>
          </a:xfrm>
          <a:custGeom>
            <a:avLst/>
            <a:gdLst>
              <a:gd name="T0" fmla="*/ 863 w 863"/>
              <a:gd name="T1" fmla="*/ 0 h 1516"/>
              <a:gd name="T2" fmla="*/ 0 w 863"/>
              <a:gd name="T3" fmla="*/ 0 h 1516"/>
              <a:gd name="T4" fmla="*/ 0 w 863"/>
              <a:gd name="T5" fmla="*/ 1516 h 1516"/>
            </a:gdLst>
            <a:ahLst/>
            <a:cxnLst>
              <a:cxn ang="0">
                <a:pos x="T0" y="T1"/>
              </a:cxn>
              <a:cxn ang="0">
                <a:pos x="T2" y="T3"/>
              </a:cxn>
              <a:cxn ang="0">
                <a:pos x="T4" y="T5"/>
              </a:cxn>
            </a:cxnLst>
            <a:rect l="0" t="0" r="r" b="b"/>
            <a:pathLst>
              <a:path w="863" h="1516">
                <a:moveTo>
                  <a:pt x="863" y="0"/>
                </a:moveTo>
                <a:lnTo>
                  <a:pt x="0" y="0"/>
                </a:lnTo>
                <a:lnTo>
                  <a:pt x="0" y="1516"/>
                </a:lnTo>
              </a:path>
            </a:pathLst>
          </a:custGeom>
          <a:noFill/>
          <a:ln w="6350" cap="flat" cmpd="sng">
            <a:solidFill>
              <a:schemeClr val="accent5">
                <a:lumMod val="60000"/>
                <a:lumOff val="40000"/>
              </a:schemeClr>
            </a:solidFill>
            <a:prstDash val="dash"/>
            <a:round/>
            <a:headEnd type="oval" w="sm" len="sm"/>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1">
                  <a:lumMod val="75000"/>
                  <a:lumOff val="25000"/>
                </a:schemeClr>
              </a:solidFill>
              <a:cs typeface="+mn-ea"/>
              <a:sym typeface="+mn-lt"/>
            </a:endParaRPr>
          </a:p>
        </p:txBody>
      </p:sp>
      <p:sp>
        <p:nvSpPr>
          <p:cNvPr id="36889" name="Freeform 25"/>
          <p:cNvSpPr/>
          <p:nvPr/>
        </p:nvSpPr>
        <p:spPr bwMode="auto">
          <a:xfrm>
            <a:off x="5089525" y="2498725"/>
            <a:ext cx="1033463" cy="1584325"/>
          </a:xfrm>
          <a:custGeom>
            <a:avLst/>
            <a:gdLst>
              <a:gd name="T0" fmla="*/ 651 w 651"/>
              <a:gd name="T1" fmla="*/ 0 h 998"/>
              <a:gd name="T2" fmla="*/ 0 w 651"/>
              <a:gd name="T3" fmla="*/ 0 h 998"/>
              <a:gd name="T4" fmla="*/ 0 w 651"/>
              <a:gd name="T5" fmla="*/ 998 h 998"/>
            </a:gdLst>
            <a:ahLst/>
            <a:cxnLst>
              <a:cxn ang="0">
                <a:pos x="T0" y="T1"/>
              </a:cxn>
              <a:cxn ang="0">
                <a:pos x="T2" y="T3"/>
              </a:cxn>
              <a:cxn ang="0">
                <a:pos x="T4" y="T5"/>
              </a:cxn>
            </a:cxnLst>
            <a:rect l="0" t="0" r="r" b="b"/>
            <a:pathLst>
              <a:path w="651" h="998">
                <a:moveTo>
                  <a:pt x="651" y="0"/>
                </a:moveTo>
                <a:lnTo>
                  <a:pt x="0" y="0"/>
                </a:lnTo>
                <a:lnTo>
                  <a:pt x="0" y="998"/>
                </a:lnTo>
              </a:path>
            </a:pathLst>
          </a:custGeom>
          <a:noFill/>
          <a:ln w="6350" cap="flat" cmpd="sng">
            <a:solidFill>
              <a:srgbClr val="D74B4B"/>
            </a:solidFill>
            <a:prstDash val="dash"/>
            <a:round/>
            <a:headEnd type="oval" w="sm" len="sm"/>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1">
                  <a:lumMod val="75000"/>
                  <a:lumOff val="25000"/>
                </a:schemeClr>
              </a:solidFill>
              <a:cs typeface="+mn-ea"/>
              <a:sym typeface="+mn-lt"/>
            </a:endParaRPr>
          </a:p>
        </p:txBody>
      </p:sp>
      <p:sp>
        <p:nvSpPr>
          <p:cNvPr id="36890" name="Freeform 26"/>
          <p:cNvSpPr/>
          <p:nvPr/>
        </p:nvSpPr>
        <p:spPr bwMode="auto">
          <a:xfrm>
            <a:off x="5438775" y="3321050"/>
            <a:ext cx="684213" cy="762000"/>
          </a:xfrm>
          <a:custGeom>
            <a:avLst/>
            <a:gdLst>
              <a:gd name="T0" fmla="*/ 431 w 431"/>
              <a:gd name="T1" fmla="*/ 0 h 480"/>
              <a:gd name="T2" fmla="*/ 0 w 431"/>
              <a:gd name="T3" fmla="*/ 0 h 480"/>
              <a:gd name="T4" fmla="*/ 0 w 431"/>
              <a:gd name="T5" fmla="*/ 480 h 480"/>
            </a:gdLst>
            <a:ahLst/>
            <a:cxnLst>
              <a:cxn ang="0">
                <a:pos x="T0" y="T1"/>
              </a:cxn>
              <a:cxn ang="0">
                <a:pos x="T2" y="T3"/>
              </a:cxn>
              <a:cxn ang="0">
                <a:pos x="T4" y="T5"/>
              </a:cxn>
            </a:cxnLst>
            <a:rect l="0" t="0" r="r" b="b"/>
            <a:pathLst>
              <a:path w="431" h="480">
                <a:moveTo>
                  <a:pt x="431" y="0"/>
                </a:moveTo>
                <a:lnTo>
                  <a:pt x="0" y="0"/>
                </a:lnTo>
                <a:lnTo>
                  <a:pt x="0" y="480"/>
                </a:lnTo>
              </a:path>
            </a:pathLst>
          </a:custGeom>
          <a:noFill/>
          <a:ln w="6350" cap="flat" cmpd="sng">
            <a:solidFill>
              <a:schemeClr val="accent5">
                <a:lumMod val="60000"/>
                <a:lumOff val="40000"/>
              </a:schemeClr>
            </a:solidFill>
            <a:prstDash val="dash"/>
            <a:round/>
            <a:headEnd type="oval" w="sm" len="sm"/>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1">
                  <a:lumMod val="75000"/>
                  <a:lumOff val="25000"/>
                </a:schemeClr>
              </a:solidFill>
              <a:cs typeface="+mn-ea"/>
              <a:sym typeface="+mn-lt"/>
            </a:endParaRPr>
          </a:p>
        </p:txBody>
      </p:sp>
      <p:sp>
        <p:nvSpPr>
          <p:cNvPr id="36891" name="Freeform 27"/>
          <p:cNvSpPr/>
          <p:nvPr/>
        </p:nvSpPr>
        <p:spPr bwMode="auto">
          <a:xfrm>
            <a:off x="2493963" y="1414463"/>
            <a:ext cx="527050" cy="520700"/>
          </a:xfrm>
          <a:custGeom>
            <a:avLst/>
            <a:gdLst>
              <a:gd name="T0" fmla="*/ 0 w 267"/>
              <a:gd name="T1" fmla="*/ 218 h 263"/>
              <a:gd name="T2" fmla="*/ 46 w 267"/>
              <a:gd name="T3" fmla="*/ 263 h 263"/>
              <a:gd name="T4" fmla="*/ 222 w 267"/>
              <a:gd name="T5" fmla="*/ 263 h 263"/>
              <a:gd name="T6" fmla="*/ 267 w 267"/>
              <a:gd name="T7" fmla="*/ 218 h 263"/>
              <a:gd name="T8" fmla="*/ 267 w 267"/>
              <a:gd name="T9" fmla="*/ 46 h 263"/>
              <a:gd name="T10" fmla="*/ 222 w 267"/>
              <a:gd name="T11" fmla="*/ 0 h 263"/>
              <a:gd name="T12" fmla="*/ 46 w 267"/>
              <a:gd name="T13" fmla="*/ 0 h 263"/>
              <a:gd name="T14" fmla="*/ 0 w 267"/>
              <a:gd name="T15" fmla="*/ 46 h 263"/>
              <a:gd name="T16" fmla="*/ 0 w 267"/>
              <a:gd name="T17" fmla="*/ 21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3">
                <a:moveTo>
                  <a:pt x="0" y="218"/>
                </a:moveTo>
                <a:cubicBezTo>
                  <a:pt x="0" y="243"/>
                  <a:pt x="21" y="263"/>
                  <a:pt x="46" y="263"/>
                </a:cubicBezTo>
                <a:cubicBezTo>
                  <a:pt x="222" y="263"/>
                  <a:pt x="222" y="263"/>
                  <a:pt x="222" y="263"/>
                </a:cubicBezTo>
                <a:cubicBezTo>
                  <a:pt x="247" y="263"/>
                  <a:pt x="267" y="243"/>
                  <a:pt x="267" y="218"/>
                </a:cubicBezTo>
                <a:cubicBezTo>
                  <a:pt x="267" y="46"/>
                  <a:pt x="267" y="46"/>
                  <a:pt x="267" y="46"/>
                </a:cubicBezTo>
                <a:cubicBezTo>
                  <a:pt x="267" y="21"/>
                  <a:pt x="247" y="0"/>
                  <a:pt x="222" y="0"/>
                </a:cubicBezTo>
                <a:cubicBezTo>
                  <a:pt x="46" y="0"/>
                  <a:pt x="46" y="0"/>
                  <a:pt x="46" y="0"/>
                </a:cubicBezTo>
                <a:cubicBezTo>
                  <a:pt x="21" y="0"/>
                  <a:pt x="0" y="21"/>
                  <a:pt x="0" y="46"/>
                </a:cubicBezTo>
                <a:lnTo>
                  <a:pt x="0" y="218"/>
                </a:lnTo>
                <a:close/>
              </a:path>
            </a:pathLst>
          </a:custGeom>
          <a:solidFill>
            <a:srgbClr val="2EA6EB"/>
          </a:solidFill>
          <a:ln>
            <a:noFill/>
          </a:ln>
          <a:effectLst>
            <a:outerShdw blurRad="190500" dist="190500" dir="5400000" algn="ctr" rotWithShape="0">
              <a:srgbClr val="000000">
                <a:alpha val="43137"/>
              </a:srgbClr>
            </a:outerShdw>
          </a:effectLst>
        </p:spPr>
        <p:txBody>
          <a:bodyPr/>
          <a:lstStyle/>
          <a:p>
            <a:endParaRPr lang="zh-CN" altLang="en-US">
              <a:solidFill>
                <a:schemeClr val="tx1">
                  <a:lumMod val="75000"/>
                  <a:lumOff val="25000"/>
                </a:schemeClr>
              </a:solidFill>
              <a:cs typeface="+mn-ea"/>
              <a:sym typeface="+mn-lt"/>
            </a:endParaRPr>
          </a:p>
        </p:txBody>
      </p:sp>
      <p:sp>
        <p:nvSpPr>
          <p:cNvPr id="36892" name="Freeform 28"/>
          <p:cNvSpPr/>
          <p:nvPr/>
        </p:nvSpPr>
        <p:spPr bwMode="auto">
          <a:xfrm>
            <a:off x="2493963" y="2238375"/>
            <a:ext cx="527050" cy="519113"/>
          </a:xfrm>
          <a:custGeom>
            <a:avLst/>
            <a:gdLst>
              <a:gd name="T0" fmla="*/ 0 w 267"/>
              <a:gd name="T1" fmla="*/ 218 h 263"/>
              <a:gd name="T2" fmla="*/ 46 w 267"/>
              <a:gd name="T3" fmla="*/ 263 h 263"/>
              <a:gd name="T4" fmla="*/ 222 w 267"/>
              <a:gd name="T5" fmla="*/ 263 h 263"/>
              <a:gd name="T6" fmla="*/ 267 w 267"/>
              <a:gd name="T7" fmla="*/ 218 h 263"/>
              <a:gd name="T8" fmla="*/ 267 w 267"/>
              <a:gd name="T9" fmla="*/ 46 h 263"/>
              <a:gd name="T10" fmla="*/ 222 w 267"/>
              <a:gd name="T11" fmla="*/ 0 h 263"/>
              <a:gd name="T12" fmla="*/ 46 w 267"/>
              <a:gd name="T13" fmla="*/ 0 h 263"/>
              <a:gd name="T14" fmla="*/ 0 w 267"/>
              <a:gd name="T15" fmla="*/ 46 h 263"/>
              <a:gd name="T16" fmla="*/ 0 w 267"/>
              <a:gd name="T17" fmla="*/ 21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3">
                <a:moveTo>
                  <a:pt x="0" y="218"/>
                </a:moveTo>
                <a:cubicBezTo>
                  <a:pt x="0" y="243"/>
                  <a:pt x="21" y="263"/>
                  <a:pt x="46" y="263"/>
                </a:cubicBezTo>
                <a:cubicBezTo>
                  <a:pt x="222" y="263"/>
                  <a:pt x="222" y="263"/>
                  <a:pt x="222" y="263"/>
                </a:cubicBezTo>
                <a:cubicBezTo>
                  <a:pt x="247" y="263"/>
                  <a:pt x="267" y="243"/>
                  <a:pt x="267" y="218"/>
                </a:cubicBezTo>
                <a:cubicBezTo>
                  <a:pt x="267" y="46"/>
                  <a:pt x="267" y="46"/>
                  <a:pt x="267" y="46"/>
                </a:cubicBezTo>
                <a:cubicBezTo>
                  <a:pt x="267" y="21"/>
                  <a:pt x="247" y="0"/>
                  <a:pt x="222" y="0"/>
                </a:cubicBezTo>
                <a:cubicBezTo>
                  <a:pt x="46" y="0"/>
                  <a:pt x="46" y="0"/>
                  <a:pt x="46" y="0"/>
                </a:cubicBezTo>
                <a:cubicBezTo>
                  <a:pt x="21" y="0"/>
                  <a:pt x="0" y="21"/>
                  <a:pt x="0" y="46"/>
                </a:cubicBezTo>
                <a:lnTo>
                  <a:pt x="0" y="218"/>
                </a:lnTo>
                <a:close/>
              </a:path>
            </a:pathLst>
          </a:custGeom>
          <a:solidFill>
            <a:srgbClr val="F33735"/>
          </a:solidFill>
          <a:ln>
            <a:noFill/>
          </a:ln>
          <a:effectLst>
            <a:outerShdw blurRad="190500" dist="190500" dir="5400000" algn="ctr" rotWithShape="0">
              <a:srgbClr val="000000">
                <a:alpha val="43137"/>
              </a:srgbClr>
            </a:outerShdw>
          </a:effectLst>
        </p:spPr>
        <p:txBody>
          <a:bodyPr/>
          <a:lstStyle/>
          <a:p>
            <a:endParaRPr lang="zh-CN" altLang="en-US">
              <a:solidFill>
                <a:schemeClr val="tx1">
                  <a:lumMod val="75000"/>
                  <a:lumOff val="25000"/>
                </a:schemeClr>
              </a:solidFill>
              <a:cs typeface="+mn-ea"/>
              <a:sym typeface="+mn-lt"/>
            </a:endParaRPr>
          </a:p>
        </p:txBody>
      </p:sp>
      <p:sp>
        <p:nvSpPr>
          <p:cNvPr id="36893" name="Freeform 29"/>
          <p:cNvSpPr/>
          <p:nvPr/>
        </p:nvSpPr>
        <p:spPr bwMode="auto">
          <a:xfrm>
            <a:off x="2493963" y="3060700"/>
            <a:ext cx="527050" cy="520700"/>
          </a:xfrm>
          <a:custGeom>
            <a:avLst/>
            <a:gdLst>
              <a:gd name="T0" fmla="*/ 0 w 267"/>
              <a:gd name="T1" fmla="*/ 218 h 263"/>
              <a:gd name="T2" fmla="*/ 46 w 267"/>
              <a:gd name="T3" fmla="*/ 263 h 263"/>
              <a:gd name="T4" fmla="*/ 222 w 267"/>
              <a:gd name="T5" fmla="*/ 263 h 263"/>
              <a:gd name="T6" fmla="*/ 267 w 267"/>
              <a:gd name="T7" fmla="*/ 218 h 263"/>
              <a:gd name="T8" fmla="*/ 267 w 267"/>
              <a:gd name="T9" fmla="*/ 46 h 263"/>
              <a:gd name="T10" fmla="*/ 222 w 267"/>
              <a:gd name="T11" fmla="*/ 0 h 263"/>
              <a:gd name="T12" fmla="*/ 46 w 267"/>
              <a:gd name="T13" fmla="*/ 0 h 263"/>
              <a:gd name="T14" fmla="*/ 0 w 267"/>
              <a:gd name="T15" fmla="*/ 46 h 263"/>
              <a:gd name="T16" fmla="*/ 0 w 267"/>
              <a:gd name="T17" fmla="*/ 21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3">
                <a:moveTo>
                  <a:pt x="0" y="218"/>
                </a:moveTo>
                <a:cubicBezTo>
                  <a:pt x="0" y="243"/>
                  <a:pt x="21" y="263"/>
                  <a:pt x="46" y="263"/>
                </a:cubicBezTo>
                <a:cubicBezTo>
                  <a:pt x="222" y="263"/>
                  <a:pt x="222" y="263"/>
                  <a:pt x="222" y="263"/>
                </a:cubicBezTo>
                <a:cubicBezTo>
                  <a:pt x="247" y="263"/>
                  <a:pt x="267" y="243"/>
                  <a:pt x="267" y="218"/>
                </a:cubicBezTo>
                <a:cubicBezTo>
                  <a:pt x="267" y="46"/>
                  <a:pt x="267" y="46"/>
                  <a:pt x="267" y="46"/>
                </a:cubicBezTo>
                <a:cubicBezTo>
                  <a:pt x="267" y="21"/>
                  <a:pt x="247" y="0"/>
                  <a:pt x="222" y="0"/>
                </a:cubicBezTo>
                <a:cubicBezTo>
                  <a:pt x="46" y="0"/>
                  <a:pt x="46" y="0"/>
                  <a:pt x="46" y="0"/>
                </a:cubicBezTo>
                <a:cubicBezTo>
                  <a:pt x="21" y="0"/>
                  <a:pt x="0" y="21"/>
                  <a:pt x="0" y="46"/>
                </a:cubicBezTo>
                <a:lnTo>
                  <a:pt x="0" y="218"/>
                </a:lnTo>
                <a:close/>
              </a:path>
            </a:pathLst>
          </a:custGeom>
          <a:solidFill>
            <a:srgbClr val="2EA6EB"/>
          </a:solidFill>
          <a:ln>
            <a:noFill/>
          </a:ln>
          <a:effectLst>
            <a:outerShdw blurRad="190500" dist="190500" dir="5400000" algn="ctr" rotWithShape="0">
              <a:srgbClr val="000000">
                <a:alpha val="43137"/>
              </a:srgbClr>
            </a:outerShdw>
          </a:effectLst>
        </p:spPr>
        <p:txBody>
          <a:bodyPr/>
          <a:lstStyle/>
          <a:p>
            <a:endParaRPr lang="zh-CN" altLang="en-US">
              <a:solidFill>
                <a:schemeClr val="tx1">
                  <a:lumMod val="75000"/>
                  <a:lumOff val="25000"/>
                </a:schemeClr>
              </a:solidFill>
              <a:cs typeface="+mn-ea"/>
              <a:sym typeface="+mn-lt"/>
            </a:endParaRPr>
          </a:p>
        </p:txBody>
      </p:sp>
      <p:sp>
        <p:nvSpPr>
          <p:cNvPr id="36894" name="Freeform 30"/>
          <p:cNvSpPr/>
          <p:nvPr/>
        </p:nvSpPr>
        <p:spPr bwMode="auto">
          <a:xfrm>
            <a:off x="3021013" y="1676400"/>
            <a:ext cx="1370012" cy="2406650"/>
          </a:xfrm>
          <a:custGeom>
            <a:avLst/>
            <a:gdLst>
              <a:gd name="T0" fmla="*/ 0 w 863"/>
              <a:gd name="T1" fmla="*/ 0 h 1516"/>
              <a:gd name="T2" fmla="*/ 863 w 863"/>
              <a:gd name="T3" fmla="*/ 0 h 1516"/>
              <a:gd name="T4" fmla="*/ 863 w 863"/>
              <a:gd name="T5" fmla="*/ 1516 h 1516"/>
            </a:gdLst>
            <a:ahLst/>
            <a:cxnLst>
              <a:cxn ang="0">
                <a:pos x="T0" y="T1"/>
              </a:cxn>
              <a:cxn ang="0">
                <a:pos x="T2" y="T3"/>
              </a:cxn>
              <a:cxn ang="0">
                <a:pos x="T4" y="T5"/>
              </a:cxn>
            </a:cxnLst>
            <a:rect l="0" t="0" r="r" b="b"/>
            <a:pathLst>
              <a:path w="863" h="1516">
                <a:moveTo>
                  <a:pt x="0" y="0"/>
                </a:moveTo>
                <a:lnTo>
                  <a:pt x="863" y="0"/>
                </a:lnTo>
                <a:lnTo>
                  <a:pt x="863" y="1516"/>
                </a:lnTo>
              </a:path>
            </a:pathLst>
          </a:custGeom>
          <a:noFill/>
          <a:ln w="6350" cap="flat" cmpd="sng">
            <a:solidFill>
              <a:schemeClr val="accent5">
                <a:lumMod val="60000"/>
                <a:lumOff val="40000"/>
              </a:schemeClr>
            </a:solidFill>
            <a:prstDash val="dash"/>
            <a:round/>
            <a:headEnd type="oval" w="sm" len="sm"/>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1">
                  <a:lumMod val="75000"/>
                  <a:lumOff val="25000"/>
                </a:schemeClr>
              </a:solidFill>
              <a:cs typeface="+mn-ea"/>
              <a:sym typeface="+mn-lt"/>
            </a:endParaRPr>
          </a:p>
        </p:txBody>
      </p:sp>
      <p:sp>
        <p:nvSpPr>
          <p:cNvPr id="36895" name="Freeform 31"/>
          <p:cNvSpPr/>
          <p:nvPr/>
        </p:nvSpPr>
        <p:spPr bwMode="auto">
          <a:xfrm>
            <a:off x="3021013" y="2498725"/>
            <a:ext cx="1033462" cy="1584325"/>
          </a:xfrm>
          <a:custGeom>
            <a:avLst/>
            <a:gdLst>
              <a:gd name="T0" fmla="*/ 0 w 651"/>
              <a:gd name="T1" fmla="*/ 0 h 998"/>
              <a:gd name="T2" fmla="*/ 651 w 651"/>
              <a:gd name="T3" fmla="*/ 0 h 998"/>
              <a:gd name="T4" fmla="*/ 651 w 651"/>
              <a:gd name="T5" fmla="*/ 998 h 998"/>
            </a:gdLst>
            <a:ahLst/>
            <a:cxnLst>
              <a:cxn ang="0">
                <a:pos x="T0" y="T1"/>
              </a:cxn>
              <a:cxn ang="0">
                <a:pos x="T2" y="T3"/>
              </a:cxn>
              <a:cxn ang="0">
                <a:pos x="T4" y="T5"/>
              </a:cxn>
            </a:cxnLst>
            <a:rect l="0" t="0" r="r" b="b"/>
            <a:pathLst>
              <a:path w="651" h="998">
                <a:moveTo>
                  <a:pt x="0" y="0"/>
                </a:moveTo>
                <a:lnTo>
                  <a:pt x="651" y="0"/>
                </a:lnTo>
                <a:lnTo>
                  <a:pt x="651" y="998"/>
                </a:lnTo>
              </a:path>
            </a:pathLst>
          </a:custGeom>
          <a:noFill/>
          <a:ln w="6350" cap="flat" cmpd="sng">
            <a:solidFill>
              <a:srgbClr val="D74B4B"/>
            </a:solidFill>
            <a:prstDash val="dash"/>
            <a:round/>
            <a:headEnd type="oval" w="sm" len="sm"/>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1">
                  <a:lumMod val="75000"/>
                  <a:lumOff val="25000"/>
                </a:schemeClr>
              </a:solidFill>
              <a:cs typeface="+mn-ea"/>
              <a:sym typeface="+mn-lt"/>
            </a:endParaRPr>
          </a:p>
        </p:txBody>
      </p:sp>
      <p:sp>
        <p:nvSpPr>
          <p:cNvPr id="36896" name="Freeform 32"/>
          <p:cNvSpPr/>
          <p:nvPr/>
        </p:nvSpPr>
        <p:spPr bwMode="auto">
          <a:xfrm>
            <a:off x="3021013" y="3321050"/>
            <a:ext cx="685800" cy="762000"/>
          </a:xfrm>
          <a:custGeom>
            <a:avLst/>
            <a:gdLst>
              <a:gd name="T0" fmla="*/ 0 w 432"/>
              <a:gd name="T1" fmla="*/ 0 h 480"/>
              <a:gd name="T2" fmla="*/ 432 w 432"/>
              <a:gd name="T3" fmla="*/ 0 h 480"/>
              <a:gd name="T4" fmla="*/ 432 w 432"/>
              <a:gd name="T5" fmla="*/ 480 h 480"/>
            </a:gdLst>
            <a:ahLst/>
            <a:cxnLst>
              <a:cxn ang="0">
                <a:pos x="T0" y="T1"/>
              </a:cxn>
              <a:cxn ang="0">
                <a:pos x="T2" y="T3"/>
              </a:cxn>
              <a:cxn ang="0">
                <a:pos x="T4" y="T5"/>
              </a:cxn>
            </a:cxnLst>
            <a:rect l="0" t="0" r="r" b="b"/>
            <a:pathLst>
              <a:path w="432" h="480">
                <a:moveTo>
                  <a:pt x="0" y="0"/>
                </a:moveTo>
                <a:lnTo>
                  <a:pt x="432" y="0"/>
                </a:lnTo>
                <a:lnTo>
                  <a:pt x="432" y="480"/>
                </a:lnTo>
              </a:path>
            </a:pathLst>
          </a:custGeom>
          <a:noFill/>
          <a:ln w="6350" cap="flat" cmpd="sng">
            <a:solidFill>
              <a:schemeClr val="accent5">
                <a:lumMod val="60000"/>
                <a:lumOff val="40000"/>
              </a:schemeClr>
            </a:solidFill>
            <a:prstDash val="dash"/>
            <a:round/>
            <a:headEnd type="oval" w="sm" len="sm"/>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1">
                  <a:lumMod val="75000"/>
                  <a:lumOff val="25000"/>
                </a:schemeClr>
              </a:solidFill>
              <a:cs typeface="+mn-ea"/>
              <a:sym typeface="+mn-lt"/>
            </a:endParaRPr>
          </a:p>
        </p:txBody>
      </p:sp>
      <p:sp>
        <p:nvSpPr>
          <p:cNvPr id="36897" name="Freeform 33"/>
          <p:cNvSpPr>
            <a:spLocks noEditPoints="1"/>
          </p:cNvSpPr>
          <p:nvPr/>
        </p:nvSpPr>
        <p:spPr bwMode="auto">
          <a:xfrm>
            <a:off x="2630488" y="1557338"/>
            <a:ext cx="254000" cy="234950"/>
          </a:xfrm>
          <a:custGeom>
            <a:avLst/>
            <a:gdLst>
              <a:gd name="T0" fmla="*/ 100 w 129"/>
              <a:gd name="T1" fmla="*/ 66 h 119"/>
              <a:gd name="T2" fmla="*/ 105 w 129"/>
              <a:gd name="T3" fmla="*/ 61 h 119"/>
              <a:gd name="T4" fmla="*/ 110 w 129"/>
              <a:gd name="T5" fmla="*/ 66 h 119"/>
              <a:gd name="T6" fmla="*/ 110 w 129"/>
              <a:gd name="T7" fmla="*/ 115 h 119"/>
              <a:gd name="T8" fmla="*/ 105 w 129"/>
              <a:gd name="T9" fmla="*/ 119 h 119"/>
              <a:gd name="T10" fmla="*/ 105 w 129"/>
              <a:gd name="T11" fmla="*/ 119 h 119"/>
              <a:gd name="T12" fmla="*/ 24 w 129"/>
              <a:gd name="T13" fmla="*/ 119 h 119"/>
              <a:gd name="T14" fmla="*/ 19 w 129"/>
              <a:gd name="T15" fmla="*/ 115 h 119"/>
              <a:gd name="T16" fmla="*/ 19 w 129"/>
              <a:gd name="T17" fmla="*/ 114 h 119"/>
              <a:gd name="T18" fmla="*/ 19 w 129"/>
              <a:gd name="T19" fmla="*/ 66 h 119"/>
              <a:gd name="T20" fmla="*/ 24 w 129"/>
              <a:gd name="T21" fmla="*/ 61 h 119"/>
              <a:gd name="T22" fmla="*/ 29 w 129"/>
              <a:gd name="T23" fmla="*/ 66 h 119"/>
              <a:gd name="T24" fmla="*/ 29 w 129"/>
              <a:gd name="T25" fmla="*/ 110 h 119"/>
              <a:gd name="T26" fmla="*/ 45 w 129"/>
              <a:gd name="T27" fmla="*/ 110 h 119"/>
              <a:gd name="T28" fmla="*/ 45 w 129"/>
              <a:gd name="T29" fmla="*/ 61 h 119"/>
              <a:gd name="T30" fmla="*/ 48 w 129"/>
              <a:gd name="T31" fmla="*/ 58 h 119"/>
              <a:gd name="T32" fmla="*/ 48 w 129"/>
              <a:gd name="T33" fmla="*/ 58 h 119"/>
              <a:gd name="T34" fmla="*/ 81 w 129"/>
              <a:gd name="T35" fmla="*/ 58 h 119"/>
              <a:gd name="T36" fmla="*/ 85 w 129"/>
              <a:gd name="T37" fmla="*/ 61 h 119"/>
              <a:gd name="T38" fmla="*/ 85 w 129"/>
              <a:gd name="T39" fmla="*/ 61 h 119"/>
              <a:gd name="T40" fmla="*/ 85 w 129"/>
              <a:gd name="T41" fmla="*/ 110 h 119"/>
              <a:gd name="T42" fmla="*/ 100 w 129"/>
              <a:gd name="T43" fmla="*/ 110 h 119"/>
              <a:gd name="T44" fmla="*/ 100 w 129"/>
              <a:gd name="T45" fmla="*/ 66 h 119"/>
              <a:gd name="T46" fmla="*/ 51 w 129"/>
              <a:gd name="T47" fmla="*/ 110 h 119"/>
              <a:gd name="T48" fmla="*/ 51 w 129"/>
              <a:gd name="T49" fmla="*/ 110 h 119"/>
              <a:gd name="T50" fmla="*/ 79 w 129"/>
              <a:gd name="T51" fmla="*/ 110 h 119"/>
              <a:gd name="T52" fmla="*/ 79 w 129"/>
              <a:gd name="T53" fmla="*/ 64 h 119"/>
              <a:gd name="T54" fmla="*/ 51 w 129"/>
              <a:gd name="T55" fmla="*/ 64 h 119"/>
              <a:gd name="T56" fmla="*/ 51 w 129"/>
              <a:gd name="T57" fmla="*/ 110 h 119"/>
              <a:gd name="T58" fmla="*/ 9 w 129"/>
              <a:gd name="T59" fmla="*/ 68 h 119"/>
              <a:gd name="T60" fmla="*/ 9 w 129"/>
              <a:gd name="T61" fmla="*/ 68 h 119"/>
              <a:gd name="T62" fmla="*/ 65 w 129"/>
              <a:gd name="T63" fmla="*/ 12 h 119"/>
              <a:gd name="T64" fmla="*/ 120 w 129"/>
              <a:gd name="T65" fmla="*/ 68 h 119"/>
              <a:gd name="T66" fmla="*/ 127 w 129"/>
              <a:gd name="T67" fmla="*/ 68 h 119"/>
              <a:gd name="T68" fmla="*/ 127 w 129"/>
              <a:gd name="T69" fmla="*/ 61 h 119"/>
              <a:gd name="T70" fmla="*/ 68 w 129"/>
              <a:gd name="T71" fmla="*/ 2 h 119"/>
              <a:gd name="T72" fmla="*/ 68 w 129"/>
              <a:gd name="T73" fmla="*/ 2 h 119"/>
              <a:gd name="T74" fmla="*/ 61 w 129"/>
              <a:gd name="T75" fmla="*/ 2 h 119"/>
              <a:gd name="T76" fmla="*/ 2 w 129"/>
              <a:gd name="T77" fmla="*/ 61 h 119"/>
              <a:gd name="T78" fmla="*/ 2 w 129"/>
              <a:gd name="T79" fmla="*/ 68 h 119"/>
              <a:gd name="T80" fmla="*/ 9 w 129"/>
              <a:gd name="T81" fmla="*/ 6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9" h="119">
                <a:moveTo>
                  <a:pt x="100" y="66"/>
                </a:moveTo>
                <a:cubicBezTo>
                  <a:pt x="100" y="64"/>
                  <a:pt x="103" y="61"/>
                  <a:pt x="105" y="61"/>
                </a:cubicBezTo>
                <a:cubicBezTo>
                  <a:pt x="108" y="61"/>
                  <a:pt x="110" y="64"/>
                  <a:pt x="110" y="66"/>
                </a:cubicBezTo>
                <a:cubicBezTo>
                  <a:pt x="110" y="115"/>
                  <a:pt x="110" y="115"/>
                  <a:pt x="110" y="115"/>
                </a:cubicBezTo>
                <a:cubicBezTo>
                  <a:pt x="110" y="117"/>
                  <a:pt x="108" y="119"/>
                  <a:pt x="105" y="119"/>
                </a:cubicBezTo>
                <a:cubicBezTo>
                  <a:pt x="105" y="119"/>
                  <a:pt x="105" y="119"/>
                  <a:pt x="105" y="119"/>
                </a:cubicBezTo>
                <a:cubicBezTo>
                  <a:pt x="24" y="119"/>
                  <a:pt x="24" y="119"/>
                  <a:pt x="24" y="119"/>
                </a:cubicBezTo>
                <a:cubicBezTo>
                  <a:pt x="21" y="119"/>
                  <a:pt x="19" y="117"/>
                  <a:pt x="19" y="115"/>
                </a:cubicBezTo>
                <a:cubicBezTo>
                  <a:pt x="19" y="114"/>
                  <a:pt x="19" y="114"/>
                  <a:pt x="19" y="114"/>
                </a:cubicBezTo>
                <a:cubicBezTo>
                  <a:pt x="19" y="66"/>
                  <a:pt x="19" y="66"/>
                  <a:pt x="19" y="66"/>
                </a:cubicBezTo>
                <a:cubicBezTo>
                  <a:pt x="19" y="64"/>
                  <a:pt x="21" y="61"/>
                  <a:pt x="24" y="61"/>
                </a:cubicBezTo>
                <a:cubicBezTo>
                  <a:pt x="27" y="61"/>
                  <a:pt x="29" y="64"/>
                  <a:pt x="29" y="66"/>
                </a:cubicBezTo>
                <a:cubicBezTo>
                  <a:pt x="29" y="110"/>
                  <a:pt x="29" y="110"/>
                  <a:pt x="29" y="110"/>
                </a:cubicBezTo>
                <a:cubicBezTo>
                  <a:pt x="45" y="110"/>
                  <a:pt x="45" y="110"/>
                  <a:pt x="45" y="110"/>
                </a:cubicBezTo>
                <a:cubicBezTo>
                  <a:pt x="45" y="61"/>
                  <a:pt x="45" y="61"/>
                  <a:pt x="45" y="61"/>
                </a:cubicBezTo>
                <a:cubicBezTo>
                  <a:pt x="45" y="59"/>
                  <a:pt x="46" y="58"/>
                  <a:pt x="48" y="58"/>
                </a:cubicBezTo>
                <a:cubicBezTo>
                  <a:pt x="48" y="58"/>
                  <a:pt x="48" y="58"/>
                  <a:pt x="48" y="58"/>
                </a:cubicBezTo>
                <a:cubicBezTo>
                  <a:pt x="81" y="58"/>
                  <a:pt x="81" y="58"/>
                  <a:pt x="81" y="58"/>
                </a:cubicBezTo>
                <a:cubicBezTo>
                  <a:pt x="83" y="58"/>
                  <a:pt x="85" y="59"/>
                  <a:pt x="85" y="61"/>
                </a:cubicBezTo>
                <a:cubicBezTo>
                  <a:pt x="85" y="61"/>
                  <a:pt x="85" y="61"/>
                  <a:pt x="85" y="61"/>
                </a:cubicBezTo>
                <a:cubicBezTo>
                  <a:pt x="85" y="110"/>
                  <a:pt x="85" y="110"/>
                  <a:pt x="85" y="110"/>
                </a:cubicBezTo>
                <a:cubicBezTo>
                  <a:pt x="100" y="110"/>
                  <a:pt x="100" y="110"/>
                  <a:pt x="100" y="110"/>
                </a:cubicBezTo>
                <a:cubicBezTo>
                  <a:pt x="100" y="66"/>
                  <a:pt x="100" y="66"/>
                  <a:pt x="100" y="66"/>
                </a:cubicBezTo>
                <a:close/>
                <a:moveTo>
                  <a:pt x="51" y="110"/>
                </a:moveTo>
                <a:cubicBezTo>
                  <a:pt x="51" y="110"/>
                  <a:pt x="51" y="110"/>
                  <a:pt x="51" y="110"/>
                </a:cubicBezTo>
                <a:cubicBezTo>
                  <a:pt x="79" y="110"/>
                  <a:pt x="79" y="110"/>
                  <a:pt x="79" y="110"/>
                </a:cubicBezTo>
                <a:cubicBezTo>
                  <a:pt x="79" y="64"/>
                  <a:pt x="79" y="64"/>
                  <a:pt x="79" y="64"/>
                </a:cubicBezTo>
                <a:cubicBezTo>
                  <a:pt x="51" y="64"/>
                  <a:pt x="51" y="64"/>
                  <a:pt x="51" y="64"/>
                </a:cubicBezTo>
                <a:cubicBezTo>
                  <a:pt x="51" y="110"/>
                  <a:pt x="51" y="110"/>
                  <a:pt x="51" y="110"/>
                </a:cubicBezTo>
                <a:close/>
                <a:moveTo>
                  <a:pt x="9" y="68"/>
                </a:moveTo>
                <a:cubicBezTo>
                  <a:pt x="9" y="68"/>
                  <a:pt x="9" y="68"/>
                  <a:pt x="9" y="68"/>
                </a:cubicBezTo>
                <a:cubicBezTo>
                  <a:pt x="65" y="12"/>
                  <a:pt x="65" y="12"/>
                  <a:pt x="65" y="12"/>
                </a:cubicBezTo>
                <a:cubicBezTo>
                  <a:pt x="120" y="68"/>
                  <a:pt x="120" y="68"/>
                  <a:pt x="120" y="68"/>
                </a:cubicBezTo>
                <a:cubicBezTo>
                  <a:pt x="122" y="70"/>
                  <a:pt x="125" y="70"/>
                  <a:pt x="127" y="68"/>
                </a:cubicBezTo>
                <a:cubicBezTo>
                  <a:pt x="129" y="66"/>
                  <a:pt x="129" y="63"/>
                  <a:pt x="127" y="61"/>
                </a:cubicBezTo>
                <a:cubicBezTo>
                  <a:pt x="68" y="2"/>
                  <a:pt x="68" y="2"/>
                  <a:pt x="68" y="2"/>
                </a:cubicBezTo>
                <a:cubicBezTo>
                  <a:pt x="68" y="2"/>
                  <a:pt x="68" y="2"/>
                  <a:pt x="68" y="2"/>
                </a:cubicBezTo>
                <a:cubicBezTo>
                  <a:pt x="66" y="0"/>
                  <a:pt x="63" y="0"/>
                  <a:pt x="61" y="2"/>
                </a:cubicBezTo>
                <a:cubicBezTo>
                  <a:pt x="2" y="61"/>
                  <a:pt x="2" y="61"/>
                  <a:pt x="2" y="61"/>
                </a:cubicBezTo>
                <a:cubicBezTo>
                  <a:pt x="0" y="63"/>
                  <a:pt x="0" y="66"/>
                  <a:pt x="2" y="68"/>
                </a:cubicBezTo>
                <a:cubicBezTo>
                  <a:pt x="4" y="70"/>
                  <a:pt x="7" y="70"/>
                  <a:pt x="9" y="68"/>
                </a:cubicBezTo>
                <a:close/>
              </a:path>
            </a:pathLst>
          </a:custGeom>
          <a:solidFill>
            <a:srgbClr val="FFFFFF"/>
          </a:solidFill>
          <a:ln>
            <a:noFill/>
          </a:ln>
          <a:effectLst>
            <a:outerShdw blurRad="190500" dist="190500" dir="5400000" algn="ctr" rotWithShape="0">
              <a:srgbClr val="000000">
                <a:alpha val="43137"/>
              </a:srgbClr>
            </a:outerShdw>
          </a:effectLst>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75000"/>
                  <a:lumOff val="25000"/>
                </a:schemeClr>
              </a:solidFill>
              <a:cs typeface="+mn-ea"/>
              <a:sym typeface="+mn-lt"/>
            </a:endParaRPr>
          </a:p>
        </p:txBody>
      </p:sp>
      <p:sp>
        <p:nvSpPr>
          <p:cNvPr id="36898" name="Freeform 34"/>
          <p:cNvSpPr>
            <a:spLocks noEditPoints="1"/>
          </p:cNvSpPr>
          <p:nvPr/>
        </p:nvSpPr>
        <p:spPr bwMode="auto">
          <a:xfrm>
            <a:off x="6300788" y="2376488"/>
            <a:ext cx="173037" cy="244475"/>
          </a:xfrm>
          <a:custGeom>
            <a:avLst/>
            <a:gdLst>
              <a:gd name="T0" fmla="*/ 77 w 88"/>
              <a:gd name="T1" fmla="*/ 33 h 124"/>
              <a:gd name="T2" fmla="*/ 67 w 88"/>
              <a:gd name="T3" fmla="*/ 57 h 124"/>
              <a:gd name="T4" fmla="*/ 67 w 88"/>
              <a:gd name="T5" fmla="*/ 57 h 124"/>
              <a:gd name="T6" fmla="*/ 85 w 88"/>
              <a:gd name="T7" fmla="*/ 79 h 124"/>
              <a:gd name="T8" fmla="*/ 88 w 88"/>
              <a:gd name="T9" fmla="*/ 104 h 124"/>
              <a:gd name="T10" fmla="*/ 79 w 88"/>
              <a:gd name="T11" fmla="*/ 115 h 124"/>
              <a:gd name="T12" fmla="*/ 69 w 88"/>
              <a:gd name="T13" fmla="*/ 115 h 124"/>
              <a:gd name="T14" fmla="*/ 64 w 88"/>
              <a:gd name="T15" fmla="*/ 124 h 124"/>
              <a:gd name="T16" fmla="*/ 23 w 88"/>
              <a:gd name="T17" fmla="*/ 124 h 124"/>
              <a:gd name="T18" fmla="*/ 19 w 88"/>
              <a:gd name="T19" fmla="*/ 119 h 124"/>
              <a:gd name="T20" fmla="*/ 9 w 88"/>
              <a:gd name="T21" fmla="*/ 115 h 124"/>
              <a:gd name="T22" fmla="*/ 2 w 88"/>
              <a:gd name="T23" fmla="*/ 111 h 124"/>
              <a:gd name="T24" fmla="*/ 0 w 88"/>
              <a:gd name="T25" fmla="*/ 93 h 124"/>
              <a:gd name="T26" fmla="*/ 20 w 88"/>
              <a:gd name="T27" fmla="*/ 57 h 124"/>
              <a:gd name="T28" fmla="*/ 20 w 88"/>
              <a:gd name="T29" fmla="*/ 57 h 124"/>
              <a:gd name="T30" fmla="*/ 44 w 88"/>
              <a:gd name="T31" fmla="*/ 0 h 124"/>
              <a:gd name="T32" fmla="*/ 22 w 88"/>
              <a:gd name="T33" fmla="*/ 105 h 124"/>
              <a:gd name="T34" fmla="*/ 25 w 88"/>
              <a:gd name="T35" fmla="*/ 89 h 124"/>
              <a:gd name="T36" fmla="*/ 28 w 88"/>
              <a:gd name="T37" fmla="*/ 109 h 124"/>
              <a:gd name="T38" fmla="*/ 28 w 88"/>
              <a:gd name="T39" fmla="*/ 114 h 124"/>
              <a:gd name="T40" fmla="*/ 59 w 88"/>
              <a:gd name="T41" fmla="*/ 110 h 124"/>
              <a:gd name="T42" fmla="*/ 59 w 88"/>
              <a:gd name="T43" fmla="*/ 109 h 124"/>
              <a:gd name="T44" fmla="*/ 62 w 88"/>
              <a:gd name="T45" fmla="*/ 89 h 124"/>
              <a:gd name="T46" fmla="*/ 65 w 88"/>
              <a:gd name="T47" fmla="*/ 105 h 124"/>
              <a:gd name="T48" fmla="*/ 78 w 88"/>
              <a:gd name="T49" fmla="*/ 104 h 124"/>
              <a:gd name="T50" fmla="*/ 76 w 88"/>
              <a:gd name="T51" fmla="*/ 83 h 124"/>
              <a:gd name="T52" fmla="*/ 59 w 88"/>
              <a:gd name="T53" fmla="*/ 63 h 124"/>
              <a:gd name="T54" fmla="*/ 28 w 88"/>
              <a:gd name="T55" fmla="*/ 63 h 124"/>
              <a:gd name="T56" fmla="*/ 10 w 88"/>
              <a:gd name="T57" fmla="*/ 93 h 124"/>
              <a:gd name="T58" fmla="*/ 10 w 88"/>
              <a:gd name="T59" fmla="*/ 105 h 124"/>
              <a:gd name="T60" fmla="*/ 44 w 88"/>
              <a:gd name="T61" fmla="*/ 9 h 124"/>
              <a:gd name="T62" fmla="*/ 20 w 88"/>
              <a:gd name="T63" fmla="*/ 33 h 124"/>
              <a:gd name="T64" fmla="*/ 68 w 88"/>
              <a:gd name="T65" fmla="*/ 3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8" h="124">
                <a:moveTo>
                  <a:pt x="44" y="0"/>
                </a:moveTo>
                <a:cubicBezTo>
                  <a:pt x="62" y="0"/>
                  <a:pt x="77" y="15"/>
                  <a:pt x="77" y="33"/>
                </a:cubicBezTo>
                <a:cubicBezTo>
                  <a:pt x="77" y="43"/>
                  <a:pt x="74" y="51"/>
                  <a:pt x="68" y="57"/>
                </a:cubicBezTo>
                <a:cubicBezTo>
                  <a:pt x="67" y="57"/>
                  <a:pt x="67" y="57"/>
                  <a:pt x="67" y="57"/>
                </a:cubicBezTo>
                <a:cubicBezTo>
                  <a:pt x="67" y="57"/>
                  <a:pt x="67" y="57"/>
                  <a:pt x="67" y="57"/>
                </a:cubicBezTo>
                <a:cubicBezTo>
                  <a:pt x="67" y="57"/>
                  <a:pt x="67" y="57"/>
                  <a:pt x="67" y="57"/>
                </a:cubicBezTo>
                <a:cubicBezTo>
                  <a:pt x="74" y="64"/>
                  <a:pt x="81" y="70"/>
                  <a:pt x="85" y="79"/>
                </a:cubicBezTo>
                <a:cubicBezTo>
                  <a:pt x="85" y="79"/>
                  <a:pt x="85" y="79"/>
                  <a:pt x="85" y="79"/>
                </a:cubicBezTo>
                <a:cubicBezTo>
                  <a:pt x="87" y="83"/>
                  <a:pt x="88" y="88"/>
                  <a:pt x="88" y="93"/>
                </a:cubicBezTo>
                <a:cubicBezTo>
                  <a:pt x="88" y="104"/>
                  <a:pt x="88" y="104"/>
                  <a:pt x="88" y="104"/>
                </a:cubicBezTo>
                <a:cubicBezTo>
                  <a:pt x="88" y="106"/>
                  <a:pt x="87" y="109"/>
                  <a:pt x="85" y="111"/>
                </a:cubicBezTo>
                <a:cubicBezTo>
                  <a:pt x="84" y="113"/>
                  <a:pt x="82" y="114"/>
                  <a:pt x="79" y="115"/>
                </a:cubicBezTo>
                <a:cubicBezTo>
                  <a:pt x="79" y="115"/>
                  <a:pt x="79" y="115"/>
                  <a:pt x="78" y="115"/>
                </a:cubicBezTo>
                <a:cubicBezTo>
                  <a:pt x="69" y="115"/>
                  <a:pt x="69" y="115"/>
                  <a:pt x="69" y="115"/>
                </a:cubicBezTo>
                <a:cubicBezTo>
                  <a:pt x="69" y="119"/>
                  <a:pt x="69" y="119"/>
                  <a:pt x="69" y="119"/>
                </a:cubicBezTo>
                <a:cubicBezTo>
                  <a:pt x="69" y="122"/>
                  <a:pt x="66" y="124"/>
                  <a:pt x="64" y="124"/>
                </a:cubicBezTo>
                <a:cubicBezTo>
                  <a:pt x="64" y="124"/>
                  <a:pt x="64" y="124"/>
                  <a:pt x="64" y="124"/>
                </a:cubicBezTo>
                <a:cubicBezTo>
                  <a:pt x="23" y="124"/>
                  <a:pt x="23" y="124"/>
                  <a:pt x="23" y="124"/>
                </a:cubicBezTo>
                <a:cubicBezTo>
                  <a:pt x="21" y="124"/>
                  <a:pt x="19" y="122"/>
                  <a:pt x="19" y="119"/>
                </a:cubicBezTo>
                <a:cubicBezTo>
                  <a:pt x="19" y="119"/>
                  <a:pt x="19" y="119"/>
                  <a:pt x="19" y="119"/>
                </a:cubicBezTo>
                <a:cubicBezTo>
                  <a:pt x="19" y="115"/>
                  <a:pt x="19" y="115"/>
                  <a:pt x="19" y="115"/>
                </a:cubicBezTo>
                <a:cubicBezTo>
                  <a:pt x="9" y="115"/>
                  <a:pt x="9" y="115"/>
                  <a:pt x="9" y="115"/>
                </a:cubicBezTo>
                <a:cubicBezTo>
                  <a:pt x="9" y="115"/>
                  <a:pt x="8" y="115"/>
                  <a:pt x="8" y="115"/>
                </a:cubicBezTo>
                <a:cubicBezTo>
                  <a:pt x="5" y="114"/>
                  <a:pt x="3" y="113"/>
                  <a:pt x="2" y="111"/>
                </a:cubicBezTo>
                <a:cubicBezTo>
                  <a:pt x="0" y="109"/>
                  <a:pt x="0" y="106"/>
                  <a:pt x="0" y="104"/>
                </a:cubicBezTo>
                <a:cubicBezTo>
                  <a:pt x="0" y="93"/>
                  <a:pt x="0" y="93"/>
                  <a:pt x="0" y="93"/>
                </a:cubicBezTo>
                <a:cubicBezTo>
                  <a:pt x="0" y="88"/>
                  <a:pt x="1" y="83"/>
                  <a:pt x="2" y="79"/>
                </a:cubicBezTo>
                <a:cubicBezTo>
                  <a:pt x="6" y="70"/>
                  <a:pt x="13" y="64"/>
                  <a:pt x="20" y="57"/>
                </a:cubicBezTo>
                <a:cubicBezTo>
                  <a:pt x="20" y="57"/>
                  <a:pt x="20" y="57"/>
                  <a:pt x="20" y="57"/>
                </a:cubicBezTo>
                <a:cubicBezTo>
                  <a:pt x="20" y="57"/>
                  <a:pt x="20" y="57"/>
                  <a:pt x="20" y="57"/>
                </a:cubicBezTo>
                <a:cubicBezTo>
                  <a:pt x="13" y="51"/>
                  <a:pt x="10" y="42"/>
                  <a:pt x="10" y="33"/>
                </a:cubicBezTo>
                <a:cubicBezTo>
                  <a:pt x="10" y="15"/>
                  <a:pt x="25" y="0"/>
                  <a:pt x="44" y="0"/>
                </a:cubicBezTo>
                <a:close/>
                <a:moveTo>
                  <a:pt x="22" y="105"/>
                </a:moveTo>
                <a:cubicBezTo>
                  <a:pt x="22" y="105"/>
                  <a:pt x="22" y="105"/>
                  <a:pt x="22" y="105"/>
                </a:cubicBezTo>
                <a:cubicBezTo>
                  <a:pt x="22" y="92"/>
                  <a:pt x="22" y="92"/>
                  <a:pt x="22" y="92"/>
                </a:cubicBezTo>
                <a:cubicBezTo>
                  <a:pt x="22" y="90"/>
                  <a:pt x="24" y="89"/>
                  <a:pt x="25" y="89"/>
                </a:cubicBezTo>
                <a:cubicBezTo>
                  <a:pt x="27" y="89"/>
                  <a:pt x="28" y="90"/>
                  <a:pt x="28" y="92"/>
                </a:cubicBezTo>
                <a:cubicBezTo>
                  <a:pt x="28" y="109"/>
                  <a:pt x="28" y="109"/>
                  <a:pt x="28" y="109"/>
                </a:cubicBezTo>
                <a:cubicBezTo>
                  <a:pt x="28" y="110"/>
                  <a:pt x="28" y="110"/>
                  <a:pt x="28" y="110"/>
                </a:cubicBezTo>
                <a:cubicBezTo>
                  <a:pt x="28" y="114"/>
                  <a:pt x="28" y="114"/>
                  <a:pt x="28" y="114"/>
                </a:cubicBezTo>
                <a:cubicBezTo>
                  <a:pt x="59" y="114"/>
                  <a:pt x="59" y="114"/>
                  <a:pt x="59" y="114"/>
                </a:cubicBezTo>
                <a:cubicBezTo>
                  <a:pt x="59" y="110"/>
                  <a:pt x="59" y="110"/>
                  <a:pt x="59" y="110"/>
                </a:cubicBezTo>
                <a:cubicBezTo>
                  <a:pt x="59" y="110"/>
                  <a:pt x="59" y="110"/>
                  <a:pt x="59" y="110"/>
                </a:cubicBezTo>
                <a:cubicBezTo>
                  <a:pt x="59" y="109"/>
                  <a:pt x="59" y="109"/>
                  <a:pt x="59" y="109"/>
                </a:cubicBezTo>
                <a:cubicBezTo>
                  <a:pt x="59" y="92"/>
                  <a:pt x="59" y="92"/>
                  <a:pt x="59" y="92"/>
                </a:cubicBezTo>
                <a:cubicBezTo>
                  <a:pt x="59" y="90"/>
                  <a:pt x="60" y="89"/>
                  <a:pt x="62" y="89"/>
                </a:cubicBezTo>
                <a:cubicBezTo>
                  <a:pt x="63" y="89"/>
                  <a:pt x="65" y="90"/>
                  <a:pt x="65" y="92"/>
                </a:cubicBezTo>
                <a:cubicBezTo>
                  <a:pt x="65" y="105"/>
                  <a:pt x="65" y="105"/>
                  <a:pt x="65" y="105"/>
                </a:cubicBezTo>
                <a:cubicBezTo>
                  <a:pt x="78" y="105"/>
                  <a:pt x="78" y="105"/>
                  <a:pt x="78" y="105"/>
                </a:cubicBezTo>
                <a:cubicBezTo>
                  <a:pt x="78" y="104"/>
                  <a:pt x="78" y="104"/>
                  <a:pt x="78" y="104"/>
                </a:cubicBezTo>
                <a:cubicBezTo>
                  <a:pt x="78" y="93"/>
                  <a:pt x="78" y="93"/>
                  <a:pt x="78" y="93"/>
                </a:cubicBezTo>
                <a:cubicBezTo>
                  <a:pt x="78" y="89"/>
                  <a:pt x="77" y="86"/>
                  <a:pt x="76" y="83"/>
                </a:cubicBezTo>
                <a:cubicBezTo>
                  <a:pt x="76" y="83"/>
                  <a:pt x="76" y="83"/>
                  <a:pt x="76" y="83"/>
                </a:cubicBezTo>
                <a:cubicBezTo>
                  <a:pt x="73" y="75"/>
                  <a:pt x="65" y="69"/>
                  <a:pt x="59" y="63"/>
                </a:cubicBezTo>
                <a:cubicBezTo>
                  <a:pt x="55" y="66"/>
                  <a:pt x="49" y="67"/>
                  <a:pt x="44" y="67"/>
                </a:cubicBezTo>
                <a:cubicBezTo>
                  <a:pt x="38" y="67"/>
                  <a:pt x="33" y="66"/>
                  <a:pt x="28" y="63"/>
                </a:cubicBezTo>
                <a:cubicBezTo>
                  <a:pt x="23" y="69"/>
                  <a:pt x="15" y="75"/>
                  <a:pt x="11" y="83"/>
                </a:cubicBezTo>
                <a:cubicBezTo>
                  <a:pt x="10" y="86"/>
                  <a:pt x="10" y="89"/>
                  <a:pt x="10" y="93"/>
                </a:cubicBezTo>
                <a:cubicBezTo>
                  <a:pt x="10" y="104"/>
                  <a:pt x="10" y="104"/>
                  <a:pt x="10" y="104"/>
                </a:cubicBezTo>
                <a:cubicBezTo>
                  <a:pt x="10" y="104"/>
                  <a:pt x="10" y="104"/>
                  <a:pt x="10" y="105"/>
                </a:cubicBezTo>
                <a:cubicBezTo>
                  <a:pt x="22" y="105"/>
                  <a:pt x="22" y="105"/>
                  <a:pt x="22" y="105"/>
                </a:cubicBezTo>
                <a:close/>
                <a:moveTo>
                  <a:pt x="44" y="9"/>
                </a:moveTo>
                <a:cubicBezTo>
                  <a:pt x="44" y="9"/>
                  <a:pt x="44" y="9"/>
                  <a:pt x="44" y="9"/>
                </a:cubicBezTo>
                <a:cubicBezTo>
                  <a:pt x="30" y="9"/>
                  <a:pt x="20" y="20"/>
                  <a:pt x="20" y="33"/>
                </a:cubicBezTo>
                <a:cubicBezTo>
                  <a:pt x="20" y="47"/>
                  <a:pt x="31" y="57"/>
                  <a:pt x="44" y="57"/>
                </a:cubicBezTo>
                <a:cubicBezTo>
                  <a:pt x="57" y="57"/>
                  <a:pt x="68" y="47"/>
                  <a:pt x="68" y="33"/>
                </a:cubicBezTo>
                <a:cubicBezTo>
                  <a:pt x="68" y="20"/>
                  <a:pt x="57" y="9"/>
                  <a:pt x="44" y="9"/>
                </a:cubicBezTo>
                <a:close/>
              </a:path>
            </a:pathLst>
          </a:custGeom>
          <a:solidFill>
            <a:srgbClr val="FFFFFF"/>
          </a:solidFill>
          <a:ln>
            <a:noFill/>
          </a:ln>
          <a:effectLst>
            <a:outerShdw blurRad="190500" dist="190500" dir="5400000" algn="ctr" rotWithShape="0">
              <a:srgbClr val="000000">
                <a:alpha val="43137"/>
              </a:srgbClr>
            </a:outerShdw>
          </a:effectLst>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75000"/>
                  <a:lumOff val="25000"/>
                </a:schemeClr>
              </a:solidFill>
              <a:cs typeface="+mn-ea"/>
              <a:sym typeface="+mn-lt"/>
            </a:endParaRPr>
          </a:p>
        </p:txBody>
      </p:sp>
      <p:sp>
        <p:nvSpPr>
          <p:cNvPr id="36899" name="Freeform 35"/>
          <p:cNvSpPr>
            <a:spLocks noEditPoints="1"/>
          </p:cNvSpPr>
          <p:nvPr/>
        </p:nvSpPr>
        <p:spPr bwMode="auto">
          <a:xfrm>
            <a:off x="6273800" y="1533525"/>
            <a:ext cx="220663" cy="280988"/>
          </a:xfrm>
          <a:custGeom>
            <a:avLst/>
            <a:gdLst>
              <a:gd name="T0" fmla="*/ 99 w 111"/>
              <a:gd name="T1" fmla="*/ 127 h 142"/>
              <a:gd name="T2" fmla="*/ 90 w 111"/>
              <a:gd name="T3" fmla="*/ 134 h 142"/>
              <a:gd name="T4" fmla="*/ 62 w 111"/>
              <a:gd name="T5" fmla="*/ 141 h 142"/>
              <a:gd name="T6" fmla="*/ 35 w 111"/>
              <a:gd name="T7" fmla="*/ 129 h 142"/>
              <a:gd name="T8" fmla="*/ 35 w 111"/>
              <a:gd name="T9" fmla="*/ 129 h 142"/>
              <a:gd name="T10" fmla="*/ 35 w 111"/>
              <a:gd name="T11" fmla="*/ 129 h 142"/>
              <a:gd name="T12" fmla="*/ 28 w 111"/>
              <a:gd name="T13" fmla="*/ 120 h 142"/>
              <a:gd name="T14" fmla="*/ 13 w 111"/>
              <a:gd name="T15" fmla="*/ 95 h 142"/>
              <a:gd name="T16" fmla="*/ 13 w 111"/>
              <a:gd name="T17" fmla="*/ 95 h 142"/>
              <a:gd name="T18" fmla="*/ 5 w 111"/>
              <a:gd name="T19" fmla="*/ 80 h 142"/>
              <a:gd name="T20" fmla="*/ 15 w 111"/>
              <a:gd name="T21" fmla="*/ 60 h 142"/>
              <a:gd name="T22" fmla="*/ 28 w 111"/>
              <a:gd name="T23" fmla="*/ 66 h 142"/>
              <a:gd name="T24" fmla="*/ 29 w 111"/>
              <a:gd name="T25" fmla="*/ 67 h 142"/>
              <a:gd name="T26" fmla="*/ 30 w 111"/>
              <a:gd name="T27" fmla="*/ 69 h 142"/>
              <a:gd name="T28" fmla="*/ 30 w 111"/>
              <a:gd name="T29" fmla="*/ 22 h 142"/>
              <a:gd name="T30" fmla="*/ 49 w 111"/>
              <a:gd name="T31" fmla="*/ 11 h 142"/>
              <a:gd name="T32" fmla="*/ 73 w 111"/>
              <a:gd name="T33" fmla="*/ 11 h 142"/>
              <a:gd name="T34" fmla="*/ 92 w 111"/>
              <a:gd name="T35" fmla="*/ 22 h 142"/>
              <a:gd name="T36" fmla="*/ 92 w 111"/>
              <a:gd name="T37" fmla="*/ 22 h 142"/>
              <a:gd name="T38" fmla="*/ 93 w 111"/>
              <a:gd name="T39" fmla="*/ 22 h 142"/>
              <a:gd name="T40" fmla="*/ 111 w 111"/>
              <a:gd name="T41" fmla="*/ 34 h 142"/>
              <a:gd name="T42" fmla="*/ 111 w 111"/>
              <a:gd name="T43" fmla="*/ 97 h 142"/>
              <a:gd name="T44" fmla="*/ 108 w 111"/>
              <a:gd name="T45" fmla="*/ 113 h 142"/>
              <a:gd name="T46" fmla="*/ 99 w 111"/>
              <a:gd name="T47" fmla="*/ 127 h 142"/>
              <a:gd name="T48" fmla="*/ 85 w 111"/>
              <a:gd name="T49" fmla="*/ 126 h 142"/>
              <a:gd name="T50" fmla="*/ 85 w 111"/>
              <a:gd name="T51" fmla="*/ 126 h 142"/>
              <a:gd name="T52" fmla="*/ 92 w 111"/>
              <a:gd name="T53" fmla="*/ 120 h 142"/>
              <a:gd name="T54" fmla="*/ 98 w 111"/>
              <a:gd name="T55" fmla="*/ 109 h 142"/>
              <a:gd name="T56" fmla="*/ 101 w 111"/>
              <a:gd name="T57" fmla="*/ 97 h 142"/>
              <a:gd name="T58" fmla="*/ 101 w 111"/>
              <a:gd name="T59" fmla="*/ 34 h 142"/>
              <a:gd name="T60" fmla="*/ 95 w 111"/>
              <a:gd name="T61" fmla="*/ 34 h 142"/>
              <a:gd name="T62" fmla="*/ 95 w 111"/>
              <a:gd name="T63" fmla="*/ 64 h 142"/>
              <a:gd name="T64" fmla="*/ 82 w 111"/>
              <a:gd name="T65" fmla="*/ 64 h 142"/>
              <a:gd name="T66" fmla="*/ 82 w 111"/>
              <a:gd name="T67" fmla="*/ 22 h 142"/>
              <a:gd name="T68" fmla="*/ 77 w 111"/>
              <a:gd name="T69" fmla="*/ 22 h 142"/>
              <a:gd name="T70" fmla="*/ 77 w 111"/>
              <a:gd name="T71" fmla="*/ 64 h 142"/>
              <a:gd name="T72" fmla="*/ 64 w 111"/>
              <a:gd name="T73" fmla="*/ 64 h 142"/>
              <a:gd name="T74" fmla="*/ 64 w 111"/>
              <a:gd name="T75" fmla="*/ 15 h 142"/>
              <a:gd name="T76" fmla="*/ 58 w 111"/>
              <a:gd name="T77" fmla="*/ 15 h 142"/>
              <a:gd name="T78" fmla="*/ 58 w 111"/>
              <a:gd name="T79" fmla="*/ 64 h 142"/>
              <a:gd name="T80" fmla="*/ 45 w 111"/>
              <a:gd name="T81" fmla="*/ 64 h 142"/>
              <a:gd name="T82" fmla="*/ 45 w 111"/>
              <a:gd name="T83" fmla="*/ 22 h 142"/>
              <a:gd name="T84" fmla="*/ 40 w 111"/>
              <a:gd name="T85" fmla="*/ 22 h 142"/>
              <a:gd name="T86" fmla="*/ 40 w 111"/>
              <a:gd name="T87" fmla="*/ 80 h 142"/>
              <a:gd name="T88" fmla="*/ 27 w 111"/>
              <a:gd name="T89" fmla="*/ 84 h 142"/>
              <a:gd name="T90" fmla="*/ 20 w 111"/>
              <a:gd name="T91" fmla="*/ 72 h 142"/>
              <a:gd name="T92" fmla="*/ 13 w 111"/>
              <a:gd name="T93" fmla="*/ 75 h 142"/>
              <a:gd name="T94" fmla="*/ 22 w 111"/>
              <a:gd name="T95" fmla="*/ 90 h 142"/>
              <a:gd name="T96" fmla="*/ 22 w 111"/>
              <a:gd name="T97" fmla="*/ 90 h 142"/>
              <a:gd name="T98" fmla="*/ 36 w 111"/>
              <a:gd name="T99" fmla="*/ 115 h 142"/>
              <a:gd name="T100" fmla="*/ 42 w 111"/>
              <a:gd name="T101" fmla="*/ 122 h 142"/>
              <a:gd name="T102" fmla="*/ 42 w 111"/>
              <a:gd name="T103" fmla="*/ 122 h 142"/>
              <a:gd name="T104" fmla="*/ 63 w 111"/>
              <a:gd name="T105" fmla="*/ 131 h 142"/>
              <a:gd name="T106" fmla="*/ 85 w 111"/>
              <a:gd name="T107" fmla="*/ 12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1" h="142">
                <a:moveTo>
                  <a:pt x="99" y="127"/>
                </a:moveTo>
                <a:cubicBezTo>
                  <a:pt x="97" y="130"/>
                  <a:pt x="94" y="132"/>
                  <a:pt x="90" y="134"/>
                </a:cubicBezTo>
                <a:cubicBezTo>
                  <a:pt x="82" y="139"/>
                  <a:pt x="72" y="142"/>
                  <a:pt x="62" y="141"/>
                </a:cubicBezTo>
                <a:cubicBezTo>
                  <a:pt x="52" y="140"/>
                  <a:pt x="43" y="136"/>
                  <a:pt x="35" y="129"/>
                </a:cubicBezTo>
                <a:cubicBezTo>
                  <a:pt x="35" y="129"/>
                  <a:pt x="35" y="129"/>
                  <a:pt x="35" y="129"/>
                </a:cubicBezTo>
                <a:cubicBezTo>
                  <a:pt x="35" y="129"/>
                  <a:pt x="35" y="129"/>
                  <a:pt x="35" y="129"/>
                </a:cubicBezTo>
                <a:cubicBezTo>
                  <a:pt x="33" y="127"/>
                  <a:pt x="30" y="124"/>
                  <a:pt x="28" y="120"/>
                </a:cubicBezTo>
                <a:cubicBezTo>
                  <a:pt x="13" y="95"/>
                  <a:pt x="13" y="95"/>
                  <a:pt x="13" y="95"/>
                </a:cubicBezTo>
                <a:cubicBezTo>
                  <a:pt x="13" y="95"/>
                  <a:pt x="13" y="95"/>
                  <a:pt x="13" y="95"/>
                </a:cubicBezTo>
                <a:cubicBezTo>
                  <a:pt x="5" y="80"/>
                  <a:pt x="5" y="80"/>
                  <a:pt x="5" y="80"/>
                </a:cubicBezTo>
                <a:cubicBezTo>
                  <a:pt x="0" y="72"/>
                  <a:pt x="5" y="61"/>
                  <a:pt x="15" y="60"/>
                </a:cubicBezTo>
                <a:cubicBezTo>
                  <a:pt x="19" y="60"/>
                  <a:pt x="25" y="61"/>
                  <a:pt x="28" y="66"/>
                </a:cubicBezTo>
                <a:cubicBezTo>
                  <a:pt x="29" y="67"/>
                  <a:pt x="29" y="67"/>
                  <a:pt x="29" y="67"/>
                </a:cubicBezTo>
                <a:cubicBezTo>
                  <a:pt x="30" y="69"/>
                  <a:pt x="30" y="69"/>
                  <a:pt x="30" y="69"/>
                </a:cubicBezTo>
                <a:cubicBezTo>
                  <a:pt x="30" y="22"/>
                  <a:pt x="30" y="22"/>
                  <a:pt x="30" y="22"/>
                </a:cubicBezTo>
                <a:cubicBezTo>
                  <a:pt x="30" y="12"/>
                  <a:pt x="41" y="6"/>
                  <a:pt x="49" y="11"/>
                </a:cubicBezTo>
                <a:cubicBezTo>
                  <a:pt x="52" y="0"/>
                  <a:pt x="70" y="0"/>
                  <a:pt x="73" y="11"/>
                </a:cubicBezTo>
                <a:cubicBezTo>
                  <a:pt x="81" y="6"/>
                  <a:pt x="92" y="12"/>
                  <a:pt x="92" y="22"/>
                </a:cubicBezTo>
                <a:cubicBezTo>
                  <a:pt x="92" y="22"/>
                  <a:pt x="92" y="22"/>
                  <a:pt x="92" y="22"/>
                </a:cubicBezTo>
                <a:cubicBezTo>
                  <a:pt x="93" y="22"/>
                  <a:pt x="93" y="22"/>
                  <a:pt x="93" y="22"/>
                </a:cubicBezTo>
                <a:cubicBezTo>
                  <a:pt x="101" y="19"/>
                  <a:pt x="111" y="24"/>
                  <a:pt x="111" y="34"/>
                </a:cubicBezTo>
                <a:cubicBezTo>
                  <a:pt x="111" y="97"/>
                  <a:pt x="111" y="97"/>
                  <a:pt x="111" y="97"/>
                </a:cubicBezTo>
                <a:cubicBezTo>
                  <a:pt x="111" y="102"/>
                  <a:pt x="110" y="108"/>
                  <a:pt x="108" y="113"/>
                </a:cubicBezTo>
                <a:cubicBezTo>
                  <a:pt x="106" y="118"/>
                  <a:pt x="103" y="122"/>
                  <a:pt x="99" y="127"/>
                </a:cubicBezTo>
                <a:close/>
                <a:moveTo>
                  <a:pt x="85" y="126"/>
                </a:moveTo>
                <a:cubicBezTo>
                  <a:pt x="85" y="126"/>
                  <a:pt x="85" y="126"/>
                  <a:pt x="85" y="126"/>
                </a:cubicBezTo>
                <a:cubicBezTo>
                  <a:pt x="88" y="124"/>
                  <a:pt x="90" y="122"/>
                  <a:pt x="92" y="120"/>
                </a:cubicBezTo>
                <a:cubicBezTo>
                  <a:pt x="95" y="117"/>
                  <a:pt x="97" y="113"/>
                  <a:pt x="98" y="109"/>
                </a:cubicBezTo>
                <a:cubicBezTo>
                  <a:pt x="100" y="105"/>
                  <a:pt x="101" y="101"/>
                  <a:pt x="101" y="97"/>
                </a:cubicBezTo>
                <a:cubicBezTo>
                  <a:pt x="101" y="34"/>
                  <a:pt x="101" y="34"/>
                  <a:pt x="101" y="34"/>
                </a:cubicBezTo>
                <a:cubicBezTo>
                  <a:pt x="101" y="30"/>
                  <a:pt x="95" y="30"/>
                  <a:pt x="95" y="34"/>
                </a:cubicBezTo>
                <a:cubicBezTo>
                  <a:pt x="95" y="64"/>
                  <a:pt x="95" y="64"/>
                  <a:pt x="95" y="64"/>
                </a:cubicBezTo>
                <a:cubicBezTo>
                  <a:pt x="95" y="72"/>
                  <a:pt x="82" y="72"/>
                  <a:pt x="82" y="64"/>
                </a:cubicBezTo>
                <a:cubicBezTo>
                  <a:pt x="82" y="22"/>
                  <a:pt x="82" y="22"/>
                  <a:pt x="82" y="22"/>
                </a:cubicBezTo>
                <a:cubicBezTo>
                  <a:pt x="82" y="18"/>
                  <a:pt x="77" y="18"/>
                  <a:pt x="77" y="22"/>
                </a:cubicBezTo>
                <a:cubicBezTo>
                  <a:pt x="77" y="64"/>
                  <a:pt x="77" y="64"/>
                  <a:pt x="77" y="64"/>
                </a:cubicBezTo>
                <a:cubicBezTo>
                  <a:pt x="77" y="72"/>
                  <a:pt x="64" y="72"/>
                  <a:pt x="64" y="64"/>
                </a:cubicBezTo>
                <a:cubicBezTo>
                  <a:pt x="64" y="15"/>
                  <a:pt x="64" y="15"/>
                  <a:pt x="64" y="15"/>
                </a:cubicBezTo>
                <a:cubicBezTo>
                  <a:pt x="64" y="12"/>
                  <a:pt x="58" y="12"/>
                  <a:pt x="58" y="15"/>
                </a:cubicBezTo>
                <a:cubicBezTo>
                  <a:pt x="58" y="64"/>
                  <a:pt x="58" y="64"/>
                  <a:pt x="58" y="64"/>
                </a:cubicBezTo>
                <a:cubicBezTo>
                  <a:pt x="58" y="72"/>
                  <a:pt x="45" y="72"/>
                  <a:pt x="45" y="64"/>
                </a:cubicBezTo>
                <a:cubicBezTo>
                  <a:pt x="45" y="22"/>
                  <a:pt x="45" y="22"/>
                  <a:pt x="45" y="22"/>
                </a:cubicBezTo>
                <a:cubicBezTo>
                  <a:pt x="45" y="18"/>
                  <a:pt x="40" y="18"/>
                  <a:pt x="40" y="22"/>
                </a:cubicBezTo>
                <a:cubicBezTo>
                  <a:pt x="40" y="80"/>
                  <a:pt x="40" y="80"/>
                  <a:pt x="40" y="80"/>
                </a:cubicBezTo>
                <a:cubicBezTo>
                  <a:pt x="40" y="87"/>
                  <a:pt x="30" y="90"/>
                  <a:pt x="27" y="84"/>
                </a:cubicBezTo>
                <a:cubicBezTo>
                  <a:pt x="20" y="72"/>
                  <a:pt x="20" y="72"/>
                  <a:pt x="20" y="72"/>
                </a:cubicBezTo>
                <a:cubicBezTo>
                  <a:pt x="17" y="68"/>
                  <a:pt x="11" y="71"/>
                  <a:pt x="13" y="75"/>
                </a:cubicBezTo>
                <a:cubicBezTo>
                  <a:pt x="22" y="90"/>
                  <a:pt x="22" y="90"/>
                  <a:pt x="22" y="90"/>
                </a:cubicBezTo>
                <a:cubicBezTo>
                  <a:pt x="22" y="90"/>
                  <a:pt x="22" y="90"/>
                  <a:pt x="22" y="90"/>
                </a:cubicBezTo>
                <a:cubicBezTo>
                  <a:pt x="36" y="115"/>
                  <a:pt x="36" y="115"/>
                  <a:pt x="36" y="115"/>
                </a:cubicBezTo>
                <a:cubicBezTo>
                  <a:pt x="38" y="118"/>
                  <a:pt x="40" y="120"/>
                  <a:pt x="42" y="122"/>
                </a:cubicBezTo>
                <a:cubicBezTo>
                  <a:pt x="42" y="122"/>
                  <a:pt x="42" y="122"/>
                  <a:pt x="42" y="122"/>
                </a:cubicBezTo>
                <a:cubicBezTo>
                  <a:pt x="48" y="127"/>
                  <a:pt x="55" y="130"/>
                  <a:pt x="63" y="131"/>
                </a:cubicBezTo>
                <a:cubicBezTo>
                  <a:pt x="71" y="132"/>
                  <a:pt x="78" y="130"/>
                  <a:pt x="85" y="126"/>
                </a:cubicBezTo>
                <a:close/>
              </a:path>
            </a:pathLst>
          </a:custGeom>
          <a:solidFill>
            <a:srgbClr val="FFFFFF"/>
          </a:solidFill>
          <a:ln>
            <a:noFill/>
          </a:ln>
          <a:effectLst>
            <a:outerShdw blurRad="190500" dist="190500" dir="5400000" algn="ctr" rotWithShape="0">
              <a:srgbClr val="000000">
                <a:alpha val="43137"/>
              </a:srgbClr>
            </a:outerShdw>
          </a:effectLst>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75000"/>
                  <a:lumOff val="25000"/>
                </a:schemeClr>
              </a:solidFill>
              <a:cs typeface="+mn-ea"/>
              <a:sym typeface="+mn-lt"/>
            </a:endParaRPr>
          </a:p>
        </p:txBody>
      </p:sp>
      <p:sp>
        <p:nvSpPr>
          <p:cNvPr id="36900" name="Freeform 36"/>
          <p:cNvSpPr>
            <a:spLocks noEditPoints="1"/>
          </p:cNvSpPr>
          <p:nvPr/>
        </p:nvSpPr>
        <p:spPr bwMode="auto">
          <a:xfrm>
            <a:off x="6292850" y="3195638"/>
            <a:ext cx="187325" cy="252412"/>
          </a:xfrm>
          <a:custGeom>
            <a:avLst/>
            <a:gdLst>
              <a:gd name="T0" fmla="*/ 70 w 95"/>
              <a:gd name="T1" fmla="*/ 9 h 128"/>
              <a:gd name="T2" fmla="*/ 79 w 95"/>
              <a:gd name="T3" fmla="*/ 59 h 128"/>
              <a:gd name="T4" fmla="*/ 70 w 95"/>
              <a:gd name="T5" fmla="*/ 81 h 128"/>
              <a:gd name="T6" fmla="*/ 26 w 95"/>
              <a:gd name="T7" fmla="*/ 81 h 128"/>
              <a:gd name="T8" fmla="*/ 17 w 95"/>
              <a:gd name="T9" fmla="*/ 59 h 128"/>
              <a:gd name="T10" fmla="*/ 26 w 95"/>
              <a:gd name="T11" fmla="*/ 9 h 128"/>
              <a:gd name="T12" fmla="*/ 27 w 95"/>
              <a:gd name="T13" fmla="*/ 42 h 128"/>
              <a:gd name="T14" fmla="*/ 69 w 95"/>
              <a:gd name="T15" fmla="*/ 42 h 128"/>
              <a:gd name="T16" fmla="*/ 63 w 95"/>
              <a:gd name="T17" fmla="*/ 16 h 128"/>
              <a:gd name="T18" fmla="*/ 33 w 95"/>
              <a:gd name="T19" fmla="*/ 16 h 128"/>
              <a:gd name="T20" fmla="*/ 27 w 95"/>
              <a:gd name="T21" fmla="*/ 42 h 128"/>
              <a:gd name="T22" fmla="*/ 69 w 95"/>
              <a:gd name="T23" fmla="*/ 48 h 128"/>
              <a:gd name="T24" fmla="*/ 27 w 95"/>
              <a:gd name="T25" fmla="*/ 59 h 128"/>
              <a:gd name="T26" fmla="*/ 33 w 95"/>
              <a:gd name="T27" fmla="*/ 74 h 128"/>
              <a:gd name="T28" fmla="*/ 63 w 95"/>
              <a:gd name="T29" fmla="*/ 74 h 128"/>
              <a:gd name="T30" fmla="*/ 69 w 95"/>
              <a:gd name="T31" fmla="*/ 48 h 128"/>
              <a:gd name="T32" fmla="*/ 18 w 95"/>
              <a:gd name="T33" fmla="*/ 128 h 128"/>
              <a:gd name="T34" fmla="*/ 48 w 95"/>
              <a:gd name="T35" fmla="*/ 128 h 128"/>
              <a:gd name="T36" fmla="*/ 77 w 95"/>
              <a:gd name="T37" fmla="*/ 128 h 128"/>
              <a:gd name="T38" fmla="*/ 77 w 95"/>
              <a:gd name="T39" fmla="*/ 118 h 128"/>
              <a:gd name="T40" fmla="*/ 53 w 95"/>
              <a:gd name="T41" fmla="*/ 106 h 128"/>
              <a:gd name="T42" fmla="*/ 91 w 95"/>
              <a:gd name="T43" fmla="*/ 77 h 128"/>
              <a:gd name="T44" fmla="*/ 95 w 95"/>
              <a:gd name="T45" fmla="*/ 45 h 128"/>
              <a:gd name="T46" fmla="*/ 85 w 95"/>
              <a:gd name="T47" fmla="*/ 45 h 128"/>
              <a:gd name="T48" fmla="*/ 82 w 95"/>
              <a:gd name="T49" fmla="*/ 73 h 128"/>
              <a:gd name="T50" fmla="*/ 48 w 95"/>
              <a:gd name="T51" fmla="*/ 97 h 128"/>
              <a:gd name="T52" fmla="*/ 21 w 95"/>
              <a:gd name="T53" fmla="*/ 86 h 128"/>
              <a:gd name="T54" fmla="*/ 10 w 95"/>
              <a:gd name="T55" fmla="*/ 59 h 128"/>
              <a:gd name="T56" fmla="*/ 5 w 95"/>
              <a:gd name="T57" fmla="*/ 40 h 128"/>
              <a:gd name="T58" fmla="*/ 0 w 95"/>
              <a:gd name="T59" fmla="*/ 59 h 128"/>
              <a:gd name="T60" fmla="*/ 14 w 95"/>
              <a:gd name="T61" fmla="*/ 92 h 128"/>
              <a:gd name="T62" fmla="*/ 43 w 95"/>
              <a:gd name="T63" fmla="*/ 106 h 128"/>
              <a:gd name="T64" fmla="*/ 18 w 95"/>
              <a:gd name="T65" fmla="*/ 118 h 128"/>
              <a:gd name="T66" fmla="*/ 18 w 95"/>
              <a:gd name="T67"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5" h="128">
                <a:moveTo>
                  <a:pt x="48" y="0"/>
                </a:moveTo>
                <a:cubicBezTo>
                  <a:pt x="56" y="0"/>
                  <a:pt x="64" y="3"/>
                  <a:pt x="70" y="9"/>
                </a:cubicBezTo>
                <a:cubicBezTo>
                  <a:pt x="75" y="14"/>
                  <a:pt x="79" y="22"/>
                  <a:pt x="79" y="31"/>
                </a:cubicBezTo>
                <a:cubicBezTo>
                  <a:pt x="79" y="59"/>
                  <a:pt x="79" y="59"/>
                  <a:pt x="79" y="59"/>
                </a:cubicBezTo>
                <a:cubicBezTo>
                  <a:pt x="79" y="67"/>
                  <a:pt x="75" y="75"/>
                  <a:pt x="70" y="81"/>
                </a:cubicBezTo>
                <a:cubicBezTo>
                  <a:pt x="70" y="81"/>
                  <a:pt x="70" y="81"/>
                  <a:pt x="70" y="81"/>
                </a:cubicBezTo>
                <a:cubicBezTo>
                  <a:pt x="64" y="86"/>
                  <a:pt x="56" y="90"/>
                  <a:pt x="48" y="90"/>
                </a:cubicBezTo>
                <a:cubicBezTo>
                  <a:pt x="39" y="90"/>
                  <a:pt x="31" y="86"/>
                  <a:pt x="26" y="81"/>
                </a:cubicBezTo>
                <a:cubicBezTo>
                  <a:pt x="26" y="81"/>
                  <a:pt x="26" y="81"/>
                  <a:pt x="26" y="81"/>
                </a:cubicBezTo>
                <a:cubicBezTo>
                  <a:pt x="20" y="75"/>
                  <a:pt x="17" y="67"/>
                  <a:pt x="17" y="59"/>
                </a:cubicBezTo>
                <a:cubicBezTo>
                  <a:pt x="17" y="31"/>
                  <a:pt x="17" y="31"/>
                  <a:pt x="17" y="31"/>
                </a:cubicBezTo>
                <a:cubicBezTo>
                  <a:pt x="17" y="22"/>
                  <a:pt x="20" y="14"/>
                  <a:pt x="26" y="9"/>
                </a:cubicBezTo>
                <a:cubicBezTo>
                  <a:pt x="31" y="3"/>
                  <a:pt x="39" y="0"/>
                  <a:pt x="48" y="0"/>
                </a:cubicBezTo>
                <a:close/>
                <a:moveTo>
                  <a:pt x="27" y="42"/>
                </a:moveTo>
                <a:cubicBezTo>
                  <a:pt x="27" y="42"/>
                  <a:pt x="27" y="42"/>
                  <a:pt x="27" y="42"/>
                </a:cubicBezTo>
                <a:cubicBezTo>
                  <a:pt x="69" y="42"/>
                  <a:pt x="69" y="42"/>
                  <a:pt x="69" y="42"/>
                </a:cubicBezTo>
                <a:cubicBezTo>
                  <a:pt x="69" y="31"/>
                  <a:pt x="69" y="31"/>
                  <a:pt x="69" y="31"/>
                </a:cubicBezTo>
                <a:cubicBezTo>
                  <a:pt x="69" y="25"/>
                  <a:pt x="66" y="20"/>
                  <a:pt x="63" y="16"/>
                </a:cubicBezTo>
                <a:cubicBezTo>
                  <a:pt x="59" y="12"/>
                  <a:pt x="53" y="10"/>
                  <a:pt x="48" y="10"/>
                </a:cubicBezTo>
                <a:cubicBezTo>
                  <a:pt x="42" y="10"/>
                  <a:pt x="37" y="12"/>
                  <a:pt x="33" y="16"/>
                </a:cubicBezTo>
                <a:cubicBezTo>
                  <a:pt x="29" y="20"/>
                  <a:pt x="27" y="25"/>
                  <a:pt x="27" y="31"/>
                </a:cubicBezTo>
                <a:cubicBezTo>
                  <a:pt x="27" y="42"/>
                  <a:pt x="27" y="42"/>
                  <a:pt x="27" y="42"/>
                </a:cubicBezTo>
                <a:close/>
                <a:moveTo>
                  <a:pt x="69" y="48"/>
                </a:moveTo>
                <a:cubicBezTo>
                  <a:pt x="69" y="48"/>
                  <a:pt x="69" y="48"/>
                  <a:pt x="69" y="48"/>
                </a:cubicBezTo>
                <a:cubicBezTo>
                  <a:pt x="27" y="48"/>
                  <a:pt x="27" y="48"/>
                  <a:pt x="27" y="48"/>
                </a:cubicBezTo>
                <a:cubicBezTo>
                  <a:pt x="27" y="59"/>
                  <a:pt x="27" y="59"/>
                  <a:pt x="27" y="59"/>
                </a:cubicBezTo>
                <a:cubicBezTo>
                  <a:pt x="27" y="65"/>
                  <a:pt x="29" y="70"/>
                  <a:pt x="33" y="74"/>
                </a:cubicBezTo>
                <a:cubicBezTo>
                  <a:pt x="33" y="74"/>
                  <a:pt x="33" y="74"/>
                  <a:pt x="33" y="74"/>
                </a:cubicBezTo>
                <a:cubicBezTo>
                  <a:pt x="37" y="78"/>
                  <a:pt x="42" y="80"/>
                  <a:pt x="48" y="80"/>
                </a:cubicBezTo>
                <a:cubicBezTo>
                  <a:pt x="53" y="80"/>
                  <a:pt x="59" y="78"/>
                  <a:pt x="63" y="74"/>
                </a:cubicBezTo>
                <a:cubicBezTo>
                  <a:pt x="66" y="70"/>
                  <a:pt x="69" y="65"/>
                  <a:pt x="69" y="59"/>
                </a:cubicBezTo>
                <a:cubicBezTo>
                  <a:pt x="69" y="48"/>
                  <a:pt x="69" y="48"/>
                  <a:pt x="69" y="48"/>
                </a:cubicBezTo>
                <a:close/>
                <a:moveTo>
                  <a:pt x="18" y="128"/>
                </a:moveTo>
                <a:cubicBezTo>
                  <a:pt x="18" y="128"/>
                  <a:pt x="18" y="128"/>
                  <a:pt x="18" y="128"/>
                </a:cubicBezTo>
                <a:cubicBezTo>
                  <a:pt x="47" y="128"/>
                  <a:pt x="47" y="128"/>
                  <a:pt x="47" y="128"/>
                </a:cubicBezTo>
                <a:cubicBezTo>
                  <a:pt x="48" y="128"/>
                  <a:pt x="48" y="128"/>
                  <a:pt x="48" y="128"/>
                </a:cubicBezTo>
                <a:cubicBezTo>
                  <a:pt x="48" y="128"/>
                  <a:pt x="48" y="128"/>
                  <a:pt x="48" y="128"/>
                </a:cubicBezTo>
                <a:cubicBezTo>
                  <a:pt x="77" y="128"/>
                  <a:pt x="77" y="128"/>
                  <a:pt x="77" y="128"/>
                </a:cubicBezTo>
                <a:cubicBezTo>
                  <a:pt x="80" y="128"/>
                  <a:pt x="82" y="126"/>
                  <a:pt x="82" y="123"/>
                </a:cubicBezTo>
                <a:cubicBezTo>
                  <a:pt x="82" y="120"/>
                  <a:pt x="80" y="118"/>
                  <a:pt x="77" y="118"/>
                </a:cubicBezTo>
                <a:cubicBezTo>
                  <a:pt x="53" y="118"/>
                  <a:pt x="53" y="118"/>
                  <a:pt x="53" y="118"/>
                </a:cubicBezTo>
                <a:cubicBezTo>
                  <a:pt x="53" y="106"/>
                  <a:pt x="53" y="106"/>
                  <a:pt x="53" y="106"/>
                </a:cubicBezTo>
                <a:cubicBezTo>
                  <a:pt x="64" y="105"/>
                  <a:pt x="74" y="100"/>
                  <a:pt x="81" y="92"/>
                </a:cubicBezTo>
                <a:cubicBezTo>
                  <a:pt x="86" y="88"/>
                  <a:pt x="89" y="83"/>
                  <a:pt x="91" y="77"/>
                </a:cubicBezTo>
                <a:cubicBezTo>
                  <a:pt x="94" y="71"/>
                  <a:pt x="95" y="65"/>
                  <a:pt x="95" y="59"/>
                </a:cubicBezTo>
                <a:cubicBezTo>
                  <a:pt x="95" y="45"/>
                  <a:pt x="95" y="45"/>
                  <a:pt x="95" y="45"/>
                </a:cubicBezTo>
                <a:cubicBezTo>
                  <a:pt x="95" y="42"/>
                  <a:pt x="93" y="40"/>
                  <a:pt x="90" y="40"/>
                </a:cubicBezTo>
                <a:cubicBezTo>
                  <a:pt x="87" y="40"/>
                  <a:pt x="85" y="42"/>
                  <a:pt x="85" y="45"/>
                </a:cubicBezTo>
                <a:cubicBezTo>
                  <a:pt x="85" y="59"/>
                  <a:pt x="85" y="59"/>
                  <a:pt x="85" y="59"/>
                </a:cubicBezTo>
                <a:cubicBezTo>
                  <a:pt x="85" y="64"/>
                  <a:pt x="84" y="69"/>
                  <a:pt x="82" y="73"/>
                </a:cubicBezTo>
                <a:cubicBezTo>
                  <a:pt x="80" y="78"/>
                  <a:pt x="78" y="82"/>
                  <a:pt x="74" y="86"/>
                </a:cubicBezTo>
                <a:cubicBezTo>
                  <a:pt x="67" y="92"/>
                  <a:pt x="58" y="97"/>
                  <a:pt x="48" y="97"/>
                </a:cubicBezTo>
                <a:cubicBezTo>
                  <a:pt x="43" y="97"/>
                  <a:pt x="38" y="96"/>
                  <a:pt x="33" y="94"/>
                </a:cubicBezTo>
                <a:cubicBezTo>
                  <a:pt x="29" y="92"/>
                  <a:pt x="25" y="89"/>
                  <a:pt x="21" y="86"/>
                </a:cubicBezTo>
                <a:cubicBezTo>
                  <a:pt x="18" y="82"/>
                  <a:pt x="15" y="78"/>
                  <a:pt x="13" y="73"/>
                </a:cubicBezTo>
                <a:cubicBezTo>
                  <a:pt x="11" y="69"/>
                  <a:pt x="10" y="64"/>
                  <a:pt x="10" y="59"/>
                </a:cubicBezTo>
                <a:cubicBezTo>
                  <a:pt x="10" y="45"/>
                  <a:pt x="10" y="45"/>
                  <a:pt x="10" y="45"/>
                </a:cubicBezTo>
                <a:cubicBezTo>
                  <a:pt x="10" y="42"/>
                  <a:pt x="8" y="40"/>
                  <a:pt x="5" y="40"/>
                </a:cubicBezTo>
                <a:cubicBezTo>
                  <a:pt x="2" y="40"/>
                  <a:pt x="0" y="42"/>
                  <a:pt x="0" y="45"/>
                </a:cubicBezTo>
                <a:cubicBezTo>
                  <a:pt x="0" y="59"/>
                  <a:pt x="0" y="59"/>
                  <a:pt x="0" y="59"/>
                </a:cubicBezTo>
                <a:cubicBezTo>
                  <a:pt x="0" y="65"/>
                  <a:pt x="2" y="71"/>
                  <a:pt x="4" y="77"/>
                </a:cubicBezTo>
                <a:cubicBezTo>
                  <a:pt x="6" y="83"/>
                  <a:pt x="10" y="88"/>
                  <a:pt x="14" y="92"/>
                </a:cubicBezTo>
                <a:cubicBezTo>
                  <a:pt x="19" y="97"/>
                  <a:pt x="24" y="100"/>
                  <a:pt x="30" y="103"/>
                </a:cubicBezTo>
                <a:cubicBezTo>
                  <a:pt x="34" y="104"/>
                  <a:pt x="38" y="106"/>
                  <a:pt x="43" y="106"/>
                </a:cubicBezTo>
                <a:cubicBezTo>
                  <a:pt x="43" y="118"/>
                  <a:pt x="43" y="118"/>
                  <a:pt x="43" y="118"/>
                </a:cubicBezTo>
                <a:cubicBezTo>
                  <a:pt x="18" y="118"/>
                  <a:pt x="18" y="118"/>
                  <a:pt x="18" y="118"/>
                </a:cubicBezTo>
                <a:cubicBezTo>
                  <a:pt x="16" y="118"/>
                  <a:pt x="14" y="120"/>
                  <a:pt x="14" y="123"/>
                </a:cubicBezTo>
                <a:cubicBezTo>
                  <a:pt x="14" y="126"/>
                  <a:pt x="16" y="128"/>
                  <a:pt x="18" y="128"/>
                </a:cubicBezTo>
                <a:close/>
              </a:path>
            </a:pathLst>
          </a:custGeom>
          <a:solidFill>
            <a:srgbClr val="FFFFFF"/>
          </a:solidFill>
          <a:ln>
            <a:noFill/>
          </a:ln>
          <a:effectLst>
            <a:outerShdw blurRad="190500" dist="190500" dir="5400000" algn="ctr" rotWithShape="0">
              <a:srgbClr val="000000">
                <a:alpha val="43137"/>
              </a:srgbClr>
            </a:outerShdw>
          </a:effectLst>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75000"/>
                  <a:lumOff val="25000"/>
                </a:schemeClr>
              </a:solidFill>
              <a:cs typeface="+mn-ea"/>
              <a:sym typeface="+mn-lt"/>
            </a:endParaRPr>
          </a:p>
        </p:txBody>
      </p:sp>
      <p:sp>
        <p:nvSpPr>
          <p:cNvPr id="36901" name="Freeform 37"/>
          <p:cNvSpPr>
            <a:spLocks noEditPoints="1"/>
          </p:cNvSpPr>
          <p:nvPr/>
        </p:nvSpPr>
        <p:spPr bwMode="auto">
          <a:xfrm>
            <a:off x="2647950" y="2371725"/>
            <a:ext cx="220663" cy="254000"/>
          </a:xfrm>
          <a:custGeom>
            <a:avLst/>
            <a:gdLst>
              <a:gd name="T0" fmla="*/ 27 w 112"/>
              <a:gd name="T1" fmla="*/ 92 h 128"/>
              <a:gd name="T2" fmla="*/ 27 w 112"/>
              <a:gd name="T3" fmla="*/ 98 h 128"/>
              <a:gd name="T4" fmla="*/ 87 w 112"/>
              <a:gd name="T5" fmla="*/ 95 h 128"/>
              <a:gd name="T6" fmla="*/ 24 w 112"/>
              <a:gd name="T7" fmla="*/ 53 h 128"/>
              <a:gd name="T8" fmla="*/ 27 w 112"/>
              <a:gd name="T9" fmla="*/ 56 h 128"/>
              <a:gd name="T10" fmla="*/ 87 w 112"/>
              <a:gd name="T11" fmla="*/ 53 h 128"/>
              <a:gd name="T12" fmla="*/ 27 w 112"/>
              <a:gd name="T13" fmla="*/ 50 h 128"/>
              <a:gd name="T14" fmla="*/ 110 w 112"/>
              <a:gd name="T15" fmla="*/ 37 h 128"/>
              <a:gd name="T16" fmla="*/ 75 w 112"/>
              <a:gd name="T17" fmla="*/ 1 h 128"/>
              <a:gd name="T18" fmla="*/ 13 w 112"/>
              <a:gd name="T19" fmla="*/ 0 h 128"/>
              <a:gd name="T20" fmla="*/ 0 w 112"/>
              <a:gd name="T21" fmla="*/ 13 h 128"/>
              <a:gd name="T22" fmla="*/ 3 w 112"/>
              <a:gd name="T23" fmla="*/ 124 h 128"/>
              <a:gd name="T24" fmla="*/ 13 w 112"/>
              <a:gd name="T25" fmla="*/ 128 h 128"/>
              <a:gd name="T26" fmla="*/ 108 w 112"/>
              <a:gd name="T27" fmla="*/ 124 h 128"/>
              <a:gd name="T28" fmla="*/ 112 w 112"/>
              <a:gd name="T29" fmla="*/ 115 h 128"/>
              <a:gd name="T30" fmla="*/ 110 w 112"/>
              <a:gd name="T31" fmla="*/ 37 h 128"/>
              <a:gd name="T32" fmla="*/ 74 w 112"/>
              <a:gd name="T33" fmla="*/ 15 h 128"/>
              <a:gd name="T34" fmla="*/ 79 w 112"/>
              <a:gd name="T35" fmla="*/ 37 h 128"/>
              <a:gd name="T36" fmla="*/ 76 w 112"/>
              <a:gd name="T37" fmla="*/ 36 h 128"/>
              <a:gd name="T38" fmla="*/ 74 w 112"/>
              <a:gd name="T39" fmla="*/ 15 h 128"/>
              <a:gd name="T40" fmla="*/ 102 w 112"/>
              <a:gd name="T41" fmla="*/ 115 h 128"/>
              <a:gd name="T42" fmla="*/ 101 w 112"/>
              <a:gd name="T43" fmla="*/ 117 h 128"/>
              <a:gd name="T44" fmla="*/ 13 w 112"/>
              <a:gd name="T45" fmla="*/ 118 h 128"/>
              <a:gd name="T46" fmla="*/ 9 w 112"/>
              <a:gd name="T47" fmla="*/ 115 h 128"/>
              <a:gd name="T48" fmla="*/ 10 w 112"/>
              <a:gd name="T49" fmla="*/ 11 h 128"/>
              <a:gd name="T50" fmla="*/ 68 w 112"/>
              <a:gd name="T51" fmla="*/ 10 h 128"/>
              <a:gd name="T52" fmla="*/ 71 w 112"/>
              <a:gd name="T53" fmla="*/ 40 h 128"/>
              <a:gd name="T54" fmla="*/ 79 w 112"/>
              <a:gd name="T55" fmla="*/ 43 h 128"/>
              <a:gd name="T56" fmla="*/ 102 w 112"/>
              <a:gd name="T57" fmla="*/ 115 h 128"/>
              <a:gd name="T58" fmla="*/ 84 w 112"/>
              <a:gd name="T59" fmla="*/ 71 h 128"/>
              <a:gd name="T60" fmla="*/ 24 w 112"/>
              <a:gd name="T61" fmla="*/ 74 h 128"/>
              <a:gd name="T62" fmla="*/ 84 w 112"/>
              <a:gd name="T63" fmla="*/ 77 h 128"/>
              <a:gd name="T64" fmla="*/ 84 w 112"/>
              <a:gd name="T65" fmla="*/ 7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2" h="128">
                <a:moveTo>
                  <a:pt x="84" y="92"/>
                </a:moveTo>
                <a:cubicBezTo>
                  <a:pt x="27" y="92"/>
                  <a:pt x="27" y="92"/>
                  <a:pt x="27" y="92"/>
                </a:cubicBezTo>
                <a:cubicBezTo>
                  <a:pt x="25" y="92"/>
                  <a:pt x="24" y="93"/>
                  <a:pt x="24" y="95"/>
                </a:cubicBezTo>
                <a:cubicBezTo>
                  <a:pt x="24" y="96"/>
                  <a:pt x="25" y="98"/>
                  <a:pt x="27" y="98"/>
                </a:cubicBezTo>
                <a:cubicBezTo>
                  <a:pt x="84" y="98"/>
                  <a:pt x="84" y="98"/>
                  <a:pt x="84" y="98"/>
                </a:cubicBezTo>
                <a:cubicBezTo>
                  <a:pt x="86" y="98"/>
                  <a:pt x="87" y="96"/>
                  <a:pt x="87" y="95"/>
                </a:cubicBezTo>
                <a:cubicBezTo>
                  <a:pt x="87" y="93"/>
                  <a:pt x="86" y="92"/>
                  <a:pt x="84" y="92"/>
                </a:cubicBezTo>
                <a:close/>
                <a:moveTo>
                  <a:pt x="24" y="53"/>
                </a:moveTo>
                <a:cubicBezTo>
                  <a:pt x="24" y="53"/>
                  <a:pt x="24" y="53"/>
                  <a:pt x="24" y="53"/>
                </a:cubicBezTo>
                <a:cubicBezTo>
                  <a:pt x="24" y="55"/>
                  <a:pt x="25" y="56"/>
                  <a:pt x="27" y="56"/>
                </a:cubicBezTo>
                <a:cubicBezTo>
                  <a:pt x="84" y="56"/>
                  <a:pt x="84" y="56"/>
                  <a:pt x="84" y="56"/>
                </a:cubicBezTo>
                <a:cubicBezTo>
                  <a:pt x="86" y="56"/>
                  <a:pt x="87" y="55"/>
                  <a:pt x="87" y="53"/>
                </a:cubicBezTo>
                <a:cubicBezTo>
                  <a:pt x="87" y="52"/>
                  <a:pt x="86" y="50"/>
                  <a:pt x="84" y="50"/>
                </a:cubicBezTo>
                <a:cubicBezTo>
                  <a:pt x="27" y="50"/>
                  <a:pt x="27" y="50"/>
                  <a:pt x="27" y="50"/>
                </a:cubicBezTo>
                <a:cubicBezTo>
                  <a:pt x="25" y="50"/>
                  <a:pt x="24" y="52"/>
                  <a:pt x="24" y="53"/>
                </a:cubicBezTo>
                <a:close/>
                <a:moveTo>
                  <a:pt x="110" y="37"/>
                </a:moveTo>
                <a:cubicBezTo>
                  <a:pt x="110" y="37"/>
                  <a:pt x="110" y="37"/>
                  <a:pt x="110" y="37"/>
                </a:cubicBezTo>
                <a:cubicBezTo>
                  <a:pt x="75" y="1"/>
                  <a:pt x="75" y="1"/>
                  <a:pt x="75" y="1"/>
                </a:cubicBezTo>
                <a:cubicBezTo>
                  <a:pt x="74" y="0"/>
                  <a:pt x="73" y="0"/>
                  <a:pt x="71" y="0"/>
                </a:cubicBezTo>
                <a:cubicBezTo>
                  <a:pt x="13" y="0"/>
                  <a:pt x="13" y="0"/>
                  <a:pt x="13" y="0"/>
                </a:cubicBezTo>
                <a:cubicBezTo>
                  <a:pt x="9" y="0"/>
                  <a:pt x="6" y="1"/>
                  <a:pt x="3" y="4"/>
                </a:cubicBezTo>
                <a:cubicBezTo>
                  <a:pt x="1" y="6"/>
                  <a:pt x="0" y="9"/>
                  <a:pt x="0" y="13"/>
                </a:cubicBezTo>
                <a:cubicBezTo>
                  <a:pt x="0" y="115"/>
                  <a:pt x="0" y="115"/>
                  <a:pt x="0" y="115"/>
                </a:cubicBezTo>
                <a:cubicBezTo>
                  <a:pt x="0" y="118"/>
                  <a:pt x="1" y="122"/>
                  <a:pt x="3" y="124"/>
                </a:cubicBezTo>
                <a:cubicBezTo>
                  <a:pt x="4" y="124"/>
                  <a:pt x="4" y="124"/>
                  <a:pt x="4" y="124"/>
                </a:cubicBezTo>
                <a:cubicBezTo>
                  <a:pt x="6" y="126"/>
                  <a:pt x="9" y="128"/>
                  <a:pt x="13" y="128"/>
                </a:cubicBezTo>
                <a:cubicBezTo>
                  <a:pt x="99" y="128"/>
                  <a:pt x="99" y="128"/>
                  <a:pt x="99" y="128"/>
                </a:cubicBezTo>
                <a:cubicBezTo>
                  <a:pt x="102" y="128"/>
                  <a:pt x="105" y="126"/>
                  <a:pt x="108" y="124"/>
                </a:cubicBezTo>
                <a:cubicBezTo>
                  <a:pt x="108" y="124"/>
                  <a:pt x="108" y="124"/>
                  <a:pt x="108" y="124"/>
                </a:cubicBezTo>
                <a:cubicBezTo>
                  <a:pt x="110" y="122"/>
                  <a:pt x="112" y="118"/>
                  <a:pt x="112" y="115"/>
                </a:cubicBezTo>
                <a:cubicBezTo>
                  <a:pt x="112" y="40"/>
                  <a:pt x="112" y="40"/>
                  <a:pt x="112" y="40"/>
                </a:cubicBezTo>
                <a:cubicBezTo>
                  <a:pt x="112" y="39"/>
                  <a:pt x="111" y="38"/>
                  <a:pt x="110" y="37"/>
                </a:cubicBezTo>
                <a:close/>
                <a:moveTo>
                  <a:pt x="74" y="15"/>
                </a:moveTo>
                <a:cubicBezTo>
                  <a:pt x="74" y="15"/>
                  <a:pt x="74" y="15"/>
                  <a:pt x="74" y="15"/>
                </a:cubicBezTo>
                <a:cubicBezTo>
                  <a:pt x="97" y="37"/>
                  <a:pt x="97" y="37"/>
                  <a:pt x="97" y="37"/>
                </a:cubicBezTo>
                <a:cubicBezTo>
                  <a:pt x="79" y="37"/>
                  <a:pt x="79" y="37"/>
                  <a:pt x="79" y="37"/>
                </a:cubicBezTo>
                <a:cubicBezTo>
                  <a:pt x="78" y="37"/>
                  <a:pt x="77" y="37"/>
                  <a:pt x="76" y="36"/>
                </a:cubicBezTo>
                <a:cubicBezTo>
                  <a:pt x="76" y="36"/>
                  <a:pt x="76" y="36"/>
                  <a:pt x="76" y="36"/>
                </a:cubicBezTo>
                <a:cubicBezTo>
                  <a:pt x="75" y="35"/>
                  <a:pt x="74" y="33"/>
                  <a:pt x="74" y="32"/>
                </a:cubicBezTo>
                <a:cubicBezTo>
                  <a:pt x="74" y="15"/>
                  <a:pt x="74" y="15"/>
                  <a:pt x="74" y="15"/>
                </a:cubicBezTo>
                <a:close/>
                <a:moveTo>
                  <a:pt x="102" y="115"/>
                </a:moveTo>
                <a:cubicBezTo>
                  <a:pt x="102" y="115"/>
                  <a:pt x="102" y="115"/>
                  <a:pt x="102" y="115"/>
                </a:cubicBezTo>
                <a:cubicBezTo>
                  <a:pt x="102" y="116"/>
                  <a:pt x="101" y="116"/>
                  <a:pt x="101" y="117"/>
                </a:cubicBezTo>
                <a:cubicBezTo>
                  <a:pt x="101" y="117"/>
                  <a:pt x="101" y="117"/>
                  <a:pt x="101" y="117"/>
                </a:cubicBezTo>
                <a:cubicBezTo>
                  <a:pt x="100" y="118"/>
                  <a:pt x="99" y="118"/>
                  <a:pt x="99" y="118"/>
                </a:cubicBezTo>
                <a:cubicBezTo>
                  <a:pt x="13" y="118"/>
                  <a:pt x="13" y="118"/>
                  <a:pt x="13" y="118"/>
                </a:cubicBezTo>
                <a:cubicBezTo>
                  <a:pt x="12" y="118"/>
                  <a:pt x="11" y="118"/>
                  <a:pt x="10" y="117"/>
                </a:cubicBezTo>
                <a:cubicBezTo>
                  <a:pt x="10" y="116"/>
                  <a:pt x="9" y="116"/>
                  <a:pt x="9" y="115"/>
                </a:cubicBezTo>
                <a:cubicBezTo>
                  <a:pt x="9" y="13"/>
                  <a:pt x="9" y="13"/>
                  <a:pt x="9" y="13"/>
                </a:cubicBezTo>
                <a:cubicBezTo>
                  <a:pt x="9" y="12"/>
                  <a:pt x="10" y="11"/>
                  <a:pt x="10" y="11"/>
                </a:cubicBezTo>
                <a:cubicBezTo>
                  <a:pt x="11" y="10"/>
                  <a:pt x="12" y="10"/>
                  <a:pt x="13" y="10"/>
                </a:cubicBezTo>
                <a:cubicBezTo>
                  <a:pt x="68" y="10"/>
                  <a:pt x="68" y="10"/>
                  <a:pt x="68" y="10"/>
                </a:cubicBezTo>
                <a:cubicBezTo>
                  <a:pt x="68" y="32"/>
                  <a:pt x="68" y="32"/>
                  <a:pt x="68" y="32"/>
                </a:cubicBezTo>
                <a:cubicBezTo>
                  <a:pt x="68" y="35"/>
                  <a:pt x="69" y="38"/>
                  <a:pt x="71" y="40"/>
                </a:cubicBezTo>
                <a:cubicBezTo>
                  <a:pt x="72" y="40"/>
                  <a:pt x="72" y="40"/>
                  <a:pt x="72" y="40"/>
                </a:cubicBezTo>
                <a:cubicBezTo>
                  <a:pt x="73" y="42"/>
                  <a:pt x="76" y="43"/>
                  <a:pt x="79" y="43"/>
                </a:cubicBezTo>
                <a:cubicBezTo>
                  <a:pt x="102" y="43"/>
                  <a:pt x="102" y="43"/>
                  <a:pt x="102" y="43"/>
                </a:cubicBezTo>
                <a:cubicBezTo>
                  <a:pt x="102" y="115"/>
                  <a:pt x="102" y="115"/>
                  <a:pt x="102" y="115"/>
                </a:cubicBezTo>
                <a:close/>
                <a:moveTo>
                  <a:pt x="84" y="71"/>
                </a:moveTo>
                <a:cubicBezTo>
                  <a:pt x="84" y="71"/>
                  <a:pt x="84" y="71"/>
                  <a:pt x="84" y="71"/>
                </a:cubicBezTo>
                <a:cubicBezTo>
                  <a:pt x="27" y="71"/>
                  <a:pt x="27" y="71"/>
                  <a:pt x="27" y="71"/>
                </a:cubicBezTo>
                <a:cubicBezTo>
                  <a:pt x="25" y="71"/>
                  <a:pt x="24" y="72"/>
                  <a:pt x="24" y="74"/>
                </a:cubicBezTo>
                <a:cubicBezTo>
                  <a:pt x="24" y="76"/>
                  <a:pt x="25" y="77"/>
                  <a:pt x="27" y="77"/>
                </a:cubicBezTo>
                <a:cubicBezTo>
                  <a:pt x="84" y="77"/>
                  <a:pt x="84" y="77"/>
                  <a:pt x="84" y="77"/>
                </a:cubicBezTo>
                <a:cubicBezTo>
                  <a:pt x="86" y="77"/>
                  <a:pt x="87" y="76"/>
                  <a:pt x="87" y="74"/>
                </a:cubicBezTo>
                <a:cubicBezTo>
                  <a:pt x="87" y="72"/>
                  <a:pt x="86" y="71"/>
                  <a:pt x="84" y="71"/>
                </a:cubicBezTo>
                <a:close/>
              </a:path>
            </a:pathLst>
          </a:custGeom>
          <a:solidFill>
            <a:srgbClr val="FFFFFF"/>
          </a:solidFill>
          <a:ln>
            <a:noFill/>
          </a:ln>
          <a:effectLst>
            <a:outerShdw blurRad="190500" dist="190500" dir="5400000" algn="ctr" rotWithShape="0">
              <a:srgbClr val="000000">
                <a:alpha val="43137"/>
              </a:srgbClr>
            </a:outerShdw>
          </a:effectLst>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75000"/>
                  <a:lumOff val="25000"/>
                </a:schemeClr>
              </a:solidFill>
              <a:cs typeface="+mn-ea"/>
              <a:sym typeface="+mn-lt"/>
            </a:endParaRPr>
          </a:p>
        </p:txBody>
      </p:sp>
      <p:sp>
        <p:nvSpPr>
          <p:cNvPr id="36902" name="Freeform 38"/>
          <p:cNvSpPr>
            <a:spLocks noEditPoints="1"/>
          </p:cNvSpPr>
          <p:nvPr/>
        </p:nvSpPr>
        <p:spPr bwMode="auto">
          <a:xfrm>
            <a:off x="2654300" y="3197225"/>
            <a:ext cx="207963" cy="247650"/>
          </a:xfrm>
          <a:custGeom>
            <a:avLst/>
            <a:gdLst>
              <a:gd name="T0" fmla="*/ 93 w 105"/>
              <a:gd name="T1" fmla="*/ 2 h 125"/>
              <a:gd name="T2" fmla="*/ 90 w 105"/>
              <a:gd name="T3" fmla="*/ 9 h 125"/>
              <a:gd name="T4" fmla="*/ 105 w 105"/>
              <a:gd name="T5" fmla="*/ 47 h 125"/>
              <a:gd name="T6" fmla="*/ 88 w 105"/>
              <a:gd name="T7" fmla="*/ 89 h 125"/>
              <a:gd name="T8" fmla="*/ 69 w 105"/>
              <a:gd name="T9" fmla="*/ 101 h 125"/>
              <a:gd name="T10" fmla="*/ 52 w 105"/>
              <a:gd name="T11" fmla="*/ 105 h 125"/>
              <a:gd name="T12" fmla="*/ 52 w 105"/>
              <a:gd name="T13" fmla="*/ 115 h 125"/>
              <a:gd name="T14" fmla="*/ 76 w 105"/>
              <a:gd name="T15" fmla="*/ 120 h 125"/>
              <a:gd name="T16" fmla="*/ 47 w 105"/>
              <a:gd name="T17" fmla="*/ 125 h 125"/>
              <a:gd name="T18" fmla="*/ 47 w 105"/>
              <a:gd name="T19" fmla="*/ 125 h 125"/>
              <a:gd name="T20" fmla="*/ 19 w 105"/>
              <a:gd name="T21" fmla="*/ 120 h 125"/>
              <a:gd name="T22" fmla="*/ 42 w 105"/>
              <a:gd name="T23" fmla="*/ 115 h 125"/>
              <a:gd name="T24" fmla="*/ 42 w 105"/>
              <a:gd name="T25" fmla="*/ 105 h 125"/>
              <a:gd name="T26" fmla="*/ 8 w 105"/>
              <a:gd name="T27" fmla="*/ 91 h 125"/>
              <a:gd name="T28" fmla="*/ 1 w 105"/>
              <a:gd name="T29" fmla="*/ 94 h 125"/>
              <a:gd name="T30" fmla="*/ 12 w 105"/>
              <a:gd name="T31" fmla="*/ 79 h 125"/>
              <a:gd name="T32" fmla="*/ 14 w 105"/>
              <a:gd name="T33" fmla="*/ 14 h 125"/>
              <a:gd name="T34" fmla="*/ 78 w 105"/>
              <a:gd name="T35" fmla="*/ 12 h 125"/>
              <a:gd name="T36" fmla="*/ 84 w 105"/>
              <a:gd name="T37" fmla="*/ 7 h 125"/>
              <a:gd name="T38" fmla="*/ 84 w 105"/>
              <a:gd name="T39" fmla="*/ 7 h 125"/>
              <a:gd name="T40" fmla="*/ 86 w 105"/>
              <a:gd name="T41" fmla="*/ 13 h 125"/>
              <a:gd name="T42" fmla="*/ 82 w 105"/>
              <a:gd name="T43" fmla="*/ 16 h 125"/>
              <a:gd name="T44" fmla="*/ 80 w 105"/>
              <a:gd name="T45" fmla="*/ 81 h 125"/>
              <a:gd name="T46" fmla="*/ 47 w 105"/>
              <a:gd name="T47" fmla="*/ 95 h 125"/>
              <a:gd name="T48" fmla="*/ 13 w 105"/>
              <a:gd name="T49" fmla="*/ 86 h 125"/>
              <a:gd name="T50" fmla="*/ 47 w 105"/>
              <a:gd name="T51" fmla="*/ 100 h 125"/>
              <a:gd name="T52" fmla="*/ 67 w 105"/>
              <a:gd name="T53" fmla="*/ 96 h 125"/>
              <a:gd name="T54" fmla="*/ 84 w 105"/>
              <a:gd name="T55" fmla="*/ 84 h 125"/>
              <a:gd name="T56" fmla="*/ 95 w 105"/>
              <a:gd name="T57" fmla="*/ 67 h 125"/>
              <a:gd name="T58" fmla="*/ 95 w 105"/>
              <a:gd name="T59" fmla="*/ 28 h 125"/>
              <a:gd name="T60" fmla="*/ 74 w 105"/>
              <a:gd name="T61" fmla="*/ 21 h 125"/>
              <a:gd name="T62" fmla="*/ 47 w 105"/>
              <a:gd name="T63" fmla="*/ 10 h 125"/>
              <a:gd name="T64" fmla="*/ 10 w 105"/>
              <a:gd name="T65" fmla="*/ 47 h 125"/>
              <a:gd name="T66" fmla="*/ 47 w 105"/>
              <a:gd name="T67" fmla="*/ 85 h 125"/>
              <a:gd name="T68" fmla="*/ 74 w 105"/>
              <a:gd name="T69" fmla="*/ 74 h 125"/>
              <a:gd name="T70" fmla="*/ 74 w 105"/>
              <a:gd name="T71" fmla="*/ 21 h 125"/>
              <a:gd name="T72" fmla="*/ 80 w 105"/>
              <a:gd name="T73" fmla="*/ 81 h 125"/>
              <a:gd name="T74" fmla="*/ 74 w 105"/>
              <a:gd name="T75" fmla="*/ 81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125">
                <a:moveTo>
                  <a:pt x="89" y="2"/>
                </a:moveTo>
                <a:cubicBezTo>
                  <a:pt x="90" y="0"/>
                  <a:pt x="92" y="0"/>
                  <a:pt x="93" y="2"/>
                </a:cubicBezTo>
                <a:cubicBezTo>
                  <a:pt x="94" y="3"/>
                  <a:pt x="94" y="5"/>
                  <a:pt x="93" y="6"/>
                </a:cubicBezTo>
                <a:cubicBezTo>
                  <a:pt x="90" y="9"/>
                  <a:pt x="90" y="9"/>
                  <a:pt x="90" y="9"/>
                </a:cubicBezTo>
                <a:cubicBezTo>
                  <a:pt x="95" y="14"/>
                  <a:pt x="98" y="19"/>
                  <a:pt x="101" y="25"/>
                </a:cubicBezTo>
                <a:cubicBezTo>
                  <a:pt x="104" y="32"/>
                  <a:pt x="105" y="40"/>
                  <a:pt x="105" y="47"/>
                </a:cubicBezTo>
                <a:cubicBezTo>
                  <a:pt x="105" y="55"/>
                  <a:pt x="104" y="63"/>
                  <a:pt x="101" y="70"/>
                </a:cubicBezTo>
                <a:cubicBezTo>
                  <a:pt x="98" y="77"/>
                  <a:pt x="94" y="83"/>
                  <a:pt x="88" y="89"/>
                </a:cubicBezTo>
                <a:cubicBezTo>
                  <a:pt x="88" y="89"/>
                  <a:pt x="88" y="89"/>
                  <a:pt x="88" y="89"/>
                </a:cubicBezTo>
                <a:cubicBezTo>
                  <a:pt x="83" y="94"/>
                  <a:pt x="76" y="98"/>
                  <a:pt x="69" y="101"/>
                </a:cubicBezTo>
                <a:cubicBezTo>
                  <a:pt x="69" y="101"/>
                  <a:pt x="69" y="101"/>
                  <a:pt x="69" y="101"/>
                </a:cubicBezTo>
                <a:cubicBezTo>
                  <a:pt x="64" y="103"/>
                  <a:pt x="58" y="105"/>
                  <a:pt x="52" y="105"/>
                </a:cubicBezTo>
                <a:cubicBezTo>
                  <a:pt x="52" y="106"/>
                  <a:pt x="52" y="106"/>
                  <a:pt x="52" y="106"/>
                </a:cubicBezTo>
                <a:cubicBezTo>
                  <a:pt x="52" y="115"/>
                  <a:pt x="52" y="115"/>
                  <a:pt x="52" y="115"/>
                </a:cubicBezTo>
                <a:cubicBezTo>
                  <a:pt x="71" y="115"/>
                  <a:pt x="71" y="115"/>
                  <a:pt x="71" y="115"/>
                </a:cubicBezTo>
                <a:cubicBezTo>
                  <a:pt x="74" y="115"/>
                  <a:pt x="76" y="117"/>
                  <a:pt x="76" y="120"/>
                </a:cubicBezTo>
                <a:cubicBezTo>
                  <a:pt x="76" y="123"/>
                  <a:pt x="74" y="125"/>
                  <a:pt x="71" y="125"/>
                </a:cubicBezTo>
                <a:cubicBezTo>
                  <a:pt x="47" y="125"/>
                  <a:pt x="47" y="125"/>
                  <a:pt x="47" y="125"/>
                </a:cubicBezTo>
                <a:cubicBezTo>
                  <a:pt x="47" y="125"/>
                  <a:pt x="47" y="125"/>
                  <a:pt x="47" y="125"/>
                </a:cubicBezTo>
                <a:cubicBezTo>
                  <a:pt x="47" y="125"/>
                  <a:pt x="47" y="125"/>
                  <a:pt x="47" y="125"/>
                </a:cubicBezTo>
                <a:cubicBezTo>
                  <a:pt x="23" y="125"/>
                  <a:pt x="23" y="125"/>
                  <a:pt x="23" y="125"/>
                </a:cubicBezTo>
                <a:cubicBezTo>
                  <a:pt x="21" y="125"/>
                  <a:pt x="19" y="123"/>
                  <a:pt x="19" y="120"/>
                </a:cubicBezTo>
                <a:cubicBezTo>
                  <a:pt x="19" y="117"/>
                  <a:pt x="21" y="115"/>
                  <a:pt x="23" y="115"/>
                </a:cubicBezTo>
                <a:cubicBezTo>
                  <a:pt x="42" y="115"/>
                  <a:pt x="42" y="115"/>
                  <a:pt x="42" y="115"/>
                </a:cubicBezTo>
                <a:cubicBezTo>
                  <a:pt x="42" y="106"/>
                  <a:pt x="42" y="106"/>
                  <a:pt x="42" y="106"/>
                </a:cubicBezTo>
                <a:cubicBezTo>
                  <a:pt x="42" y="106"/>
                  <a:pt x="42" y="106"/>
                  <a:pt x="42" y="105"/>
                </a:cubicBezTo>
                <a:cubicBezTo>
                  <a:pt x="36" y="105"/>
                  <a:pt x="30" y="103"/>
                  <a:pt x="25" y="101"/>
                </a:cubicBezTo>
                <a:cubicBezTo>
                  <a:pt x="19" y="99"/>
                  <a:pt x="13" y="95"/>
                  <a:pt x="8" y="91"/>
                </a:cubicBezTo>
                <a:cubicBezTo>
                  <a:pt x="5" y="94"/>
                  <a:pt x="5" y="94"/>
                  <a:pt x="5" y="94"/>
                </a:cubicBezTo>
                <a:cubicBezTo>
                  <a:pt x="4" y="95"/>
                  <a:pt x="2" y="95"/>
                  <a:pt x="1" y="94"/>
                </a:cubicBezTo>
                <a:cubicBezTo>
                  <a:pt x="0" y="92"/>
                  <a:pt x="0" y="91"/>
                  <a:pt x="1" y="89"/>
                </a:cubicBezTo>
                <a:cubicBezTo>
                  <a:pt x="12" y="79"/>
                  <a:pt x="12" y="79"/>
                  <a:pt x="12" y="79"/>
                </a:cubicBezTo>
                <a:cubicBezTo>
                  <a:pt x="5" y="70"/>
                  <a:pt x="0" y="60"/>
                  <a:pt x="0" y="47"/>
                </a:cubicBezTo>
                <a:cubicBezTo>
                  <a:pt x="0" y="35"/>
                  <a:pt x="5" y="23"/>
                  <a:pt x="14" y="14"/>
                </a:cubicBezTo>
                <a:cubicBezTo>
                  <a:pt x="23" y="6"/>
                  <a:pt x="34" y="0"/>
                  <a:pt x="47" y="0"/>
                </a:cubicBezTo>
                <a:cubicBezTo>
                  <a:pt x="59" y="0"/>
                  <a:pt x="70" y="5"/>
                  <a:pt x="78" y="12"/>
                </a:cubicBezTo>
                <a:cubicBezTo>
                  <a:pt x="84" y="7"/>
                  <a:pt x="84" y="7"/>
                  <a:pt x="84" y="7"/>
                </a:cubicBezTo>
                <a:cubicBezTo>
                  <a:pt x="84" y="7"/>
                  <a:pt x="84" y="7"/>
                  <a:pt x="84" y="7"/>
                </a:cubicBezTo>
                <a:cubicBezTo>
                  <a:pt x="84" y="7"/>
                  <a:pt x="84" y="7"/>
                  <a:pt x="84" y="7"/>
                </a:cubicBezTo>
                <a:cubicBezTo>
                  <a:pt x="84" y="7"/>
                  <a:pt x="84" y="7"/>
                  <a:pt x="84" y="7"/>
                </a:cubicBezTo>
                <a:cubicBezTo>
                  <a:pt x="89" y="2"/>
                  <a:pt x="89" y="2"/>
                  <a:pt x="89" y="2"/>
                </a:cubicBezTo>
                <a:close/>
                <a:moveTo>
                  <a:pt x="86" y="13"/>
                </a:moveTo>
                <a:cubicBezTo>
                  <a:pt x="86" y="13"/>
                  <a:pt x="86" y="13"/>
                  <a:pt x="86" y="13"/>
                </a:cubicBezTo>
                <a:cubicBezTo>
                  <a:pt x="82" y="16"/>
                  <a:pt x="82" y="16"/>
                  <a:pt x="82" y="16"/>
                </a:cubicBezTo>
                <a:cubicBezTo>
                  <a:pt x="90" y="25"/>
                  <a:pt x="94" y="36"/>
                  <a:pt x="94" y="47"/>
                </a:cubicBezTo>
                <a:cubicBezTo>
                  <a:pt x="94" y="61"/>
                  <a:pt x="89" y="72"/>
                  <a:pt x="80" y="81"/>
                </a:cubicBezTo>
                <a:cubicBezTo>
                  <a:pt x="80" y="81"/>
                  <a:pt x="80" y="81"/>
                  <a:pt x="80" y="81"/>
                </a:cubicBezTo>
                <a:cubicBezTo>
                  <a:pt x="72" y="89"/>
                  <a:pt x="60" y="95"/>
                  <a:pt x="47" y="95"/>
                </a:cubicBezTo>
                <a:cubicBezTo>
                  <a:pt x="35" y="95"/>
                  <a:pt x="24" y="90"/>
                  <a:pt x="16" y="83"/>
                </a:cubicBezTo>
                <a:cubicBezTo>
                  <a:pt x="13" y="86"/>
                  <a:pt x="13" y="86"/>
                  <a:pt x="13" y="86"/>
                </a:cubicBezTo>
                <a:cubicBezTo>
                  <a:pt x="17" y="90"/>
                  <a:pt x="22" y="93"/>
                  <a:pt x="27" y="96"/>
                </a:cubicBezTo>
                <a:cubicBezTo>
                  <a:pt x="33" y="98"/>
                  <a:pt x="40" y="100"/>
                  <a:pt x="47" y="100"/>
                </a:cubicBezTo>
                <a:cubicBezTo>
                  <a:pt x="54" y="100"/>
                  <a:pt x="61" y="98"/>
                  <a:pt x="67" y="96"/>
                </a:cubicBezTo>
                <a:cubicBezTo>
                  <a:pt x="67" y="96"/>
                  <a:pt x="67" y="96"/>
                  <a:pt x="67" y="96"/>
                </a:cubicBezTo>
                <a:cubicBezTo>
                  <a:pt x="73" y="93"/>
                  <a:pt x="79" y="89"/>
                  <a:pt x="84" y="84"/>
                </a:cubicBezTo>
                <a:cubicBezTo>
                  <a:pt x="84" y="84"/>
                  <a:pt x="84" y="84"/>
                  <a:pt x="84" y="84"/>
                </a:cubicBezTo>
                <a:cubicBezTo>
                  <a:pt x="84" y="84"/>
                  <a:pt x="84" y="84"/>
                  <a:pt x="84" y="84"/>
                </a:cubicBezTo>
                <a:cubicBezTo>
                  <a:pt x="89" y="80"/>
                  <a:pt x="93" y="74"/>
                  <a:pt x="95" y="67"/>
                </a:cubicBezTo>
                <a:cubicBezTo>
                  <a:pt x="98" y="61"/>
                  <a:pt x="99" y="55"/>
                  <a:pt x="99" y="47"/>
                </a:cubicBezTo>
                <a:cubicBezTo>
                  <a:pt x="99" y="40"/>
                  <a:pt x="98" y="34"/>
                  <a:pt x="95" y="28"/>
                </a:cubicBezTo>
                <a:cubicBezTo>
                  <a:pt x="93" y="22"/>
                  <a:pt x="90" y="17"/>
                  <a:pt x="86" y="13"/>
                </a:cubicBezTo>
                <a:close/>
                <a:moveTo>
                  <a:pt x="74" y="21"/>
                </a:moveTo>
                <a:cubicBezTo>
                  <a:pt x="74" y="21"/>
                  <a:pt x="74" y="21"/>
                  <a:pt x="74" y="21"/>
                </a:cubicBezTo>
                <a:cubicBezTo>
                  <a:pt x="67" y="15"/>
                  <a:pt x="58" y="10"/>
                  <a:pt x="47" y="10"/>
                </a:cubicBezTo>
                <a:cubicBezTo>
                  <a:pt x="37" y="10"/>
                  <a:pt x="28" y="15"/>
                  <a:pt x="21" y="21"/>
                </a:cubicBezTo>
                <a:cubicBezTo>
                  <a:pt x="14" y="28"/>
                  <a:pt x="10" y="37"/>
                  <a:pt x="10" y="47"/>
                </a:cubicBezTo>
                <a:cubicBezTo>
                  <a:pt x="10" y="58"/>
                  <a:pt x="14" y="67"/>
                  <a:pt x="21" y="74"/>
                </a:cubicBezTo>
                <a:cubicBezTo>
                  <a:pt x="28" y="81"/>
                  <a:pt x="37" y="85"/>
                  <a:pt x="47" y="85"/>
                </a:cubicBezTo>
                <a:cubicBezTo>
                  <a:pt x="57" y="85"/>
                  <a:pt x="67" y="81"/>
                  <a:pt x="73" y="74"/>
                </a:cubicBezTo>
                <a:cubicBezTo>
                  <a:pt x="74" y="74"/>
                  <a:pt x="74" y="74"/>
                  <a:pt x="74" y="74"/>
                </a:cubicBezTo>
                <a:cubicBezTo>
                  <a:pt x="80" y="67"/>
                  <a:pt x="84" y="58"/>
                  <a:pt x="84" y="47"/>
                </a:cubicBezTo>
                <a:cubicBezTo>
                  <a:pt x="84" y="37"/>
                  <a:pt x="80" y="28"/>
                  <a:pt x="74" y="21"/>
                </a:cubicBezTo>
                <a:cubicBezTo>
                  <a:pt x="74" y="21"/>
                  <a:pt x="74" y="21"/>
                  <a:pt x="74" y="21"/>
                </a:cubicBezTo>
                <a:close/>
                <a:moveTo>
                  <a:pt x="80" y="81"/>
                </a:moveTo>
                <a:cubicBezTo>
                  <a:pt x="80" y="81"/>
                  <a:pt x="80" y="81"/>
                  <a:pt x="80" y="81"/>
                </a:cubicBezTo>
                <a:cubicBezTo>
                  <a:pt x="78" y="83"/>
                  <a:pt x="75" y="83"/>
                  <a:pt x="74" y="81"/>
                </a:cubicBezTo>
                <a:cubicBezTo>
                  <a:pt x="80" y="81"/>
                  <a:pt x="80" y="81"/>
                  <a:pt x="80" y="81"/>
                </a:cubicBezTo>
                <a:close/>
              </a:path>
            </a:pathLst>
          </a:custGeom>
          <a:solidFill>
            <a:srgbClr val="FFFFFF"/>
          </a:solidFill>
          <a:ln>
            <a:noFill/>
          </a:ln>
          <a:effectLst>
            <a:outerShdw blurRad="190500" dist="190500" dir="5400000" algn="ctr" rotWithShape="0">
              <a:srgbClr val="000000">
                <a:alpha val="43137"/>
              </a:srgbClr>
            </a:outerShdw>
          </a:effectLst>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75000"/>
                  <a:lumOff val="25000"/>
                </a:schemeClr>
              </a:solidFill>
              <a:cs typeface="+mn-ea"/>
              <a:sym typeface="+mn-lt"/>
            </a:endParaRPr>
          </a:p>
        </p:txBody>
      </p:sp>
      <p:grpSp>
        <p:nvGrpSpPr>
          <p:cNvPr id="36903" name="Group 39"/>
          <p:cNvGrpSpPr/>
          <p:nvPr/>
        </p:nvGrpSpPr>
        <p:grpSpPr bwMode="auto">
          <a:xfrm>
            <a:off x="3238500" y="2787650"/>
            <a:ext cx="2667000" cy="1797050"/>
            <a:chOff x="0" y="0"/>
            <a:chExt cx="2724" cy="1835"/>
          </a:xfrm>
        </p:grpSpPr>
        <p:sp>
          <p:nvSpPr>
            <p:cNvPr id="36904" name="Oval 40"/>
            <p:cNvSpPr>
              <a:spLocks noChangeArrowheads="1"/>
            </p:cNvSpPr>
            <p:nvPr/>
          </p:nvSpPr>
          <p:spPr bwMode="auto">
            <a:xfrm flipV="1">
              <a:off x="0" y="1755"/>
              <a:ext cx="2724" cy="80"/>
            </a:xfrm>
            <a:prstGeom prst="ellipse">
              <a:avLst/>
            </a:prstGeom>
            <a:gradFill rotWithShape="1">
              <a:gsLst>
                <a:gs pos="0">
                  <a:schemeClr val="tx1">
                    <a:alpha val="20000"/>
                  </a:schemeClr>
                </a:gs>
                <a:gs pos="100000">
                  <a:schemeClr val="tx1">
                    <a:gamma/>
                    <a:shade val="46275"/>
                    <a:invGamma/>
                    <a:alpha val="0"/>
                  </a:scheme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grpSp>
          <p:nvGrpSpPr>
            <p:cNvPr id="36905" name="Group 41"/>
            <p:cNvGrpSpPr/>
            <p:nvPr/>
          </p:nvGrpSpPr>
          <p:grpSpPr bwMode="auto">
            <a:xfrm>
              <a:off x="240" y="0"/>
              <a:ext cx="2246" cy="1810"/>
              <a:chOff x="0" y="0"/>
              <a:chExt cx="2556" cy="1958"/>
            </a:xfrm>
          </p:grpSpPr>
          <p:pic>
            <p:nvPicPr>
              <p:cNvPr id="36906" name="Picture 42" descr="apple icons"/>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0" y="0"/>
                <a:ext cx="2556" cy="1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907" name="Rectangle 43" descr="sy_77578179991"/>
              <p:cNvSpPr>
                <a:spLocks noChangeArrowheads="1"/>
              </p:cNvSpPr>
              <p:nvPr/>
            </p:nvSpPr>
            <p:spPr bwMode="auto">
              <a:xfrm>
                <a:off x="99" y="100"/>
                <a:ext cx="2358" cy="1336"/>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zh-CN">
                    <a:solidFill>
                      <a:schemeClr val="tx1">
                        <a:lumMod val="75000"/>
                        <a:lumOff val="25000"/>
                      </a:schemeClr>
                    </a:solidFill>
                    <a:cs typeface="+mn-ea"/>
                    <a:sym typeface="+mn-lt"/>
                  </a:rPr>
                  <a:t> </a:t>
                </a:r>
                <a:endParaRPr lang="zh-CN" altLang="zh-CN">
                  <a:solidFill>
                    <a:schemeClr val="tx1">
                      <a:lumMod val="75000"/>
                      <a:lumOff val="25000"/>
                    </a:schemeClr>
                  </a:solidFill>
                  <a:cs typeface="+mn-ea"/>
                  <a:sym typeface="+mn-lt"/>
                </a:endParaRPr>
              </a:p>
            </p:txBody>
          </p:sp>
        </p:grpSp>
      </p:grpSp>
      <p:sp>
        <p:nvSpPr>
          <p:cNvPr id="36908" name="Rectangle 44"/>
          <p:cNvSpPr>
            <a:spLocks noChangeArrowheads="1"/>
          </p:cNvSpPr>
          <p:nvPr/>
        </p:nvSpPr>
        <p:spPr bwMode="auto">
          <a:xfrm>
            <a:off x="611188" y="1476375"/>
            <a:ext cx="17272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r">
              <a:lnSpc>
                <a:spcPct val="120000"/>
              </a:lnSpc>
            </a:pPr>
            <a:r>
              <a:rPr lang="zh-CN" altLang="en-US" sz="1000" dirty="0">
                <a:solidFill>
                  <a:schemeClr val="tx1">
                    <a:lumMod val="75000"/>
                    <a:lumOff val="25000"/>
                  </a:schemeClr>
                </a:solidFill>
                <a:cs typeface="+mn-ea"/>
                <a:sym typeface="+mn-lt"/>
              </a:rPr>
              <a:t>添加标题文本</a:t>
            </a:r>
            <a:endParaRPr lang="en-US" altLang="zh-CN" sz="1000" dirty="0">
              <a:solidFill>
                <a:schemeClr val="tx1">
                  <a:lumMod val="75000"/>
                  <a:lumOff val="25000"/>
                </a:schemeClr>
              </a:solidFill>
              <a:cs typeface="+mn-ea"/>
              <a:sym typeface="+mn-lt"/>
            </a:endParaRPr>
          </a:p>
          <a:p>
            <a:pPr algn="r"/>
            <a:r>
              <a:rPr lang="zh-CN" altLang="en-US" sz="800" dirty="0" smtClean="0">
                <a:solidFill>
                  <a:schemeClr val="tx1">
                    <a:lumMod val="75000"/>
                    <a:lumOff val="25000"/>
                  </a:schemeClr>
                </a:solidFill>
                <a:cs typeface="+mn-ea"/>
                <a:sym typeface="+mn-lt"/>
              </a:rPr>
              <a:t>幻灯片中不能直接修改的图形或文字，请进入幻灯片母版，找到对应的位置进行修改</a:t>
            </a:r>
            <a:endParaRPr lang="zh-CN" altLang="en-US" sz="800" dirty="0">
              <a:solidFill>
                <a:schemeClr val="tx1">
                  <a:lumMod val="75000"/>
                  <a:lumOff val="25000"/>
                </a:schemeClr>
              </a:solidFill>
              <a:cs typeface="+mn-ea"/>
              <a:sym typeface="+mn-lt"/>
            </a:endParaRPr>
          </a:p>
        </p:txBody>
      </p:sp>
      <p:sp>
        <p:nvSpPr>
          <p:cNvPr id="36909" name="Rectangle 45"/>
          <p:cNvSpPr>
            <a:spLocks noChangeArrowheads="1"/>
          </p:cNvSpPr>
          <p:nvPr/>
        </p:nvSpPr>
        <p:spPr bwMode="auto">
          <a:xfrm>
            <a:off x="611188" y="2300288"/>
            <a:ext cx="17272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r">
              <a:lnSpc>
                <a:spcPct val="120000"/>
              </a:lnSpc>
            </a:pPr>
            <a:r>
              <a:rPr lang="zh-CN" altLang="en-US" sz="1000" dirty="0">
                <a:solidFill>
                  <a:schemeClr val="tx1">
                    <a:lumMod val="75000"/>
                    <a:lumOff val="25000"/>
                  </a:schemeClr>
                </a:solidFill>
                <a:cs typeface="+mn-ea"/>
                <a:sym typeface="+mn-lt"/>
              </a:rPr>
              <a:t>添加标题文本</a:t>
            </a:r>
            <a:endParaRPr lang="en-US" altLang="zh-CN" sz="1000" dirty="0">
              <a:solidFill>
                <a:schemeClr val="tx1">
                  <a:lumMod val="75000"/>
                  <a:lumOff val="25000"/>
                </a:schemeClr>
              </a:solidFill>
              <a:cs typeface="+mn-ea"/>
              <a:sym typeface="+mn-lt"/>
            </a:endParaRPr>
          </a:p>
          <a:p>
            <a:pPr algn="r"/>
            <a:r>
              <a:rPr lang="zh-CN" altLang="en-US" sz="800" dirty="0" smtClean="0">
                <a:solidFill>
                  <a:schemeClr val="tx1">
                    <a:lumMod val="75000"/>
                    <a:lumOff val="25000"/>
                  </a:schemeClr>
                </a:solidFill>
                <a:cs typeface="+mn-ea"/>
                <a:sym typeface="+mn-lt"/>
              </a:rPr>
              <a:t>幻灯片中不能直接修改的图形或文字，请进入幻灯片母版，找到对应的位置进行修改</a:t>
            </a:r>
            <a:endParaRPr lang="zh-CN" altLang="en-US" sz="800" dirty="0">
              <a:solidFill>
                <a:schemeClr val="tx1">
                  <a:lumMod val="75000"/>
                  <a:lumOff val="25000"/>
                </a:schemeClr>
              </a:solidFill>
              <a:cs typeface="+mn-ea"/>
              <a:sym typeface="+mn-lt"/>
            </a:endParaRPr>
          </a:p>
        </p:txBody>
      </p:sp>
      <p:sp>
        <p:nvSpPr>
          <p:cNvPr id="36910" name="Rectangle 46"/>
          <p:cNvSpPr>
            <a:spLocks noChangeArrowheads="1"/>
          </p:cNvSpPr>
          <p:nvPr/>
        </p:nvSpPr>
        <p:spPr bwMode="auto">
          <a:xfrm>
            <a:off x="611188" y="3117850"/>
            <a:ext cx="17272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r">
              <a:lnSpc>
                <a:spcPct val="120000"/>
              </a:lnSpc>
            </a:pPr>
            <a:r>
              <a:rPr lang="zh-CN" altLang="en-US" sz="1000" dirty="0">
                <a:solidFill>
                  <a:schemeClr val="tx1">
                    <a:lumMod val="75000"/>
                    <a:lumOff val="25000"/>
                  </a:schemeClr>
                </a:solidFill>
                <a:cs typeface="+mn-ea"/>
                <a:sym typeface="+mn-lt"/>
              </a:rPr>
              <a:t>添加标题文本</a:t>
            </a:r>
            <a:endParaRPr lang="en-US" altLang="zh-CN" sz="1000" dirty="0">
              <a:solidFill>
                <a:schemeClr val="tx1">
                  <a:lumMod val="75000"/>
                  <a:lumOff val="25000"/>
                </a:schemeClr>
              </a:solidFill>
              <a:cs typeface="+mn-ea"/>
              <a:sym typeface="+mn-lt"/>
            </a:endParaRPr>
          </a:p>
          <a:p>
            <a:pPr algn="r"/>
            <a:r>
              <a:rPr lang="zh-CN" altLang="en-US" sz="800" dirty="0" smtClean="0">
                <a:solidFill>
                  <a:schemeClr val="tx1">
                    <a:lumMod val="75000"/>
                    <a:lumOff val="25000"/>
                  </a:schemeClr>
                </a:solidFill>
                <a:cs typeface="+mn-ea"/>
                <a:sym typeface="+mn-lt"/>
              </a:rPr>
              <a:t>幻灯片中不能直接修改的图形或文字，请进入幻灯片母版，找到对应的位置进行修改</a:t>
            </a:r>
            <a:endParaRPr lang="zh-CN" altLang="en-US" sz="800" dirty="0">
              <a:solidFill>
                <a:schemeClr val="tx1">
                  <a:lumMod val="75000"/>
                  <a:lumOff val="25000"/>
                </a:schemeClr>
              </a:solidFill>
              <a:cs typeface="+mn-ea"/>
              <a:sym typeface="+mn-lt"/>
            </a:endParaRPr>
          </a:p>
        </p:txBody>
      </p:sp>
      <p:sp>
        <p:nvSpPr>
          <p:cNvPr id="36911" name="Rectangle 47"/>
          <p:cNvSpPr>
            <a:spLocks noChangeArrowheads="1"/>
          </p:cNvSpPr>
          <p:nvPr/>
        </p:nvSpPr>
        <p:spPr bwMode="auto">
          <a:xfrm>
            <a:off x="6807200" y="1476375"/>
            <a:ext cx="17272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nSpc>
                <a:spcPct val="120000"/>
              </a:lnSpc>
            </a:pPr>
            <a:r>
              <a:rPr lang="zh-CN" altLang="en-US" sz="1000" dirty="0">
                <a:solidFill>
                  <a:schemeClr val="tx1">
                    <a:lumMod val="75000"/>
                    <a:lumOff val="25000"/>
                  </a:schemeClr>
                </a:solidFill>
                <a:cs typeface="+mn-ea"/>
                <a:sym typeface="+mn-lt"/>
              </a:rPr>
              <a:t>添加标题文本</a:t>
            </a:r>
            <a:endParaRPr lang="en-US" altLang="zh-CN" sz="1000" dirty="0">
              <a:solidFill>
                <a:schemeClr val="tx1">
                  <a:lumMod val="75000"/>
                  <a:lumOff val="25000"/>
                </a:schemeClr>
              </a:solidFill>
              <a:cs typeface="+mn-ea"/>
              <a:sym typeface="+mn-lt"/>
            </a:endParaRPr>
          </a:p>
          <a:p>
            <a:r>
              <a:rPr lang="zh-CN" altLang="en-US" sz="800" dirty="0" smtClean="0">
                <a:solidFill>
                  <a:schemeClr val="tx1">
                    <a:lumMod val="75000"/>
                    <a:lumOff val="25000"/>
                  </a:schemeClr>
                </a:solidFill>
                <a:cs typeface="+mn-ea"/>
                <a:sym typeface="+mn-lt"/>
              </a:rPr>
              <a:t>幻灯片中不能直接修改的图形或文字，请进入幻灯片母版，找到对应的位置进行修改</a:t>
            </a:r>
            <a:endParaRPr lang="zh-CN" altLang="en-US" sz="800" dirty="0">
              <a:solidFill>
                <a:schemeClr val="tx1">
                  <a:lumMod val="75000"/>
                  <a:lumOff val="25000"/>
                </a:schemeClr>
              </a:solidFill>
              <a:cs typeface="+mn-ea"/>
              <a:sym typeface="+mn-lt"/>
            </a:endParaRPr>
          </a:p>
        </p:txBody>
      </p:sp>
      <p:sp>
        <p:nvSpPr>
          <p:cNvPr id="36912" name="Rectangle 48"/>
          <p:cNvSpPr>
            <a:spLocks noChangeArrowheads="1"/>
          </p:cNvSpPr>
          <p:nvPr/>
        </p:nvSpPr>
        <p:spPr bwMode="auto">
          <a:xfrm>
            <a:off x="6807200" y="2300288"/>
            <a:ext cx="17272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nSpc>
                <a:spcPct val="120000"/>
              </a:lnSpc>
            </a:pPr>
            <a:r>
              <a:rPr lang="zh-CN" altLang="en-US" sz="1000" dirty="0">
                <a:solidFill>
                  <a:schemeClr val="tx1">
                    <a:lumMod val="75000"/>
                    <a:lumOff val="25000"/>
                  </a:schemeClr>
                </a:solidFill>
                <a:cs typeface="+mn-ea"/>
                <a:sym typeface="+mn-lt"/>
              </a:rPr>
              <a:t>添加标题文本</a:t>
            </a:r>
            <a:endParaRPr lang="en-US" altLang="zh-CN" sz="1000" dirty="0">
              <a:solidFill>
                <a:schemeClr val="tx1">
                  <a:lumMod val="75000"/>
                  <a:lumOff val="25000"/>
                </a:schemeClr>
              </a:solidFill>
              <a:cs typeface="+mn-ea"/>
              <a:sym typeface="+mn-lt"/>
            </a:endParaRPr>
          </a:p>
          <a:p>
            <a:r>
              <a:rPr lang="zh-CN" altLang="en-US" sz="800" dirty="0" smtClean="0">
                <a:solidFill>
                  <a:schemeClr val="tx1">
                    <a:lumMod val="75000"/>
                    <a:lumOff val="25000"/>
                  </a:schemeClr>
                </a:solidFill>
                <a:cs typeface="+mn-ea"/>
                <a:sym typeface="+mn-lt"/>
              </a:rPr>
              <a:t>幻灯片中不能直接修改的图形或文字，请进入幻灯片母版，找到对应的位置进行修改</a:t>
            </a:r>
            <a:endParaRPr lang="zh-CN" altLang="en-US" sz="800" dirty="0">
              <a:solidFill>
                <a:schemeClr val="tx1">
                  <a:lumMod val="75000"/>
                  <a:lumOff val="25000"/>
                </a:schemeClr>
              </a:solidFill>
              <a:cs typeface="+mn-ea"/>
              <a:sym typeface="+mn-lt"/>
            </a:endParaRPr>
          </a:p>
        </p:txBody>
      </p:sp>
      <p:sp>
        <p:nvSpPr>
          <p:cNvPr id="36913" name="Rectangle 49"/>
          <p:cNvSpPr>
            <a:spLocks noChangeArrowheads="1"/>
          </p:cNvSpPr>
          <p:nvPr/>
        </p:nvSpPr>
        <p:spPr bwMode="auto">
          <a:xfrm>
            <a:off x="6807200" y="3117850"/>
            <a:ext cx="17272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nSpc>
                <a:spcPct val="120000"/>
              </a:lnSpc>
            </a:pPr>
            <a:r>
              <a:rPr lang="zh-CN" altLang="en-US" sz="1000" dirty="0">
                <a:solidFill>
                  <a:schemeClr val="tx1">
                    <a:lumMod val="75000"/>
                    <a:lumOff val="25000"/>
                  </a:schemeClr>
                </a:solidFill>
                <a:cs typeface="+mn-ea"/>
                <a:sym typeface="+mn-lt"/>
              </a:rPr>
              <a:t>添加标题文本</a:t>
            </a:r>
            <a:endParaRPr lang="en-US" altLang="zh-CN" sz="1000" dirty="0">
              <a:solidFill>
                <a:schemeClr val="tx1">
                  <a:lumMod val="75000"/>
                  <a:lumOff val="25000"/>
                </a:schemeClr>
              </a:solidFill>
              <a:cs typeface="+mn-ea"/>
              <a:sym typeface="+mn-lt"/>
            </a:endParaRPr>
          </a:p>
          <a:p>
            <a:r>
              <a:rPr lang="zh-CN" altLang="en-US" sz="800" dirty="0" smtClean="0">
                <a:solidFill>
                  <a:schemeClr val="tx1">
                    <a:lumMod val="75000"/>
                    <a:lumOff val="25000"/>
                  </a:schemeClr>
                </a:solidFill>
                <a:cs typeface="+mn-ea"/>
                <a:sym typeface="+mn-lt"/>
              </a:rPr>
              <a:t>幻灯片中不能直接修改的图形或文字，请进入幻灯片母版，找到对应的位置进行修改</a:t>
            </a:r>
            <a:endParaRPr lang="zh-CN" altLang="en-US" sz="800" dirty="0">
              <a:solidFill>
                <a:schemeClr val="tx1">
                  <a:lumMod val="75000"/>
                  <a:lumOff val="25000"/>
                </a:schemeClr>
              </a:solidFill>
              <a:cs typeface="+mn-ea"/>
              <a:sym typeface="+mn-lt"/>
            </a:endParaRPr>
          </a:p>
        </p:txBody>
      </p:sp>
      <p:sp>
        <p:nvSpPr>
          <p:cNvPr id="2" name="文本占位符 1"/>
          <p:cNvSpPr>
            <a:spLocks noGrp="1"/>
          </p:cNvSpPr>
          <p:nvPr>
            <p:ph type="body" sz="quarter" idx="10"/>
          </p:nvPr>
        </p:nvSpPr>
        <p:spPr/>
        <p:txBody>
          <a:bodyPr/>
          <a:lstStyle/>
          <a:p>
            <a:r>
              <a:rPr lang="zh-CN" altLang="en-US" dirty="0">
                <a:latin typeface="Impact" panose="020B0806030902050204" pitchFamily="34" charset="0"/>
                <a:cs typeface="+mn-ea"/>
                <a:sym typeface="Impact" panose="020B0806030902050204" pitchFamily="34" charset="0"/>
              </a:rPr>
              <a:t>点击输入标题</a:t>
            </a:r>
            <a:endParaRPr lang="zh-CN" altLang="en-US" dirty="0">
              <a:latin typeface="Impact" panose="020B0806030902050204" pitchFamily="34" charset="0"/>
              <a:cs typeface="+mn-ea"/>
              <a:sym typeface="Impact" panose="020B080603090205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Tm="5000">
        <p14:gallery dir="l"/>
      </p:transition>
    </mc:Choice>
    <mc:Fallback>
      <p:transition spd="slow"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50000">
                                      <p:stCondLst>
                                        <p:cond delay="0"/>
                                      </p:stCondLst>
                                      <p:childTnLst>
                                        <p:set>
                                          <p:cBhvr>
                                            <p:cTn id="6" dur="1" fill="hold">
                                              <p:stCondLst>
                                                <p:cond delay="0"/>
                                              </p:stCondLst>
                                            </p:cTn>
                                            <p:tgtEl>
                                              <p:spTgt spid="36903"/>
                                            </p:tgtEl>
                                            <p:attrNameLst>
                                              <p:attrName>style.visibility</p:attrName>
                                            </p:attrNameLst>
                                          </p:cBhvr>
                                          <p:to>
                                            <p:strVal val="visible"/>
                                          </p:to>
                                        </p:set>
                                        <p:anim calcmode="lin" valueType="num" p14:bounceEnd="50000">
                                          <p:cBhvr additive="base">
                                            <p:cTn id="7" dur="500" fill="hold"/>
                                            <p:tgtEl>
                                              <p:spTgt spid="36903"/>
                                            </p:tgtEl>
                                            <p:attrNameLst>
                                              <p:attrName>ppt_x</p:attrName>
                                            </p:attrNameLst>
                                          </p:cBhvr>
                                          <p:tavLst>
                                            <p:tav tm="0">
                                              <p:val>
                                                <p:strVal val="#ppt_x"/>
                                              </p:val>
                                            </p:tav>
                                            <p:tav tm="100000">
                                              <p:val>
                                                <p:strVal val="#ppt_x"/>
                                              </p:val>
                                            </p:tav>
                                          </p:tavLst>
                                        </p:anim>
                                        <p:anim calcmode="lin" valueType="num" p14:bounceEnd="50000">
                                          <p:cBhvr additive="base">
                                            <p:cTn id="8" dur="500" fill="hold"/>
                                            <p:tgtEl>
                                              <p:spTgt spid="36903"/>
                                            </p:tgtEl>
                                            <p:attrNameLst>
                                              <p:attrName>ppt_y</p:attrName>
                                            </p:attrNameLst>
                                          </p:cBhvr>
                                          <p:tavLst>
                                            <p:tav tm="0">
                                              <p:val>
                                                <p:strVal val="1+#ppt_h/2"/>
                                              </p:val>
                                            </p:tav>
                                            <p:tav tm="100000">
                                              <p:val>
                                                <p:strVal val="#ppt_y"/>
                                              </p:val>
                                            </p:tav>
                                          </p:tavLst>
                                        </p:anim>
                                      </p:childTnLst>
                                    </p:cTn>
                                  </p:par>
                                  <p:par>
                                    <p:cTn id="9" presetID="22" presetClass="entr" presetSubtype="8" fill="hold" grpId="0" nodeType="withEffect">
                                      <p:stCondLst>
                                        <p:cond delay="300"/>
                                      </p:stCondLst>
                                      <p:childTnLst>
                                        <p:set>
                                          <p:cBhvr>
                                            <p:cTn id="10" dur="1" fill="hold">
                                              <p:stCondLst>
                                                <p:cond delay="0"/>
                                              </p:stCondLst>
                                            </p:cTn>
                                            <p:tgtEl>
                                              <p:spTgt spid="36890"/>
                                            </p:tgtEl>
                                            <p:attrNameLst>
                                              <p:attrName>style.visibility</p:attrName>
                                            </p:attrNameLst>
                                          </p:cBhvr>
                                          <p:to>
                                            <p:strVal val="visible"/>
                                          </p:to>
                                        </p:set>
                                        <p:animEffect transition="in" filter="wipe(left)">
                                          <p:cBhvr>
                                            <p:cTn id="11" dur="500"/>
                                            <p:tgtEl>
                                              <p:spTgt spid="36890"/>
                                            </p:tgtEl>
                                          </p:cBhvr>
                                        </p:animEffect>
                                      </p:childTnLst>
                                    </p:cTn>
                                  </p:par>
                                  <p:par>
                                    <p:cTn id="12" presetID="2" presetClass="entr" presetSubtype="2" fill="hold" grpId="0" nodeType="withEffect" p14:presetBounceEnd="50000">
                                      <p:stCondLst>
                                        <p:cond delay="800"/>
                                      </p:stCondLst>
                                      <p:childTnLst>
                                        <p:set>
                                          <p:cBhvr>
                                            <p:cTn id="13" dur="1" fill="hold">
                                              <p:stCondLst>
                                                <p:cond delay="0"/>
                                              </p:stCondLst>
                                            </p:cTn>
                                            <p:tgtEl>
                                              <p:spTgt spid="36887"/>
                                            </p:tgtEl>
                                            <p:attrNameLst>
                                              <p:attrName>style.visibility</p:attrName>
                                            </p:attrNameLst>
                                          </p:cBhvr>
                                          <p:to>
                                            <p:strVal val="visible"/>
                                          </p:to>
                                        </p:set>
                                        <p:anim calcmode="lin" valueType="num" p14:bounceEnd="50000">
                                          <p:cBhvr additive="base">
                                            <p:cTn id="14" dur="500" fill="hold"/>
                                            <p:tgtEl>
                                              <p:spTgt spid="36887"/>
                                            </p:tgtEl>
                                            <p:attrNameLst>
                                              <p:attrName>ppt_x</p:attrName>
                                            </p:attrNameLst>
                                          </p:cBhvr>
                                          <p:tavLst>
                                            <p:tav tm="0">
                                              <p:val>
                                                <p:strVal val="1+#ppt_w/2"/>
                                              </p:val>
                                            </p:tav>
                                            <p:tav tm="100000">
                                              <p:val>
                                                <p:strVal val="#ppt_x"/>
                                              </p:val>
                                            </p:tav>
                                          </p:tavLst>
                                        </p:anim>
                                        <p:anim calcmode="lin" valueType="num" p14:bounceEnd="50000">
                                          <p:cBhvr additive="base">
                                            <p:cTn id="15" dur="500" fill="hold"/>
                                            <p:tgtEl>
                                              <p:spTgt spid="36887"/>
                                            </p:tgtEl>
                                            <p:attrNameLst>
                                              <p:attrName>ppt_y</p:attrName>
                                            </p:attrNameLst>
                                          </p:cBhvr>
                                          <p:tavLst>
                                            <p:tav tm="0">
                                              <p:val>
                                                <p:strVal val="#ppt_y"/>
                                              </p:val>
                                            </p:tav>
                                            <p:tav tm="100000">
                                              <p:val>
                                                <p:strVal val="#ppt_y"/>
                                              </p:val>
                                            </p:tav>
                                          </p:tavLst>
                                        </p:anim>
                                      </p:childTnLst>
                                    </p:cTn>
                                  </p:par>
                                  <p:par>
                                    <p:cTn id="16" presetID="2" presetClass="entr" presetSubtype="2" fill="hold" grpId="0" nodeType="withEffect" p14:presetBounceEnd="50000">
                                      <p:stCondLst>
                                        <p:cond delay="900"/>
                                      </p:stCondLst>
                                      <p:childTnLst>
                                        <p:set>
                                          <p:cBhvr>
                                            <p:cTn id="17" dur="1" fill="hold">
                                              <p:stCondLst>
                                                <p:cond delay="0"/>
                                              </p:stCondLst>
                                            </p:cTn>
                                            <p:tgtEl>
                                              <p:spTgt spid="36900"/>
                                            </p:tgtEl>
                                            <p:attrNameLst>
                                              <p:attrName>style.visibility</p:attrName>
                                            </p:attrNameLst>
                                          </p:cBhvr>
                                          <p:to>
                                            <p:strVal val="visible"/>
                                          </p:to>
                                        </p:set>
                                        <p:anim calcmode="lin" valueType="num" p14:bounceEnd="50000">
                                          <p:cBhvr additive="base">
                                            <p:cTn id="18" dur="500" fill="hold"/>
                                            <p:tgtEl>
                                              <p:spTgt spid="36900"/>
                                            </p:tgtEl>
                                            <p:attrNameLst>
                                              <p:attrName>ppt_x</p:attrName>
                                            </p:attrNameLst>
                                          </p:cBhvr>
                                          <p:tavLst>
                                            <p:tav tm="0">
                                              <p:val>
                                                <p:strVal val="1+#ppt_w/2"/>
                                              </p:val>
                                            </p:tav>
                                            <p:tav tm="100000">
                                              <p:val>
                                                <p:strVal val="#ppt_x"/>
                                              </p:val>
                                            </p:tav>
                                          </p:tavLst>
                                        </p:anim>
                                        <p:anim calcmode="lin" valueType="num" p14:bounceEnd="50000">
                                          <p:cBhvr additive="base">
                                            <p:cTn id="19" dur="500" fill="hold"/>
                                            <p:tgtEl>
                                              <p:spTgt spid="36900"/>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14:presetBounceEnd="50000">
                                      <p:stCondLst>
                                        <p:cond delay="1000"/>
                                      </p:stCondLst>
                                      <p:childTnLst>
                                        <p:set>
                                          <p:cBhvr>
                                            <p:cTn id="21" dur="1" fill="hold">
                                              <p:stCondLst>
                                                <p:cond delay="0"/>
                                              </p:stCondLst>
                                            </p:cTn>
                                            <p:tgtEl>
                                              <p:spTgt spid="36913"/>
                                            </p:tgtEl>
                                            <p:attrNameLst>
                                              <p:attrName>style.visibility</p:attrName>
                                            </p:attrNameLst>
                                          </p:cBhvr>
                                          <p:to>
                                            <p:strVal val="visible"/>
                                          </p:to>
                                        </p:set>
                                        <p:anim calcmode="lin" valueType="num" p14:bounceEnd="50000">
                                          <p:cBhvr additive="base">
                                            <p:cTn id="22" dur="500" fill="hold"/>
                                            <p:tgtEl>
                                              <p:spTgt spid="36913"/>
                                            </p:tgtEl>
                                            <p:attrNameLst>
                                              <p:attrName>ppt_x</p:attrName>
                                            </p:attrNameLst>
                                          </p:cBhvr>
                                          <p:tavLst>
                                            <p:tav tm="0">
                                              <p:val>
                                                <p:strVal val="1+#ppt_w/2"/>
                                              </p:val>
                                            </p:tav>
                                            <p:tav tm="100000">
                                              <p:val>
                                                <p:strVal val="#ppt_x"/>
                                              </p:val>
                                            </p:tav>
                                          </p:tavLst>
                                        </p:anim>
                                        <p:anim calcmode="lin" valueType="num" p14:bounceEnd="50000">
                                          <p:cBhvr additive="base">
                                            <p:cTn id="23" dur="500" fill="hold"/>
                                            <p:tgtEl>
                                              <p:spTgt spid="36913"/>
                                            </p:tgtEl>
                                            <p:attrNameLst>
                                              <p:attrName>ppt_y</p:attrName>
                                            </p:attrNameLst>
                                          </p:cBhvr>
                                          <p:tavLst>
                                            <p:tav tm="0">
                                              <p:val>
                                                <p:strVal val="#ppt_y"/>
                                              </p:val>
                                            </p:tav>
                                            <p:tav tm="100000">
                                              <p:val>
                                                <p:strVal val="#ppt_y"/>
                                              </p:val>
                                            </p:tav>
                                          </p:tavLst>
                                        </p:anim>
                                      </p:childTnLst>
                                    </p:cTn>
                                  </p:par>
                                  <p:par>
                                    <p:cTn id="24" presetID="22" presetClass="entr" presetSubtype="2" fill="hold" grpId="0" nodeType="withEffect">
                                      <p:stCondLst>
                                        <p:cond delay="300"/>
                                      </p:stCondLst>
                                      <p:childTnLst>
                                        <p:set>
                                          <p:cBhvr>
                                            <p:cTn id="25" dur="1" fill="hold">
                                              <p:stCondLst>
                                                <p:cond delay="0"/>
                                              </p:stCondLst>
                                            </p:cTn>
                                            <p:tgtEl>
                                              <p:spTgt spid="36896"/>
                                            </p:tgtEl>
                                            <p:attrNameLst>
                                              <p:attrName>style.visibility</p:attrName>
                                            </p:attrNameLst>
                                          </p:cBhvr>
                                          <p:to>
                                            <p:strVal val="visible"/>
                                          </p:to>
                                        </p:set>
                                        <p:animEffect transition="in" filter="wipe(right)">
                                          <p:cBhvr>
                                            <p:cTn id="26" dur="500"/>
                                            <p:tgtEl>
                                              <p:spTgt spid="36896"/>
                                            </p:tgtEl>
                                          </p:cBhvr>
                                        </p:animEffect>
                                      </p:childTnLst>
                                    </p:cTn>
                                  </p:par>
                                  <p:par>
                                    <p:cTn id="27" presetID="2" presetClass="entr" presetSubtype="8" fill="hold" grpId="0" nodeType="withEffect" p14:presetBounceEnd="50000">
                                      <p:stCondLst>
                                        <p:cond delay="800"/>
                                      </p:stCondLst>
                                      <p:childTnLst>
                                        <p:set>
                                          <p:cBhvr>
                                            <p:cTn id="28" dur="1" fill="hold">
                                              <p:stCondLst>
                                                <p:cond delay="0"/>
                                              </p:stCondLst>
                                            </p:cTn>
                                            <p:tgtEl>
                                              <p:spTgt spid="36893"/>
                                            </p:tgtEl>
                                            <p:attrNameLst>
                                              <p:attrName>style.visibility</p:attrName>
                                            </p:attrNameLst>
                                          </p:cBhvr>
                                          <p:to>
                                            <p:strVal val="visible"/>
                                          </p:to>
                                        </p:set>
                                        <p:anim calcmode="lin" valueType="num" p14:bounceEnd="50000">
                                          <p:cBhvr additive="base">
                                            <p:cTn id="29" dur="500" fill="hold"/>
                                            <p:tgtEl>
                                              <p:spTgt spid="36893"/>
                                            </p:tgtEl>
                                            <p:attrNameLst>
                                              <p:attrName>ppt_x</p:attrName>
                                            </p:attrNameLst>
                                          </p:cBhvr>
                                          <p:tavLst>
                                            <p:tav tm="0">
                                              <p:val>
                                                <p:strVal val="0-#ppt_w/2"/>
                                              </p:val>
                                            </p:tav>
                                            <p:tav tm="100000">
                                              <p:val>
                                                <p:strVal val="#ppt_x"/>
                                              </p:val>
                                            </p:tav>
                                          </p:tavLst>
                                        </p:anim>
                                        <p:anim calcmode="lin" valueType="num" p14:bounceEnd="50000">
                                          <p:cBhvr additive="base">
                                            <p:cTn id="30" dur="500" fill="hold"/>
                                            <p:tgtEl>
                                              <p:spTgt spid="36893"/>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14:presetBounceEnd="50000">
                                      <p:stCondLst>
                                        <p:cond delay="900"/>
                                      </p:stCondLst>
                                      <p:childTnLst>
                                        <p:set>
                                          <p:cBhvr>
                                            <p:cTn id="32" dur="1" fill="hold">
                                              <p:stCondLst>
                                                <p:cond delay="0"/>
                                              </p:stCondLst>
                                            </p:cTn>
                                            <p:tgtEl>
                                              <p:spTgt spid="36902"/>
                                            </p:tgtEl>
                                            <p:attrNameLst>
                                              <p:attrName>style.visibility</p:attrName>
                                            </p:attrNameLst>
                                          </p:cBhvr>
                                          <p:to>
                                            <p:strVal val="visible"/>
                                          </p:to>
                                        </p:set>
                                        <p:anim calcmode="lin" valueType="num" p14:bounceEnd="50000">
                                          <p:cBhvr additive="base">
                                            <p:cTn id="33" dur="500" fill="hold"/>
                                            <p:tgtEl>
                                              <p:spTgt spid="36902"/>
                                            </p:tgtEl>
                                            <p:attrNameLst>
                                              <p:attrName>ppt_x</p:attrName>
                                            </p:attrNameLst>
                                          </p:cBhvr>
                                          <p:tavLst>
                                            <p:tav tm="0">
                                              <p:val>
                                                <p:strVal val="0-#ppt_w/2"/>
                                              </p:val>
                                            </p:tav>
                                            <p:tav tm="100000">
                                              <p:val>
                                                <p:strVal val="#ppt_x"/>
                                              </p:val>
                                            </p:tav>
                                          </p:tavLst>
                                        </p:anim>
                                        <p:anim calcmode="lin" valueType="num" p14:bounceEnd="50000">
                                          <p:cBhvr additive="base">
                                            <p:cTn id="34" dur="500" fill="hold"/>
                                            <p:tgtEl>
                                              <p:spTgt spid="36902"/>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14:presetBounceEnd="50000">
                                      <p:stCondLst>
                                        <p:cond delay="1000"/>
                                      </p:stCondLst>
                                      <p:childTnLst>
                                        <p:set>
                                          <p:cBhvr>
                                            <p:cTn id="36" dur="1" fill="hold">
                                              <p:stCondLst>
                                                <p:cond delay="0"/>
                                              </p:stCondLst>
                                            </p:cTn>
                                            <p:tgtEl>
                                              <p:spTgt spid="36910"/>
                                            </p:tgtEl>
                                            <p:attrNameLst>
                                              <p:attrName>style.visibility</p:attrName>
                                            </p:attrNameLst>
                                          </p:cBhvr>
                                          <p:to>
                                            <p:strVal val="visible"/>
                                          </p:to>
                                        </p:set>
                                        <p:anim calcmode="lin" valueType="num" p14:bounceEnd="50000">
                                          <p:cBhvr additive="base">
                                            <p:cTn id="37" dur="500" fill="hold"/>
                                            <p:tgtEl>
                                              <p:spTgt spid="36910"/>
                                            </p:tgtEl>
                                            <p:attrNameLst>
                                              <p:attrName>ppt_x</p:attrName>
                                            </p:attrNameLst>
                                          </p:cBhvr>
                                          <p:tavLst>
                                            <p:tav tm="0">
                                              <p:val>
                                                <p:strVal val="0-#ppt_w/2"/>
                                              </p:val>
                                            </p:tav>
                                            <p:tav tm="100000">
                                              <p:val>
                                                <p:strVal val="#ppt_x"/>
                                              </p:val>
                                            </p:tav>
                                          </p:tavLst>
                                        </p:anim>
                                        <p:anim calcmode="lin" valueType="num" p14:bounceEnd="50000">
                                          <p:cBhvr additive="base">
                                            <p:cTn id="38" dur="500" fill="hold"/>
                                            <p:tgtEl>
                                              <p:spTgt spid="36910"/>
                                            </p:tgtEl>
                                            <p:attrNameLst>
                                              <p:attrName>ppt_y</p:attrName>
                                            </p:attrNameLst>
                                          </p:cBhvr>
                                          <p:tavLst>
                                            <p:tav tm="0">
                                              <p:val>
                                                <p:strVal val="#ppt_y"/>
                                              </p:val>
                                            </p:tav>
                                            <p:tav tm="100000">
                                              <p:val>
                                                <p:strVal val="#ppt_y"/>
                                              </p:val>
                                            </p:tav>
                                          </p:tavLst>
                                        </p:anim>
                                      </p:childTnLst>
                                    </p:cTn>
                                  </p:par>
                                  <p:par>
                                    <p:cTn id="39" presetID="22" presetClass="entr" presetSubtype="8" fill="hold" grpId="0" nodeType="withEffect">
                                      <p:stCondLst>
                                        <p:cond delay="1000"/>
                                      </p:stCondLst>
                                      <p:childTnLst>
                                        <p:set>
                                          <p:cBhvr>
                                            <p:cTn id="40" dur="1" fill="hold">
                                              <p:stCondLst>
                                                <p:cond delay="0"/>
                                              </p:stCondLst>
                                            </p:cTn>
                                            <p:tgtEl>
                                              <p:spTgt spid="36889"/>
                                            </p:tgtEl>
                                            <p:attrNameLst>
                                              <p:attrName>style.visibility</p:attrName>
                                            </p:attrNameLst>
                                          </p:cBhvr>
                                          <p:to>
                                            <p:strVal val="visible"/>
                                          </p:to>
                                        </p:set>
                                        <p:animEffect transition="in" filter="wipe(left)">
                                          <p:cBhvr>
                                            <p:cTn id="41" dur="500"/>
                                            <p:tgtEl>
                                              <p:spTgt spid="36889"/>
                                            </p:tgtEl>
                                          </p:cBhvr>
                                        </p:animEffect>
                                      </p:childTnLst>
                                    </p:cTn>
                                  </p:par>
                                  <p:par>
                                    <p:cTn id="42" presetID="2" presetClass="entr" presetSubtype="2" fill="hold" grpId="0" nodeType="withEffect" p14:presetBounceEnd="50000">
                                      <p:stCondLst>
                                        <p:cond delay="1500"/>
                                      </p:stCondLst>
                                      <p:childTnLst>
                                        <p:set>
                                          <p:cBhvr>
                                            <p:cTn id="43" dur="1" fill="hold">
                                              <p:stCondLst>
                                                <p:cond delay="0"/>
                                              </p:stCondLst>
                                            </p:cTn>
                                            <p:tgtEl>
                                              <p:spTgt spid="36886"/>
                                            </p:tgtEl>
                                            <p:attrNameLst>
                                              <p:attrName>style.visibility</p:attrName>
                                            </p:attrNameLst>
                                          </p:cBhvr>
                                          <p:to>
                                            <p:strVal val="visible"/>
                                          </p:to>
                                        </p:set>
                                        <p:anim calcmode="lin" valueType="num" p14:bounceEnd="50000">
                                          <p:cBhvr additive="base">
                                            <p:cTn id="44" dur="500" fill="hold"/>
                                            <p:tgtEl>
                                              <p:spTgt spid="36886"/>
                                            </p:tgtEl>
                                            <p:attrNameLst>
                                              <p:attrName>ppt_x</p:attrName>
                                            </p:attrNameLst>
                                          </p:cBhvr>
                                          <p:tavLst>
                                            <p:tav tm="0">
                                              <p:val>
                                                <p:strVal val="1+#ppt_w/2"/>
                                              </p:val>
                                            </p:tav>
                                            <p:tav tm="100000">
                                              <p:val>
                                                <p:strVal val="#ppt_x"/>
                                              </p:val>
                                            </p:tav>
                                          </p:tavLst>
                                        </p:anim>
                                        <p:anim calcmode="lin" valueType="num" p14:bounceEnd="50000">
                                          <p:cBhvr additive="base">
                                            <p:cTn id="45" dur="500" fill="hold"/>
                                            <p:tgtEl>
                                              <p:spTgt spid="36886"/>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14:presetBounceEnd="50000">
                                      <p:stCondLst>
                                        <p:cond delay="1600"/>
                                      </p:stCondLst>
                                      <p:childTnLst>
                                        <p:set>
                                          <p:cBhvr>
                                            <p:cTn id="47" dur="1" fill="hold">
                                              <p:stCondLst>
                                                <p:cond delay="0"/>
                                              </p:stCondLst>
                                            </p:cTn>
                                            <p:tgtEl>
                                              <p:spTgt spid="36898"/>
                                            </p:tgtEl>
                                            <p:attrNameLst>
                                              <p:attrName>style.visibility</p:attrName>
                                            </p:attrNameLst>
                                          </p:cBhvr>
                                          <p:to>
                                            <p:strVal val="visible"/>
                                          </p:to>
                                        </p:set>
                                        <p:anim calcmode="lin" valueType="num" p14:bounceEnd="50000">
                                          <p:cBhvr additive="base">
                                            <p:cTn id="48" dur="500" fill="hold"/>
                                            <p:tgtEl>
                                              <p:spTgt spid="36898"/>
                                            </p:tgtEl>
                                            <p:attrNameLst>
                                              <p:attrName>ppt_x</p:attrName>
                                            </p:attrNameLst>
                                          </p:cBhvr>
                                          <p:tavLst>
                                            <p:tav tm="0">
                                              <p:val>
                                                <p:strVal val="1+#ppt_w/2"/>
                                              </p:val>
                                            </p:tav>
                                            <p:tav tm="100000">
                                              <p:val>
                                                <p:strVal val="#ppt_x"/>
                                              </p:val>
                                            </p:tav>
                                          </p:tavLst>
                                        </p:anim>
                                        <p:anim calcmode="lin" valueType="num" p14:bounceEnd="50000">
                                          <p:cBhvr additive="base">
                                            <p:cTn id="49" dur="500" fill="hold"/>
                                            <p:tgtEl>
                                              <p:spTgt spid="36898"/>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14:presetBounceEnd="50000">
                                      <p:stCondLst>
                                        <p:cond delay="1700"/>
                                      </p:stCondLst>
                                      <p:childTnLst>
                                        <p:set>
                                          <p:cBhvr>
                                            <p:cTn id="51" dur="1" fill="hold">
                                              <p:stCondLst>
                                                <p:cond delay="0"/>
                                              </p:stCondLst>
                                            </p:cTn>
                                            <p:tgtEl>
                                              <p:spTgt spid="36912"/>
                                            </p:tgtEl>
                                            <p:attrNameLst>
                                              <p:attrName>style.visibility</p:attrName>
                                            </p:attrNameLst>
                                          </p:cBhvr>
                                          <p:to>
                                            <p:strVal val="visible"/>
                                          </p:to>
                                        </p:set>
                                        <p:anim calcmode="lin" valueType="num" p14:bounceEnd="50000">
                                          <p:cBhvr additive="base">
                                            <p:cTn id="52" dur="500" fill="hold"/>
                                            <p:tgtEl>
                                              <p:spTgt spid="36912"/>
                                            </p:tgtEl>
                                            <p:attrNameLst>
                                              <p:attrName>ppt_x</p:attrName>
                                            </p:attrNameLst>
                                          </p:cBhvr>
                                          <p:tavLst>
                                            <p:tav tm="0">
                                              <p:val>
                                                <p:strVal val="1+#ppt_w/2"/>
                                              </p:val>
                                            </p:tav>
                                            <p:tav tm="100000">
                                              <p:val>
                                                <p:strVal val="#ppt_x"/>
                                              </p:val>
                                            </p:tav>
                                          </p:tavLst>
                                        </p:anim>
                                        <p:anim calcmode="lin" valueType="num" p14:bounceEnd="50000">
                                          <p:cBhvr additive="base">
                                            <p:cTn id="53" dur="500" fill="hold"/>
                                            <p:tgtEl>
                                              <p:spTgt spid="36912"/>
                                            </p:tgtEl>
                                            <p:attrNameLst>
                                              <p:attrName>ppt_y</p:attrName>
                                            </p:attrNameLst>
                                          </p:cBhvr>
                                          <p:tavLst>
                                            <p:tav tm="0">
                                              <p:val>
                                                <p:strVal val="#ppt_y"/>
                                              </p:val>
                                            </p:tav>
                                            <p:tav tm="100000">
                                              <p:val>
                                                <p:strVal val="#ppt_y"/>
                                              </p:val>
                                            </p:tav>
                                          </p:tavLst>
                                        </p:anim>
                                      </p:childTnLst>
                                    </p:cTn>
                                  </p:par>
                                  <p:par>
                                    <p:cTn id="54" presetID="22" presetClass="entr" presetSubtype="2" fill="hold" grpId="0" nodeType="withEffect">
                                      <p:stCondLst>
                                        <p:cond delay="1000"/>
                                      </p:stCondLst>
                                      <p:childTnLst>
                                        <p:set>
                                          <p:cBhvr>
                                            <p:cTn id="55" dur="1" fill="hold">
                                              <p:stCondLst>
                                                <p:cond delay="0"/>
                                              </p:stCondLst>
                                            </p:cTn>
                                            <p:tgtEl>
                                              <p:spTgt spid="36895"/>
                                            </p:tgtEl>
                                            <p:attrNameLst>
                                              <p:attrName>style.visibility</p:attrName>
                                            </p:attrNameLst>
                                          </p:cBhvr>
                                          <p:to>
                                            <p:strVal val="visible"/>
                                          </p:to>
                                        </p:set>
                                        <p:animEffect transition="in" filter="wipe(right)">
                                          <p:cBhvr>
                                            <p:cTn id="56" dur="500"/>
                                            <p:tgtEl>
                                              <p:spTgt spid="36895"/>
                                            </p:tgtEl>
                                          </p:cBhvr>
                                        </p:animEffect>
                                      </p:childTnLst>
                                    </p:cTn>
                                  </p:par>
                                  <p:par>
                                    <p:cTn id="57" presetID="2" presetClass="entr" presetSubtype="8" fill="hold" grpId="0" nodeType="withEffect" p14:presetBounceEnd="50000">
                                      <p:stCondLst>
                                        <p:cond delay="1500"/>
                                      </p:stCondLst>
                                      <p:childTnLst>
                                        <p:set>
                                          <p:cBhvr>
                                            <p:cTn id="58" dur="1" fill="hold">
                                              <p:stCondLst>
                                                <p:cond delay="0"/>
                                              </p:stCondLst>
                                            </p:cTn>
                                            <p:tgtEl>
                                              <p:spTgt spid="36892"/>
                                            </p:tgtEl>
                                            <p:attrNameLst>
                                              <p:attrName>style.visibility</p:attrName>
                                            </p:attrNameLst>
                                          </p:cBhvr>
                                          <p:to>
                                            <p:strVal val="visible"/>
                                          </p:to>
                                        </p:set>
                                        <p:anim calcmode="lin" valueType="num" p14:bounceEnd="50000">
                                          <p:cBhvr additive="base">
                                            <p:cTn id="59" dur="500" fill="hold"/>
                                            <p:tgtEl>
                                              <p:spTgt spid="36892"/>
                                            </p:tgtEl>
                                            <p:attrNameLst>
                                              <p:attrName>ppt_x</p:attrName>
                                            </p:attrNameLst>
                                          </p:cBhvr>
                                          <p:tavLst>
                                            <p:tav tm="0">
                                              <p:val>
                                                <p:strVal val="0-#ppt_w/2"/>
                                              </p:val>
                                            </p:tav>
                                            <p:tav tm="100000">
                                              <p:val>
                                                <p:strVal val="#ppt_x"/>
                                              </p:val>
                                            </p:tav>
                                          </p:tavLst>
                                        </p:anim>
                                        <p:anim calcmode="lin" valueType="num" p14:bounceEnd="50000">
                                          <p:cBhvr additive="base">
                                            <p:cTn id="60" dur="500" fill="hold"/>
                                            <p:tgtEl>
                                              <p:spTgt spid="36892"/>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14:presetBounceEnd="50000">
                                      <p:stCondLst>
                                        <p:cond delay="1600"/>
                                      </p:stCondLst>
                                      <p:childTnLst>
                                        <p:set>
                                          <p:cBhvr>
                                            <p:cTn id="62" dur="1" fill="hold">
                                              <p:stCondLst>
                                                <p:cond delay="0"/>
                                              </p:stCondLst>
                                            </p:cTn>
                                            <p:tgtEl>
                                              <p:spTgt spid="36901"/>
                                            </p:tgtEl>
                                            <p:attrNameLst>
                                              <p:attrName>style.visibility</p:attrName>
                                            </p:attrNameLst>
                                          </p:cBhvr>
                                          <p:to>
                                            <p:strVal val="visible"/>
                                          </p:to>
                                        </p:set>
                                        <p:anim calcmode="lin" valueType="num" p14:bounceEnd="50000">
                                          <p:cBhvr additive="base">
                                            <p:cTn id="63" dur="500" fill="hold"/>
                                            <p:tgtEl>
                                              <p:spTgt spid="36901"/>
                                            </p:tgtEl>
                                            <p:attrNameLst>
                                              <p:attrName>ppt_x</p:attrName>
                                            </p:attrNameLst>
                                          </p:cBhvr>
                                          <p:tavLst>
                                            <p:tav tm="0">
                                              <p:val>
                                                <p:strVal val="0-#ppt_w/2"/>
                                              </p:val>
                                            </p:tav>
                                            <p:tav tm="100000">
                                              <p:val>
                                                <p:strVal val="#ppt_x"/>
                                              </p:val>
                                            </p:tav>
                                          </p:tavLst>
                                        </p:anim>
                                        <p:anim calcmode="lin" valueType="num" p14:bounceEnd="50000">
                                          <p:cBhvr additive="base">
                                            <p:cTn id="64" dur="500" fill="hold"/>
                                            <p:tgtEl>
                                              <p:spTgt spid="36901"/>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14:presetBounceEnd="50000">
                                      <p:stCondLst>
                                        <p:cond delay="1700"/>
                                      </p:stCondLst>
                                      <p:childTnLst>
                                        <p:set>
                                          <p:cBhvr>
                                            <p:cTn id="66" dur="1" fill="hold">
                                              <p:stCondLst>
                                                <p:cond delay="0"/>
                                              </p:stCondLst>
                                            </p:cTn>
                                            <p:tgtEl>
                                              <p:spTgt spid="36909"/>
                                            </p:tgtEl>
                                            <p:attrNameLst>
                                              <p:attrName>style.visibility</p:attrName>
                                            </p:attrNameLst>
                                          </p:cBhvr>
                                          <p:to>
                                            <p:strVal val="visible"/>
                                          </p:to>
                                        </p:set>
                                        <p:anim calcmode="lin" valueType="num" p14:bounceEnd="50000">
                                          <p:cBhvr additive="base">
                                            <p:cTn id="67" dur="500" fill="hold"/>
                                            <p:tgtEl>
                                              <p:spTgt spid="36909"/>
                                            </p:tgtEl>
                                            <p:attrNameLst>
                                              <p:attrName>ppt_x</p:attrName>
                                            </p:attrNameLst>
                                          </p:cBhvr>
                                          <p:tavLst>
                                            <p:tav tm="0">
                                              <p:val>
                                                <p:strVal val="0-#ppt_w/2"/>
                                              </p:val>
                                            </p:tav>
                                            <p:tav tm="100000">
                                              <p:val>
                                                <p:strVal val="#ppt_x"/>
                                              </p:val>
                                            </p:tav>
                                          </p:tavLst>
                                        </p:anim>
                                        <p:anim calcmode="lin" valueType="num" p14:bounceEnd="50000">
                                          <p:cBhvr additive="base">
                                            <p:cTn id="68" dur="500" fill="hold"/>
                                            <p:tgtEl>
                                              <p:spTgt spid="36909"/>
                                            </p:tgtEl>
                                            <p:attrNameLst>
                                              <p:attrName>ppt_y</p:attrName>
                                            </p:attrNameLst>
                                          </p:cBhvr>
                                          <p:tavLst>
                                            <p:tav tm="0">
                                              <p:val>
                                                <p:strVal val="#ppt_y"/>
                                              </p:val>
                                            </p:tav>
                                            <p:tav tm="100000">
                                              <p:val>
                                                <p:strVal val="#ppt_y"/>
                                              </p:val>
                                            </p:tav>
                                          </p:tavLst>
                                        </p:anim>
                                      </p:childTnLst>
                                    </p:cTn>
                                  </p:par>
                                  <p:par>
                                    <p:cTn id="69" presetID="22" presetClass="entr" presetSubtype="8" fill="hold" grpId="0" nodeType="withEffect">
                                      <p:stCondLst>
                                        <p:cond delay="1700"/>
                                      </p:stCondLst>
                                      <p:childTnLst>
                                        <p:set>
                                          <p:cBhvr>
                                            <p:cTn id="70" dur="1" fill="hold">
                                              <p:stCondLst>
                                                <p:cond delay="0"/>
                                              </p:stCondLst>
                                            </p:cTn>
                                            <p:tgtEl>
                                              <p:spTgt spid="36888"/>
                                            </p:tgtEl>
                                            <p:attrNameLst>
                                              <p:attrName>style.visibility</p:attrName>
                                            </p:attrNameLst>
                                          </p:cBhvr>
                                          <p:to>
                                            <p:strVal val="visible"/>
                                          </p:to>
                                        </p:set>
                                        <p:animEffect transition="in" filter="wipe(left)">
                                          <p:cBhvr>
                                            <p:cTn id="71" dur="500"/>
                                            <p:tgtEl>
                                              <p:spTgt spid="36888"/>
                                            </p:tgtEl>
                                          </p:cBhvr>
                                        </p:animEffect>
                                      </p:childTnLst>
                                    </p:cTn>
                                  </p:par>
                                  <p:par>
                                    <p:cTn id="72" presetID="2" presetClass="entr" presetSubtype="2" fill="hold" grpId="0" nodeType="withEffect" p14:presetBounceEnd="50000">
                                      <p:stCondLst>
                                        <p:cond delay="2200"/>
                                      </p:stCondLst>
                                      <p:childTnLst>
                                        <p:set>
                                          <p:cBhvr>
                                            <p:cTn id="73" dur="1" fill="hold">
                                              <p:stCondLst>
                                                <p:cond delay="0"/>
                                              </p:stCondLst>
                                            </p:cTn>
                                            <p:tgtEl>
                                              <p:spTgt spid="36885"/>
                                            </p:tgtEl>
                                            <p:attrNameLst>
                                              <p:attrName>style.visibility</p:attrName>
                                            </p:attrNameLst>
                                          </p:cBhvr>
                                          <p:to>
                                            <p:strVal val="visible"/>
                                          </p:to>
                                        </p:set>
                                        <p:anim calcmode="lin" valueType="num" p14:bounceEnd="50000">
                                          <p:cBhvr additive="base">
                                            <p:cTn id="74" dur="500" fill="hold"/>
                                            <p:tgtEl>
                                              <p:spTgt spid="36885"/>
                                            </p:tgtEl>
                                            <p:attrNameLst>
                                              <p:attrName>ppt_x</p:attrName>
                                            </p:attrNameLst>
                                          </p:cBhvr>
                                          <p:tavLst>
                                            <p:tav tm="0">
                                              <p:val>
                                                <p:strVal val="1+#ppt_w/2"/>
                                              </p:val>
                                            </p:tav>
                                            <p:tav tm="100000">
                                              <p:val>
                                                <p:strVal val="#ppt_x"/>
                                              </p:val>
                                            </p:tav>
                                          </p:tavLst>
                                        </p:anim>
                                        <p:anim calcmode="lin" valueType="num" p14:bounceEnd="50000">
                                          <p:cBhvr additive="base">
                                            <p:cTn id="75" dur="500" fill="hold"/>
                                            <p:tgtEl>
                                              <p:spTgt spid="36885"/>
                                            </p:tgtEl>
                                            <p:attrNameLst>
                                              <p:attrName>ppt_y</p:attrName>
                                            </p:attrNameLst>
                                          </p:cBhvr>
                                          <p:tavLst>
                                            <p:tav tm="0">
                                              <p:val>
                                                <p:strVal val="#ppt_y"/>
                                              </p:val>
                                            </p:tav>
                                            <p:tav tm="100000">
                                              <p:val>
                                                <p:strVal val="#ppt_y"/>
                                              </p:val>
                                            </p:tav>
                                          </p:tavLst>
                                        </p:anim>
                                      </p:childTnLst>
                                    </p:cTn>
                                  </p:par>
                                  <p:par>
                                    <p:cTn id="76" presetID="2" presetClass="entr" presetSubtype="2" fill="hold" grpId="0" nodeType="withEffect" p14:presetBounceEnd="50000">
                                      <p:stCondLst>
                                        <p:cond delay="2300"/>
                                      </p:stCondLst>
                                      <p:childTnLst>
                                        <p:set>
                                          <p:cBhvr>
                                            <p:cTn id="77" dur="1" fill="hold">
                                              <p:stCondLst>
                                                <p:cond delay="0"/>
                                              </p:stCondLst>
                                            </p:cTn>
                                            <p:tgtEl>
                                              <p:spTgt spid="36899"/>
                                            </p:tgtEl>
                                            <p:attrNameLst>
                                              <p:attrName>style.visibility</p:attrName>
                                            </p:attrNameLst>
                                          </p:cBhvr>
                                          <p:to>
                                            <p:strVal val="visible"/>
                                          </p:to>
                                        </p:set>
                                        <p:anim calcmode="lin" valueType="num" p14:bounceEnd="50000">
                                          <p:cBhvr additive="base">
                                            <p:cTn id="78" dur="500" fill="hold"/>
                                            <p:tgtEl>
                                              <p:spTgt spid="36899"/>
                                            </p:tgtEl>
                                            <p:attrNameLst>
                                              <p:attrName>ppt_x</p:attrName>
                                            </p:attrNameLst>
                                          </p:cBhvr>
                                          <p:tavLst>
                                            <p:tav tm="0">
                                              <p:val>
                                                <p:strVal val="1+#ppt_w/2"/>
                                              </p:val>
                                            </p:tav>
                                            <p:tav tm="100000">
                                              <p:val>
                                                <p:strVal val="#ppt_x"/>
                                              </p:val>
                                            </p:tav>
                                          </p:tavLst>
                                        </p:anim>
                                        <p:anim calcmode="lin" valueType="num" p14:bounceEnd="50000">
                                          <p:cBhvr additive="base">
                                            <p:cTn id="79" dur="500" fill="hold"/>
                                            <p:tgtEl>
                                              <p:spTgt spid="36899"/>
                                            </p:tgtEl>
                                            <p:attrNameLst>
                                              <p:attrName>ppt_y</p:attrName>
                                            </p:attrNameLst>
                                          </p:cBhvr>
                                          <p:tavLst>
                                            <p:tav tm="0">
                                              <p:val>
                                                <p:strVal val="#ppt_y"/>
                                              </p:val>
                                            </p:tav>
                                            <p:tav tm="100000">
                                              <p:val>
                                                <p:strVal val="#ppt_y"/>
                                              </p:val>
                                            </p:tav>
                                          </p:tavLst>
                                        </p:anim>
                                      </p:childTnLst>
                                    </p:cTn>
                                  </p:par>
                                  <p:par>
                                    <p:cTn id="80" presetID="2" presetClass="entr" presetSubtype="2" fill="hold" grpId="0" nodeType="withEffect" p14:presetBounceEnd="50000">
                                      <p:stCondLst>
                                        <p:cond delay="2400"/>
                                      </p:stCondLst>
                                      <p:childTnLst>
                                        <p:set>
                                          <p:cBhvr>
                                            <p:cTn id="81" dur="1" fill="hold">
                                              <p:stCondLst>
                                                <p:cond delay="0"/>
                                              </p:stCondLst>
                                            </p:cTn>
                                            <p:tgtEl>
                                              <p:spTgt spid="36911"/>
                                            </p:tgtEl>
                                            <p:attrNameLst>
                                              <p:attrName>style.visibility</p:attrName>
                                            </p:attrNameLst>
                                          </p:cBhvr>
                                          <p:to>
                                            <p:strVal val="visible"/>
                                          </p:to>
                                        </p:set>
                                        <p:anim calcmode="lin" valueType="num" p14:bounceEnd="50000">
                                          <p:cBhvr additive="base">
                                            <p:cTn id="82" dur="500" fill="hold"/>
                                            <p:tgtEl>
                                              <p:spTgt spid="36911"/>
                                            </p:tgtEl>
                                            <p:attrNameLst>
                                              <p:attrName>ppt_x</p:attrName>
                                            </p:attrNameLst>
                                          </p:cBhvr>
                                          <p:tavLst>
                                            <p:tav tm="0">
                                              <p:val>
                                                <p:strVal val="1+#ppt_w/2"/>
                                              </p:val>
                                            </p:tav>
                                            <p:tav tm="100000">
                                              <p:val>
                                                <p:strVal val="#ppt_x"/>
                                              </p:val>
                                            </p:tav>
                                          </p:tavLst>
                                        </p:anim>
                                        <p:anim calcmode="lin" valueType="num" p14:bounceEnd="50000">
                                          <p:cBhvr additive="base">
                                            <p:cTn id="83" dur="500" fill="hold"/>
                                            <p:tgtEl>
                                              <p:spTgt spid="36911"/>
                                            </p:tgtEl>
                                            <p:attrNameLst>
                                              <p:attrName>ppt_y</p:attrName>
                                            </p:attrNameLst>
                                          </p:cBhvr>
                                          <p:tavLst>
                                            <p:tav tm="0">
                                              <p:val>
                                                <p:strVal val="#ppt_y"/>
                                              </p:val>
                                            </p:tav>
                                            <p:tav tm="100000">
                                              <p:val>
                                                <p:strVal val="#ppt_y"/>
                                              </p:val>
                                            </p:tav>
                                          </p:tavLst>
                                        </p:anim>
                                      </p:childTnLst>
                                    </p:cTn>
                                  </p:par>
                                  <p:par>
                                    <p:cTn id="84" presetID="22" presetClass="entr" presetSubtype="2" fill="hold" grpId="0" nodeType="withEffect">
                                      <p:stCondLst>
                                        <p:cond delay="1700"/>
                                      </p:stCondLst>
                                      <p:childTnLst>
                                        <p:set>
                                          <p:cBhvr>
                                            <p:cTn id="85" dur="1" fill="hold">
                                              <p:stCondLst>
                                                <p:cond delay="0"/>
                                              </p:stCondLst>
                                            </p:cTn>
                                            <p:tgtEl>
                                              <p:spTgt spid="36894"/>
                                            </p:tgtEl>
                                            <p:attrNameLst>
                                              <p:attrName>style.visibility</p:attrName>
                                            </p:attrNameLst>
                                          </p:cBhvr>
                                          <p:to>
                                            <p:strVal val="visible"/>
                                          </p:to>
                                        </p:set>
                                        <p:animEffect transition="in" filter="wipe(right)">
                                          <p:cBhvr>
                                            <p:cTn id="86" dur="500"/>
                                            <p:tgtEl>
                                              <p:spTgt spid="36894"/>
                                            </p:tgtEl>
                                          </p:cBhvr>
                                        </p:animEffect>
                                      </p:childTnLst>
                                    </p:cTn>
                                  </p:par>
                                  <p:par>
                                    <p:cTn id="87" presetID="2" presetClass="entr" presetSubtype="8" fill="hold" grpId="0" nodeType="withEffect" p14:presetBounceEnd="50000">
                                      <p:stCondLst>
                                        <p:cond delay="2200"/>
                                      </p:stCondLst>
                                      <p:childTnLst>
                                        <p:set>
                                          <p:cBhvr>
                                            <p:cTn id="88" dur="1" fill="hold">
                                              <p:stCondLst>
                                                <p:cond delay="0"/>
                                              </p:stCondLst>
                                            </p:cTn>
                                            <p:tgtEl>
                                              <p:spTgt spid="36891"/>
                                            </p:tgtEl>
                                            <p:attrNameLst>
                                              <p:attrName>style.visibility</p:attrName>
                                            </p:attrNameLst>
                                          </p:cBhvr>
                                          <p:to>
                                            <p:strVal val="visible"/>
                                          </p:to>
                                        </p:set>
                                        <p:anim calcmode="lin" valueType="num" p14:bounceEnd="50000">
                                          <p:cBhvr additive="base">
                                            <p:cTn id="89" dur="500" fill="hold"/>
                                            <p:tgtEl>
                                              <p:spTgt spid="36891"/>
                                            </p:tgtEl>
                                            <p:attrNameLst>
                                              <p:attrName>ppt_x</p:attrName>
                                            </p:attrNameLst>
                                          </p:cBhvr>
                                          <p:tavLst>
                                            <p:tav tm="0">
                                              <p:val>
                                                <p:strVal val="0-#ppt_w/2"/>
                                              </p:val>
                                            </p:tav>
                                            <p:tav tm="100000">
                                              <p:val>
                                                <p:strVal val="#ppt_x"/>
                                              </p:val>
                                            </p:tav>
                                          </p:tavLst>
                                        </p:anim>
                                        <p:anim calcmode="lin" valueType="num" p14:bounceEnd="50000">
                                          <p:cBhvr additive="base">
                                            <p:cTn id="90" dur="500" fill="hold"/>
                                            <p:tgtEl>
                                              <p:spTgt spid="36891"/>
                                            </p:tgtEl>
                                            <p:attrNameLst>
                                              <p:attrName>ppt_y</p:attrName>
                                            </p:attrNameLst>
                                          </p:cBhvr>
                                          <p:tavLst>
                                            <p:tav tm="0">
                                              <p:val>
                                                <p:strVal val="#ppt_y"/>
                                              </p:val>
                                            </p:tav>
                                            <p:tav tm="100000">
                                              <p:val>
                                                <p:strVal val="#ppt_y"/>
                                              </p:val>
                                            </p:tav>
                                          </p:tavLst>
                                        </p:anim>
                                      </p:childTnLst>
                                    </p:cTn>
                                  </p:par>
                                  <p:par>
                                    <p:cTn id="91" presetID="2" presetClass="entr" presetSubtype="8" fill="hold" grpId="0" nodeType="withEffect" p14:presetBounceEnd="50000">
                                      <p:stCondLst>
                                        <p:cond delay="2300"/>
                                      </p:stCondLst>
                                      <p:childTnLst>
                                        <p:set>
                                          <p:cBhvr>
                                            <p:cTn id="92" dur="1" fill="hold">
                                              <p:stCondLst>
                                                <p:cond delay="0"/>
                                              </p:stCondLst>
                                            </p:cTn>
                                            <p:tgtEl>
                                              <p:spTgt spid="36897"/>
                                            </p:tgtEl>
                                            <p:attrNameLst>
                                              <p:attrName>style.visibility</p:attrName>
                                            </p:attrNameLst>
                                          </p:cBhvr>
                                          <p:to>
                                            <p:strVal val="visible"/>
                                          </p:to>
                                        </p:set>
                                        <p:anim calcmode="lin" valueType="num" p14:bounceEnd="50000">
                                          <p:cBhvr additive="base">
                                            <p:cTn id="93" dur="500" fill="hold"/>
                                            <p:tgtEl>
                                              <p:spTgt spid="36897"/>
                                            </p:tgtEl>
                                            <p:attrNameLst>
                                              <p:attrName>ppt_x</p:attrName>
                                            </p:attrNameLst>
                                          </p:cBhvr>
                                          <p:tavLst>
                                            <p:tav tm="0">
                                              <p:val>
                                                <p:strVal val="0-#ppt_w/2"/>
                                              </p:val>
                                            </p:tav>
                                            <p:tav tm="100000">
                                              <p:val>
                                                <p:strVal val="#ppt_x"/>
                                              </p:val>
                                            </p:tav>
                                          </p:tavLst>
                                        </p:anim>
                                        <p:anim calcmode="lin" valueType="num" p14:bounceEnd="50000">
                                          <p:cBhvr additive="base">
                                            <p:cTn id="94" dur="500" fill="hold"/>
                                            <p:tgtEl>
                                              <p:spTgt spid="36897"/>
                                            </p:tgtEl>
                                            <p:attrNameLst>
                                              <p:attrName>ppt_y</p:attrName>
                                            </p:attrNameLst>
                                          </p:cBhvr>
                                          <p:tavLst>
                                            <p:tav tm="0">
                                              <p:val>
                                                <p:strVal val="#ppt_y"/>
                                              </p:val>
                                            </p:tav>
                                            <p:tav tm="100000">
                                              <p:val>
                                                <p:strVal val="#ppt_y"/>
                                              </p:val>
                                            </p:tav>
                                          </p:tavLst>
                                        </p:anim>
                                      </p:childTnLst>
                                    </p:cTn>
                                  </p:par>
                                  <p:par>
                                    <p:cTn id="95" presetID="2" presetClass="entr" presetSubtype="8" fill="hold" grpId="0" nodeType="withEffect" p14:presetBounceEnd="50000">
                                      <p:stCondLst>
                                        <p:cond delay="2400"/>
                                      </p:stCondLst>
                                      <p:childTnLst>
                                        <p:set>
                                          <p:cBhvr>
                                            <p:cTn id="96" dur="1" fill="hold">
                                              <p:stCondLst>
                                                <p:cond delay="0"/>
                                              </p:stCondLst>
                                            </p:cTn>
                                            <p:tgtEl>
                                              <p:spTgt spid="36908"/>
                                            </p:tgtEl>
                                            <p:attrNameLst>
                                              <p:attrName>style.visibility</p:attrName>
                                            </p:attrNameLst>
                                          </p:cBhvr>
                                          <p:to>
                                            <p:strVal val="visible"/>
                                          </p:to>
                                        </p:set>
                                        <p:anim calcmode="lin" valueType="num" p14:bounceEnd="50000">
                                          <p:cBhvr additive="base">
                                            <p:cTn id="97" dur="500" fill="hold"/>
                                            <p:tgtEl>
                                              <p:spTgt spid="36908"/>
                                            </p:tgtEl>
                                            <p:attrNameLst>
                                              <p:attrName>ppt_x</p:attrName>
                                            </p:attrNameLst>
                                          </p:cBhvr>
                                          <p:tavLst>
                                            <p:tav tm="0">
                                              <p:val>
                                                <p:strVal val="0-#ppt_w/2"/>
                                              </p:val>
                                            </p:tav>
                                            <p:tav tm="100000">
                                              <p:val>
                                                <p:strVal val="#ppt_x"/>
                                              </p:val>
                                            </p:tav>
                                          </p:tavLst>
                                        </p:anim>
                                        <p:anim calcmode="lin" valueType="num" p14:bounceEnd="50000">
                                          <p:cBhvr additive="base">
                                            <p:cTn id="98" dur="500" fill="hold"/>
                                            <p:tgtEl>
                                              <p:spTgt spid="3690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85" grpId="0" animBg="1"/>
          <p:bldP spid="36886" grpId="0" animBg="1"/>
          <p:bldP spid="36887" grpId="0" animBg="1"/>
          <p:bldP spid="36888" grpId="0" animBg="1"/>
          <p:bldP spid="36889" grpId="0" animBg="1"/>
          <p:bldP spid="36890" grpId="0" animBg="1"/>
          <p:bldP spid="36891" grpId="0" animBg="1"/>
          <p:bldP spid="36892" grpId="0" animBg="1"/>
          <p:bldP spid="36893" grpId="0" animBg="1"/>
          <p:bldP spid="36894" grpId="0" animBg="1"/>
          <p:bldP spid="36895" grpId="0" animBg="1"/>
          <p:bldP spid="36896" grpId="0" animBg="1"/>
          <p:bldP spid="36897" grpId="0" animBg="1"/>
          <p:bldP spid="36898" grpId="0" animBg="1"/>
          <p:bldP spid="36899" grpId="0" animBg="1"/>
          <p:bldP spid="36900" grpId="0" animBg="1"/>
          <p:bldP spid="36901" grpId="0" animBg="1"/>
          <p:bldP spid="36902" grpId="0" animBg="1"/>
          <p:bldP spid="36908" grpId="0"/>
          <p:bldP spid="36909" grpId="0"/>
          <p:bldP spid="36910" grpId="0"/>
          <p:bldP spid="36911" grpId="0"/>
          <p:bldP spid="36912" grpId="0"/>
          <p:bldP spid="3691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6903"/>
                                            </p:tgtEl>
                                            <p:attrNameLst>
                                              <p:attrName>style.visibility</p:attrName>
                                            </p:attrNameLst>
                                          </p:cBhvr>
                                          <p:to>
                                            <p:strVal val="visible"/>
                                          </p:to>
                                        </p:set>
                                        <p:anim calcmode="lin" valueType="num">
                                          <p:cBhvr additive="base">
                                            <p:cTn id="7" dur="500" fill="hold"/>
                                            <p:tgtEl>
                                              <p:spTgt spid="36903"/>
                                            </p:tgtEl>
                                            <p:attrNameLst>
                                              <p:attrName>ppt_x</p:attrName>
                                            </p:attrNameLst>
                                          </p:cBhvr>
                                          <p:tavLst>
                                            <p:tav tm="0">
                                              <p:val>
                                                <p:strVal val="#ppt_x"/>
                                              </p:val>
                                            </p:tav>
                                            <p:tav tm="100000">
                                              <p:val>
                                                <p:strVal val="#ppt_x"/>
                                              </p:val>
                                            </p:tav>
                                          </p:tavLst>
                                        </p:anim>
                                        <p:anim calcmode="lin" valueType="num">
                                          <p:cBhvr additive="base">
                                            <p:cTn id="8" dur="500" fill="hold"/>
                                            <p:tgtEl>
                                              <p:spTgt spid="36903"/>
                                            </p:tgtEl>
                                            <p:attrNameLst>
                                              <p:attrName>ppt_y</p:attrName>
                                            </p:attrNameLst>
                                          </p:cBhvr>
                                          <p:tavLst>
                                            <p:tav tm="0">
                                              <p:val>
                                                <p:strVal val="1+#ppt_h/2"/>
                                              </p:val>
                                            </p:tav>
                                            <p:tav tm="100000">
                                              <p:val>
                                                <p:strVal val="#ppt_y"/>
                                              </p:val>
                                            </p:tav>
                                          </p:tavLst>
                                        </p:anim>
                                      </p:childTnLst>
                                    </p:cTn>
                                  </p:par>
                                  <p:par>
                                    <p:cTn id="9" presetID="22" presetClass="entr" presetSubtype="8" fill="hold" grpId="0" nodeType="withEffect">
                                      <p:stCondLst>
                                        <p:cond delay="300"/>
                                      </p:stCondLst>
                                      <p:childTnLst>
                                        <p:set>
                                          <p:cBhvr>
                                            <p:cTn id="10" dur="1" fill="hold">
                                              <p:stCondLst>
                                                <p:cond delay="0"/>
                                              </p:stCondLst>
                                            </p:cTn>
                                            <p:tgtEl>
                                              <p:spTgt spid="36890"/>
                                            </p:tgtEl>
                                            <p:attrNameLst>
                                              <p:attrName>style.visibility</p:attrName>
                                            </p:attrNameLst>
                                          </p:cBhvr>
                                          <p:to>
                                            <p:strVal val="visible"/>
                                          </p:to>
                                        </p:set>
                                        <p:animEffect transition="in" filter="wipe(left)">
                                          <p:cBhvr>
                                            <p:cTn id="11" dur="500"/>
                                            <p:tgtEl>
                                              <p:spTgt spid="36890"/>
                                            </p:tgtEl>
                                          </p:cBhvr>
                                        </p:animEffect>
                                      </p:childTnLst>
                                    </p:cTn>
                                  </p:par>
                                  <p:par>
                                    <p:cTn id="12" presetID="2" presetClass="entr" presetSubtype="2" fill="hold" grpId="0" nodeType="withEffect">
                                      <p:stCondLst>
                                        <p:cond delay="800"/>
                                      </p:stCondLst>
                                      <p:childTnLst>
                                        <p:set>
                                          <p:cBhvr>
                                            <p:cTn id="13" dur="1" fill="hold">
                                              <p:stCondLst>
                                                <p:cond delay="0"/>
                                              </p:stCondLst>
                                            </p:cTn>
                                            <p:tgtEl>
                                              <p:spTgt spid="36887"/>
                                            </p:tgtEl>
                                            <p:attrNameLst>
                                              <p:attrName>style.visibility</p:attrName>
                                            </p:attrNameLst>
                                          </p:cBhvr>
                                          <p:to>
                                            <p:strVal val="visible"/>
                                          </p:to>
                                        </p:set>
                                        <p:anim calcmode="lin" valueType="num">
                                          <p:cBhvr additive="base">
                                            <p:cTn id="14" dur="500" fill="hold"/>
                                            <p:tgtEl>
                                              <p:spTgt spid="36887"/>
                                            </p:tgtEl>
                                            <p:attrNameLst>
                                              <p:attrName>ppt_x</p:attrName>
                                            </p:attrNameLst>
                                          </p:cBhvr>
                                          <p:tavLst>
                                            <p:tav tm="0">
                                              <p:val>
                                                <p:strVal val="1+#ppt_w/2"/>
                                              </p:val>
                                            </p:tav>
                                            <p:tav tm="100000">
                                              <p:val>
                                                <p:strVal val="#ppt_x"/>
                                              </p:val>
                                            </p:tav>
                                          </p:tavLst>
                                        </p:anim>
                                        <p:anim calcmode="lin" valueType="num">
                                          <p:cBhvr additive="base">
                                            <p:cTn id="15" dur="500" fill="hold"/>
                                            <p:tgtEl>
                                              <p:spTgt spid="36887"/>
                                            </p:tgtEl>
                                            <p:attrNameLst>
                                              <p:attrName>ppt_y</p:attrName>
                                            </p:attrNameLst>
                                          </p:cBhvr>
                                          <p:tavLst>
                                            <p:tav tm="0">
                                              <p:val>
                                                <p:strVal val="#ppt_y"/>
                                              </p:val>
                                            </p:tav>
                                            <p:tav tm="100000">
                                              <p:val>
                                                <p:strVal val="#ppt_y"/>
                                              </p:val>
                                            </p:tav>
                                          </p:tavLst>
                                        </p:anim>
                                      </p:childTnLst>
                                    </p:cTn>
                                  </p:par>
                                  <p:par>
                                    <p:cTn id="16" presetID="2" presetClass="entr" presetSubtype="2" fill="hold" grpId="0" nodeType="withEffect">
                                      <p:stCondLst>
                                        <p:cond delay="900"/>
                                      </p:stCondLst>
                                      <p:childTnLst>
                                        <p:set>
                                          <p:cBhvr>
                                            <p:cTn id="17" dur="1" fill="hold">
                                              <p:stCondLst>
                                                <p:cond delay="0"/>
                                              </p:stCondLst>
                                            </p:cTn>
                                            <p:tgtEl>
                                              <p:spTgt spid="36900"/>
                                            </p:tgtEl>
                                            <p:attrNameLst>
                                              <p:attrName>style.visibility</p:attrName>
                                            </p:attrNameLst>
                                          </p:cBhvr>
                                          <p:to>
                                            <p:strVal val="visible"/>
                                          </p:to>
                                        </p:set>
                                        <p:anim calcmode="lin" valueType="num">
                                          <p:cBhvr additive="base">
                                            <p:cTn id="18" dur="500" fill="hold"/>
                                            <p:tgtEl>
                                              <p:spTgt spid="36900"/>
                                            </p:tgtEl>
                                            <p:attrNameLst>
                                              <p:attrName>ppt_x</p:attrName>
                                            </p:attrNameLst>
                                          </p:cBhvr>
                                          <p:tavLst>
                                            <p:tav tm="0">
                                              <p:val>
                                                <p:strVal val="1+#ppt_w/2"/>
                                              </p:val>
                                            </p:tav>
                                            <p:tav tm="100000">
                                              <p:val>
                                                <p:strVal val="#ppt_x"/>
                                              </p:val>
                                            </p:tav>
                                          </p:tavLst>
                                        </p:anim>
                                        <p:anim calcmode="lin" valueType="num">
                                          <p:cBhvr additive="base">
                                            <p:cTn id="19" dur="500" fill="hold"/>
                                            <p:tgtEl>
                                              <p:spTgt spid="36900"/>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1000"/>
                                      </p:stCondLst>
                                      <p:childTnLst>
                                        <p:set>
                                          <p:cBhvr>
                                            <p:cTn id="21" dur="1" fill="hold">
                                              <p:stCondLst>
                                                <p:cond delay="0"/>
                                              </p:stCondLst>
                                            </p:cTn>
                                            <p:tgtEl>
                                              <p:spTgt spid="36913"/>
                                            </p:tgtEl>
                                            <p:attrNameLst>
                                              <p:attrName>style.visibility</p:attrName>
                                            </p:attrNameLst>
                                          </p:cBhvr>
                                          <p:to>
                                            <p:strVal val="visible"/>
                                          </p:to>
                                        </p:set>
                                        <p:anim calcmode="lin" valueType="num">
                                          <p:cBhvr additive="base">
                                            <p:cTn id="22" dur="500" fill="hold"/>
                                            <p:tgtEl>
                                              <p:spTgt spid="36913"/>
                                            </p:tgtEl>
                                            <p:attrNameLst>
                                              <p:attrName>ppt_x</p:attrName>
                                            </p:attrNameLst>
                                          </p:cBhvr>
                                          <p:tavLst>
                                            <p:tav tm="0">
                                              <p:val>
                                                <p:strVal val="1+#ppt_w/2"/>
                                              </p:val>
                                            </p:tav>
                                            <p:tav tm="100000">
                                              <p:val>
                                                <p:strVal val="#ppt_x"/>
                                              </p:val>
                                            </p:tav>
                                          </p:tavLst>
                                        </p:anim>
                                        <p:anim calcmode="lin" valueType="num">
                                          <p:cBhvr additive="base">
                                            <p:cTn id="23" dur="500" fill="hold"/>
                                            <p:tgtEl>
                                              <p:spTgt spid="36913"/>
                                            </p:tgtEl>
                                            <p:attrNameLst>
                                              <p:attrName>ppt_y</p:attrName>
                                            </p:attrNameLst>
                                          </p:cBhvr>
                                          <p:tavLst>
                                            <p:tav tm="0">
                                              <p:val>
                                                <p:strVal val="#ppt_y"/>
                                              </p:val>
                                            </p:tav>
                                            <p:tav tm="100000">
                                              <p:val>
                                                <p:strVal val="#ppt_y"/>
                                              </p:val>
                                            </p:tav>
                                          </p:tavLst>
                                        </p:anim>
                                      </p:childTnLst>
                                    </p:cTn>
                                  </p:par>
                                  <p:par>
                                    <p:cTn id="24" presetID="22" presetClass="entr" presetSubtype="2" fill="hold" grpId="0" nodeType="withEffect">
                                      <p:stCondLst>
                                        <p:cond delay="300"/>
                                      </p:stCondLst>
                                      <p:childTnLst>
                                        <p:set>
                                          <p:cBhvr>
                                            <p:cTn id="25" dur="1" fill="hold">
                                              <p:stCondLst>
                                                <p:cond delay="0"/>
                                              </p:stCondLst>
                                            </p:cTn>
                                            <p:tgtEl>
                                              <p:spTgt spid="36896"/>
                                            </p:tgtEl>
                                            <p:attrNameLst>
                                              <p:attrName>style.visibility</p:attrName>
                                            </p:attrNameLst>
                                          </p:cBhvr>
                                          <p:to>
                                            <p:strVal val="visible"/>
                                          </p:to>
                                        </p:set>
                                        <p:animEffect transition="in" filter="wipe(right)">
                                          <p:cBhvr>
                                            <p:cTn id="26" dur="500"/>
                                            <p:tgtEl>
                                              <p:spTgt spid="36896"/>
                                            </p:tgtEl>
                                          </p:cBhvr>
                                        </p:animEffect>
                                      </p:childTnLst>
                                    </p:cTn>
                                  </p:par>
                                  <p:par>
                                    <p:cTn id="27" presetID="2" presetClass="entr" presetSubtype="8" fill="hold" grpId="0" nodeType="withEffect">
                                      <p:stCondLst>
                                        <p:cond delay="800"/>
                                      </p:stCondLst>
                                      <p:childTnLst>
                                        <p:set>
                                          <p:cBhvr>
                                            <p:cTn id="28" dur="1" fill="hold">
                                              <p:stCondLst>
                                                <p:cond delay="0"/>
                                              </p:stCondLst>
                                            </p:cTn>
                                            <p:tgtEl>
                                              <p:spTgt spid="36893"/>
                                            </p:tgtEl>
                                            <p:attrNameLst>
                                              <p:attrName>style.visibility</p:attrName>
                                            </p:attrNameLst>
                                          </p:cBhvr>
                                          <p:to>
                                            <p:strVal val="visible"/>
                                          </p:to>
                                        </p:set>
                                        <p:anim calcmode="lin" valueType="num">
                                          <p:cBhvr additive="base">
                                            <p:cTn id="29" dur="500" fill="hold"/>
                                            <p:tgtEl>
                                              <p:spTgt spid="36893"/>
                                            </p:tgtEl>
                                            <p:attrNameLst>
                                              <p:attrName>ppt_x</p:attrName>
                                            </p:attrNameLst>
                                          </p:cBhvr>
                                          <p:tavLst>
                                            <p:tav tm="0">
                                              <p:val>
                                                <p:strVal val="0-#ppt_w/2"/>
                                              </p:val>
                                            </p:tav>
                                            <p:tav tm="100000">
                                              <p:val>
                                                <p:strVal val="#ppt_x"/>
                                              </p:val>
                                            </p:tav>
                                          </p:tavLst>
                                        </p:anim>
                                        <p:anim calcmode="lin" valueType="num">
                                          <p:cBhvr additive="base">
                                            <p:cTn id="30" dur="500" fill="hold"/>
                                            <p:tgtEl>
                                              <p:spTgt spid="36893"/>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900"/>
                                      </p:stCondLst>
                                      <p:childTnLst>
                                        <p:set>
                                          <p:cBhvr>
                                            <p:cTn id="32" dur="1" fill="hold">
                                              <p:stCondLst>
                                                <p:cond delay="0"/>
                                              </p:stCondLst>
                                            </p:cTn>
                                            <p:tgtEl>
                                              <p:spTgt spid="36902"/>
                                            </p:tgtEl>
                                            <p:attrNameLst>
                                              <p:attrName>style.visibility</p:attrName>
                                            </p:attrNameLst>
                                          </p:cBhvr>
                                          <p:to>
                                            <p:strVal val="visible"/>
                                          </p:to>
                                        </p:set>
                                        <p:anim calcmode="lin" valueType="num">
                                          <p:cBhvr additive="base">
                                            <p:cTn id="33" dur="500" fill="hold"/>
                                            <p:tgtEl>
                                              <p:spTgt spid="36902"/>
                                            </p:tgtEl>
                                            <p:attrNameLst>
                                              <p:attrName>ppt_x</p:attrName>
                                            </p:attrNameLst>
                                          </p:cBhvr>
                                          <p:tavLst>
                                            <p:tav tm="0">
                                              <p:val>
                                                <p:strVal val="0-#ppt_w/2"/>
                                              </p:val>
                                            </p:tav>
                                            <p:tav tm="100000">
                                              <p:val>
                                                <p:strVal val="#ppt_x"/>
                                              </p:val>
                                            </p:tav>
                                          </p:tavLst>
                                        </p:anim>
                                        <p:anim calcmode="lin" valueType="num">
                                          <p:cBhvr additive="base">
                                            <p:cTn id="34" dur="500" fill="hold"/>
                                            <p:tgtEl>
                                              <p:spTgt spid="36902"/>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1000"/>
                                      </p:stCondLst>
                                      <p:childTnLst>
                                        <p:set>
                                          <p:cBhvr>
                                            <p:cTn id="36" dur="1" fill="hold">
                                              <p:stCondLst>
                                                <p:cond delay="0"/>
                                              </p:stCondLst>
                                            </p:cTn>
                                            <p:tgtEl>
                                              <p:spTgt spid="36910"/>
                                            </p:tgtEl>
                                            <p:attrNameLst>
                                              <p:attrName>style.visibility</p:attrName>
                                            </p:attrNameLst>
                                          </p:cBhvr>
                                          <p:to>
                                            <p:strVal val="visible"/>
                                          </p:to>
                                        </p:set>
                                        <p:anim calcmode="lin" valueType="num">
                                          <p:cBhvr additive="base">
                                            <p:cTn id="37" dur="500" fill="hold"/>
                                            <p:tgtEl>
                                              <p:spTgt spid="36910"/>
                                            </p:tgtEl>
                                            <p:attrNameLst>
                                              <p:attrName>ppt_x</p:attrName>
                                            </p:attrNameLst>
                                          </p:cBhvr>
                                          <p:tavLst>
                                            <p:tav tm="0">
                                              <p:val>
                                                <p:strVal val="0-#ppt_w/2"/>
                                              </p:val>
                                            </p:tav>
                                            <p:tav tm="100000">
                                              <p:val>
                                                <p:strVal val="#ppt_x"/>
                                              </p:val>
                                            </p:tav>
                                          </p:tavLst>
                                        </p:anim>
                                        <p:anim calcmode="lin" valueType="num">
                                          <p:cBhvr additive="base">
                                            <p:cTn id="38" dur="500" fill="hold"/>
                                            <p:tgtEl>
                                              <p:spTgt spid="36910"/>
                                            </p:tgtEl>
                                            <p:attrNameLst>
                                              <p:attrName>ppt_y</p:attrName>
                                            </p:attrNameLst>
                                          </p:cBhvr>
                                          <p:tavLst>
                                            <p:tav tm="0">
                                              <p:val>
                                                <p:strVal val="#ppt_y"/>
                                              </p:val>
                                            </p:tav>
                                            <p:tav tm="100000">
                                              <p:val>
                                                <p:strVal val="#ppt_y"/>
                                              </p:val>
                                            </p:tav>
                                          </p:tavLst>
                                        </p:anim>
                                      </p:childTnLst>
                                    </p:cTn>
                                  </p:par>
                                  <p:par>
                                    <p:cTn id="39" presetID="22" presetClass="entr" presetSubtype="8" fill="hold" grpId="0" nodeType="withEffect">
                                      <p:stCondLst>
                                        <p:cond delay="1000"/>
                                      </p:stCondLst>
                                      <p:childTnLst>
                                        <p:set>
                                          <p:cBhvr>
                                            <p:cTn id="40" dur="1" fill="hold">
                                              <p:stCondLst>
                                                <p:cond delay="0"/>
                                              </p:stCondLst>
                                            </p:cTn>
                                            <p:tgtEl>
                                              <p:spTgt spid="36889"/>
                                            </p:tgtEl>
                                            <p:attrNameLst>
                                              <p:attrName>style.visibility</p:attrName>
                                            </p:attrNameLst>
                                          </p:cBhvr>
                                          <p:to>
                                            <p:strVal val="visible"/>
                                          </p:to>
                                        </p:set>
                                        <p:animEffect transition="in" filter="wipe(left)">
                                          <p:cBhvr>
                                            <p:cTn id="41" dur="500"/>
                                            <p:tgtEl>
                                              <p:spTgt spid="36889"/>
                                            </p:tgtEl>
                                          </p:cBhvr>
                                        </p:animEffect>
                                      </p:childTnLst>
                                    </p:cTn>
                                  </p:par>
                                  <p:par>
                                    <p:cTn id="42" presetID="2" presetClass="entr" presetSubtype="2" fill="hold" grpId="0" nodeType="withEffect">
                                      <p:stCondLst>
                                        <p:cond delay="1500"/>
                                      </p:stCondLst>
                                      <p:childTnLst>
                                        <p:set>
                                          <p:cBhvr>
                                            <p:cTn id="43" dur="1" fill="hold">
                                              <p:stCondLst>
                                                <p:cond delay="0"/>
                                              </p:stCondLst>
                                            </p:cTn>
                                            <p:tgtEl>
                                              <p:spTgt spid="36886"/>
                                            </p:tgtEl>
                                            <p:attrNameLst>
                                              <p:attrName>style.visibility</p:attrName>
                                            </p:attrNameLst>
                                          </p:cBhvr>
                                          <p:to>
                                            <p:strVal val="visible"/>
                                          </p:to>
                                        </p:set>
                                        <p:anim calcmode="lin" valueType="num">
                                          <p:cBhvr additive="base">
                                            <p:cTn id="44" dur="500" fill="hold"/>
                                            <p:tgtEl>
                                              <p:spTgt spid="36886"/>
                                            </p:tgtEl>
                                            <p:attrNameLst>
                                              <p:attrName>ppt_x</p:attrName>
                                            </p:attrNameLst>
                                          </p:cBhvr>
                                          <p:tavLst>
                                            <p:tav tm="0">
                                              <p:val>
                                                <p:strVal val="1+#ppt_w/2"/>
                                              </p:val>
                                            </p:tav>
                                            <p:tav tm="100000">
                                              <p:val>
                                                <p:strVal val="#ppt_x"/>
                                              </p:val>
                                            </p:tav>
                                          </p:tavLst>
                                        </p:anim>
                                        <p:anim calcmode="lin" valueType="num">
                                          <p:cBhvr additive="base">
                                            <p:cTn id="45" dur="500" fill="hold"/>
                                            <p:tgtEl>
                                              <p:spTgt spid="36886"/>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1600"/>
                                      </p:stCondLst>
                                      <p:childTnLst>
                                        <p:set>
                                          <p:cBhvr>
                                            <p:cTn id="47" dur="1" fill="hold">
                                              <p:stCondLst>
                                                <p:cond delay="0"/>
                                              </p:stCondLst>
                                            </p:cTn>
                                            <p:tgtEl>
                                              <p:spTgt spid="36898"/>
                                            </p:tgtEl>
                                            <p:attrNameLst>
                                              <p:attrName>style.visibility</p:attrName>
                                            </p:attrNameLst>
                                          </p:cBhvr>
                                          <p:to>
                                            <p:strVal val="visible"/>
                                          </p:to>
                                        </p:set>
                                        <p:anim calcmode="lin" valueType="num">
                                          <p:cBhvr additive="base">
                                            <p:cTn id="48" dur="500" fill="hold"/>
                                            <p:tgtEl>
                                              <p:spTgt spid="36898"/>
                                            </p:tgtEl>
                                            <p:attrNameLst>
                                              <p:attrName>ppt_x</p:attrName>
                                            </p:attrNameLst>
                                          </p:cBhvr>
                                          <p:tavLst>
                                            <p:tav tm="0">
                                              <p:val>
                                                <p:strVal val="1+#ppt_w/2"/>
                                              </p:val>
                                            </p:tav>
                                            <p:tav tm="100000">
                                              <p:val>
                                                <p:strVal val="#ppt_x"/>
                                              </p:val>
                                            </p:tav>
                                          </p:tavLst>
                                        </p:anim>
                                        <p:anim calcmode="lin" valueType="num">
                                          <p:cBhvr additive="base">
                                            <p:cTn id="49" dur="500" fill="hold"/>
                                            <p:tgtEl>
                                              <p:spTgt spid="36898"/>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1700"/>
                                      </p:stCondLst>
                                      <p:childTnLst>
                                        <p:set>
                                          <p:cBhvr>
                                            <p:cTn id="51" dur="1" fill="hold">
                                              <p:stCondLst>
                                                <p:cond delay="0"/>
                                              </p:stCondLst>
                                            </p:cTn>
                                            <p:tgtEl>
                                              <p:spTgt spid="36912"/>
                                            </p:tgtEl>
                                            <p:attrNameLst>
                                              <p:attrName>style.visibility</p:attrName>
                                            </p:attrNameLst>
                                          </p:cBhvr>
                                          <p:to>
                                            <p:strVal val="visible"/>
                                          </p:to>
                                        </p:set>
                                        <p:anim calcmode="lin" valueType="num">
                                          <p:cBhvr additive="base">
                                            <p:cTn id="52" dur="500" fill="hold"/>
                                            <p:tgtEl>
                                              <p:spTgt spid="36912"/>
                                            </p:tgtEl>
                                            <p:attrNameLst>
                                              <p:attrName>ppt_x</p:attrName>
                                            </p:attrNameLst>
                                          </p:cBhvr>
                                          <p:tavLst>
                                            <p:tav tm="0">
                                              <p:val>
                                                <p:strVal val="1+#ppt_w/2"/>
                                              </p:val>
                                            </p:tav>
                                            <p:tav tm="100000">
                                              <p:val>
                                                <p:strVal val="#ppt_x"/>
                                              </p:val>
                                            </p:tav>
                                          </p:tavLst>
                                        </p:anim>
                                        <p:anim calcmode="lin" valueType="num">
                                          <p:cBhvr additive="base">
                                            <p:cTn id="53" dur="500" fill="hold"/>
                                            <p:tgtEl>
                                              <p:spTgt spid="36912"/>
                                            </p:tgtEl>
                                            <p:attrNameLst>
                                              <p:attrName>ppt_y</p:attrName>
                                            </p:attrNameLst>
                                          </p:cBhvr>
                                          <p:tavLst>
                                            <p:tav tm="0">
                                              <p:val>
                                                <p:strVal val="#ppt_y"/>
                                              </p:val>
                                            </p:tav>
                                            <p:tav tm="100000">
                                              <p:val>
                                                <p:strVal val="#ppt_y"/>
                                              </p:val>
                                            </p:tav>
                                          </p:tavLst>
                                        </p:anim>
                                      </p:childTnLst>
                                    </p:cTn>
                                  </p:par>
                                  <p:par>
                                    <p:cTn id="54" presetID="22" presetClass="entr" presetSubtype="2" fill="hold" grpId="0" nodeType="withEffect">
                                      <p:stCondLst>
                                        <p:cond delay="1000"/>
                                      </p:stCondLst>
                                      <p:childTnLst>
                                        <p:set>
                                          <p:cBhvr>
                                            <p:cTn id="55" dur="1" fill="hold">
                                              <p:stCondLst>
                                                <p:cond delay="0"/>
                                              </p:stCondLst>
                                            </p:cTn>
                                            <p:tgtEl>
                                              <p:spTgt spid="36895"/>
                                            </p:tgtEl>
                                            <p:attrNameLst>
                                              <p:attrName>style.visibility</p:attrName>
                                            </p:attrNameLst>
                                          </p:cBhvr>
                                          <p:to>
                                            <p:strVal val="visible"/>
                                          </p:to>
                                        </p:set>
                                        <p:animEffect transition="in" filter="wipe(right)">
                                          <p:cBhvr>
                                            <p:cTn id="56" dur="500"/>
                                            <p:tgtEl>
                                              <p:spTgt spid="36895"/>
                                            </p:tgtEl>
                                          </p:cBhvr>
                                        </p:animEffect>
                                      </p:childTnLst>
                                    </p:cTn>
                                  </p:par>
                                  <p:par>
                                    <p:cTn id="57" presetID="2" presetClass="entr" presetSubtype="8" fill="hold" grpId="0" nodeType="withEffect">
                                      <p:stCondLst>
                                        <p:cond delay="1500"/>
                                      </p:stCondLst>
                                      <p:childTnLst>
                                        <p:set>
                                          <p:cBhvr>
                                            <p:cTn id="58" dur="1" fill="hold">
                                              <p:stCondLst>
                                                <p:cond delay="0"/>
                                              </p:stCondLst>
                                            </p:cTn>
                                            <p:tgtEl>
                                              <p:spTgt spid="36892"/>
                                            </p:tgtEl>
                                            <p:attrNameLst>
                                              <p:attrName>style.visibility</p:attrName>
                                            </p:attrNameLst>
                                          </p:cBhvr>
                                          <p:to>
                                            <p:strVal val="visible"/>
                                          </p:to>
                                        </p:set>
                                        <p:anim calcmode="lin" valueType="num">
                                          <p:cBhvr additive="base">
                                            <p:cTn id="59" dur="500" fill="hold"/>
                                            <p:tgtEl>
                                              <p:spTgt spid="36892"/>
                                            </p:tgtEl>
                                            <p:attrNameLst>
                                              <p:attrName>ppt_x</p:attrName>
                                            </p:attrNameLst>
                                          </p:cBhvr>
                                          <p:tavLst>
                                            <p:tav tm="0">
                                              <p:val>
                                                <p:strVal val="0-#ppt_w/2"/>
                                              </p:val>
                                            </p:tav>
                                            <p:tav tm="100000">
                                              <p:val>
                                                <p:strVal val="#ppt_x"/>
                                              </p:val>
                                            </p:tav>
                                          </p:tavLst>
                                        </p:anim>
                                        <p:anim calcmode="lin" valueType="num">
                                          <p:cBhvr additive="base">
                                            <p:cTn id="60" dur="500" fill="hold"/>
                                            <p:tgtEl>
                                              <p:spTgt spid="36892"/>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1600"/>
                                      </p:stCondLst>
                                      <p:childTnLst>
                                        <p:set>
                                          <p:cBhvr>
                                            <p:cTn id="62" dur="1" fill="hold">
                                              <p:stCondLst>
                                                <p:cond delay="0"/>
                                              </p:stCondLst>
                                            </p:cTn>
                                            <p:tgtEl>
                                              <p:spTgt spid="36901"/>
                                            </p:tgtEl>
                                            <p:attrNameLst>
                                              <p:attrName>style.visibility</p:attrName>
                                            </p:attrNameLst>
                                          </p:cBhvr>
                                          <p:to>
                                            <p:strVal val="visible"/>
                                          </p:to>
                                        </p:set>
                                        <p:anim calcmode="lin" valueType="num">
                                          <p:cBhvr additive="base">
                                            <p:cTn id="63" dur="500" fill="hold"/>
                                            <p:tgtEl>
                                              <p:spTgt spid="36901"/>
                                            </p:tgtEl>
                                            <p:attrNameLst>
                                              <p:attrName>ppt_x</p:attrName>
                                            </p:attrNameLst>
                                          </p:cBhvr>
                                          <p:tavLst>
                                            <p:tav tm="0">
                                              <p:val>
                                                <p:strVal val="0-#ppt_w/2"/>
                                              </p:val>
                                            </p:tav>
                                            <p:tav tm="100000">
                                              <p:val>
                                                <p:strVal val="#ppt_x"/>
                                              </p:val>
                                            </p:tav>
                                          </p:tavLst>
                                        </p:anim>
                                        <p:anim calcmode="lin" valueType="num">
                                          <p:cBhvr additive="base">
                                            <p:cTn id="64" dur="500" fill="hold"/>
                                            <p:tgtEl>
                                              <p:spTgt spid="36901"/>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1700"/>
                                      </p:stCondLst>
                                      <p:childTnLst>
                                        <p:set>
                                          <p:cBhvr>
                                            <p:cTn id="66" dur="1" fill="hold">
                                              <p:stCondLst>
                                                <p:cond delay="0"/>
                                              </p:stCondLst>
                                            </p:cTn>
                                            <p:tgtEl>
                                              <p:spTgt spid="36909"/>
                                            </p:tgtEl>
                                            <p:attrNameLst>
                                              <p:attrName>style.visibility</p:attrName>
                                            </p:attrNameLst>
                                          </p:cBhvr>
                                          <p:to>
                                            <p:strVal val="visible"/>
                                          </p:to>
                                        </p:set>
                                        <p:anim calcmode="lin" valueType="num">
                                          <p:cBhvr additive="base">
                                            <p:cTn id="67" dur="500" fill="hold"/>
                                            <p:tgtEl>
                                              <p:spTgt spid="36909"/>
                                            </p:tgtEl>
                                            <p:attrNameLst>
                                              <p:attrName>ppt_x</p:attrName>
                                            </p:attrNameLst>
                                          </p:cBhvr>
                                          <p:tavLst>
                                            <p:tav tm="0">
                                              <p:val>
                                                <p:strVal val="0-#ppt_w/2"/>
                                              </p:val>
                                            </p:tav>
                                            <p:tav tm="100000">
                                              <p:val>
                                                <p:strVal val="#ppt_x"/>
                                              </p:val>
                                            </p:tav>
                                          </p:tavLst>
                                        </p:anim>
                                        <p:anim calcmode="lin" valueType="num">
                                          <p:cBhvr additive="base">
                                            <p:cTn id="68" dur="500" fill="hold"/>
                                            <p:tgtEl>
                                              <p:spTgt spid="36909"/>
                                            </p:tgtEl>
                                            <p:attrNameLst>
                                              <p:attrName>ppt_y</p:attrName>
                                            </p:attrNameLst>
                                          </p:cBhvr>
                                          <p:tavLst>
                                            <p:tav tm="0">
                                              <p:val>
                                                <p:strVal val="#ppt_y"/>
                                              </p:val>
                                            </p:tav>
                                            <p:tav tm="100000">
                                              <p:val>
                                                <p:strVal val="#ppt_y"/>
                                              </p:val>
                                            </p:tav>
                                          </p:tavLst>
                                        </p:anim>
                                      </p:childTnLst>
                                    </p:cTn>
                                  </p:par>
                                  <p:par>
                                    <p:cTn id="69" presetID="22" presetClass="entr" presetSubtype="8" fill="hold" grpId="0" nodeType="withEffect">
                                      <p:stCondLst>
                                        <p:cond delay="1700"/>
                                      </p:stCondLst>
                                      <p:childTnLst>
                                        <p:set>
                                          <p:cBhvr>
                                            <p:cTn id="70" dur="1" fill="hold">
                                              <p:stCondLst>
                                                <p:cond delay="0"/>
                                              </p:stCondLst>
                                            </p:cTn>
                                            <p:tgtEl>
                                              <p:spTgt spid="36888"/>
                                            </p:tgtEl>
                                            <p:attrNameLst>
                                              <p:attrName>style.visibility</p:attrName>
                                            </p:attrNameLst>
                                          </p:cBhvr>
                                          <p:to>
                                            <p:strVal val="visible"/>
                                          </p:to>
                                        </p:set>
                                        <p:animEffect transition="in" filter="wipe(left)">
                                          <p:cBhvr>
                                            <p:cTn id="71" dur="500"/>
                                            <p:tgtEl>
                                              <p:spTgt spid="36888"/>
                                            </p:tgtEl>
                                          </p:cBhvr>
                                        </p:animEffect>
                                      </p:childTnLst>
                                    </p:cTn>
                                  </p:par>
                                  <p:par>
                                    <p:cTn id="72" presetID="2" presetClass="entr" presetSubtype="2" fill="hold" grpId="0" nodeType="withEffect">
                                      <p:stCondLst>
                                        <p:cond delay="2200"/>
                                      </p:stCondLst>
                                      <p:childTnLst>
                                        <p:set>
                                          <p:cBhvr>
                                            <p:cTn id="73" dur="1" fill="hold">
                                              <p:stCondLst>
                                                <p:cond delay="0"/>
                                              </p:stCondLst>
                                            </p:cTn>
                                            <p:tgtEl>
                                              <p:spTgt spid="36885"/>
                                            </p:tgtEl>
                                            <p:attrNameLst>
                                              <p:attrName>style.visibility</p:attrName>
                                            </p:attrNameLst>
                                          </p:cBhvr>
                                          <p:to>
                                            <p:strVal val="visible"/>
                                          </p:to>
                                        </p:set>
                                        <p:anim calcmode="lin" valueType="num">
                                          <p:cBhvr additive="base">
                                            <p:cTn id="74" dur="500" fill="hold"/>
                                            <p:tgtEl>
                                              <p:spTgt spid="36885"/>
                                            </p:tgtEl>
                                            <p:attrNameLst>
                                              <p:attrName>ppt_x</p:attrName>
                                            </p:attrNameLst>
                                          </p:cBhvr>
                                          <p:tavLst>
                                            <p:tav tm="0">
                                              <p:val>
                                                <p:strVal val="1+#ppt_w/2"/>
                                              </p:val>
                                            </p:tav>
                                            <p:tav tm="100000">
                                              <p:val>
                                                <p:strVal val="#ppt_x"/>
                                              </p:val>
                                            </p:tav>
                                          </p:tavLst>
                                        </p:anim>
                                        <p:anim calcmode="lin" valueType="num">
                                          <p:cBhvr additive="base">
                                            <p:cTn id="75" dur="500" fill="hold"/>
                                            <p:tgtEl>
                                              <p:spTgt spid="36885"/>
                                            </p:tgtEl>
                                            <p:attrNameLst>
                                              <p:attrName>ppt_y</p:attrName>
                                            </p:attrNameLst>
                                          </p:cBhvr>
                                          <p:tavLst>
                                            <p:tav tm="0">
                                              <p:val>
                                                <p:strVal val="#ppt_y"/>
                                              </p:val>
                                            </p:tav>
                                            <p:tav tm="100000">
                                              <p:val>
                                                <p:strVal val="#ppt_y"/>
                                              </p:val>
                                            </p:tav>
                                          </p:tavLst>
                                        </p:anim>
                                      </p:childTnLst>
                                    </p:cTn>
                                  </p:par>
                                  <p:par>
                                    <p:cTn id="76" presetID="2" presetClass="entr" presetSubtype="2" fill="hold" grpId="0" nodeType="withEffect">
                                      <p:stCondLst>
                                        <p:cond delay="2300"/>
                                      </p:stCondLst>
                                      <p:childTnLst>
                                        <p:set>
                                          <p:cBhvr>
                                            <p:cTn id="77" dur="1" fill="hold">
                                              <p:stCondLst>
                                                <p:cond delay="0"/>
                                              </p:stCondLst>
                                            </p:cTn>
                                            <p:tgtEl>
                                              <p:spTgt spid="36899"/>
                                            </p:tgtEl>
                                            <p:attrNameLst>
                                              <p:attrName>style.visibility</p:attrName>
                                            </p:attrNameLst>
                                          </p:cBhvr>
                                          <p:to>
                                            <p:strVal val="visible"/>
                                          </p:to>
                                        </p:set>
                                        <p:anim calcmode="lin" valueType="num">
                                          <p:cBhvr additive="base">
                                            <p:cTn id="78" dur="500" fill="hold"/>
                                            <p:tgtEl>
                                              <p:spTgt spid="36899"/>
                                            </p:tgtEl>
                                            <p:attrNameLst>
                                              <p:attrName>ppt_x</p:attrName>
                                            </p:attrNameLst>
                                          </p:cBhvr>
                                          <p:tavLst>
                                            <p:tav tm="0">
                                              <p:val>
                                                <p:strVal val="1+#ppt_w/2"/>
                                              </p:val>
                                            </p:tav>
                                            <p:tav tm="100000">
                                              <p:val>
                                                <p:strVal val="#ppt_x"/>
                                              </p:val>
                                            </p:tav>
                                          </p:tavLst>
                                        </p:anim>
                                        <p:anim calcmode="lin" valueType="num">
                                          <p:cBhvr additive="base">
                                            <p:cTn id="79" dur="500" fill="hold"/>
                                            <p:tgtEl>
                                              <p:spTgt spid="36899"/>
                                            </p:tgtEl>
                                            <p:attrNameLst>
                                              <p:attrName>ppt_y</p:attrName>
                                            </p:attrNameLst>
                                          </p:cBhvr>
                                          <p:tavLst>
                                            <p:tav tm="0">
                                              <p:val>
                                                <p:strVal val="#ppt_y"/>
                                              </p:val>
                                            </p:tav>
                                            <p:tav tm="100000">
                                              <p:val>
                                                <p:strVal val="#ppt_y"/>
                                              </p:val>
                                            </p:tav>
                                          </p:tavLst>
                                        </p:anim>
                                      </p:childTnLst>
                                    </p:cTn>
                                  </p:par>
                                  <p:par>
                                    <p:cTn id="80" presetID="2" presetClass="entr" presetSubtype="2" fill="hold" grpId="0" nodeType="withEffect">
                                      <p:stCondLst>
                                        <p:cond delay="2400"/>
                                      </p:stCondLst>
                                      <p:childTnLst>
                                        <p:set>
                                          <p:cBhvr>
                                            <p:cTn id="81" dur="1" fill="hold">
                                              <p:stCondLst>
                                                <p:cond delay="0"/>
                                              </p:stCondLst>
                                            </p:cTn>
                                            <p:tgtEl>
                                              <p:spTgt spid="36911"/>
                                            </p:tgtEl>
                                            <p:attrNameLst>
                                              <p:attrName>style.visibility</p:attrName>
                                            </p:attrNameLst>
                                          </p:cBhvr>
                                          <p:to>
                                            <p:strVal val="visible"/>
                                          </p:to>
                                        </p:set>
                                        <p:anim calcmode="lin" valueType="num">
                                          <p:cBhvr additive="base">
                                            <p:cTn id="82" dur="500" fill="hold"/>
                                            <p:tgtEl>
                                              <p:spTgt spid="36911"/>
                                            </p:tgtEl>
                                            <p:attrNameLst>
                                              <p:attrName>ppt_x</p:attrName>
                                            </p:attrNameLst>
                                          </p:cBhvr>
                                          <p:tavLst>
                                            <p:tav tm="0">
                                              <p:val>
                                                <p:strVal val="1+#ppt_w/2"/>
                                              </p:val>
                                            </p:tav>
                                            <p:tav tm="100000">
                                              <p:val>
                                                <p:strVal val="#ppt_x"/>
                                              </p:val>
                                            </p:tav>
                                          </p:tavLst>
                                        </p:anim>
                                        <p:anim calcmode="lin" valueType="num">
                                          <p:cBhvr additive="base">
                                            <p:cTn id="83" dur="500" fill="hold"/>
                                            <p:tgtEl>
                                              <p:spTgt spid="36911"/>
                                            </p:tgtEl>
                                            <p:attrNameLst>
                                              <p:attrName>ppt_y</p:attrName>
                                            </p:attrNameLst>
                                          </p:cBhvr>
                                          <p:tavLst>
                                            <p:tav tm="0">
                                              <p:val>
                                                <p:strVal val="#ppt_y"/>
                                              </p:val>
                                            </p:tav>
                                            <p:tav tm="100000">
                                              <p:val>
                                                <p:strVal val="#ppt_y"/>
                                              </p:val>
                                            </p:tav>
                                          </p:tavLst>
                                        </p:anim>
                                      </p:childTnLst>
                                    </p:cTn>
                                  </p:par>
                                  <p:par>
                                    <p:cTn id="84" presetID="22" presetClass="entr" presetSubtype="2" fill="hold" grpId="0" nodeType="withEffect">
                                      <p:stCondLst>
                                        <p:cond delay="1700"/>
                                      </p:stCondLst>
                                      <p:childTnLst>
                                        <p:set>
                                          <p:cBhvr>
                                            <p:cTn id="85" dur="1" fill="hold">
                                              <p:stCondLst>
                                                <p:cond delay="0"/>
                                              </p:stCondLst>
                                            </p:cTn>
                                            <p:tgtEl>
                                              <p:spTgt spid="36894"/>
                                            </p:tgtEl>
                                            <p:attrNameLst>
                                              <p:attrName>style.visibility</p:attrName>
                                            </p:attrNameLst>
                                          </p:cBhvr>
                                          <p:to>
                                            <p:strVal val="visible"/>
                                          </p:to>
                                        </p:set>
                                        <p:animEffect transition="in" filter="wipe(right)">
                                          <p:cBhvr>
                                            <p:cTn id="86" dur="500"/>
                                            <p:tgtEl>
                                              <p:spTgt spid="36894"/>
                                            </p:tgtEl>
                                          </p:cBhvr>
                                        </p:animEffect>
                                      </p:childTnLst>
                                    </p:cTn>
                                  </p:par>
                                  <p:par>
                                    <p:cTn id="87" presetID="2" presetClass="entr" presetSubtype="8" fill="hold" grpId="0" nodeType="withEffect">
                                      <p:stCondLst>
                                        <p:cond delay="2200"/>
                                      </p:stCondLst>
                                      <p:childTnLst>
                                        <p:set>
                                          <p:cBhvr>
                                            <p:cTn id="88" dur="1" fill="hold">
                                              <p:stCondLst>
                                                <p:cond delay="0"/>
                                              </p:stCondLst>
                                            </p:cTn>
                                            <p:tgtEl>
                                              <p:spTgt spid="36891"/>
                                            </p:tgtEl>
                                            <p:attrNameLst>
                                              <p:attrName>style.visibility</p:attrName>
                                            </p:attrNameLst>
                                          </p:cBhvr>
                                          <p:to>
                                            <p:strVal val="visible"/>
                                          </p:to>
                                        </p:set>
                                        <p:anim calcmode="lin" valueType="num">
                                          <p:cBhvr additive="base">
                                            <p:cTn id="89" dur="500" fill="hold"/>
                                            <p:tgtEl>
                                              <p:spTgt spid="36891"/>
                                            </p:tgtEl>
                                            <p:attrNameLst>
                                              <p:attrName>ppt_x</p:attrName>
                                            </p:attrNameLst>
                                          </p:cBhvr>
                                          <p:tavLst>
                                            <p:tav tm="0">
                                              <p:val>
                                                <p:strVal val="0-#ppt_w/2"/>
                                              </p:val>
                                            </p:tav>
                                            <p:tav tm="100000">
                                              <p:val>
                                                <p:strVal val="#ppt_x"/>
                                              </p:val>
                                            </p:tav>
                                          </p:tavLst>
                                        </p:anim>
                                        <p:anim calcmode="lin" valueType="num">
                                          <p:cBhvr additive="base">
                                            <p:cTn id="90" dur="500" fill="hold"/>
                                            <p:tgtEl>
                                              <p:spTgt spid="36891"/>
                                            </p:tgtEl>
                                            <p:attrNameLst>
                                              <p:attrName>ppt_y</p:attrName>
                                            </p:attrNameLst>
                                          </p:cBhvr>
                                          <p:tavLst>
                                            <p:tav tm="0">
                                              <p:val>
                                                <p:strVal val="#ppt_y"/>
                                              </p:val>
                                            </p:tav>
                                            <p:tav tm="100000">
                                              <p:val>
                                                <p:strVal val="#ppt_y"/>
                                              </p:val>
                                            </p:tav>
                                          </p:tavLst>
                                        </p:anim>
                                      </p:childTnLst>
                                    </p:cTn>
                                  </p:par>
                                  <p:par>
                                    <p:cTn id="91" presetID="2" presetClass="entr" presetSubtype="8" fill="hold" grpId="0" nodeType="withEffect">
                                      <p:stCondLst>
                                        <p:cond delay="2300"/>
                                      </p:stCondLst>
                                      <p:childTnLst>
                                        <p:set>
                                          <p:cBhvr>
                                            <p:cTn id="92" dur="1" fill="hold">
                                              <p:stCondLst>
                                                <p:cond delay="0"/>
                                              </p:stCondLst>
                                            </p:cTn>
                                            <p:tgtEl>
                                              <p:spTgt spid="36897"/>
                                            </p:tgtEl>
                                            <p:attrNameLst>
                                              <p:attrName>style.visibility</p:attrName>
                                            </p:attrNameLst>
                                          </p:cBhvr>
                                          <p:to>
                                            <p:strVal val="visible"/>
                                          </p:to>
                                        </p:set>
                                        <p:anim calcmode="lin" valueType="num">
                                          <p:cBhvr additive="base">
                                            <p:cTn id="93" dur="500" fill="hold"/>
                                            <p:tgtEl>
                                              <p:spTgt spid="36897"/>
                                            </p:tgtEl>
                                            <p:attrNameLst>
                                              <p:attrName>ppt_x</p:attrName>
                                            </p:attrNameLst>
                                          </p:cBhvr>
                                          <p:tavLst>
                                            <p:tav tm="0">
                                              <p:val>
                                                <p:strVal val="0-#ppt_w/2"/>
                                              </p:val>
                                            </p:tav>
                                            <p:tav tm="100000">
                                              <p:val>
                                                <p:strVal val="#ppt_x"/>
                                              </p:val>
                                            </p:tav>
                                          </p:tavLst>
                                        </p:anim>
                                        <p:anim calcmode="lin" valueType="num">
                                          <p:cBhvr additive="base">
                                            <p:cTn id="94" dur="500" fill="hold"/>
                                            <p:tgtEl>
                                              <p:spTgt spid="36897"/>
                                            </p:tgtEl>
                                            <p:attrNameLst>
                                              <p:attrName>ppt_y</p:attrName>
                                            </p:attrNameLst>
                                          </p:cBhvr>
                                          <p:tavLst>
                                            <p:tav tm="0">
                                              <p:val>
                                                <p:strVal val="#ppt_y"/>
                                              </p:val>
                                            </p:tav>
                                            <p:tav tm="100000">
                                              <p:val>
                                                <p:strVal val="#ppt_y"/>
                                              </p:val>
                                            </p:tav>
                                          </p:tavLst>
                                        </p:anim>
                                      </p:childTnLst>
                                    </p:cTn>
                                  </p:par>
                                  <p:par>
                                    <p:cTn id="95" presetID="2" presetClass="entr" presetSubtype="8" fill="hold" grpId="0" nodeType="withEffect">
                                      <p:stCondLst>
                                        <p:cond delay="2400"/>
                                      </p:stCondLst>
                                      <p:childTnLst>
                                        <p:set>
                                          <p:cBhvr>
                                            <p:cTn id="96" dur="1" fill="hold">
                                              <p:stCondLst>
                                                <p:cond delay="0"/>
                                              </p:stCondLst>
                                            </p:cTn>
                                            <p:tgtEl>
                                              <p:spTgt spid="36908"/>
                                            </p:tgtEl>
                                            <p:attrNameLst>
                                              <p:attrName>style.visibility</p:attrName>
                                            </p:attrNameLst>
                                          </p:cBhvr>
                                          <p:to>
                                            <p:strVal val="visible"/>
                                          </p:to>
                                        </p:set>
                                        <p:anim calcmode="lin" valueType="num">
                                          <p:cBhvr additive="base">
                                            <p:cTn id="97" dur="500" fill="hold"/>
                                            <p:tgtEl>
                                              <p:spTgt spid="36908"/>
                                            </p:tgtEl>
                                            <p:attrNameLst>
                                              <p:attrName>ppt_x</p:attrName>
                                            </p:attrNameLst>
                                          </p:cBhvr>
                                          <p:tavLst>
                                            <p:tav tm="0">
                                              <p:val>
                                                <p:strVal val="0-#ppt_w/2"/>
                                              </p:val>
                                            </p:tav>
                                            <p:tav tm="100000">
                                              <p:val>
                                                <p:strVal val="#ppt_x"/>
                                              </p:val>
                                            </p:tav>
                                          </p:tavLst>
                                        </p:anim>
                                        <p:anim calcmode="lin" valueType="num">
                                          <p:cBhvr additive="base">
                                            <p:cTn id="98" dur="500" fill="hold"/>
                                            <p:tgtEl>
                                              <p:spTgt spid="3690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85" grpId="0" animBg="1"/>
          <p:bldP spid="36886" grpId="0" animBg="1"/>
          <p:bldP spid="36887" grpId="0" animBg="1"/>
          <p:bldP spid="36888" grpId="0" animBg="1"/>
          <p:bldP spid="36889" grpId="0" animBg="1"/>
          <p:bldP spid="36890" grpId="0" animBg="1"/>
          <p:bldP spid="36891" grpId="0" animBg="1"/>
          <p:bldP spid="36892" grpId="0" animBg="1"/>
          <p:bldP spid="36893" grpId="0" animBg="1"/>
          <p:bldP spid="36894" grpId="0" animBg="1"/>
          <p:bldP spid="36895" grpId="0" animBg="1"/>
          <p:bldP spid="36896" grpId="0" animBg="1"/>
          <p:bldP spid="36897" grpId="0" animBg="1"/>
          <p:bldP spid="36898" grpId="0" animBg="1"/>
          <p:bldP spid="36899" grpId="0" animBg="1"/>
          <p:bldP spid="36900" grpId="0" animBg="1"/>
          <p:bldP spid="36901" grpId="0" animBg="1"/>
          <p:bldP spid="36902" grpId="0" animBg="1"/>
          <p:bldP spid="36908" grpId="0"/>
          <p:bldP spid="36909" grpId="0"/>
          <p:bldP spid="36910" grpId="0"/>
          <p:bldP spid="36911" grpId="0"/>
          <p:bldP spid="36912" grpId="0"/>
          <p:bldP spid="36913"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5" name="直接连接符 34"/>
          <p:cNvCxnSpPr/>
          <p:nvPr/>
        </p:nvCxnSpPr>
        <p:spPr>
          <a:xfrm>
            <a:off x="3127202" y="1708584"/>
            <a:ext cx="2131275" cy="0"/>
          </a:xfrm>
          <a:prstGeom prst="line">
            <a:avLst/>
          </a:prstGeom>
          <a:ln w="6350">
            <a:solidFill>
              <a:schemeClr val="accent5">
                <a:lumMod val="60000"/>
                <a:lumOff val="40000"/>
              </a:schemeClr>
            </a:solidFill>
            <a:prstDash val="dash"/>
            <a:headEnd type="none"/>
            <a:tailEnd type="ova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3218415" y="2325804"/>
            <a:ext cx="2040062" cy="0"/>
          </a:xfrm>
          <a:prstGeom prst="line">
            <a:avLst/>
          </a:prstGeom>
          <a:ln w="6350">
            <a:solidFill>
              <a:srgbClr val="D74B4B"/>
            </a:solidFill>
            <a:prstDash val="dash"/>
            <a:headEnd type="none"/>
            <a:tailEnd type="ova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3218415" y="2927784"/>
            <a:ext cx="2040062" cy="0"/>
          </a:xfrm>
          <a:prstGeom prst="line">
            <a:avLst/>
          </a:prstGeom>
          <a:ln w="6350">
            <a:solidFill>
              <a:schemeClr val="accent5">
                <a:lumMod val="60000"/>
                <a:lumOff val="40000"/>
              </a:schemeClr>
            </a:solidFill>
            <a:prstDash val="dash"/>
            <a:headEnd type="none"/>
            <a:tailEnd type="ova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3218415" y="3537384"/>
            <a:ext cx="2040062" cy="0"/>
          </a:xfrm>
          <a:prstGeom prst="line">
            <a:avLst/>
          </a:prstGeom>
          <a:ln w="6350">
            <a:solidFill>
              <a:srgbClr val="D74B4B"/>
            </a:solidFill>
            <a:prstDash val="dash"/>
            <a:headEnd type="none"/>
            <a:tailEnd type="ova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3218415" y="4139364"/>
            <a:ext cx="2040062" cy="0"/>
          </a:xfrm>
          <a:prstGeom prst="line">
            <a:avLst/>
          </a:prstGeom>
          <a:ln w="6350">
            <a:solidFill>
              <a:schemeClr val="accent5">
                <a:lumMod val="60000"/>
                <a:lumOff val="40000"/>
              </a:schemeClr>
            </a:solidFill>
            <a:prstDash val="dash"/>
            <a:headEnd type="none"/>
            <a:tailEnd type="oval"/>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683568" y="3444126"/>
            <a:ext cx="3915744" cy="1286626"/>
            <a:chOff x="2790825" y="3406776"/>
            <a:chExt cx="3560763" cy="1169988"/>
          </a:xfrm>
          <a:solidFill>
            <a:srgbClr val="68C191"/>
          </a:solidFill>
        </p:grpSpPr>
        <p:sp>
          <p:nvSpPr>
            <p:cNvPr id="8" name="Freeform 6"/>
            <p:cNvSpPr/>
            <p:nvPr/>
          </p:nvSpPr>
          <p:spPr bwMode="auto">
            <a:xfrm>
              <a:off x="2790825" y="3759201"/>
              <a:ext cx="3560763" cy="817563"/>
            </a:xfrm>
            <a:custGeom>
              <a:avLst/>
              <a:gdLst>
                <a:gd name="T0" fmla="*/ 0 w 950"/>
                <a:gd name="T1" fmla="*/ 0 h 218"/>
                <a:gd name="T2" fmla="*/ 0 w 950"/>
                <a:gd name="T3" fmla="*/ 124 h 218"/>
                <a:gd name="T4" fmla="*/ 475 w 950"/>
                <a:gd name="T5" fmla="*/ 218 h 218"/>
                <a:gd name="T6" fmla="*/ 950 w 950"/>
                <a:gd name="T7" fmla="*/ 124 h 218"/>
                <a:gd name="T8" fmla="*/ 950 w 950"/>
                <a:gd name="T9" fmla="*/ 0 h 218"/>
                <a:gd name="T10" fmla="*/ 0 w 950"/>
                <a:gd name="T11" fmla="*/ 0 h 218"/>
              </a:gdLst>
              <a:ahLst/>
              <a:cxnLst>
                <a:cxn ang="0">
                  <a:pos x="T0" y="T1"/>
                </a:cxn>
                <a:cxn ang="0">
                  <a:pos x="T2" y="T3"/>
                </a:cxn>
                <a:cxn ang="0">
                  <a:pos x="T4" y="T5"/>
                </a:cxn>
                <a:cxn ang="0">
                  <a:pos x="T6" y="T7"/>
                </a:cxn>
                <a:cxn ang="0">
                  <a:pos x="T8" y="T9"/>
                </a:cxn>
                <a:cxn ang="0">
                  <a:pos x="T10" y="T11"/>
                </a:cxn>
              </a:cxnLst>
              <a:rect l="0" t="0" r="r" b="b"/>
              <a:pathLst>
                <a:path w="950" h="218">
                  <a:moveTo>
                    <a:pt x="0" y="0"/>
                  </a:moveTo>
                  <a:cubicBezTo>
                    <a:pt x="0" y="124"/>
                    <a:pt x="0" y="124"/>
                    <a:pt x="0" y="124"/>
                  </a:cubicBezTo>
                  <a:cubicBezTo>
                    <a:pt x="0" y="176"/>
                    <a:pt x="213" y="218"/>
                    <a:pt x="475" y="218"/>
                  </a:cubicBezTo>
                  <a:cubicBezTo>
                    <a:pt x="737" y="218"/>
                    <a:pt x="950" y="176"/>
                    <a:pt x="950" y="124"/>
                  </a:cubicBezTo>
                  <a:cubicBezTo>
                    <a:pt x="950" y="0"/>
                    <a:pt x="950" y="0"/>
                    <a:pt x="950" y="0"/>
                  </a:cubicBezTo>
                  <a:lnTo>
                    <a:pt x="0" y="0"/>
                  </a:lnTo>
                  <a:close/>
                </a:path>
              </a:pathLst>
            </a:custGeom>
            <a:solidFill>
              <a:schemeClr val="accent5">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 name="Oval 7"/>
            <p:cNvSpPr>
              <a:spLocks noChangeArrowheads="1"/>
            </p:cNvSpPr>
            <p:nvPr/>
          </p:nvSpPr>
          <p:spPr bwMode="auto">
            <a:xfrm>
              <a:off x="2790825" y="3406776"/>
              <a:ext cx="3560763" cy="704850"/>
            </a:xfrm>
            <a:prstGeom prst="ellipse">
              <a:avLst/>
            </a:prstGeom>
            <a:solidFill>
              <a:schemeClr val="accent5">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nvGrpSpPr>
          <p:cNvPr id="21" name="组合 20"/>
          <p:cNvGrpSpPr/>
          <p:nvPr/>
        </p:nvGrpSpPr>
        <p:grpSpPr>
          <a:xfrm>
            <a:off x="1102551" y="2953566"/>
            <a:ext cx="3076032" cy="1117288"/>
            <a:chOff x="3171825" y="2960688"/>
            <a:chExt cx="2797175" cy="1016001"/>
          </a:xfrm>
        </p:grpSpPr>
        <p:sp>
          <p:nvSpPr>
            <p:cNvPr id="10" name="Freeform 8"/>
            <p:cNvSpPr/>
            <p:nvPr/>
          </p:nvSpPr>
          <p:spPr bwMode="auto">
            <a:xfrm>
              <a:off x="3171825" y="3235326"/>
              <a:ext cx="2797175" cy="741363"/>
            </a:xfrm>
            <a:custGeom>
              <a:avLst/>
              <a:gdLst>
                <a:gd name="T0" fmla="*/ 0 w 746"/>
                <a:gd name="T1" fmla="*/ 0 h 198"/>
                <a:gd name="T2" fmla="*/ 0 w 746"/>
                <a:gd name="T3" fmla="*/ 125 h 198"/>
                <a:gd name="T4" fmla="*/ 373 w 746"/>
                <a:gd name="T5" fmla="*/ 198 h 198"/>
                <a:gd name="T6" fmla="*/ 746 w 746"/>
                <a:gd name="T7" fmla="*/ 125 h 198"/>
                <a:gd name="T8" fmla="*/ 746 w 746"/>
                <a:gd name="T9" fmla="*/ 0 h 198"/>
                <a:gd name="T10" fmla="*/ 0 w 746"/>
                <a:gd name="T11" fmla="*/ 0 h 198"/>
              </a:gdLst>
              <a:ahLst/>
              <a:cxnLst>
                <a:cxn ang="0">
                  <a:pos x="T0" y="T1"/>
                </a:cxn>
                <a:cxn ang="0">
                  <a:pos x="T2" y="T3"/>
                </a:cxn>
                <a:cxn ang="0">
                  <a:pos x="T4" y="T5"/>
                </a:cxn>
                <a:cxn ang="0">
                  <a:pos x="T6" y="T7"/>
                </a:cxn>
                <a:cxn ang="0">
                  <a:pos x="T8" y="T9"/>
                </a:cxn>
                <a:cxn ang="0">
                  <a:pos x="T10" y="T11"/>
                </a:cxn>
              </a:cxnLst>
              <a:rect l="0" t="0" r="r" b="b"/>
              <a:pathLst>
                <a:path w="746" h="198">
                  <a:moveTo>
                    <a:pt x="0" y="0"/>
                  </a:moveTo>
                  <a:cubicBezTo>
                    <a:pt x="0" y="125"/>
                    <a:pt x="0" y="125"/>
                    <a:pt x="0" y="125"/>
                  </a:cubicBezTo>
                  <a:cubicBezTo>
                    <a:pt x="0" y="165"/>
                    <a:pt x="167" y="198"/>
                    <a:pt x="373" y="198"/>
                  </a:cubicBezTo>
                  <a:cubicBezTo>
                    <a:pt x="579" y="198"/>
                    <a:pt x="746" y="165"/>
                    <a:pt x="746" y="125"/>
                  </a:cubicBezTo>
                  <a:cubicBezTo>
                    <a:pt x="746" y="0"/>
                    <a:pt x="746" y="0"/>
                    <a:pt x="746" y="0"/>
                  </a:cubicBezTo>
                  <a:lnTo>
                    <a:pt x="0" y="0"/>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 name="Oval 9"/>
            <p:cNvSpPr>
              <a:spLocks noChangeArrowheads="1"/>
            </p:cNvSpPr>
            <p:nvPr/>
          </p:nvSpPr>
          <p:spPr bwMode="auto">
            <a:xfrm>
              <a:off x="3171825" y="2960688"/>
              <a:ext cx="2797175" cy="550863"/>
            </a:xfrm>
            <a:prstGeom prst="ellipse">
              <a:avLst/>
            </a:prstGeom>
            <a:solidFill>
              <a:srgbClr val="D74B4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nvGrpSpPr>
          <p:cNvPr id="20" name="组合 19"/>
          <p:cNvGrpSpPr/>
          <p:nvPr/>
        </p:nvGrpSpPr>
        <p:grpSpPr>
          <a:xfrm>
            <a:off x="1425517" y="2401906"/>
            <a:ext cx="2431847" cy="993339"/>
            <a:chOff x="3465513" y="2459038"/>
            <a:chExt cx="2211388" cy="903288"/>
          </a:xfrm>
          <a:solidFill>
            <a:srgbClr val="CB200F"/>
          </a:solidFill>
        </p:grpSpPr>
        <p:sp>
          <p:nvSpPr>
            <p:cNvPr id="12" name="Freeform 10"/>
            <p:cNvSpPr/>
            <p:nvPr/>
          </p:nvSpPr>
          <p:spPr bwMode="auto">
            <a:xfrm>
              <a:off x="3465513" y="2676526"/>
              <a:ext cx="2211388" cy="685800"/>
            </a:xfrm>
            <a:custGeom>
              <a:avLst/>
              <a:gdLst>
                <a:gd name="T0" fmla="*/ 0 w 590"/>
                <a:gd name="T1" fmla="*/ 0 h 183"/>
                <a:gd name="T2" fmla="*/ 0 w 590"/>
                <a:gd name="T3" fmla="*/ 124 h 183"/>
                <a:gd name="T4" fmla="*/ 295 w 590"/>
                <a:gd name="T5" fmla="*/ 183 h 183"/>
                <a:gd name="T6" fmla="*/ 590 w 590"/>
                <a:gd name="T7" fmla="*/ 124 h 183"/>
                <a:gd name="T8" fmla="*/ 590 w 590"/>
                <a:gd name="T9" fmla="*/ 0 h 183"/>
                <a:gd name="T10" fmla="*/ 0 w 590"/>
                <a:gd name="T11" fmla="*/ 0 h 183"/>
              </a:gdLst>
              <a:ahLst/>
              <a:cxnLst>
                <a:cxn ang="0">
                  <a:pos x="T0" y="T1"/>
                </a:cxn>
                <a:cxn ang="0">
                  <a:pos x="T2" y="T3"/>
                </a:cxn>
                <a:cxn ang="0">
                  <a:pos x="T4" y="T5"/>
                </a:cxn>
                <a:cxn ang="0">
                  <a:pos x="T6" y="T7"/>
                </a:cxn>
                <a:cxn ang="0">
                  <a:pos x="T8" y="T9"/>
                </a:cxn>
                <a:cxn ang="0">
                  <a:pos x="T10" y="T11"/>
                </a:cxn>
              </a:cxnLst>
              <a:rect l="0" t="0" r="r" b="b"/>
              <a:pathLst>
                <a:path w="590" h="183">
                  <a:moveTo>
                    <a:pt x="0" y="0"/>
                  </a:moveTo>
                  <a:cubicBezTo>
                    <a:pt x="0" y="124"/>
                    <a:pt x="0" y="124"/>
                    <a:pt x="0" y="124"/>
                  </a:cubicBezTo>
                  <a:cubicBezTo>
                    <a:pt x="0" y="157"/>
                    <a:pt x="132" y="183"/>
                    <a:pt x="295" y="183"/>
                  </a:cubicBezTo>
                  <a:cubicBezTo>
                    <a:pt x="458" y="183"/>
                    <a:pt x="590" y="157"/>
                    <a:pt x="590" y="124"/>
                  </a:cubicBezTo>
                  <a:cubicBezTo>
                    <a:pt x="590" y="0"/>
                    <a:pt x="590" y="0"/>
                    <a:pt x="590" y="0"/>
                  </a:cubicBezTo>
                  <a:lnTo>
                    <a:pt x="0" y="0"/>
                  </a:lnTo>
                  <a:close/>
                </a:path>
              </a:pathLst>
            </a:custGeom>
            <a:solidFill>
              <a:schemeClr val="accent5">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3" name="Oval 11"/>
            <p:cNvSpPr>
              <a:spLocks noChangeArrowheads="1"/>
            </p:cNvSpPr>
            <p:nvPr/>
          </p:nvSpPr>
          <p:spPr bwMode="auto">
            <a:xfrm>
              <a:off x="3465513" y="2459038"/>
              <a:ext cx="2211388" cy="434975"/>
            </a:xfrm>
            <a:prstGeom prst="ellipse">
              <a:avLst/>
            </a:prstGeom>
            <a:solidFill>
              <a:schemeClr val="accent5">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nvGrpSpPr>
          <p:cNvPr id="19" name="组合 18"/>
          <p:cNvGrpSpPr/>
          <p:nvPr/>
        </p:nvGrpSpPr>
        <p:grpSpPr>
          <a:xfrm>
            <a:off x="1689127" y="1839771"/>
            <a:ext cx="1904627" cy="886848"/>
            <a:chOff x="3705225" y="1947863"/>
            <a:chExt cx="1731963" cy="806451"/>
          </a:xfrm>
        </p:grpSpPr>
        <p:sp>
          <p:nvSpPr>
            <p:cNvPr id="14" name="Freeform 12"/>
            <p:cNvSpPr/>
            <p:nvPr/>
          </p:nvSpPr>
          <p:spPr bwMode="auto">
            <a:xfrm>
              <a:off x="3705225" y="2120901"/>
              <a:ext cx="1731963" cy="633413"/>
            </a:xfrm>
            <a:custGeom>
              <a:avLst/>
              <a:gdLst>
                <a:gd name="T0" fmla="*/ 0 w 462"/>
                <a:gd name="T1" fmla="*/ 0 h 169"/>
                <a:gd name="T2" fmla="*/ 0 w 462"/>
                <a:gd name="T3" fmla="*/ 124 h 169"/>
                <a:gd name="T4" fmla="*/ 231 w 462"/>
                <a:gd name="T5" fmla="*/ 169 h 169"/>
                <a:gd name="T6" fmla="*/ 462 w 462"/>
                <a:gd name="T7" fmla="*/ 124 h 169"/>
                <a:gd name="T8" fmla="*/ 462 w 462"/>
                <a:gd name="T9" fmla="*/ 0 h 169"/>
                <a:gd name="T10" fmla="*/ 0 w 462"/>
                <a:gd name="T11" fmla="*/ 0 h 169"/>
              </a:gdLst>
              <a:ahLst/>
              <a:cxnLst>
                <a:cxn ang="0">
                  <a:pos x="T0" y="T1"/>
                </a:cxn>
                <a:cxn ang="0">
                  <a:pos x="T2" y="T3"/>
                </a:cxn>
                <a:cxn ang="0">
                  <a:pos x="T4" y="T5"/>
                </a:cxn>
                <a:cxn ang="0">
                  <a:pos x="T6" y="T7"/>
                </a:cxn>
                <a:cxn ang="0">
                  <a:pos x="T8" y="T9"/>
                </a:cxn>
                <a:cxn ang="0">
                  <a:pos x="T10" y="T11"/>
                </a:cxn>
              </a:cxnLst>
              <a:rect l="0" t="0" r="r" b="b"/>
              <a:pathLst>
                <a:path w="462" h="169">
                  <a:moveTo>
                    <a:pt x="0" y="0"/>
                  </a:moveTo>
                  <a:cubicBezTo>
                    <a:pt x="0" y="124"/>
                    <a:pt x="0" y="124"/>
                    <a:pt x="0" y="124"/>
                  </a:cubicBezTo>
                  <a:cubicBezTo>
                    <a:pt x="0" y="149"/>
                    <a:pt x="104" y="169"/>
                    <a:pt x="231" y="169"/>
                  </a:cubicBezTo>
                  <a:cubicBezTo>
                    <a:pt x="358" y="169"/>
                    <a:pt x="462" y="149"/>
                    <a:pt x="462" y="124"/>
                  </a:cubicBezTo>
                  <a:cubicBezTo>
                    <a:pt x="462" y="0"/>
                    <a:pt x="462" y="0"/>
                    <a:pt x="462" y="0"/>
                  </a:cubicBezTo>
                  <a:lnTo>
                    <a:pt x="0" y="0"/>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5" name="Oval 13"/>
            <p:cNvSpPr>
              <a:spLocks noChangeArrowheads="1"/>
            </p:cNvSpPr>
            <p:nvPr/>
          </p:nvSpPr>
          <p:spPr bwMode="auto">
            <a:xfrm>
              <a:off x="3705225" y="1947863"/>
              <a:ext cx="1731963" cy="341313"/>
            </a:xfrm>
            <a:prstGeom prst="ellipse">
              <a:avLst/>
            </a:prstGeom>
            <a:solidFill>
              <a:srgbClr val="D74B4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nvGrpSpPr>
          <p:cNvPr id="18" name="组合 17"/>
          <p:cNvGrpSpPr/>
          <p:nvPr/>
        </p:nvGrpSpPr>
        <p:grpSpPr>
          <a:xfrm>
            <a:off x="2064466" y="1344767"/>
            <a:ext cx="1153949" cy="738459"/>
            <a:chOff x="4046538" y="1487488"/>
            <a:chExt cx="1049338" cy="671515"/>
          </a:xfrm>
        </p:grpSpPr>
        <p:sp>
          <p:nvSpPr>
            <p:cNvPr id="16" name="Freeform 14"/>
            <p:cNvSpPr/>
            <p:nvPr/>
          </p:nvSpPr>
          <p:spPr bwMode="auto">
            <a:xfrm>
              <a:off x="4046538" y="1587502"/>
              <a:ext cx="1049338" cy="571501"/>
            </a:xfrm>
            <a:custGeom>
              <a:avLst/>
              <a:gdLst>
                <a:gd name="T0" fmla="*/ 0 w 280"/>
                <a:gd name="T1" fmla="*/ 0 h 152"/>
                <a:gd name="T2" fmla="*/ 0 w 280"/>
                <a:gd name="T3" fmla="*/ 124 h 152"/>
                <a:gd name="T4" fmla="*/ 140 w 280"/>
                <a:gd name="T5" fmla="*/ 152 h 152"/>
                <a:gd name="T6" fmla="*/ 280 w 280"/>
                <a:gd name="T7" fmla="*/ 124 h 152"/>
                <a:gd name="T8" fmla="*/ 280 w 280"/>
                <a:gd name="T9" fmla="*/ 0 h 152"/>
                <a:gd name="T10" fmla="*/ 0 w 280"/>
                <a:gd name="T11" fmla="*/ 0 h 152"/>
              </a:gdLst>
              <a:ahLst/>
              <a:cxnLst>
                <a:cxn ang="0">
                  <a:pos x="T0" y="T1"/>
                </a:cxn>
                <a:cxn ang="0">
                  <a:pos x="T2" y="T3"/>
                </a:cxn>
                <a:cxn ang="0">
                  <a:pos x="T4" y="T5"/>
                </a:cxn>
                <a:cxn ang="0">
                  <a:pos x="T6" y="T7"/>
                </a:cxn>
                <a:cxn ang="0">
                  <a:pos x="T8" y="T9"/>
                </a:cxn>
                <a:cxn ang="0">
                  <a:pos x="T10" y="T11"/>
                </a:cxn>
              </a:cxnLst>
              <a:rect l="0" t="0" r="r" b="b"/>
              <a:pathLst>
                <a:path w="280" h="152">
                  <a:moveTo>
                    <a:pt x="0" y="0"/>
                  </a:moveTo>
                  <a:cubicBezTo>
                    <a:pt x="0" y="124"/>
                    <a:pt x="0" y="124"/>
                    <a:pt x="0" y="124"/>
                  </a:cubicBezTo>
                  <a:cubicBezTo>
                    <a:pt x="0" y="140"/>
                    <a:pt x="63" y="152"/>
                    <a:pt x="140" y="152"/>
                  </a:cubicBezTo>
                  <a:cubicBezTo>
                    <a:pt x="217" y="152"/>
                    <a:pt x="280" y="140"/>
                    <a:pt x="280" y="124"/>
                  </a:cubicBezTo>
                  <a:cubicBezTo>
                    <a:pt x="280" y="0"/>
                    <a:pt x="280" y="0"/>
                    <a:pt x="280" y="0"/>
                  </a:cubicBezTo>
                  <a:lnTo>
                    <a:pt x="0" y="0"/>
                  </a:lnTo>
                  <a:close/>
                </a:path>
              </a:pathLst>
            </a:custGeom>
            <a:solidFill>
              <a:schemeClr val="accent5">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7" name="Oval 15"/>
            <p:cNvSpPr>
              <a:spLocks noChangeArrowheads="1"/>
            </p:cNvSpPr>
            <p:nvPr/>
          </p:nvSpPr>
          <p:spPr bwMode="auto">
            <a:xfrm>
              <a:off x="4046538" y="1487488"/>
              <a:ext cx="1049338" cy="206375"/>
            </a:xfrm>
            <a:prstGeom prst="ellipse">
              <a:avLst/>
            </a:prstGeom>
            <a:solidFill>
              <a:schemeClr val="accent5">
                <a:lumMod val="40000"/>
                <a:lumOff val="6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29" name="Rectangle 48"/>
          <p:cNvSpPr>
            <a:spLocks noChangeArrowheads="1"/>
          </p:cNvSpPr>
          <p:nvPr/>
        </p:nvSpPr>
        <p:spPr bwMode="auto">
          <a:xfrm>
            <a:off x="2280573" y="1665494"/>
            <a:ext cx="7067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altLang="zh-CN" dirty="0">
                <a:solidFill>
                  <a:schemeClr val="bg1"/>
                </a:solidFill>
                <a:cs typeface="+mn-ea"/>
                <a:sym typeface="+mn-lt"/>
              </a:rPr>
              <a:t>98%</a:t>
            </a:r>
            <a:endParaRPr lang="zh-CN" altLang="en-US" dirty="0">
              <a:solidFill>
                <a:schemeClr val="bg1"/>
              </a:solidFill>
              <a:cs typeface="+mn-ea"/>
              <a:sym typeface="+mn-lt"/>
            </a:endParaRPr>
          </a:p>
        </p:txBody>
      </p:sp>
      <p:sp>
        <p:nvSpPr>
          <p:cNvPr id="30" name="Rectangle 48"/>
          <p:cNvSpPr>
            <a:spLocks noChangeArrowheads="1"/>
          </p:cNvSpPr>
          <p:nvPr/>
        </p:nvSpPr>
        <p:spPr bwMode="auto">
          <a:xfrm>
            <a:off x="2140664" y="2333073"/>
            <a:ext cx="9865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altLang="zh-CN" dirty="0">
                <a:solidFill>
                  <a:schemeClr val="bg1"/>
                </a:solidFill>
                <a:cs typeface="+mn-ea"/>
                <a:sym typeface="+mn-lt"/>
              </a:rPr>
              <a:t>77%</a:t>
            </a:r>
            <a:endParaRPr lang="zh-CN" altLang="en-US" dirty="0">
              <a:solidFill>
                <a:schemeClr val="bg1"/>
              </a:solidFill>
              <a:cs typeface="+mn-ea"/>
              <a:sym typeface="+mn-lt"/>
            </a:endParaRPr>
          </a:p>
        </p:txBody>
      </p:sp>
      <p:sp>
        <p:nvSpPr>
          <p:cNvPr id="31" name="Rectangle 48"/>
          <p:cNvSpPr>
            <a:spLocks noChangeArrowheads="1"/>
          </p:cNvSpPr>
          <p:nvPr/>
        </p:nvSpPr>
        <p:spPr bwMode="auto">
          <a:xfrm>
            <a:off x="2140664" y="3000084"/>
            <a:ext cx="9865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altLang="zh-CN" dirty="0">
                <a:solidFill>
                  <a:schemeClr val="bg1"/>
                </a:solidFill>
                <a:cs typeface="+mn-ea"/>
                <a:sym typeface="+mn-lt"/>
              </a:rPr>
              <a:t>83%</a:t>
            </a:r>
            <a:endParaRPr lang="zh-CN" altLang="en-US" dirty="0">
              <a:solidFill>
                <a:schemeClr val="bg1"/>
              </a:solidFill>
              <a:cs typeface="+mn-ea"/>
              <a:sym typeface="+mn-lt"/>
            </a:endParaRPr>
          </a:p>
        </p:txBody>
      </p:sp>
      <p:sp>
        <p:nvSpPr>
          <p:cNvPr id="32" name="Rectangle 48"/>
          <p:cNvSpPr>
            <a:spLocks noChangeArrowheads="1"/>
          </p:cNvSpPr>
          <p:nvPr/>
        </p:nvSpPr>
        <p:spPr bwMode="auto">
          <a:xfrm>
            <a:off x="2140664" y="3662486"/>
            <a:ext cx="9865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altLang="zh-CN" dirty="0">
                <a:solidFill>
                  <a:schemeClr val="bg1"/>
                </a:solidFill>
                <a:cs typeface="+mn-ea"/>
                <a:sym typeface="+mn-lt"/>
              </a:rPr>
              <a:t>45%</a:t>
            </a:r>
            <a:endParaRPr lang="zh-CN" altLang="en-US" dirty="0">
              <a:solidFill>
                <a:schemeClr val="bg1"/>
              </a:solidFill>
              <a:cs typeface="+mn-ea"/>
              <a:sym typeface="+mn-lt"/>
            </a:endParaRPr>
          </a:p>
        </p:txBody>
      </p:sp>
      <p:sp>
        <p:nvSpPr>
          <p:cNvPr id="33" name="Rectangle 48"/>
          <p:cNvSpPr>
            <a:spLocks noChangeArrowheads="1"/>
          </p:cNvSpPr>
          <p:nvPr/>
        </p:nvSpPr>
        <p:spPr bwMode="auto">
          <a:xfrm>
            <a:off x="2140664" y="4325505"/>
            <a:ext cx="9865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altLang="zh-CN" dirty="0">
                <a:solidFill>
                  <a:schemeClr val="bg1"/>
                </a:solidFill>
                <a:cs typeface="+mn-ea"/>
                <a:sym typeface="+mn-lt"/>
              </a:rPr>
              <a:t>68%</a:t>
            </a:r>
            <a:endParaRPr lang="zh-CN" altLang="en-US" dirty="0">
              <a:solidFill>
                <a:schemeClr val="bg1"/>
              </a:solidFill>
              <a:cs typeface="+mn-ea"/>
              <a:sym typeface="+mn-lt"/>
            </a:endParaRPr>
          </a:p>
        </p:txBody>
      </p:sp>
      <p:sp>
        <p:nvSpPr>
          <p:cNvPr id="34" name="Rectangle 48"/>
          <p:cNvSpPr>
            <a:spLocks noChangeArrowheads="1"/>
          </p:cNvSpPr>
          <p:nvPr/>
        </p:nvSpPr>
        <p:spPr bwMode="auto">
          <a:xfrm>
            <a:off x="5580112" y="1318604"/>
            <a:ext cx="288032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nSpc>
                <a:spcPct val="150000"/>
              </a:lnSpc>
            </a:pPr>
            <a:r>
              <a:rPr lang="zh-CN" altLang="en-US" sz="1200" b="1" dirty="0">
                <a:solidFill>
                  <a:schemeClr val="accent5">
                    <a:lumMod val="60000"/>
                    <a:lumOff val="40000"/>
                  </a:schemeClr>
                </a:solidFill>
                <a:cs typeface="+mn-ea"/>
                <a:sym typeface="+mn-lt"/>
              </a:rPr>
              <a:t>添加标题文本</a:t>
            </a:r>
            <a:endParaRPr lang="en-US" altLang="zh-CN" sz="1200" b="1" dirty="0">
              <a:solidFill>
                <a:schemeClr val="accent5">
                  <a:lumMod val="60000"/>
                  <a:lumOff val="40000"/>
                </a:schemeClr>
              </a:solidFill>
              <a:cs typeface="+mn-ea"/>
              <a:sym typeface="+mn-lt"/>
            </a:endParaRPr>
          </a:p>
          <a:p>
            <a:pPr>
              <a:lnSpc>
                <a:spcPct val="150000"/>
              </a:lnSpc>
            </a:pPr>
            <a:r>
              <a:rPr lang="zh-CN" altLang="en-US" sz="800" dirty="0" smtClean="0">
                <a:solidFill>
                  <a:prstClr val="black">
                    <a:lumMod val="50000"/>
                    <a:lumOff val="50000"/>
                  </a:prstClr>
                </a:solidFill>
                <a:cs typeface="+mn-ea"/>
                <a:sym typeface="+mn-lt"/>
              </a:rPr>
              <a:t>幻灯片中不能直接修改的图形或文字，请进入幻灯片母版，找到对应的位置进行修改幻灯片中不能直接修改的图形或文</a:t>
            </a:r>
            <a:endParaRPr lang="zh-CN" altLang="en-US" sz="800" dirty="0">
              <a:solidFill>
                <a:schemeClr val="tx1">
                  <a:lumMod val="50000"/>
                  <a:lumOff val="50000"/>
                </a:schemeClr>
              </a:solidFill>
              <a:cs typeface="+mn-ea"/>
              <a:sym typeface="+mn-lt"/>
            </a:endParaRPr>
          </a:p>
        </p:txBody>
      </p:sp>
      <p:sp>
        <p:nvSpPr>
          <p:cNvPr id="47" name="Rectangle 48"/>
          <p:cNvSpPr>
            <a:spLocks noChangeArrowheads="1"/>
          </p:cNvSpPr>
          <p:nvPr/>
        </p:nvSpPr>
        <p:spPr bwMode="auto">
          <a:xfrm>
            <a:off x="5580112" y="1990700"/>
            <a:ext cx="288032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nSpc>
                <a:spcPct val="150000"/>
              </a:lnSpc>
            </a:pPr>
            <a:r>
              <a:rPr lang="zh-CN" altLang="en-US" sz="1200" b="1" dirty="0">
                <a:solidFill>
                  <a:schemeClr val="accent2"/>
                </a:solidFill>
                <a:cs typeface="+mn-ea"/>
                <a:sym typeface="+mn-lt"/>
              </a:rPr>
              <a:t>添加标题文本</a:t>
            </a:r>
            <a:endParaRPr lang="en-US" altLang="zh-CN" sz="1200" b="1" dirty="0">
              <a:solidFill>
                <a:schemeClr val="accent2"/>
              </a:solidFill>
              <a:cs typeface="+mn-ea"/>
              <a:sym typeface="+mn-lt"/>
            </a:endParaRPr>
          </a:p>
          <a:p>
            <a:pPr>
              <a:lnSpc>
                <a:spcPct val="150000"/>
              </a:lnSpc>
            </a:pPr>
            <a:r>
              <a:rPr lang="zh-CN" altLang="en-US" sz="800" dirty="0" smtClean="0">
                <a:solidFill>
                  <a:prstClr val="black">
                    <a:lumMod val="50000"/>
                    <a:lumOff val="50000"/>
                  </a:prstClr>
                </a:solidFill>
                <a:cs typeface="+mn-ea"/>
                <a:sym typeface="+mn-lt"/>
              </a:rPr>
              <a:t>幻灯片中不能直接修改的图形或文字，请进入幻灯片母版，找到对应的位置进行修改幻灯片中不能直接修改的图形或文</a:t>
            </a:r>
            <a:endParaRPr lang="zh-CN" altLang="en-US" sz="800" dirty="0">
              <a:solidFill>
                <a:schemeClr val="tx1">
                  <a:lumMod val="50000"/>
                  <a:lumOff val="50000"/>
                </a:schemeClr>
              </a:solidFill>
              <a:cs typeface="+mn-ea"/>
              <a:sym typeface="+mn-lt"/>
            </a:endParaRPr>
          </a:p>
        </p:txBody>
      </p:sp>
      <p:sp>
        <p:nvSpPr>
          <p:cNvPr id="49" name="Rectangle 48"/>
          <p:cNvSpPr>
            <a:spLocks noChangeArrowheads="1"/>
          </p:cNvSpPr>
          <p:nvPr/>
        </p:nvSpPr>
        <p:spPr bwMode="auto">
          <a:xfrm>
            <a:off x="5580112" y="2662796"/>
            <a:ext cx="2880320" cy="645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nSpc>
                <a:spcPct val="150000"/>
              </a:lnSpc>
            </a:pPr>
            <a:r>
              <a:rPr lang="zh-CN" altLang="en-US" sz="1200" b="1" dirty="0">
                <a:solidFill>
                  <a:schemeClr val="accent5">
                    <a:lumMod val="60000"/>
                    <a:lumOff val="40000"/>
                  </a:schemeClr>
                </a:solidFill>
                <a:cs typeface="+mn-ea"/>
                <a:sym typeface="+mn-lt"/>
              </a:rPr>
              <a:t>添加标题文本</a:t>
            </a:r>
            <a:endParaRPr lang="en-US" altLang="zh-CN" sz="1200" b="1" dirty="0">
              <a:solidFill>
                <a:schemeClr val="accent5">
                  <a:lumMod val="60000"/>
                  <a:lumOff val="40000"/>
                </a:schemeClr>
              </a:solidFill>
              <a:cs typeface="+mn-ea"/>
              <a:sym typeface="+mn-lt"/>
            </a:endParaRPr>
          </a:p>
          <a:p>
            <a:pPr>
              <a:lnSpc>
                <a:spcPct val="150000"/>
              </a:lnSpc>
            </a:pPr>
            <a:r>
              <a:rPr lang="zh-CN" altLang="en-US" sz="800" dirty="0" smtClean="0">
                <a:solidFill>
                  <a:prstClr val="black">
                    <a:lumMod val="50000"/>
                    <a:lumOff val="50000"/>
                  </a:prstClr>
                </a:solidFill>
                <a:cs typeface="+mn-ea"/>
                <a:sym typeface="+mn-lt"/>
              </a:rPr>
              <a:t>幻灯 片母版，找到对应的位置进行修改幻灯片中不能直接修改的图形或文</a:t>
            </a:r>
            <a:endParaRPr lang="zh-CN" altLang="en-US" sz="800" dirty="0">
              <a:solidFill>
                <a:schemeClr val="tx1">
                  <a:lumMod val="50000"/>
                  <a:lumOff val="50000"/>
                </a:schemeClr>
              </a:solidFill>
              <a:cs typeface="+mn-ea"/>
              <a:sym typeface="+mn-lt"/>
            </a:endParaRPr>
          </a:p>
        </p:txBody>
      </p:sp>
      <p:sp>
        <p:nvSpPr>
          <p:cNvPr id="51" name="Rectangle 48"/>
          <p:cNvSpPr>
            <a:spLocks noChangeArrowheads="1"/>
          </p:cNvSpPr>
          <p:nvPr/>
        </p:nvSpPr>
        <p:spPr bwMode="auto">
          <a:xfrm>
            <a:off x="5580112" y="3334893"/>
            <a:ext cx="288032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nSpc>
                <a:spcPct val="150000"/>
              </a:lnSpc>
            </a:pPr>
            <a:r>
              <a:rPr lang="zh-CN" altLang="en-US" sz="1200" b="1" dirty="0">
                <a:solidFill>
                  <a:schemeClr val="accent2"/>
                </a:solidFill>
                <a:cs typeface="+mn-ea"/>
                <a:sym typeface="+mn-lt"/>
              </a:rPr>
              <a:t>添加标题文本</a:t>
            </a:r>
            <a:endParaRPr lang="en-US" altLang="zh-CN" sz="1200" b="1" dirty="0">
              <a:solidFill>
                <a:schemeClr val="accent2"/>
              </a:solidFill>
              <a:cs typeface="+mn-ea"/>
              <a:sym typeface="+mn-lt"/>
            </a:endParaRPr>
          </a:p>
          <a:p>
            <a:pPr>
              <a:lnSpc>
                <a:spcPct val="150000"/>
              </a:lnSpc>
            </a:pPr>
            <a:r>
              <a:rPr lang="zh-CN" altLang="en-US" sz="800" dirty="0" smtClean="0">
                <a:solidFill>
                  <a:prstClr val="black">
                    <a:lumMod val="50000"/>
                    <a:lumOff val="50000"/>
                  </a:prstClr>
                </a:solidFill>
                <a:cs typeface="+mn-ea"/>
                <a:sym typeface="+mn-lt"/>
              </a:rPr>
              <a:t>幻灯片中不能直接修改的图形或文字，请进入幻灯片母版，找到对应的位置进行修改幻灯片中不能直接修改的图形或文</a:t>
            </a:r>
            <a:endParaRPr lang="zh-CN" altLang="en-US" sz="800" dirty="0">
              <a:solidFill>
                <a:schemeClr val="tx1">
                  <a:lumMod val="50000"/>
                  <a:lumOff val="50000"/>
                </a:schemeClr>
              </a:solidFill>
              <a:cs typeface="+mn-ea"/>
              <a:sym typeface="+mn-lt"/>
            </a:endParaRPr>
          </a:p>
        </p:txBody>
      </p:sp>
      <p:sp>
        <p:nvSpPr>
          <p:cNvPr id="53" name="Rectangle 48"/>
          <p:cNvSpPr>
            <a:spLocks noChangeArrowheads="1"/>
          </p:cNvSpPr>
          <p:nvPr/>
        </p:nvSpPr>
        <p:spPr bwMode="auto">
          <a:xfrm>
            <a:off x="5580112" y="4029432"/>
            <a:ext cx="288032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nSpc>
                <a:spcPct val="150000"/>
              </a:lnSpc>
            </a:pPr>
            <a:r>
              <a:rPr lang="zh-CN" altLang="en-US" sz="1200" b="1" dirty="0">
                <a:solidFill>
                  <a:schemeClr val="accent5">
                    <a:lumMod val="60000"/>
                    <a:lumOff val="40000"/>
                  </a:schemeClr>
                </a:solidFill>
                <a:cs typeface="+mn-ea"/>
                <a:sym typeface="+mn-lt"/>
              </a:rPr>
              <a:t>添加标题文本</a:t>
            </a:r>
            <a:endParaRPr lang="en-US" altLang="zh-CN" sz="1200" b="1" dirty="0">
              <a:solidFill>
                <a:schemeClr val="accent5">
                  <a:lumMod val="60000"/>
                  <a:lumOff val="40000"/>
                </a:schemeClr>
              </a:solidFill>
              <a:cs typeface="+mn-ea"/>
              <a:sym typeface="+mn-lt"/>
            </a:endParaRPr>
          </a:p>
          <a:p>
            <a:pPr>
              <a:lnSpc>
                <a:spcPct val="150000"/>
              </a:lnSpc>
            </a:pPr>
            <a:r>
              <a:rPr lang="zh-CN" altLang="en-US" sz="800" dirty="0" smtClean="0">
                <a:solidFill>
                  <a:prstClr val="black">
                    <a:lumMod val="50000"/>
                    <a:lumOff val="50000"/>
                  </a:prstClr>
                </a:solidFill>
                <a:cs typeface="+mn-ea"/>
                <a:sym typeface="+mn-lt"/>
              </a:rPr>
              <a:t>幻灯片中不能直接修改的图形或文字，请进入幻灯片母版，找到对应的位置进行修改幻灯片中不能直接修改的图形或文</a:t>
            </a:r>
            <a:endParaRPr lang="zh-CN" altLang="en-US" sz="800" dirty="0">
              <a:solidFill>
                <a:schemeClr val="tx1">
                  <a:lumMod val="50000"/>
                  <a:lumOff val="50000"/>
                </a:schemeClr>
              </a:solidFill>
              <a:cs typeface="+mn-ea"/>
              <a:sym typeface="+mn-lt"/>
            </a:endParaRPr>
          </a:p>
        </p:txBody>
      </p:sp>
      <p:sp>
        <p:nvSpPr>
          <p:cNvPr id="2" name="文本占位符 1"/>
          <p:cNvSpPr>
            <a:spLocks noGrp="1"/>
          </p:cNvSpPr>
          <p:nvPr>
            <p:ph type="body" sz="quarter" idx="10"/>
          </p:nvPr>
        </p:nvSpPr>
        <p:spPr/>
        <p:txBody>
          <a:bodyPr/>
          <a:lstStyle/>
          <a:p>
            <a:r>
              <a:rPr lang="zh-CN" altLang="en-US" dirty="0">
                <a:latin typeface="Impact" panose="020B0806030902050204" pitchFamily="34" charset="0"/>
                <a:cs typeface="+mn-ea"/>
                <a:sym typeface="Impact" panose="020B0806030902050204" pitchFamily="34" charset="0"/>
              </a:rPr>
              <a:t>点击输入标题</a:t>
            </a:r>
            <a:endParaRPr lang="zh-CN" altLang="en-US" dirty="0">
              <a:latin typeface="Impact" panose="020B0806030902050204" pitchFamily="34" charset="0"/>
              <a:cs typeface="+mn-ea"/>
              <a:sym typeface="Impact" panose="020B080603090205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5000">
        <p14:gallery dir="l"/>
      </p:transition>
    </mc:Choice>
    <mc:Fallback>
      <p:transition spd="slow" advClick="0"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50000">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14:bounceEnd="50000">
                                          <p:cBhvr additive="base">
                                            <p:cTn id="7" dur="1000" fill="hold"/>
                                            <p:tgtEl>
                                              <p:spTgt spid="22"/>
                                            </p:tgtEl>
                                            <p:attrNameLst>
                                              <p:attrName>ppt_x</p:attrName>
                                            </p:attrNameLst>
                                          </p:cBhvr>
                                          <p:tavLst>
                                            <p:tav tm="0">
                                              <p:val>
                                                <p:strVal val="#ppt_x"/>
                                              </p:val>
                                            </p:tav>
                                            <p:tav tm="100000">
                                              <p:val>
                                                <p:strVal val="#ppt_x"/>
                                              </p:val>
                                            </p:tav>
                                          </p:tavLst>
                                        </p:anim>
                                        <p:anim calcmode="lin" valueType="num" p14:bounceEnd="50000">
                                          <p:cBhvr additive="base">
                                            <p:cTn id="8" dur="1000" fill="hold"/>
                                            <p:tgtEl>
                                              <p:spTgt spid="22"/>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500"/>
                                      </p:stCondLst>
                                      <p:childTnLst>
                                        <p:set>
                                          <p:cBhvr>
                                            <p:cTn id="10" dur="1" fill="hold">
                                              <p:stCondLst>
                                                <p:cond delay="0"/>
                                              </p:stCondLst>
                                            </p:cTn>
                                            <p:tgtEl>
                                              <p:spTgt spid="21"/>
                                            </p:tgtEl>
                                            <p:attrNameLst>
                                              <p:attrName>style.visibility</p:attrName>
                                            </p:attrNameLst>
                                          </p:cBhvr>
                                          <p:to>
                                            <p:strVal val="visible"/>
                                          </p:to>
                                        </p:set>
                                        <p:anim calcmode="lin" valueType="num" p14:bounceEnd="50000">
                                          <p:cBhvr additive="base">
                                            <p:cTn id="11" dur="1000" fill="hold"/>
                                            <p:tgtEl>
                                              <p:spTgt spid="21"/>
                                            </p:tgtEl>
                                            <p:attrNameLst>
                                              <p:attrName>ppt_x</p:attrName>
                                            </p:attrNameLst>
                                          </p:cBhvr>
                                          <p:tavLst>
                                            <p:tav tm="0">
                                              <p:val>
                                                <p:strVal val="#ppt_x"/>
                                              </p:val>
                                            </p:tav>
                                            <p:tav tm="100000">
                                              <p:val>
                                                <p:strVal val="#ppt_x"/>
                                              </p:val>
                                            </p:tav>
                                          </p:tavLst>
                                        </p:anim>
                                        <p:anim calcmode="lin" valueType="num" p14:bounceEnd="50000">
                                          <p:cBhvr additive="base">
                                            <p:cTn id="12" dur="1000" fill="hold"/>
                                            <p:tgtEl>
                                              <p:spTgt spid="21"/>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14:presetBounceEnd="50000">
                                      <p:stCondLst>
                                        <p:cond delay="1250"/>
                                      </p:stCondLst>
                                      <p:childTnLst>
                                        <p:set>
                                          <p:cBhvr>
                                            <p:cTn id="14" dur="1" fill="hold">
                                              <p:stCondLst>
                                                <p:cond delay="0"/>
                                              </p:stCondLst>
                                            </p:cTn>
                                            <p:tgtEl>
                                              <p:spTgt spid="20"/>
                                            </p:tgtEl>
                                            <p:attrNameLst>
                                              <p:attrName>style.visibility</p:attrName>
                                            </p:attrNameLst>
                                          </p:cBhvr>
                                          <p:to>
                                            <p:strVal val="visible"/>
                                          </p:to>
                                        </p:set>
                                        <p:anim calcmode="lin" valueType="num" p14:bounceEnd="50000">
                                          <p:cBhvr additive="base">
                                            <p:cTn id="15" dur="1000" fill="hold"/>
                                            <p:tgtEl>
                                              <p:spTgt spid="20"/>
                                            </p:tgtEl>
                                            <p:attrNameLst>
                                              <p:attrName>ppt_x</p:attrName>
                                            </p:attrNameLst>
                                          </p:cBhvr>
                                          <p:tavLst>
                                            <p:tav tm="0">
                                              <p:val>
                                                <p:strVal val="#ppt_x"/>
                                              </p:val>
                                            </p:tav>
                                            <p:tav tm="100000">
                                              <p:val>
                                                <p:strVal val="#ppt_x"/>
                                              </p:val>
                                            </p:tav>
                                          </p:tavLst>
                                        </p:anim>
                                        <p:anim calcmode="lin" valueType="num" p14:bounceEnd="50000">
                                          <p:cBhvr additive="base">
                                            <p:cTn id="16" dur="1000" fill="hold"/>
                                            <p:tgtEl>
                                              <p:spTgt spid="20"/>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14:presetBounceEnd="50000">
                                      <p:stCondLst>
                                        <p:cond delay="1750"/>
                                      </p:stCondLst>
                                      <p:childTnLst>
                                        <p:set>
                                          <p:cBhvr>
                                            <p:cTn id="18" dur="1" fill="hold">
                                              <p:stCondLst>
                                                <p:cond delay="0"/>
                                              </p:stCondLst>
                                            </p:cTn>
                                            <p:tgtEl>
                                              <p:spTgt spid="19"/>
                                            </p:tgtEl>
                                            <p:attrNameLst>
                                              <p:attrName>style.visibility</p:attrName>
                                            </p:attrNameLst>
                                          </p:cBhvr>
                                          <p:to>
                                            <p:strVal val="visible"/>
                                          </p:to>
                                        </p:set>
                                        <p:anim calcmode="lin" valueType="num" p14:bounceEnd="50000">
                                          <p:cBhvr additive="base">
                                            <p:cTn id="19" dur="1000" fill="hold"/>
                                            <p:tgtEl>
                                              <p:spTgt spid="19"/>
                                            </p:tgtEl>
                                            <p:attrNameLst>
                                              <p:attrName>ppt_x</p:attrName>
                                            </p:attrNameLst>
                                          </p:cBhvr>
                                          <p:tavLst>
                                            <p:tav tm="0">
                                              <p:val>
                                                <p:strVal val="#ppt_x"/>
                                              </p:val>
                                            </p:tav>
                                            <p:tav tm="100000">
                                              <p:val>
                                                <p:strVal val="#ppt_x"/>
                                              </p:val>
                                            </p:tav>
                                          </p:tavLst>
                                        </p:anim>
                                        <p:anim calcmode="lin" valueType="num" p14:bounceEnd="50000">
                                          <p:cBhvr additive="base">
                                            <p:cTn id="20" dur="1000" fill="hold"/>
                                            <p:tgtEl>
                                              <p:spTgt spid="19"/>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14:presetBounceEnd="50000">
                                      <p:stCondLst>
                                        <p:cond delay="2500"/>
                                      </p:stCondLst>
                                      <p:childTnLst>
                                        <p:set>
                                          <p:cBhvr>
                                            <p:cTn id="22" dur="1" fill="hold">
                                              <p:stCondLst>
                                                <p:cond delay="0"/>
                                              </p:stCondLst>
                                            </p:cTn>
                                            <p:tgtEl>
                                              <p:spTgt spid="18"/>
                                            </p:tgtEl>
                                            <p:attrNameLst>
                                              <p:attrName>style.visibility</p:attrName>
                                            </p:attrNameLst>
                                          </p:cBhvr>
                                          <p:to>
                                            <p:strVal val="visible"/>
                                          </p:to>
                                        </p:set>
                                        <p:anim calcmode="lin" valueType="num" p14:bounceEnd="50000">
                                          <p:cBhvr additive="base">
                                            <p:cTn id="23" dur="1000" fill="hold"/>
                                            <p:tgtEl>
                                              <p:spTgt spid="18"/>
                                            </p:tgtEl>
                                            <p:attrNameLst>
                                              <p:attrName>ppt_x</p:attrName>
                                            </p:attrNameLst>
                                          </p:cBhvr>
                                          <p:tavLst>
                                            <p:tav tm="0">
                                              <p:val>
                                                <p:strVal val="#ppt_x"/>
                                              </p:val>
                                            </p:tav>
                                            <p:tav tm="100000">
                                              <p:val>
                                                <p:strVal val="#ppt_x"/>
                                              </p:val>
                                            </p:tav>
                                          </p:tavLst>
                                        </p:anim>
                                        <p:anim calcmode="lin" valueType="num" p14:bounceEnd="50000">
                                          <p:cBhvr additive="base">
                                            <p:cTn id="24" dur="1000" fill="hold"/>
                                            <p:tgtEl>
                                              <p:spTgt spid="18"/>
                                            </p:tgtEl>
                                            <p:attrNameLst>
                                              <p:attrName>ppt_y</p:attrName>
                                            </p:attrNameLst>
                                          </p:cBhvr>
                                          <p:tavLst>
                                            <p:tav tm="0">
                                              <p:val>
                                                <p:strVal val="0-#ppt_h/2"/>
                                              </p:val>
                                            </p:tav>
                                            <p:tav tm="100000">
                                              <p:val>
                                                <p:strVal val="#ppt_y"/>
                                              </p:val>
                                            </p:tav>
                                          </p:tavLst>
                                        </p:anim>
                                      </p:childTnLst>
                                    </p:cTn>
                                  </p:par>
                                </p:childTnLst>
                              </p:cTn>
                            </p:par>
                            <p:par>
                              <p:cTn id="25" fill="hold">
                                <p:stCondLst>
                                  <p:cond delay="1000"/>
                                </p:stCondLst>
                                <p:childTnLst>
                                  <p:par>
                                    <p:cTn id="26" presetID="53" presetClass="entr" presetSubtype="16" fill="hold" grpId="0" nodeType="afterEffect">
                                      <p:stCondLst>
                                        <p:cond delay="0"/>
                                      </p:stCondLst>
                                      <p:childTnLst>
                                        <p:set>
                                          <p:cBhvr>
                                            <p:cTn id="27" dur="1" fill="hold">
                                              <p:stCondLst>
                                                <p:cond delay="0"/>
                                              </p:stCondLst>
                                            </p:cTn>
                                            <p:tgtEl>
                                              <p:spTgt spid="33"/>
                                            </p:tgtEl>
                                            <p:attrNameLst>
                                              <p:attrName>style.visibility</p:attrName>
                                            </p:attrNameLst>
                                          </p:cBhvr>
                                          <p:to>
                                            <p:strVal val="visible"/>
                                          </p:to>
                                        </p:set>
                                        <p:anim calcmode="lin" valueType="num">
                                          <p:cBhvr>
                                            <p:cTn id="28" dur="300" fill="hold"/>
                                            <p:tgtEl>
                                              <p:spTgt spid="33"/>
                                            </p:tgtEl>
                                            <p:attrNameLst>
                                              <p:attrName>ppt_w</p:attrName>
                                            </p:attrNameLst>
                                          </p:cBhvr>
                                          <p:tavLst>
                                            <p:tav tm="0">
                                              <p:val>
                                                <p:fltVal val="0"/>
                                              </p:val>
                                            </p:tav>
                                            <p:tav tm="100000">
                                              <p:val>
                                                <p:strVal val="#ppt_w"/>
                                              </p:val>
                                            </p:tav>
                                          </p:tavLst>
                                        </p:anim>
                                        <p:anim calcmode="lin" valueType="num">
                                          <p:cBhvr>
                                            <p:cTn id="29" dur="300" fill="hold"/>
                                            <p:tgtEl>
                                              <p:spTgt spid="33"/>
                                            </p:tgtEl>
                                            <p:attrNameLst>
                                              <p:attrName>ppt_h</p:attrName>
                                            </p:attrNameLst>
                                          </p:cBhvr>
                                          <p:tavLst>
                                            <p:tav tm="0">
                                              <p:val>
                                                <p:fltVal val="0"/>
                                              </p:val>
                                            </p:tav>
                                            <p:tav tm="100000">
                                              <p:val>
                                                <p:strVal val="#ppt_h"/>
                                              </p:val>
                                            </p:tav>
                                          </p:tavLst>
                                        </p:anim>
                                        <p:animEffect transition="in" filter="fade">
                                          <p:cBhvr>
                                            <p:cTn id="30" dur="300"/>
                                            <p:tgtEl>
                                              <p:spTgt spid="33"/>
                                            </p:tgtEl>
                                          </p:cBhvr>
                                        </p:animEffect>
                                      </p:childTnLst>
                                    </p:cTn>
                                  </p:par>
                                  <p:par>
                                    <p:cTn id="31" presetID="6" presetClass="emph" presetSubtype="0" autoRev="1" fill="hold" grpId="1" nodeType="withEffect">
                                      <p:stCondLst>
                                        <p:cond delay="700"/>
                                      </p:stCondLst>
                                      <p:childTnLst>
                                        <p:animScale>
                                          <p:cBhvr>
                                            <p:cTn id="32" dur="150" fill="hold"/>
                                            <p:tgtEl>
                                              <p:spTgt spid="33"/>
                                            </p:tgtEl>
                                          </p:cBhvr>
                                          <p:by x="110000" y="110000"/>
                                        </p:animScale>
                                      </p:childTnLst>
                                    </p:cTn>
                                  </p:par>
                                  <p:par>
                                    <p:cTn id="33" presetID="22" presetClass="entr" presetSubtype="8" fill="hold" nodeType="withEffect">
                                      <p:stCondLst>
                                        <p:cond delay="700"/>
                                      </p:stCondLst>
                                      <p:childTnLst>
                                        <p:set>
                                          <p:cBhvr>
                                            <p:cTn id="34" dur="1" fill="hold">
                                              <p:stCondLst>
                                                <p:cond delay="0"/>
                                              </p:stCondLst>
                                            </p:cTn>
                                            <p:tgtEl>
                                              <p:spTgt spid="54"/>
                                            </p:tgtEl>
                                            <p:attrNameLst>
                                              <p:attrName>style.visibility</p:attrName>
                                            </p:attrNameLst>
                                          </p:cBhvr>
                                          <p:to>
                                            <p:strVal val="visible"/>
                                          </p:to>
                                        </p:set>
                                        <p:animEffect transition="in" filter="wipe(left)">
                                          <p:cBhvr>
                                            <p:cTn id="35" dur="500"/>
                                            <p:tgtEl>
                                              <p:spTgt spid="54"/>
                                            </p:tgtEl>
                                          </p:cBhvr>
                                        </p:animEffect>
                                      </p:childTnLst>
                                    </p:cTn>
                                  </p:par>
                                  <p:par>
                                    <p:cTn id="36" presetID="53" presetClass="entr" presetSubtype="16" fill="hold" grpId="0" nodeType="withEffect">
                                      <p:stCondLst>
                                        <p:cond delay="500"/>
                                      </p:stCondLst>
                                      <p:childTnLst>
                                        <p:set>
                                          <p:cBhvr>
                                            <p:cTn id="37" dur="1" fill="hold">
                                              <p:stCondLst>
                                                <p:cond delay="0"/>
                                              </p:stCondLst>
                                            </p:cTn>
                                            <p:tgtEl>
                                              <p:spTgt spid="32"/>
                                            </p:tgtEl>
                                            <p:attrNameLst>
                                              <p:attrName>style.visibility</p:attrName>
                                            </p:attrNameLst>
                                          </p:cBhvr>
                                          <p:to>
                                            <p:strVal val="visible"/>
                                          </p:to>
                                        </p:set>
                                        <p:anim calcmode="lin" valueType="num">
                                          <p:cBhvr>
                                            <p:cTn id="38" dur="300" fill="hold"/>
                                            <p:tgtEl>
                                              <p:spTgt spid="32"/>
                                            </p:tgtEl>
                                            <p:attrNameLst>
                                              <p:attrName>ppt_w</p:attrName>
                                            </p:attrNameLst>
                                          </p:cBhvr>
                                          <p:tavLst>
                                            <p:tav tm="0">
                                              <p:val>
                                                <p:fltVal val="0"/>
                                              </p:val>
                                            </p:tav>
                                            <p:tav tm="100000">
                                              <p:val>
                                                <p:strVal val="#ppt_w"/>
                                              </p:val>
                                            </p:tav>
                                          </p:tavLst>
                                        </p:anim>
                                        <p:anim calcmode="lin" valueType="num">
                                          <p:cBhvr>
                                            <p:cTn id="39" dur="300" fill="hold"/>
                                            <p:tgtEl>
                                              <p:spTgt spid="32"/>
                                            </p:tgtEl>
                                            <p:attrNameLst>
                                              <p:attrName>ppt_h</p:attrName>
                                            </p:attrNameLst>
                                          </p:cBhvr>
                                          <p:tavLst>
                                            <p:tav tm="0">
                                              <p:val>
                                                <p:fltVal val="0"/>
                                              </p:val>
                                            </p:tav>
                                            <p:tav tm="100000">
                                              <p:val>
                                                <p:strVal val="#ppt_h"/>
                                              </p:val>
                                            </p:tav>
                                          </p:tavLst>
                                        </p:anim>
                                        <p:animEffect transition="in" filter="fade">
                                          <p:cBhvr>
                                            <p:cTn id="40" dur="300"/>
                                            <p:tgtEl>
                                              <p:spTgt spid="32"/>
                                            </p:tgtEl>
                                          </p:cBhvr>
                                        </p:animEffect>
                                      </p:childTnLst>
                                    </p:cTn>
                                  </p:par>
                                  <p:par>
                                    <p:cTn id="41" presetID="6" presetClass="emph" presetSubtype="0" autoRev="1" fill="hold" grpId="1" nodeType="withEffect">
                                      <p:stCondLst>
                                        <p:cond delay="800"/>
                                      </p:stCondLst>
                                      <p:childTnLst>
                                        <p:animScale>
                                          <p:cBhvr>
                                            <p:cTn id="42" dur="150" fill="hold"/>
                                            <p:tgtEl>
                                              <p:spTgt spid="32"/>
                                            </p:tgtEl>
                                          </p:cBhvr>
                                          <p:by x="110000" y="110000"/>
                                        </p:animScale>
                                      </p:childTnLst>
                                    </p:cTn>
                                  </p:par>
                                  <p:par>
                                    <p:cTn id="43" presetID="22" presetClass="entr" presetSubtype="8" fill="hold" nodeType="withEffect">
                                      <p:stCondLst>
                                        <p:cond delay="800"/>
                                      </p:stCondLst>
                                      <p:childTnLst>
                                        <p:set>
                                          <p:cBhvr>
                                            <p:cTn id="44" dur="1" fill="hold">
                                              <p:stCondLst>
                                                <p:cond delay="0"/>
                                              </p:stCondLst>
                                            </p:cTn>
                                            <p:tgtEl>
                                              <p:spTgt spid="52"/>
                                            </p:tgtEl>
                                            <p:attrNameLst>
                                              <p:attrName>style.visibility</p:attrName>
                                            </p:attrNameLst>
                                          </p:cBhvr>
                                          <p:to>
                                            <p:strVal val="visible"/>
                                          </p:to>
                                        </p:set>
                                        <p:animEffect transition="in" filter="wipe(left)">
                                          <p:cBhvr>
                                            <p:cTn id="45" dur="500"/>
                                            <p:tgtEl>
                                              <p:spTgt spid="52"/>
                                            </p:tgtEl>
                                          </p:cBhvr>
                                        </p:animEffect>
                                      </p:childTnLst>
                                    </p:cTn>
                                  </p:par>
                                  <p:par>
                                    <p:cTn id="46" presetID="53" presetClass="entr" presetSubtype="16" fill="hold" grpId="0" nodeType="withEffect">
                                      <p:stCondLst>
                                        <p:cond delay="600"/>
                                      </p:stCondLst>
                                      <p:childTnLst>
                                        <p:set>
                                          <p:cBhvr>
                                            <p:cTn id="47" dur="1" fill="hold">
                                              <p:stCondLst>
                                                <p:cond delay="0"/>
                                              </p:stCondLst>
                                            </p:cTn>
                                            <p:tgtEl>
                                              <p:spTgt spid="31"/>
                                            </p:tgtEl>
                                            <p:attrNameLst>
                                              <p:attrName>style.visibility</p:attrName>
                                            </p:attrNameLst>
                                          </p:cBhvr>
                                          <p:to>
                                            <p:strVal val="visible"/>
                                          </p:to>
                                        </p:set>
                                        <p:anim calcmode="lin" valueType="num">
                                          <p:cBhvr>
                                            <p:cTn id="48" dur="300" fill="hold"/>
                                            <p:tgtEl>
                                              <p:spTgt spid="31"/>
                                            </p:tgtEl>
                                            <p:attrNameLst>
                                              <p:attrName>ppt_w</p:attrName>
                                            </p:attrNameLst>
                                          </p:cBhvr>
                                          <p:tavLst>
                                            <p:tav tm="0">
                                              <p:val>
                                                <p:fltVal val="0"/>
                                              </p:val>
                                            </p:tav>
                                            <p:tav tm="100000">
                                              <p:val>
                                                <p:strVal val="#ppt_w"/>
                                              </p:val>
                                            </p:tav>
                                          </p:tavLst>
                                        </p:anim>
                                        <p:anim calcmode="lin" valueType="num">
                                          <p:cBhvr>
                                            <p:cTn id="49" dur="300" fill="hold"/>
                                            <p:tgtEl>
                                              <p:spTgt spid="31"/>
                                            </p:tgtEl>
                                            <p:attrNameLst>
                                              <p:attrName>ppt_h</p:attrName>
                                            </p:attrNameLst>
                                          </p:cBhvr>
                                          <p:tavLst>
                                            <p:tav tm="0">
                                              <p:val>
                                                <p:fltVal val="0"/>
                                              </p:val>
                                            </p:tav>
                                            <p:tav tm="100000">
                                              <p:val>
                                                <p:strVal val="#ppt_h"/>
                                              </p:val>
                                            </p:tav>
                                          </p:tavLst>
                                        </p:anim>
                                        <p:animEffect transition="in" filter="fade">
                                          <p:cBhvr>
                                            <p:cTn id="50" dur="300"/>
                                            <p:tgtEl>
                                              <p:spTgt spid="31"/>
                                            </p:tgtEl>
                                          </p:cBhvr>
                                        </p:animEffect>
                                      </p:childTnLst>
                                    </p:cTn>
                                  </p:par>
                                  <p:par>
                                    <p:cTn id="51" presetID="6" presetClass="emph" presetSubtype="0" autoRev="1" fill="hold" grpId="1" nodeType="withEffect">
                                      <p:stCondLst>
                                        <p:cond delay="900"/>
                                      </p:stCondLst>
                                      <p:childTnLst>
                                        <p:animScale>
                                          <p:cBhvr>
                                            <p:cTn id="52" dur="150" fill="hold"/>
                                            <p:tgtEl>
                                              <p:spTgt spid="31"/>
                                            </p:tgtEl>
                                          </p:cBhvr>
                                          <p:by x="110000" y="110000"/>
                                        </p:animScale>
                                      </p:childTnLst>
                                    </p:cTn>
                                  </p:par>
                                  <p:par>
                                    <p:cTn id="53" presetID="22" presetClass="entr" presetSubtype="8" fill="hold" nodeType="withEffect">
                                      <p:stCondLst>
                                        <p:cond delay="900"/>
                                      </p:stCondLst>
                                      <p:childTnLst>
                                        <p:set>
                                          <p:cBhvr>
                                            <p:cTn id="54" dur="1" fill="hold">
                                              <p:stCondLst>
                                                <p:cond delay="0"/>
                                              </p:stCondLst>
                                            </p:cTn>
                                            <p:tgtEl>
                                              <p:spTgt spid="50"/>
                                            </p:tgtEl>
                                            <p:attrNameLst>
                                              <p:attrName>style.visibility</p:attrName>
                                            </p:attrNameLst>
                                          </p:cBhvr>
                                          <p:to>
                                            <p:strVal val="visible"/>
                                          </p:to>
                                        </p:set>
                                        <p:animEffect transition="in" filter="wipe(left)">
                                          <p:cBhvr>
                                            <p:cTn id="55" dur="500"/>
                                            <p:tgtEl>
                                              <p:spTgt spid="50"/>
                                            </p:tgtEl>
                                          </p:cBhvr>
                                        </p:animEffect>
                                      </p:childTnLst>
                                    </p:cTn>
                                  </p:par>
                                  <p:par>
                                    <p:cTn id="56" presetID="53" presetClass="entr" presetSubtype="16" fill="hold" grpId="0" nodeType="withEffect">
                                      <p:stCondLst>
                                        <p:cond delay="700"/>
                                      </p:stCondLst>
                                      <p:childTnLst>
                                        <p:set>
                                          <p:cBhvr>
                                            <p:cTn id="57" dur="1" fill="hold">
                                              <p:stCondLst>
                                                <p:cond delay="0"/>
                                              </p:stCondLst>
                                            </p:cTn>
                                            <p:tgtEl>
                                              <p:spTgt spid="30"/>
                                            </p:tgtEl>
                                            <p:attrNameLst>
                                              <p:attrName>style.visibility</p:attrName>
                                            </p:attrNameLst>
                                          </p:cBhvr>
                                          <p:to>
                                            <p:strVal val="visible"/>
                                          </p:to>
                                        </p:set>
                                        <p:anim calcmode="lin" valueType="num">
                                          <p:cBhvr>
                                            <p:cTn id="58" dur="300" fill="hold"/>
                                            <p:tgtEl>
                                              <p:spTgt spid="30"/>
                                            </p:tgtEl>
                                            <p:attrNameLst>
                                              <p:attrName>ppt_w</p:attrName>
                                            </p:attrNameLst>
                                          </p:cBhvr>
                                          <p:tavLst>
                                            <p:tav tm="0">
                                              <p:val>
                                                <p:fltVal val="0"/>
                                              </p:val>
                                            </p:tav>
                                            <p:tav tm="100000">
                                              <p:val>
                                                <p:strVal val="#ppt_w"/>
                                              </p:val>
                                            </p:tav>
                                          </p:tavLst>
                                        </p:anim>
                                        <p:anim calcmode="lin" valueType="num">
                                          <p:cBhvr>
                                            <p:cTn id="59" dur="300" fill="hold"/>
                                            <p:tgtEl>
                                              <p:spTgt spid="30"/>
                                            </p:tgtEl>
                                            <p:attrNameLst>
                                              <p:attrName>ppt_h</p:attrName>
                                            </p:attrNameLst>
                                          </p:cBhvr>
                                          <p:tavLst>
                                            <p:tav tm="0">
                                              <p:val>
                                                <p:fltVal val="0"/>
                                              </p:val>
                                            </p:tav>
                                            <p:tav tm="100000">
                                              <p:val>
                                                <p:strVal val="#ppt_h"/>
                                              </p:val>
                                            </p:tav>
                                          </p:tavLst>
                                        </p:anim>
                                        <p:animEffect transition="in" filter="fade">
                                          <p:cBhvr>
                                            <p:cTn id="60" dur="300"/>
                                            <p:tgtEl>
                                              <p:spTgt spid="30"/>
                                            </p:tgtEl>
                                          </p:cBhvr>
                                        </p:animEffect>
                                      </p:childTnLst>
                                    </p:cTn>
                                  </p:par>
                                  <p:par>
                                    <p:cTn id="61" presetID="6" presetClass="emph" presetSubtype="0" autoRev="1" fill="hold" grpId="1" nodeType="withEffect">
                                      <p:stCondLst>
                                        <p:cond delay="1000"/>
                                      </p:stCondLst>
                                      <p:childTnLst>
                                        <p:animScale>
                                          <p:cBhvr>
                                            <p:cTn id="62" dur="150" fill="hold"/>
                                            <p:tgtEl>
                                              <p:spTgt spid="30"/>
                                            </p:tgtEl>
                                          </p:cBhvr>
                                          <p:by x="110000" y="110000"/>
                                        </p:animScale>
                                      </p:childTnLst>
                                    </p:cTn>
                                  </p:par>
                                  <p:par>
                                    <p:cTn id="63" presetID="22" presetClass="entr" presetSubtype="8" fill="hold" nodeType="withEffect">
                                      <p:stCondLst>
                                        <p:cond delay="1000"/>
                                      </p:stCondLst>
                                      <p:childTnLst>
                                        <p:set>
                                          <p:cBhvr>
                                            <p:cTn id="64" dur="1" fill="hold">
                                              <p:stCondLst>
                                                <p:cond delay="0"/>
                                              </p:stCondLst>
                                            </p:cTn>
                                            <p:tgtEl>
                                              <p:spTgt spid="35"/>
                                            </p:tgtEl>
                                            <p:attrNameLst>
                                              <p:attrName>style.visibility</p:attrName>
                                            </p:attrNameLst>
                                          </p:cBhvr>
                                          <p:to>
                                            <p:strVal val="visible"/>
                                          </p:to>
                                        </p:set>
                                        <p:animEffect transition="in" filter="wipe(left)">
                                          <p:cBhvr>
                                            <p:cTn id="65" dur="500"/>
                                            <p:tgtEl>
                                              <p:spTgt spid="35"/>
                                            </p:tgtEl>
                                          </p:cBhvr>
                                        </p:animEffect>
                                      </p:childTnLst>
                                    </p:cTn>
                                  </p:par>
                                  <p:par>
                                    <p:cTn id="66" presetID="53" presetClass="entr" presetSubtype="16" fill="hold" grpId="0" nodeType="withEffect">
                                      <p:stCondLst>
                                        <p:cond delay="800"/>
                                      </p:stCondLst>
                                      <p:childTnLst>
                                        <p:set>
                                          <p:cBhvr>
                                            <p:cTn id="67" dur="1" fill="hold">
                                              <p:stCondLst>
                                                <p:cond delay="0"/>
                                              </p:stCondLst>
                                            </p:cTn>
                                            <p:tgtEl>
                                              <p:spTgt spid="29"/>
                                            </p:tgtEl>
                                            <p:attrNameLst>
                                              <p:attrName>style.visibility</p:attrName>
                                            </p:attrNameLst>
                                          </p:cBhvr>
                                          <p:to>
                                            <p:strVal val="visible"/>
                                          </p:to>
                                        </p:set>
                                        <p:anim calcmode="lin" valueType="num">
                                          <p:cBhvr>
                                            <p:cTn id="68" dur="300" fill="hold"/>
                                            <p:tgtEl>
                                              <p:spTgt spid="29"/>
                                            </p:tgtEl>
                                            <p:attrNameLst>
                                              <p:attrName>ppt_w</p:attrName>
                                            </p:attrNameLst>
                                          </p:cBhvr>
                                          <p:tavLst>
                                            <p:tav tm="0">
                                              <p:val>
                                                <p:fltVal val="0"/>
                                              </p:val>
                                            </p:tav>
                                            <p:tav tm="100000">
                                              <p:val>
                                                <p:strVal val="#ppt_w"/>
                                              </p:val>
                                            </p:tav>
                                          </p:tavLst>
                                        </p:anim>
                                        <p:anim calcmode="lin" valueType="num">
                                          <p:cBhvr>
                                            <p:cTn id="69" dur="300" fill="hold"/>
                                            <p:tgtEl>
                                              <p:spTgt spid="29"/>
                                            </p:tgtEl>
                                            <p:attrNameLst>
                                              <p:attrName>ppt_h</p:attrName>
                                            </p:attrNameLst>
                                          </p:cBhvr>
                                          <p:tavLst>
                                            <p:tav tm="0">
                                              <p:val>
                                                <p:fltVal val="0"/>
                                              </p:val>
                                            </p:tav>
                                            <p:tav tm="100000">
                                              <p:val>
                                                <p:strVal val="#ppt_h"/>
                                              </p:val>
                                            </p:tav>
                                          </p:tavLst>
                                        </p:anim>
                                        <p:animEffect transition="in" filter="fade">
                                          <p:cBhvr>
                                            <p:cTn id="70" dur="300"/>
                                            <p:tgtEl>
                                              <p:spTgt spid="29"/>
                                            </p:tgtEl>
                                          </p:cBhvr>
                                        </p:animEffect>
                                      </p:childTnLst>
                                    </p:cTn>
                                  </p:par>
                                  <p:par>
                                    <p:cTn id="71" presetID="6" presetClass="emph" presetSubtype="0" autoRev="1" fill="hold" grpId="1" nodeType="withEffect">
                                      <p:stCondLst>
                                        <p:cond delay="1100"/>
                                      </p:stCondLst>
                                      <p:childTnLst>
                                        <p:animScale>
                                          <p:cBhvr>
                                            <p:cTn id="72" dur="150" fill="hold"/>
                                            <p:tgtEl>
                                              <p:spTgt spid="29"/>
                                            </p:tgtEl>
                                          </p:cBhvr>
                                          <p:by x="110000" y="110000"/>
                                        </p:animScale>
                                      </p:childTnLst>
                                    </p:cTn>
                                  </p:par>
                                  <p:par>
                                    <p:cTn id="73" presetID="22" presetClass="entr" presetSubtype="8" fill="hold" nodeType="withEffect">
                                      <p:stCondLst>
                                        <p:cond delay="1100"/>
                                      </p:stCondLst>
                                      <p:childTnLst>
                                        <p:set>
                                          <p:cBhvr>
                                            <p:cTn id="74" dur="1" fill="hold">
                                              <p:stCondLst>
                                                <p:cond delay="0"/>
                                              </p:stCondLst>
                                            </p:cTn>
                                            <p:tgtEl>
                                              <p:spTgt spid="48"/>
                                            </p:tgtEl>
                                            <p:attrNameLst>
                                              <p:attrName>style.visibility</p:attrName>
                                            </p:attrNameLst>
                                          </p:cBhvr>
                                          <p:to>
                                            <p:strVal val="visible"/>
                                          </p:to>
                                        </p:set>
                                        <p:animEffect transition="in" filter="wipe(left)">
                                          <p:cBhvr>
                                            <p:cTn id="75" dur="500"/>
                                            <p:tgtEl>
                                              <p:spTgt spid="48"/>
                                            </p:tgtEl>
                                          </p:cBhvr>
                                        </p:animEffect>
                                      </p:childTnLst>
                                    </p:cTn>
                                  </p:par>
                                  <p:par>
                                    <p:cTn id="76" presetID="2" presetClass="entr" presetSubtype="2" fill="hold" grpId="0" nodeType="withEffect" p14:presetBounceEnd="50000">
                                      <p:stCondLst>
                                        <p:cond delay="1600"/>
                                      </p:stCondLst>
                                      <p:childTnLst>
                                        <p:set>
                                          <p:cBhvr>
                                            <p:cTn id="77" dur="1" fill="hold">
                                              <p:stCondLst>
                                                <p:cond delay="0"/>
                                              </p:stCondLst>
                                            </p:cTn>
                                            <p:tgtEl>
                                              <p:spTgt spid="34"/>
                                            </p:tgtEl>
                                            <p:attrNameLst>
                                              <p:attrName>style.visibility</p:attrName>
                                            </p:attrNameLst>
                                          </p:cBhvr>
                                          <p:to>
                                            <p:strVal val="visible"/>
                                          </p:to>
                                        </p:set>
                                        <p:anim calcmode="lin" valueType="num" p14:bounceEnd="50000">
                                          <p:cBhvr additive="base">
                                            <p:cTn id="78" dur="1000" fill="hold"/>
                                            <p:tgtEl>
                                              <p:spTgt spid="34"/>
                                            </p:tgtEl>
                                            <p:attrNameLst>
                                              <p:attrName>ppt_x</p:attrName>
                                            </p:attrNameLst>
                                          </p:cBhvr>
                                          <p:tavLst>
                                            <p:tav tm="0">
                                              <p:val>
                                                <p:strVal val="1+#ppt_w/2"/>
                                              </p:val>
                                            </p:tav>
                                            <p:tav tm="100000">
                                              <p:val>
                                                <p:strVal val="#ppt_x"/>
                                              </p:val>
                                            </p:tav>
                                          </p:tavLst>
                                        </p:anim>
                                        <p:anim calcmode="lin" valueType="num" p14:bounceEnd="50000">
                                          <p:cBhvr additive="base">
                                            <p:cTn id="79" dur="1000" fill="hold"/>
                                            <p:tgtEl>
                                              <p:spTgt spid="34"/>
                                            </p:tgtEl>
                                            <p:attrNameLst>
                                              <p:attrName>ppt_y</p:attrName>
                                            </p:attrNameLst>
                                          </p:cBhvr>
                                          <p:tavLst>
                                            <p:tav tm="0">
                                              <p:val>
                                                <p:strVal val="#ppt_y"/>
                                              </p:val>
                                            </p:tav>
                                            <p:tav tm="100000">
                                              <p:val>
                                                <p:strVal val="#ppt_y"/>
                                              </p:val>
                                            </p:tav>
                                          </p:tavLst>
                                        </p:anim>
                                      </p:childTnLst>
                                    </p:cTn>
                                  </p:par>
                                  <p:par>
                                    <p:cTn id="80" presetID="2" presetClass="entr" presetSubtype="2" fill="hold" grpId="0" nodeType="withEffect" p14:presetBounceEnd="50000">
                                      <p:stCondLst>
                                        <p:cond delay="2250"/>
                                      </p:stCondLst>
                                      <p:childTnLst>
                                        <p:set>
                                          <p:cBhvr>
                                            <p:cTn id="81" dur="1" fill="hold">
                                              <p:stCondLst>
                                                <p:cond delay="0"/>
                                              </p:stCondLst>
                                            </p:cTn>
                                            <p:tgtEl>
                                              <p:spTgt spid="47"/>
                                            </p:tgtEl>
                                            <p:attrNameLst>
                                              <p:attrName>style.visibility</p:attrName>
                                            </p:attrNameLst>
                                          </p:cBhvr>
                                          <p:to>
                                            <p:strVal val="visible"/>
                                          </p:to>
                                        </p:set>
                                        <p:anim calcmode="lin" valueType="num" p14:bounceEnd="50000">
                                          <p:cBhvr additive="base">
                                            <p:cTn id="82" dur="1000" fill="hold"/>
                                            <p:tgtEl>
                                              <p:spTgt spid="47"/>
                                            </p:tgtEl>
                                            <p:attrNameLst>
                                              <p:attrName>ppt_x</p:attrName>
                                            </p:attrNameLst>
                                          </p:cBhvr>
                                          <p:tavLst>
                                            <p:tav tm="0">
                                              <p:val>
                                                <p:strVal val="1+#ppt_w/2"/>
                                              </p:val>
                                            </p:tav>
                                            <p:tav tm="100000">
                                              <p:val>
                                                <p:strVal val="#ppt_x"/>
                                              </p:val>
                                            </p:tav>
                                          </p:tavLst>
                                        </p:anim>
                                        <p:anim calcmode="lin" valueType="num" p14:bounceEnd="50000">
                                          <p:cBhvr additive="base">
                                            <p:cTn id="83" dur="1000" fill="hold"/>
                                            <p:tgtEl>
                                              <p:spTgt spid="47"/>
                                            </p:tgtEl>
                                            <p:attrNameLst>
                                              <p:attrName>ppt_y</p:attrName>
                                            </p:attrNameLst>
                                          </p:cBhvr>
                                          <p:tavLst>
                                            <p:tav tm="0">
                                              <p:val>
                                                <p:strVal val="#ppt_y"/>
                                              </p:val>
                                            </p:tav>
                                            <p:tav tm="100000">
                                              <p:val>
                                                <p:strVal val="#ppt_y"/>
                                              </p:val>
                                            </p:tav>
                                          </p:tavLst>
                                        </p:anim>
                                      </p:childTnLst>
                                    </p:cTn>
                                  </p:par>
                                  <p:par>
                                    <p:cTn id="84" presetID="2" presetClass="entr" presetSubtype="2" fill="hold" grpId="0" nodeType="withEffect" p14:presetBounceEnd="50000">
                                      <p:stCondLst>
                                        <p:cond delay="3000"/>
                                      </p:stCondLst>
                                      <p:childTnLst>
                                        <p:set>
                                          <p:cBhvr>
                                            <p:cTn id="85" dur="1" fill="hold">
                                              <p:stCondLst>
                                                <p:cond delay="0"/>
                                              </p:stCondLst>
                                            </p:cTn>
                                            <p:tgtEl>
                                              <p:spTgt spid="49"/>
                                            </p:tgtEl>
                                            <p:attrNameLst>
                                              <p:attrName>style.visibility</p:attrName>
                                            </p:attrNameLst>
                                          </p:cBhvr>
                                          <p:to>
                                            <p:strVal val="visible"/>
                                          </p:to>
                                        </p:set>
                                        <p:anim calcmode="lin" valueType="num" p14:bounceEnd="50000">
                                          <p:cBhvr additive="base">
                                            <p:cTn id="86" dur="1000" fill="hold"/>
                                            <p:tgtEl>
                                              <p:spTgt spid="49"/>
                                            </p:tgtEl>
                                            <p:attrNameLst>
                                              <p:attrName>ppt_x</p:attrName>
                                            </p:attrNameLst>
                                          </p:cBhvr>
                                          <p:tavLst>
                                            <p:tav tm="0">
                                              <p:val>
                                                <p:strVal val="1+#ppt_w/2"/>
                                              </p:val>
                                            </p:tav>
                                            <p:tav tm="100000">
                                              <p:val>
                                                <p:strVal val="#ppt_x"/>
                                              </p:val>
                                            </p:tav>
                                          </p:tavLst>
                                        </p:anim>
                                        <p:anim calcmode="lin" valueType="num" p14:bounceEnd="50000">
                                          <p:cBhvr additive="base">
                                            <p:cTn id="87" dur="1000" fill="hold"/>
                                            <p:tgtEl>
                                              <p:spTgt spid="49"/>
                                            </p:tgtEl>
                                            <p:attrNameLst>
                                              <p:attrName>ppt_y</p:attrName>
                                            </p:attrNameLst>
                                          </p:cBhvr>
                                          <p:tavLst>
                                            <p:tav tm="0">
                                              <p:val>
                                                <p:strVal val="#ppt_y"/>
                                              </p:val>
                                            </p:tav>
                                            <p:tav tm="100000">
                                              <p:val>
                                                <p:strVal val="#ppt_y"/>
                                              </p:val>
                                            </p:tav>
                                          </p:tavLst>
                                        </p:anim>
                                      </p:childTnLst>
                                    </p:cTn>
                                  </p:par>
                                  <p:par>
                                    <p:cTn id="88" presetID="2" presetClass="entr" presetSubtype="2" fill="hold" grpId="0" nodeType="withEffect" p14:presetBounceEnd="50000">
                                      <p:stCondLst>
                                        <p:cond delay="3500"/>
                                      </p:stCondLst>
                                      <p:childTnLst>
                                        <p:set>
                                          <p:cBhvr>
                                            <p:cTn id="89" dur="1" fill="hold">
                                              <p:stCondLst>
                                                <p:cond delay="0"/>
                                              </p:stCondLst>
                                            </p:cTn>
                                            <p:tgtEl>
                                              <p:spTgt spid="51"/>
                                            </p:tgtEl>
                                            <p:attrNameLst>
                                              <p:attrName>style.visibility</p:attrName>
                                            </p:attrNameLst>
                                          </p:cBhvr>
                                          <p:to>
                                            <p:strVal val="visible"/>
                                          </p:to>
                                        </p:set>
                                        <p:anim calcmode="lin" valueType="num" p14:bounceEnd="50000">
                                          <p:cBhvr additive="base">
                                            <p:cTn id="90" dur="1000" fill="hold"/>
                                            <p:tgtEl>
                                              <p:spTgt spid="51"/>
                                            </p:tgtEl>
                                            <p:attrNameLst>
                                              <p:attrName>ppt_x</p:attrName>
                                            </p:attrNameLst>
                                          </p:cBhvr>
                                          <p:tavLst>
                                            <p:tav tm="0">
                                              <p:val>
                                                <p:strVal val="1+#ppt_w/2"/>
                                              </p:val>
                                            </p:tav>
                                            <p:tav tm="100000">
                                              <p:val>
                                                <p:strVal val="#ppt_x"/>
                                              </p:val>
                                            </p:tav>
                                          </p:tavLst>
                                        </p:anim>
                                        <p:anim calcmode="lin" valueType="num" p14:bounceEnd="50000">
                                          <p:cBhvr additive="base">
                                            <p:cTn id="91" dur="1000" fill="hold"/>
                                            <p:tgtEl>
                                              <p:spTgt spid="51"/>
                                            </p:tgtEl>
                                            <p:attrNameLst>
                                              <p:attrName>ppt_y</p:attrName>
                                            </p:attrNameLst>
                                          </p:cBhvr>
                                          <p:tavLst>
                                            <p:tav tm="0">
                                              <p:val>
                                                <p:strVal val="#ppt_y"/>
                                              </p:val>
                                            </p:tav>
                                            <p:tav tm="100000">
                                              <p:val>
                                                <p:strVal val="#ppt_y"/>
                                              </p:val>
                                            </p:tav>
                                          </p:tavLst>
                                        </p:anim>
                                      </p:childTnLst>
                                    </p:cTn>
                                  </p:par>
                                  <p:par>
                                    <p:cTn id="92" presetID="2" presetClass="entr" presetSubtype="2" fill="hold" grpId="0" nodeType="withEffect" p14:presetBounceEnd="50000">
                                      <p:stCondLst>
                                        <p:cond delay="4250"/>
                                      </p:stCondLst>
                                      <p:childTnLst>
                                        <p:set>
                                          <p:cBhvr>
                                            <p:cTn id="93" dur="1" fill="hold">
                                              <p:stCondLst>
                                                <p:cond delay="0"/>
                                              </p:stCondLst>
                                            </p:cTn>
                                            <p:tgtEl>
                                              <p:spTgt spid="53"/>
                                            </p:tgtEl>
                                            <p:attrNameLst>
                                              <p:attrName>style.visibility</p:attrName>
                                            </p:attrNameLst>
                                          </p:cBhvr>
                                          <p:to>
                                            <p:strVal val="visible"/>
                                          </p:to>
                                        </p:set>
                                        <p:anim calcmode="lin" valueType="num" p14:bounceEnd="50000">
                                          <p:cBhvr additive="base">
                                            <p:cTn id="94" dur="1000" fill="hold"/>
                                            <p:tgtEl>
                                              <p:spTgt spid="53"/>
                                            </p:tgtEl>
                                            <p:attrNameLst>
                                              <p:attrName>ppt_x</p:attrName>
                                            </p:attrNameLst>
                                          </p:cBhvr>
                                          <p:tavLst>
                                            <p:tav tm="0">
                                              <p:val>
                                                <p:strVal val="1+#ppt_w/2"/>
                                              </p:val>
                                            </p:tav>
                                            <p:tav tm="100000">
                                              <p:val>
                                                <p:strVal val="#ppt_x"/>
                                              </p:val>
                                            </p:tav>
                                          </p:tavLst>
                                        </p:anim>
                                        <p:anim calcmode="lin" valueType="num" p14:bounceEnd="50000">
                                          <p:cBhvr additive="base">
                                            <p:cTn id="95" dur="1000" fill="hold"/>
                                            <p:tgtEl>
                                              <p:spTgt spid="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9" grpId="1"/>
          <p:bldP spid="30" grpId="0"/>
          <p:bldP spid="30" grpId="1"/>
          <p:bldP spid="31" grpId="0"/>
          <p:bldP spid="31" grpId="1"/>
          <p:bldP spid="32" grpId="0"/>
          <p:bldP spid="32" grpId="1"/>
          <p:bldP spid="33" grpId="0"/>
          <p:bldP spid="33" grpId="1"/>
          <p:bldP spid="34" grpId="0"/>
          <p:bldP spid="47" grpId="0"/>
          <p:bldP spid="49" grpId="0"/>
          <p:bldP spid="51" grpId="0"/>
          <p:bldP spid="5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000" fill="hold"/>
                                            <p:tgtEl>
                                              <p:spTgt spid="22"/>
                                            </p:tgtEl>
                                            <p:attrNameLst>
                                              <p:attrName>ppt_x</p:attrName>
                                            </p:attrNameLst>
                                          </p:cBhvr>
                                          <p:tavLst>
                                            <p:tav tm="0">
                                              <p:val>
                                                <p:strVal val="#ppt_x"/>
                                              </p:val>
                                            </p:tav>
                                            <p:tav tm="100000">
                                              <p:val>
                                                <p:strVal val="#ppt_x"/>
                                              </p:val>
                                            </p:tav>
                                          </p:tavLst>
                                        </p:anim>
                                        <p:anim calcmode="lin" valueType="num">
                                          <p:cBhvr additive="base">
                                            <p:cTn id="8" dur="1000" fill="hold"/>
                                            <p:tgtEl>
                                              <p:spTgt spid="22"/>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50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1000" fill="hold"/>
                                            <p:tgtEl>
                                              <p:spTgt spid="21"/>
                                            </p:tgtEl>
                                            <p:attrNameLst>
                                              <p:attrName>ppt_x</p:attrName>
                                            </p:attrNameLst>
                                          </p:cBhvr>
                                          <p:tavLst>
                                            <p:tav tm="0">
                                              <p:val>
                                                <p:strVal val="#ppt_x"/>
                                              </p:val>
                                            </p:tav>
                                            <p:tav tm="100000">
                                              <p:val>
                                                <p:strVal val="#ppt_x"/>
                                              </p:val>
                                            </p:tav>
                                          </p:tavLst>
                                        </p:anim>
                                        <p:anim calcmode="lin" valueType="num">
                                          <p:cBhvr additive="base">
                                            <p:cTn id="12" dur="1000" fill="hold"/>
                                            <p:tgtEl>
                                              <p:spTgt spid="21"/>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125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1000" fill="hold"/>
                                            <p:tgtEl>
                                              <p:spTgt spid="20"/>
                                            </p:tgtEl>
                                            <p:attrNameLst>
                                              <p:attrName>ppt_x</p:attrName>
                                            </p:attrNameLst>
                                          </p:cBhvr>
                                          <p:tavLst>
                                            <p:tav tm="0">
                                              <p:val>
                                                <p:strVal val="#ppt_x"/>
                                              </p:val>
                                            </p:tav>
                                            <p:tav tm="100000">
                                              <p:val>
                                                <p:strVal val="#ppt_x"/>
                                              </p:val>
                                            </p:tav>
                                          </p:tavLst>
                                        </p:anim>
                                        <p:anim calcmode="lin" valueType="num">
                                          <p:cBhvr additive="base">
                                            <p:cTn id="16" dur="1000" fill="hold"/>
                                            <p:tgtEl>
                                              <p:spTgt spid="20"/>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175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1000" fill="hold"/>
                                            <p:tgtEl>
                                              <p:spTgt spid="19"/>
                                            </p:tgtEl>
                                            <p:attrNameLst>
                                              <p:attrName>ppt_x</p:attrName>
                                            </p:attrNameLst>
                                          </p:cBhvr>
                                          <p:tavLst>
                                            <p:tav tm="0">
                                              <p:val>
                                                <p:strVal val="#ppt_x"/>
                                              </p:val>
                                            </p:tav>
                                            <p:tav tm="100000">
                                              <p:val>
                                                <p:strVal val="#ppt_x"/>
                                              </p:val>
                                            </p:tav>
                                          </p:tavLst>
                                        </p:anim>
                                        <p:anim calcmode="lin" valueType="num">
                                          <p:cBhvr additive="base">
                                            <p:cTn id="20" dur="1000" fill="hold"/>
                                            <p:tgtEl>
                                              <p:spTgt spid="19"/>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250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1000" fill="hold"/>
                                            <p:tgtEl>
                                              <p:spTgt spid="18"/>
                                            </p:tgtEl>
                                            <p:attrNameLst>
                                              <p:attrName>ppt_x</p:attrName>
                                            </p:attrNameLst>
                                          </p:cBhvr>
                                          <p:tavLst>
                                            <p:tav tm="0">
                                              <p:val>
                                                <p:strVal val="#ppt_x"/>
                                              </p:val>
                                            </p:tav>
                                            <p:tav tm="100000">
                                              <p:val>
                                                <p:strVal val="#ppt_x"/>
                                              </p:val>
                                            </p:tav>
                                          </p:tavLst>
                                        </p:anim>
                                        <p:anim calcmode="lin" valueType="num">
                                          <p:cBhvr additive="base">
                                            <p:cTn id="24" dur="1000" fill="hold"/>
                                            <p:tgtEl>
                                              <p:spTgt spid="18"/>
                                            </p:tgtEl>
                                            <p:attrNameLst>
                                              <p:attrName>ppt_y</p:attrName>
                                            </p:attrNameLst>
                                          </p:cBhvr>
                                          <p:tavLst>
                                            <p:tav tm="0">
                                              <p:val>
                                                <p:strVal val="0-#ppt_h/2"/>
                                              </p:val>
                                            </p:tav>
                                            <p:tav tm="100000">
                                              <p:val>
                                                <p:strVal val="#ppt_y"/>
                                              </p:val>
                                            </p:tav>
                                          </p:tavLst>
                                        </p:anim>
                                      </p:childTnLst>
                                    </p:cTn>
                                  </p:par>
                                </p:childTnLst>
                              </p:cTn>
                            </p:par>
                            <p:par>
                              <p:cTn id="25" fill="hold">
                                <p:stCondLst>
                                  <p:cond delay="1000"/>
                                </p:stCondLst>
                                <p:childTnLst>
                                  <p:par>
                                    <p:cTn id="26" presetID="53" presetClass="entr" presetSubtype="16" fill="hold" grpId="0" nodeType="afterEffect">
                                      <p:stCondLst>
                                        <p:cond delay="0"/>
                                      </p:stCondLst>
                                      <p:childTnLst>
                                        <p:set>
                                          <p:cBhvr>
                                            <p:cTn id="27" dur="1" fill="hold">
                                              <p:stCondLst>
                                                <p:cond delay="0"/>
                                              </p:stCondLst>
                                            </p:cTn>
                                            <p:tgtEl>
                                              <p:spTgt spid="33"/>
                                            </p:tgtEl>
                                            <p:attrNameLst>
                                              <p:attrName>style.visibility</p:attrName>
                                            </p:attrNameLst>
                                          </p:cBhvr>
                                          <p:to>
                                            <p:strVal val="visible"/>
                                          </p:to>
                                        </p:set>
                                        <p:anim calcmode="lin" valueType="num">
                                          <p:cBhvr>
                                            <p:cTn id="28" dur="300" fill="hold"/>
                                            <p:tgtEl>
                                              <p:spTgt spid="33"/>
                                            </p:tgtEl>
                                            <p:attrNameLst>
                                              <p:attrName>ppt_w</p:attrName>
                                            </p:attrNameLst>
                                          </p:cBhvr>
                                          <p:tavLst>
                                            <p:tav tm="0">
                                              <p:val>
                                                <p:fltVal val="0"/>
                                              </p:val>
                                            </p:tav>
                                            <p:tav tm="100000">
                                              <p:val>
                                                <p:strVal val="#ppt_w"/>
                                              </p:val>
                                            </p:tav>
                                          </p:tavLst>
                                        </p:anim>
                                        <p:anim calcmode="lin" valueType="num">
                                          <p:cBhvr>
                                            <p:cTn id="29" dur="300" fill="hold"/>
                                            <p:tgtEl>
                                              <p:spTgt spid="33"/>
                                            </p:tgtEl>
                                            <p:attrNameLst>
                                              <p:attrName>ppt_h</p:attrName>
                                            </p:attrNameLst>
                                          </p:cBhvr>
                                          <p:tavLst>
                                            <p:tav tm="0">
                                              <p:val>
                                                <p:fltVal val="0"/>
                                              </p:val>
                                            </p:tav>
                                            <p:tav tm="100000">
                                              <p:val>
                                                <p:strVal val="#ppt_h"/>
                                              </p:val>
                                            </p:tav>
                                          </p:tavLst>
                                        </p:anim>
                                        <p:animEffect transition="in" filter="fade">
                                          <p:cBhvr>
                                            <p:cTn id="30" dur="300"/>
                                            <p:tgtEl>
                                              <p:spTgt spid="33"/>
                                            </p:tgtEl>
                                          </p:cBhvr>
                                        </p:animEffect>
                                      </p:childTnLst>
                                    </p:cTn>
                                  </p:par>
                                  <p:par>
                                    <p:cTn id="31" presetID="6" presetClass="emph" presetSubtype="0" autoRev="1" fill="hold" grpId="1" nodeType="withEffect">
                                      <p:stCondLst>
                                        <p:cond delay="700"/>
                                      </p:stCondLst>
                                      <p:childTnLst>
                                        <p:animScale>
                                          <p:cBhvr>
                                            <p:cTn id="32" dur="150" fill="hold"/>
                                            <p:tgtEl>
                                              <p:spTgt spid="33"/>
                                            </p:tgtEl>
                                          </p:cBhvr>
                                          <p:by x="110000" y="110000"/>
                                        </p:animScale>
                                      </p:childTnLst>
                                    </p:cTn>
                                  </p:par>
                                  <p:par>
                                    <p:cTn id="33" presetID="22" presetClass="entr" presetSubtype="8" fill="hold" nodeType="withEffect">
                                      <p:stCondLst>
                                        <p:cond delay="700"/>
                                      </p:stCondLst>
                                      <p:childTnLst>
                                        <p:set>
                                          <p:cBhvr>
                                            <p:cTn id="34" dur="1" fill="hold">
                                              <p:stCondLst>
                                                <p:cond delay="0"/>
                                              </p:stCondLst>
                                            </p:cTn>
                                            <p:tgtEl>
                                              <p:spTgt spid="54"/>
                                            </p:tgtEl>
                                            <p:attrNameLst>
                                              <p:attrName>style.visibility</p:attrName>
                                            </p:attrNameLst>
                                          </p:cBhvr>
                                          <p:to>
                                            <p:strVal val="visible"/>
                                          </p:to>
                                        </p:set>
                                        <p:animEffect transition="in" filter="wipe(left)">
                                          <p:cBhvr>
                                            <p:cTn id="35" dur="500"/>
                                            <p:tgtEl>
                                              <p:spTgt spid="54"/>
                                            </p:tgtEl>
                                          </p:cBhvr>
                                        </p:animEffect>
                                      </p:childTnLst>
                                    </p:cTn>
                                  </p:par>
                                  <p:par>
                                    <p:cTn id="36" presetID="53" presetClass="entr" presetSubtype="16" fill="hold" grpId="0" nodeType="withEffect">
                                      <p:stCondLst>
                                        <p:cond delay="500"/>
                                      </p:stCondLst>
                                      <p:childTnLst>
                                        <p:set>
                                          <p:cBhvr>
                                            <p:cTn id="37" dur="1" fill="hold">
                                              <p:stCondLst>
                                                <p:cond delay="0"/>
                                              </p:stCondLst>
                                            </p:cTn>
                                            <p:tgtEl>
                                              <p:spTgt spid="32"/>
                                            </p:tgtEl>
                                            <p:attrNameLst>
                                              <p:attrName>style.visibility</p:attrName>
                                            </p:attrNameLst>
                                          </p:cBhvr>
                                          <p:to>
                                            <p:strVal val="visible"/>
                                          </p:to>
                                        </p:set>
                                        <p:anim calcmode="lin" valueType="num">
                                          <p:cBhvr>
                                            <p:cTn id="38" dur="300" fill="hold"/>
                                            <p:tgtEl>
                                              <p:spTgt spid="32"/>
                                            </p:tgtEl>
                                            <p:attrNameLst>
                                              <p:attrName>ppt_w</p:attrName>
                                            </p:attrNameLst>
                                          </p:cBhvr>
                                          <p:tavLst>
                                            <p:tav tm="0">
                                              <p:val>
                                                <p:fltVal val="0"/>
                                              </p:val>
                                            </p:tav>
                                            <p:tav tm="100000">
                                              <p:val>
                                                <p:strVal val="#ppt_w"/>
                                              </p:val>
                                            </p:tav>
                                          </p:tavLst>
                                        </p:anim>
                                        <p:anim calcmode="lin" valueType="num">
                                          <p:cBhvr>
                                            <p:cTn id="39" dur="300" fill="hold"/>
                                            <p:tgtEl>
                                              <p:spTgt spid="32"/>
                                            </p:tgtEl>
                                            <p:attrNameLst>
                                              <p:attrName>ppt_h</p:attrName>
                                            </p:attrNameLst>
                                          </p:cBhvr>
                                          <p:tavLst>
                                            <p:tav tm="0">
                                              <p:val>
                                                <p:fltVal val="0"/>
                                              </p:val>
                                            </p:tav>
                                            <p:tav tm="100000">
                                              <p:val>
                                                <p:strVal val="#ppt_h"/>
                                              </p:val>
                                            </p:tav>
                                          </p:tavLst>
                                        </p:anim>
                                        <p:animEffect transition="in" filter="fade">
                                          <p:cBhvr>
                                            <p:cTn id="40" dur="300"/>
                                            <p:tgtEl>
                                              <p:spTgt spid="32"/>
                                            </p:tgtEl>
                                          </p:cBhvr>
                                        </p:animEffect>
                                      </p:childTnLst>
                                    </p:cTn>
                                  </p:par>
                                  <p:par>
                                    <p:cTn id="41" presetID="6" presetClass="emph" presetSubtype="0" autoRev="1" fill="hold" grpId="1" nodeType="withEffect">
                                      <p:stCondLst>
                                        <p:cond delay="800"/>
                                      </p:stCondLst>
                                      <p:childTnLst>
                                        <p:animScale>
                                          <p:cBhvr>
                                            <p:cTn id="42" dur="150" fill="hold"/>
                                            <p:tgtEl>
                                              <p:spTgt spid="32"/>
                                            </p:tgtEl>
                                          </p:cBhvr>
                                          <p:by x="110000" y="110000"/>
                                        </p:animScale>
                                      </p:childTnLst>
                                    </p:cTn>
                                  </p:par>
                                  <p:par>
                                    <p:cTn id="43" presetID="22" presetClass="entr" presetSubtype="8" fill="hold" nodeType="withEffect">
                                      <p:stCondLst>
                                        <p:cond delay="800"/>
                                      </p:stCondLst>
                                      <p:childTnLst>
                                        <p:set>
                                          <p:cBhvr>
                                            <p:cTn id="44" dur="1" fill="hold">
                                              <p:stCondLst>
                                                <p:cond delay="0"/>
                                              </p:stCondLst>
                                            </p:cTn>
                                            <p:tgtEl>
                                              <p:spTgt spid="52"/>
                                            </p:tgtEl>
                                            <p:attrNameLst>
                                              <p:attrName>style.visibility</p:attrName>
                                            </p:attrNameLst>
                                          </p:cBhvr>
                                          <p:to>
                                            <p:strVal val="visible"/>
                                          </p:to>
                                        </p:set>
                                        <p:animEffect transition="in" filter="wipe(left)">
                                          <p:cBhvr>
                                            <p:cTn id="45" dur="500"/>
                                            <p:tgtEl>
                                              <p:spTgt spid="52"/>
                                            </p:tgtEl>
                                          </p:cBhvr>
                                        </p:animEffect>
                                      </p:childTnLst>
                                    </p:cTn>
                                  </p:par>
                                  <p:par>
                                    <p:cTn id="46" presetID="53" presetClass="entr" presetSubtype="16" fill="hold" grpId="0" nodeType="withEffect">
                                      <p:stCondLst>
                                        <p:cond delay="600"/>
                                      </p:stCondLst>
                                      <p:childTnLst>
                                        <p:set>
                                          <p:cBhvr>
                                            <p:cTn id="47" dur="1" fill="hold">
                                              <p:stCondLst>
                                                <p:cond delay="0"/>
                                              </p:stCondLst>
                                            </p:cTn>
                                            <p:tgtEl>
                                              <p:spTgt spid="31"/>
                                            </p:tgtEl>
                                            <p:attrNameLst>
                                              <p:attrName>style.visibility</p:attrName>
                                            </p:attrNameLst>
                                          </p:cBhvr>
                                          <p:to>
                                            <p:strVal val="visible"/>
                                          </p:to>
                                        </p:set>
                                        <p:anim calcmode="lin" valueType="num">
                                          <p:cBhvr>
                                            <p:cTn id="48" dur="300" fill="hold"/>
                                            <p:tgtEl>
                                              <p:spTgt spid="31"/>
                                            </p:tgtEl>
                                            <p:attrNameLst>
                                              <p:attrName>ppt_w</p:attrName>
                                            </p:attrNameLst>
                                          </p:cBhvr>
                                          <p:tavLst>
                                            <p:tav tm="0">
                                              <p:val>
                                                <p:fltVal val="0"/>
                                              </p:val>
                                            </p:tav>
                                            <p:tav tm="100000">
                                              <p:val>
                                                <p:strVal val="#ppt_w"/>
                                              </p:val>
                                            </p:tav>
                                          </p:tavLst>
                                        </p:anim>
                                        <p:anim calcmode="lin" valueType="num">
                                          <p:cBhvr>
                                            <p:cTn id="49" dur="300" fill="hold"/>
                                            <p:tgtEl>
                                              <p:spTgt spid="31"/>
                                            </p:tgtEl>
                                            <p:attrNameLst>
                                              <p:attrName>ppt_h</p:attrName>
                                            </p:attrNameLst>
                                          </p:cBhvr>
                                          <p:tavLst>
                                            <p:tav tm="0">
                                              <p:val>
                                                <p:fltVal val="0"/>
                                              </p:val>
                                            </p:tav>
                                            <p:tav tm="100000">
                                              <p:val>
                                                <p:strVal val="#ppt_h"/>
                                              </p:val>
                                            </p:tav>
                                          </p:tavLst>
                                        </p:anim>
                                        <p:animEffect transition="in" filter="fade">
                                          <p:cBhvr>
                                            <p:cTn id="50" dur="300"/>
                                            <p:tgtEl>
                                              <p:spTgt spid="31"/>
                                            </p:tgtEl>
                                          </p:cBhvr>
                                        </p:animEffect>
                                      </p:childTnLst>
                                    </p:cTn>
                                  </p:par>
                                  <p:par>
                                    <p:cTn id="51" presetID="6" presetClass="emph" presetSubtype="0" autoRev="1" fill="hold" grpId="1" nodeType="withEffect">
                                      <p:stCondLst>
                                        <p:cond delay="900"/>
                                      </p:stCondLst>
                                      <p:childTnLst>
                                        <p:animScale>
                                          <p:cBhvr>
                                            <p:cTn id="52" dur="150" fill="hold"/>
                                            <p:tgtEl>
                                              <p:spTgt spid="31"/>
                                            </p:tgtEl>
                                          </p:cBhvr>
                                          <p:by x="110000" y="110000"/>
                                        </p:animScale>
                                      </p:childTnLst>
                                    </p:cTn>
                                  </p:par>
                                  <p:par>
                                    <p:cTn id="53" presetID="22" presetClass="entr" presetSubtype="8" fill="hold" nodeType="withEffect">
                                      <p:stCondLst>
                                        <p:cond delay="900"/>
                                      </p:stCondLst>
                                      <p:childTnLst>
                                        <p:set>
                                          <p:cBhvr>
                                            <p:cTn id="54" dur="1" fill="hold">
                                              <p:stCondLst>
                                                <p:cond delay="0"/>
                                              </p:stCondLst>
                                            </p:cTn>
                                            <p:tgtEl>
                                              <p:spTgt spid="50"/>
                                            </p:tgtEl>
                                            <p:attrNameLst>
                                              <p:attrName>style.visibility</p:attrName>
                                            </p:attrNameLst>
                                          </p:cBhvr>
                                          <p:to>
                                            <p:strVal val="visible"/>
                                          </p:to>
                                        </p:set>
                                        <p:animEffect transition="in" filter="wipe(left)">
                                          <p:cBhvr>
                                            <p:cTn id="55" dur="500"/>
                                            <p:tgtEl>
                                              <p:spTgt spid="50"/>
                                            </p:tgtEl>
                                          </p:cBhvr>
                                        </p:animEffect>
                                      </p:childTnLst>
                                    </p:cTn>
                                  </p:par>
                                  <p:par>
                                    <p:cTn id="56" presetID="53" presetClass="entr" presetSubtype="16" fill="hold" grpId="0" nodeType="withEffect">
                                      <p:stCondLst>
                                        <p:cond delay="700"/>
                                      </p:stCondLst>
                                      <p:childTnLst>
                                        <p:set>
                                          <p:cBhvr>
                                            <p:cTn id="57" dur="1" fill="hold">
                                              <p:stCondLst>
                                                <p:cond delay="0"/>
                                              </p:stCondLst>
                                            </p:cTn>
                                            <p:tgtEl>
                                              <p:spTgt spid="30"/>
                                            </p:tgtEl>
                                            <p:attrNameLst>
                                              <p:attrName>style.visibility</p:attrName>
                                            </p:attrNameLst>
                                          </p:cBhvr>
                                          <p:to>
                                            <p:strVal val="visible"/>
                                          </p:to>
                                        </p:set>
                                        <p:anim calcmode="lin" valueType="num">
                                          <p:cBhvr>
                                            <p:cTn id="58" dur="300" fill="hold"/>
                                            <p:tgtEl>
                                              <p:spTgt spid="30"/>
                                            </p:tgtEl>
                                            <p:attrNameLst>
                                              <p:attrName>ppt_w</p:attrName>
                                            </p:attrNameLst>
                                          </p:cBhvr>
                                          <p:tavLst>
                                            <p:tav tm="0">
                                              <p:val>
                                                <p:fltVal val="0"/>
                                              </p:val>
                                            </p:tav>
                                            <p:tav tm="100000">
                                              <p:val>
                                                <p:strVal val="#ppt_w"/>
                                              </p:val>
                                            </p:tav>
                                          </p:tavLst>
                                        </p:anim>
                                        <p:anim calcmode="lin" valueType="num">
                                          <p:cBhvr>
                                            <p:cTn id="59" dur="300" fill="hold"/>
                                            <p:tgtEl>
                                              <p:spTgt spid="30"/>
                                            </p:tgtEl>
                                            <p:attrNameLst>
                                              <p:attrName>ppt_h</p:attrName>
                                            </p:attrNameLst>
                                          </p:cBhvr>
                                          <p:tavLst>
                                            <p:tav tm="0">
                                              <p:val>
                                                <p:fltVal val="0"/>
                                              </p:val>
                                            </p:tav>
                                            <p:tav tm="100000">
                                              <p:val>
                                                <p:strVal val="#ppt_h"/>
                                              </p:val>
                                            </p:tav>
                                          </p:tavLst>
                                        </p:anim>
                                        <p:animEffect transition="in" filter="fade">
                                          <p:cBhvr>
                                            <p:cTn id="60" dur="300"/>
                                            <p:tgtEl>
                                              <p:spTgt spid="30"/>
                                            </p:tgtEl>
                                          </p:cBhvr>
                                        </p:animEffect>
                                      </p:childTnLst>
                                    </p:cTn>
                                  </p:par>
                                  <p:par>
                                    <p:cTn id="61" presetID="6" presetClass="emph" presetSubtype="0" autoRev="1" fill="hold" grpId="1" nodeType="withEffect">
                                      <p:stCondLst>
                                        <p:cond delay="1000"/>
                                      </p:stCondLst>
                                      <p:childTnLst>
                                        <p:animScale>
                                          <p:cBhvr>
                                            <p:cTn id="62" dur="150" fill="hold"/>
                                            <p:tgtEl>
                                              <p:spTgt spid="30"/>
                                            </p:tgtEl>
                                          </p:cBhvr>
                                          <p:by x="110000" y="110000"/>
                                        </p:animScale>
                                      </p:childTnLst>
                                    </p:cTn>
                                  </p:par>
                                  <p:par>
                                    <p:cTn id="63" presetID="22" presetClass="entr" presetSubtype="8" fill="hold" nodeType="withEffect">
                                      <p:stCondLst>
                                        <p:cond delay="1000"/>
                                      </p:stCondLst>
                                      <p:childTnLst>
                                        <p:set>
                                          <p:cBhvr>
                                            <p:cTn id="64" dur="1" fill="hold">
                                              <p:stCondLst>
                                                <p:cond delay="0"/>
                                              </p:stCondLst>
                                            </p:cTn>
                                            <p:tgtEl>
                                              <p:spTgt spid="35"/>
                                            </p:tgtEl>
                                            <p:attrNameLst>
                                              <p:attrName>style.visibility</p:attrName>
                                            </p:attrNameLst>
                                          </p:cBhvr>
                                          <p:to>
                                            <p:strVal val="visible"/>
                                          </p:to>
                                        </p:set>
                                        <p:animEffect transition="in" filter="wipe(left)">
                                          <p:cBhvr>
                                            <p:cTn id="65" dur="500"/>
                                            <p:tgtEl>
                                              <p:spTgt spid="35"/>
                                            </p:tgtEl>
                                          </p:cBhvr>
                                        </p:animEffect>
                                      </p:childTnLst>
                                    </p:cTn>
                                  </p:par>
                                  <p:par>
                                    <p:cTn id="66" presetID="53" presetClass="entr" presetSubtype="16" fill="hold" grpId="0" nodeType="withEffect">
                                      <p:stCondLst>
                                        <p:cond delay="800"/>
                                      </p:stCondLst>
                                      <p:childTnLst>
                                        <p:set>
                                          <p:cBhvr>
                                            <p:cTn id="67" dur="1" fill="hold">
                                              <p:stCondLst>
                                                <p:cond delay="0"/>
                                              </p:stCondLst>
                                            </p:cTn>
                                            <p:tgtEl>
                                              <p:spTgt spid="29"/>
                                            </p:tgtEl>
                                            <p:attrNameLst>
                                              <p:attrName>style.visibility</p:attrName>
                                            </p:attrNameLst>
                                          </p:cBhvr>
                                          <p:to>
                                            <p:strVal val="visible"/>
                                          </p:to>
                                        </p:set>
                                        <p:anim calcmode="lin" valueType="num">
                                          <p:cBhvr>
                                            <p:cTn id="68" dur="300" fill="hold"/>
                                            <p:tgtEl>
                                              <p:spTgt spid="29"/>
                                            </p:tgtEl>
                                            <p:attrNameLst>
                                              <p:attrName>ppt_w</p:attrName>
                                            </p:attrNameLst>
                                          </p:cBhvr>
                                          <p:tavLst>
                                            <p:tav tm="0">
                                              <p:val>
                                                <p:fltVal val="0"/>
                                              </p:val>
                                            </p:tav>
                                            <p:tav tm="100000">
                                              <p:val>
                                                <p:strVal val="#ppt_w"/>
                                              </p:val>
                                            </p:tav>
                                          </p:tavLst>
                                        </p:anim>
                                        <p:anim calcmode="lin" valueType="num">
                                          <p:cBhvr>
                                            <p:cTn id="69" dur="300" fill="hold"/>
                                            <p:tgtEl>
                                              <p:spTgt spid="29"/>
                                            </p:tgtEl>
                                            <p:attrNameLst>
                                              <p:attrName>ppt_h</p:attrName>
                                            </p:attrNameLst>
                                          </p:cBhvr>
                                          <p:tavLst>
                                            <p:tav tm="0">
                                              <p:val>
                                                <p:fltVal val="0"/>
                                              </p:val>
                                            </p:tav>
                                            <p:tav tm="100000">
                                              <p:val>
                                                <p:strVal val="#ppt_h"/>
                                              </p:val>
                                            </p:tav>
                                          </p:tavLst>
                                        </p:anim>
                                        <p:animEffect transition="in" filter="fade">
                                          <p:cBhvr>
                                            <p:cTn id="70" dur="300"/>
                                            <p:tgtEl>
                                              <p:spTgt spid="29"/>
                                            </p:tgtEl>
                                          </p:cBhvr>
                                        </p:animEffect>
                                      </p:childTnLst>
                                    </p:cTn>
                                  </p:par>
                                  <p:par>
                                    <p:cTn id="71" presetID="6" presetClass="emph" presetSubtype="0" autoRev="1" fill="hold" grpId="1" nodeType="withEffect">
                                      <p:stCondLst>
                                        <p:cond delay="1100"/>
                                      </p:stCondLst>
                                      <p:childTnLst>
                                        <p:animScale>
                                          <p:cBhvr>
                                            <p:cTn id="72" dur="150" fill="hold"/>
                                            <p:tgtEl>
                                              <p:spTgt spid="29"/>
                                            </p:tgtEl>
                                          </p:cBhvr>
                                          <p:by x="110000" y="110000"/>
                                        </p:animScale>
                                      </p:childTnLst>
                                    </p:cTn>
                                  </p:par>
                                  <p:par>
                                    <p:cTn id="73" presetID="22" presetClass="entr" presetSubtype="8" fill="hold" nodeType="withEffect">
                                      <p:stCondLst>
                                        <p:cond delay="1100"/>
                                      </p:stCondLst>
                                      <p:childTnLst>
                                        <p:set>
                                          <p:cBhvr>
                                            <p:cTn id="74" dur="1" fill="hold">
                                              <p:stCondLst>
                                                <p:cond delay="0"/>
                                              </p:stCondLst>
                                            </p:cTn>
                                            <p:tgtEl>
                                              <p:spTgt spid="48"/>
                                            </p:tgtEl>
                                            <p:attrNameLst>
                                              <p:attrName>style.visibility</p:attrName>
                                            </p:attrNameLst>
                                          </p:cBhvr>
                                          <p:to>
                                            <p:strVal val="visible"/>
                                          </p:to>
                                        </p:set>
                                        <p:animEffect transition="in" filter="wipe(left)">
                                          <p:cBhvr>
                                            <p:cTn id="75" dur="500"/>
                                            <p:tgtEl>
                                              <p:spTgt spid="48"/>
                                            </p:tgtEl>
                                          </p:cBhvr>
                                        </p:animEffect>
                                      </p:childTnLst>
                                    </p:cTn>
                                  </p:par>
                                  <p:par>
                                    <p:cTn id="76" presetID="2" presetClass="entr" presetSubtype="2" fill="hold" grpId="0" nodeType="withEffect">
                                      <p:stCondLst>
                                        <p:cond delay="1600"/>
                                      </p:stCondLst>
                                      <p:childTnLst>
                                        <p:set>
                                          <p:cBhvr>
                                            <p:cTn id="77" dur="1" fill="hold">
                                              <p:stCondLst>
                                                <p:cond delay="0"/>
                                              </p:stCondLst>
                                            </p:cTn>
                                            <p:tgtEl>
                                              <p:spTgt spid="34"/>
                                            </p:tgtEl>
                                            <p:attrNameLst>
                                              <p:attrName>style.visibility</p:attrName>
                                            </p:attrNameLst>
                                          </p:cBhvr>
                                          <p:to>
                                            <p:strVal val="visible"/>
                                          </p:to>
                                        </p:set>
                                        <p:anim calcmode="lin" valueType="num">
                                          <p:cBhvr additive="base">
                                            <p:cTn id="78" dur="1000" fill="hold"/>
                                            <p:tgtEl>
                                              <p:spTgt spid="34"/>
                                            </p:tgtEl>
                                            <p:attrNameLst>
                                              <p:attrName>ppt_x</p:attrName>
                                            </p:attrNameLst>
                                          </p:cBhvr>
                                          <p:tavLst>
                                            <p:tav tm="0">
                                              <p:val>
                                                <p:strVal val="1+#ppt_w/2"/>
                                              </p:val>
                                            </p:tav>
                                            <p:tav tm="100000">
                                              <p:val>
                                                <p:strVal val="#ppt_x"/>
                                              </p:val>
                                            </p:tav>
                                          </p:tavLst>
                                        </p:anim>
                                        <p:anim calcmode="lin" valueType="num">
                                          <p:cBhvr additive="base">
                                            <p:cTn id="79" dur="1000" fill="hold"/>
                                            <p:tgtEl>
                                              <p:spTgt spid="34"/>
                                            </p:tgtEl>
                                            <p:attrNameLst>
                                              <p:attrName>ppt_y</p:attrName>
                                            </p:attrNameLst>
                                          </p:cBhvr>
                                          <p:tavLst>
                                            <p:tav tm="0">
                                              <p:val>
                                                <p:strVal val="#ppt_y"/>
                                              </p:val>
                                            </p:tav>
                                            <p:tav tm="100000">
                                              <p:val>
                                                <p:strVal val="#ppt_y"/>
                                              </p:val>
                                            </p:tav>
                                          </p:tavLst>
                                        </p:anim>
                                      </p:childTnLst>
                                    </p:cTn>
                                  </p:par>
                                  <p:par>
                                    <p:cTn id="80" presetID="2" presetClass="entr" presetSubtype="2" fill="hold" grpId="0" nodeType="withEffect">
                                      <p:stCondLst>
                                        <p:cond delay="2250"/>
                                      </p:stCondLst>
                                      <p:childTnLst>
                                        <p:set>
                                          <p:cBhvr>
                                            <p:cTn id="81" dur="1" fill="hold">
                                              <p:stCondLst>
                                                <p:cond delay="0"/>
                                              </p:stCondLst>
                                            </p:cTn>
                                            <p:tgtEl>
                                              <p:spTgt spid="47"/>
                                            </p:tgtEl>
                                            <p:attrNameLst>
                                              <p:attrName>style.visibility</p:attrName>
                                            </p:attrNameLst>
                                          </p:cBhvr>
                                          <p:to>
                                            <p:strVal val="visible"/>
                                          </p:to>
                                        </p:set>
                                        <p:anim calcmode="lin" valueType="num">
                                          <p:cBhvr additive="base">
                                            <p:cTn id="82" dur="1000" fill="hold"/>
                                            <p:tgtEl>
                                              <p:spTgt spid="47"/>
                                            </p:tgtEl>
                                            <p:attrNameLst>
                                              <p:attrName>ppt_x</p:attrName>
                                            </p:attrNameLst>
                                          </p:cBhvr>
                                          <p:tavLst>
                                            <p:tav tm="0">
                                              <p:val>
                                                <p:strVal val="1+#ppt_w/2"/>
                                              </p:val>
                                            </p:tav>
                                            <p:tav tm="100000">
                                              <p:val>
                                                <p:strVal val="#ppt_x"/>
                                              </p:val>
                                            </p:tav>
                                          </p:tavLst>
                                        </p:anim>
                                        <p:anim calcmode="lin" valueType="num">
                                          <p:cBhvr additive="base">
                                            <p:cTn id="83" dur="1000" fill="hold"/>
                                            <p:tgtEl>
                                              <p:spTgt spid="47"/>
                                            </p:tgtEl>
                                            <p:attrNameLst>
                                              <p:attrName>ppt_y</p:attrName>
                                            </p:attrNameLst>
                                          </p:cBhvr>
                                          <p:tavLst>
                                            <p:tav tm="0">
                                              <p:val>
                                                <p:strVal val="#ppt_y"/>
                                              </p:val>
                                            </p:tav>
                                            <p:tav tm="100000">
                                              <p:val>
                                                <p:strVal val="#ppt_y"/>
                                              </p:val>
                                            </p:tav>
                                          </p:tavLst>
                                        </p:anim>
                                      </p:childTnLst>
                                    </p:cTn>
                                  </p:par>
                                  <p:par>
                                    <p:cTn id="84" presetID="2" presetClass="entr" presetSubtype="2" fill="hold" grpId="0" nodeType="withEffect">
                                      <p:stCondLst>
                                        <p:cond delay="3000"/>
                                      </p:stCondLst>
                                      <p:childTnLst>
                                        <p:set>
                                          <p:cBhvr>
                                            <p:cTn id="85" dur="1" fill="hold">
                                              <p:stCondLst>
                                                <p:cond delay="0"/>
                                              </p:stCondLst>
                                            </p:cTn>
                                            <p:tgtEl>
                                              <p:spTgt spid="49"/>
                                            </p:tgtEl>
                                            <p:attrNameLst>
                                              <p:attrName>style.visibility</p:attrName>
                                            </p:attrNameLst>
                                          </p:cBhvr>
                                          <p:to>
                                            <p:strVal val="visible"/>
                                          </p:to>
                                        </p:set>
                                        <p:anim calcmode="lin" valueType="num">
                                          <p:cBhvr additive="base">
                                            <p:cTn id="86" dur="1000" fill="hold"/>
                                            <p:tgtEl>
                                              <p:spTgt spid="49"/>
                                            </p:tgtEl>
                                            <p:attrNameLst>
                                              <p:attrName>ppt_x</p:attrName>
                                            </p:attrNameLst>
                                          </p:cBhvr>
                                          <p:tavLst>
                                            <p:tav tm="0">
                                              <p:val>
                                                <p:strVal val="1+#ppt_w/2"/>
                                              </p:val>
                                            </p:tav>
                                            <p:tav tm="100000">
                                              <p:val>
                                                <p:strVal val="#ppt_x"/>
                                              </p:val>
                                            </p:tav>
                                          </p:tavLst>
                                        </p:anim>
                                        <p:anim calcmode="lin" valueType="num">
                                          <p:cBhvr additive="base">
                                            <p:cTn id="87" dur="1000" fill="hold"/>
                                            <p:tgtEl>
                                              <p:spTgt spid="49"/>
                                            </p:tgtEl>
                                            <p:attrNameLst>
                                              <p:attrName>ppt_y</p:attrName>
                                            </p:attrNameLst>
                                          </p:cBhvr>
                                          <p:tavLst>
                                            <p:tav tm="0">
                                              <p:val>
                                                <p:strVal val="#ppt_y"/>
                                              </p:val>
                                            </p:tav>
                                            <p:tav tm="100000">
                                              <p:val>
                                                <p:strVal val="#ppt_y"/>
                                              </p:val>
                                            </p:tav>
                                          </p:tavLst>
                                        </p:anim>
                                      </p:childTnLst>
                                    </p:cTn>
                                  </p:par>
                                  <p:par>
                                    <p:cTn id="88" presetID="2" presetClass="entr" presetSubtype="2" fill="hold" grpId="0" nodeType="withEffect">
                                      <p:stCondLst>
                                        <p:cond delay="3500"/>
                                      </p:stCondLst>
                                      <p:childTnLst>
                                        <p:set>
                                          <p:cBhvr>
                                            <p:cTn id="89" dur="1" fill="hold">
                                              <p:stCondLst>
                                                <p:cond delay="0"/>
                                              </p:stCondLst>
                                            </p:cTn>
                                            <p:tgtEl>
                                              <p:spTgt spid="51"/>
                                            </p:tgtEl>
                                            <p:attrNameLst>
                                              <p:attrName>style.visibility</p:attrName>
                                            </p:attrNameLst>
                                          </p:cBhvr>
                                          <p:to>
                                            <p:strVal val="visible"/>
                                          </p:to>
                                        </p:set>
                                        <p:anim calcmode="lin" valueType="num">
                                          <p:cBhvr additive="base">
                                            <p:cTn id="90" dur="1000" fill="hold"/>
                                            <p:tgtEl>
                                              <p:spTgt spid="51"/>
                                            </p:tgtEl>
                                            <p:attrNameLst>
                                              <p:attrName>ppt_x</p:attrName>
                                            </p:attrNameLst>
                                          </p:cBhvr>
                                          <p:tavLst>
                                            <p:tav tm="0">
                                              <p:val>
                                                <p:strVal val="1+#ppt_w/2"/>
                                              </p:val>
                                            </p:tav>
                                            <p:tav tm="100000">
                                              <p:val>
                                                <p:strVal val="#ppt_x"/>
                                              </p:val>
                                            </p:tav>
                                          </p:tavLst>
                                        </p:anim>
                                        <p:anim calcmode="lin" valueType="num">
                                          <p:cBhvr additive="base">
                                            <p:cTn id="91" dur="1000" fill="hold"/>
                                            <p:tgtEl>
                                              <p:spTgt spid="51"/>
                                            </p:tgtEl>
                                            <p:attrNameLst>
                                              <p:attrName>ppt_y</p:attrName>
                                            </p:attrNameLst>
                                          </p:cBhvr>
                                          <p:tavLst>
                                            <p:tav tm="0">
                                              <p:val>
                                                <p:strVal val="#ppt_y"/>
                                              </p:val>
                                            </p:tav>
                                            <p:tav tm="100000">
                                              <p:val>
                                                <p:strVal val="#ppt_y"/>
                                              </p:val>
                                            </p:tav>
                                          </p:tavLst>
                                        </p:anim>
                                      </p:childTnLst>
                                    </p:cTn>
                                  </p:par>
                                  <p:par>
                                    <p:cTn id="92" presetID="2" presetClass="entr" presetSubtype="2" fill="hold" grpId="0" nodeType="withEffect">
                                      <p:stCondLst>
                                        <p:cond delay="4250"/>
                                      </p:stCondLst>
                                      <p:childTnLst>
                                        <p:set>
                                          <p:cBhvr>
                                            <p:cTn id="93" dur="1" fill="hold">
                                              <p:stCondLst>
                                                <p:cond delay="0"/>
                                              </p:stCondLst>
                                            </p:cTn>
                                            <p:tgtEl>
                                              <p:spTgt spid="53"/>
                                            </p:tgtEl>
                                            <p:attrNameLst>
                                              <p:attrName>style.visibility</p:attrName>
                                            </p:attrNameLst>
                                          </p:cBhvr>
                                          <p:to>
                                            <p:strVal val="visible"/>
                                          </p:to>
                                        </p:set>
                                        <p:anim calcmode="lin" valueType="num">
                                          <p:cBhvr additive="base">
                                            <p:cTn id="94" dur="1000" fill="hold"/>
                                            <p:tgtEl>
                                              <p:spTgt spid="53"/>
                                            </p:tgtEl>
                                            <p:attrNameLst>
                                              <p:attrName>ppt_x</p:attrName>
                                            </p:attrNameLst>
                                          </p:cBhvr>
                                          <p:tavLst>
                                            <p:tav tm="0">
                                              <p:val>
                                                <p:strVal val="1+#ppt_w/2"/>
                                              </p:val>
                                            </p:tav>
                                            <p:tav tm="100000">
                                              <p:val>
                                                <p:strVal val="#ppt_x"/>
                                              </p:val>
                                            </p:tav>
                                          </p:tavLst>
                                        </p:anim>
                                        <p:anim calcmode="lin" valueType="num">
                                          <p:cBhvr additive="base">
                                            <p:cTn id="95" dur="1000" fill="hold"/>
                                            <p:tgtEl>
                                              <p:spTgt spid="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9" grpId="1"/>
          <p:bldP spid="30" grpId="0"/>
          <p:bldP spid="30" grpId="1"/>
          <p:bldP spid="31" grpId="0"/>
          <p:bldP spid="31" grpId="1"/>
          <p:bldP spid="32" grpId="0"/>
          <p:bldP spid="32" grpId="1"/>
          <p:bldP spid="33" grpId="0"/>
          <p:bldP spid="33" grpId="1"/>
          <p:bldP spid="34" grpId="0"/>
          <p:bldP spid="47" grpId="0"/>
          <p:bldP spid="49" grpId="0"/>
          <p:bldP spid="51" grpId="0"/>
          <p:bldP spid="53"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573463" y="1809129"/>
            <a:ext cx="1948655" cy="1946276"/>
            <a:chOff x="3573463" y="1865947"/>
            <a:chExt cx="1948655" cy="1946276"/>
          </a:xfrm>
        </p:grpSpPr>
        <p:sp>
          <p:nvSpPr>
            <p:cNvPr id="17429" name="Freeform 21"/>
            <p:cNvSpPr/>
            <p:nvPr/>
          </p:nvSpPr>
          <p:spPr bwMode="auto">
            <a:xfrm>
              <a:off x="3573463" y="1865947"/>
              <a:ext cx="974725" cy="973138"/>
            </a:xfrm>
            <a:custGeom>
              <a:avLst/>
              <a:gdLst>
                <a:gd name="T0" fmla="*/ 282 w 565"/>
                <a:gd name="T1" fmla="*/ 0 h 565"/>
                <a:gd name="T2" fmla="*/ 0 w 565"/>
                <a:gd name="T3" fmla="*/ 0 h 565"/>
                <a:gd name="T4" fmla="*/ 0 w 565"/>
                <a:gd name="T5" fmla="*/ 283 h 565"/>
                <a:gd name="T6" fmla="*/ 282 w 565"/>
                <a:gd name="T7" fmla="*/ 565 h 565"/>
                <a:gd name="T8" fmla="*/ 565 w 565"/>
                <a:gd name="T9" fmla="*/ 565 h 565"/>
                <a:gd name="T10" fmla="*/ 565 w 565"/>
                <a:gd name="T11" fmla="*/ 283 h 565"/>
                <a:gd name="T12" fmla="*/ 282 w 565"/>
                <a:gd name="T13" fmla="*/ 0 h 565"/>
              </a:gdLst>
              <a:ahLst/>
              <a:cxnLst>
                <a:cxn ang="0">
                  <a:pos x="T0" y="T1"/>
                </a:cxn>
                <a:cxn ang="0">
                  <a:pos x="T2" y="T3"/>
                </a:cxn>
                <a:cxn ang="0">
                  <a:pos x="T4" y="T5"/>
                </a:cxn>
                <a:cxn ang="0">
                  <a:pos x="T6" y="T7"/>
                </a:cxn>
                <a:cxn ang="0">
                  <a:pos x="T8" y="T9"/>
                </a:cxn>
                <a:cxn ang="0">
                  <a:pos x="T10" y="T11"/>
                </a:cxn>
                <a:cxn ang="0">
                  <a:pos x="T12" y="T13"/>
                </a:cxn>
              </a:cxnLst>
              <a:rect l="0" t="0" r="r" b="b"/>
              <a:pathLst>
                <a:path w="565" h="565">
                  <a:moveTo>
                    <a:pt x="282" y="0"/>
                  </a:moveTo>
                  <a:cubicBezTo>
                    <a:pt x="0" y="0"/>
                    <a:pt x="0" y="0"/>
                    <a:pt x="0" y="0"/>
                  </a:cubicBezTo>
                  <a:cubicBezTo>
                    <a:pt x="0" y="283"/>
                    <a:pt x="0" y="283"/>
                    <a:pt x="0" y="283"/>
                  </a:cubicBezTo>
                  <a:cubicBezTo>
                    <a:pt x="0" y="439"/>
                    <a:pt x="126" y="565"/>
                    <a:pt x="282" y="565"/>
                  </a:cubicBezTo>
                  <a:cubicBezTo>
                    <a:pt x="565" y="565"/>
                    <a:pt x="565" y="565"/>
                    <a:pt x="565" y="565"/>
                  </a:cubicBezTo>
                  <a:cubicBezTo>
                    <a:pt x="565" y="283"/>
                    <a:pt x="565" y="283"/>
                    <a:pt x="565" y="283"/>
                  </a:cubicBezTo>
                  <a:cubicBezTo>
                    <a:pt x="565" y="127"/>
                    <a:pt x="438" y="0"/>
                    <a:pt x="282" y="0"/>
                  </a:cubicBezTo>
                  <a:close/>
                </a:path>
              </a:pathLst>
            </a:custGeom>
            <a:solidFill>
              <a:srgbClr val="2EA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7" name="Freeform 21"/>
            <p:cNvSpPr/>
            <p:nvPr/>
          </p:nvSpPr>
          <p:spPr bwMode="auto">
            <a:xfrm>
              <a:off x="4547393" y="2839085"/>
              <a:ext cx="974725" cy="973138"/>
            </a:xfrm>
            <a:custGeom>
              <a:avLst/>
              <a:gdLst>
                <a:gd name="T0" fmla="*/ 282 w 565"/>
                <a:gd name="T1" fmla="*/ 0 h 565"/>
                <a:gd name="T2" fmla="*/ 0 w 565"/>
                <a:gd name="T3" fmla="*/ 0 h 565"/>
                <a:gd name="T4" fmla="*/ 0 w 565"/>
                <a:gd name="T5" fmla="*/ 283 h 565"/>
                <a:gd name="T6" fmla="*/ 282 w 565"/>
                <a:gd name="T7" fmla="*/ 565 h 565"/>
                <a:gd name="T8" fmla="*/ 565 w 565"/>
                <a:gd name="T9" fmla="*/ 565 h 565"/>
                <a:gd name="T10" fmla="*/ 565 w 565"/>
                <a:gd name="T11" fmla="*/ 283 h 565"/>
                <a:gd name="T12" fmla="*/ 282 w 565"/>
                <a:gd name="T13" fmla="*/ 0 h 565"/>
              </a:gdLst>
              <a:ahLst/>
              <a:cxnLst>
                <a:cxn ang="0">
                  <a:pos x="T0" y="T1"/>
                </a:cxn>
                <a:cxn ang="0">
                  <a:pos x="T2" y="T3"/>
                </a:cxn>
                <a:cxn ang="0">
                  <a:pos x="T4" y="T5"/>
                </a:cxn>
                <a:cxn ang="0">
                  <a:pos x="T6" y="T7"/>
                </a:cxn>
                <a:cxn ang="0">
                  <a:pos x="T8" y="T9"/>
                </a:cxn>
                <a:cxn ang="0">
                  <a:pos x="T10" y="T11"/>
                </a:cxn>
                <a:cxn ang="0">
                  <a:pos x="T12" y="T13"/>
                </a:cxn>
              </a:cxnLst>
              <a:rect l="0" t="0" r="r" b="b"/>
              <a:pathLst>
                <a:path w="565" h="565">
                  <a:moveTo>
                    <a:pt x="282" y="0"/>
                  </a:moveTo>
                  <a:cubicBezTo>
                    <a:pt x="0" y="0"/>
                    <a:pt x="0" y="0"/>
                    <a:pt x="0" y="0"/>
                  </a:cubicBezTo>
                  <a:cubicBezTo>
                    <a:pt x="0" y="283"/>
                    <a:pt x="0" y="283"/>
                    <a:pt x="0" y="283"/>
                  </a:cubicBezTo>
                  <a:cubicBezTo>
                    <a:pt x="0" y="439"/>
                    <a:pt x="126" y="565"/>
                    <a:pt x="282" y="565"/>
                  </a:cubicBezTo>
                  <a:cubicBezTo>
                    <a:pt x="565" y="565"/>
                    <a:pt x="565" y="565"/>
                    <a:pt x="565" y="565"/>
                  </a:cubicBezTo>
                  <a:cubicBezTo>
                    <a:pt x="565" y="283"/>
                    <a:pt x="565" y="283"/>
                    <a:pt x="565" y="283"/>
                  </a:cubicBezTo>
                  <a:cubicBezTo>
                    <a:pt x="565" y="127"/>
                    <a:pt x="438" y="0"/>
                    <a:pt x="282" y="0"/>
                  </a:cubicBezTo>
                  <a:close/>
                </a:path>
              </a:pathLst>
            </a:custGeom>
            <a:noFill/>
            <a:ln>
              <a:noFill/>
            </a:ln>
          </p:spPr>
          <p:txBody>
            <a:bodyPr/>
            <a:lstStyle/>
            <a:p>
              <a:endParaRPr lang="zh-CN" altLang="en-US">
                <a:solidFill>
                  <a:schemeClr val="tx1">
                    <a:lumMod val="50000"/>
                    <a:lumOff val="50000"/>
                  </a:schemeClr>
                </a:solidFill>
                <a:cs typeface="+mn-ea"/>
                <a:sym typeface="+mn-lt"/>
              </a:endParaRPr>
            </a:p>
          </p:txBody>
        </p:sp>
      </p:grpSp>
      <p:grpSp>
        <p:nvGrpSpPr>
          <p:cNvPr id="4" name="组合 3"/>
          <p:cNvGrpSpPr/>
          <p:nvPr/>
        </p:nvGrpSpPr>
        <p:grpSpPr>
          <a:xfrm>
            <a:off x="3614862" y="1809129"/>
            <a:ext cx="1944563" cy="1946276"/>
            <a:chOff x="3614862" y="1865947"/>
            <a:chExt cx="1944563" cy="1946276"/>
          </a:xfrm>
          <a:effectLst>
            <a:outerShdw blurRad="190500" dist="190500" dir="5400000" algn="ctr" rotWithShape="0">
              <a:srgbClr val="000000">
                <a:alpha val="43137"/>
              </a:srgbClr>
            </a:outerShdw>
          </a:effectLst>
        </p:grpSpPr>
        <p:sp>
          <p:nvSpPr>
            <p:cNvPr id="17430" name="Freeform 22"/>
            <p:cNvSpPr/>
            <p:nvPr/>
          </p:nvSpPr>
          <p:spPr bwMode="auto">
            <a:xfrm>
              <a:off x="4586288" y="1865947"/>
              <a:ext cx="973137" cy="973138"/>
            </a:xfrm>
            <a:custGeom>
              <a:avLst/>
              <a:gdLst>
                <a:gd name="T0" fmla="*/ 283 w 565"/>
                <a:gd name="T1" fmla="*/ 0 h 565"/>
                <a:gd name="T2" fmla="*/ 565 w 565"/>
                <a:gd name="T3" fmla="*/ 0 h 565"/>
                <a:gd name="T4" fmla="*/ 565 w 565"/>
                <a:gd name="T5" fmla="*/ 283 h 565"/>
                <a:gd name="T6" fmla="*/ 283 w 565"/>
                <a:gd name="T7" fmla="*/ 565 h 565"/>
                <a:gd name="T8" fmla="*/ 0 w 565"/>
                <a:gd name="T9" fmla="*/ 565 h 565"/>
                <a:gd name="T10" fmla="*/ 0 w 565"/>
                <a:gd name="T11" fmla="*/ 283 h 565"/>
                <a:gd name="T12" fmla="*/ 283 w 565"/>
                <a:gd name="T13" fmla="*/ 0 h 565"/>
              </a:gdLst>
              <a:ahLst/>
              <a:cxnLst>
                <a:cxn ang="0">
                  <a:pos x="T0" y="T1"/>
                </a:cxn>
                <a:cxn ang="0">
                  <a:pos x="T2" y="T3"/>
                </a:cxn>
                <a:cxn ang="0">
                  <a:pos x="T4" y="T5"/>
                </a:cxn>
                <a:cxn ang="0">
                  <a:pos x="T6" y="T7"/>
                </a:cxn>
                <a:cxn ang="0">
                  <a:pos x="T8" y="T9"/>
                </a:cxn>
                <a:cxn ang="0">
                  <a:pos x="T10" y="T11"/>
                </a:cxn>
                <a:cxn ang="0">
                  <a:pos x="T12" y="T13"/>
                </a:cxn>
              </a:cxnLst>
              <a:rect l="0" t="0" r="r" b="b"/>
              <a:pathLst>
                <a:path w="565" h="565">
                  <a:moveTo>
                    <a:pt x="283" y="0"/>
                  </a:moveTo>
                  <a:cubicBezTo>
                    <a:pt x="565" y="0"/>
                    <a:pt x="565" y="0"/>
                    <a:pt x="565" y="0"/>
                  </a:cubicBezTo>
                  <a:cubicBezTo>
                    <a:pt x="565" y="283"/>
                    <a:pt x="565" y="283"/>
                    <a:pt x="565" y="283"/>
                  </a:cubicBezTo>
                  <a:cubicBezTo>
                    <a:pt x="565" y="439"/>
                    <a:pt x="439" y="565"/>
                    <a:pt x="283" y="565"/>
                  </a:cubicBezTo>
                  <a:cubicBezTo>
                    <a:pt x="0" y="565"/>
                    <a:pt x="0" y="565"/>
                    <a:pt x="0" y="565"/>
                  </a:cubicBezTo>
                  <a:cubicBezTo>
                    <a:pt x="0" y="283"/>
                    <a:pt x="0" y="283"/>
                    <a:pt x="0" y="283"/>
                  </a:cubicBezTo>
                  <a:cubicBezTo>
                    <a:pt x="0" y="127"/>
                    <a:pt x="127" y="0"/>
                    <a:pt x="283" y="0"/>
                  </a:cubicBezTo>
                  <a:close/>
                </a:path>
              </a:pathLst>
            </a:custGeom>
            <a:solidFill>
              <a:schemeClr val="accent2"/>
            </a:solidFill>
            <a:ln>
              <a:noFill/>
            </a:ln>
          </p:spPr>
          <p:txBody>
            <a:bodyPr/>
            <a:lstStyle/>
            <a:p>
              <a:endParaRPr lang="zh-CN" altLang="en-US">
                <a:solidFill>
                  <a:schemeClr val="bg1"/>
                </a:solidFill>
                <a:cs typeface="+mn-ea"/>
                <a:sym typeface="+mn-lt"/>
              </a:endParaRPr>
            </a:p>
          </p:txBody>
        </p:sp>
        <p:sp>
          <p:nvSpPr>
            <p:cNvPr id="50" name="Freeform 22"/>
            <p:cNvSpPr/>
            <p:nvPr/>
          </p:nvSpPr>
          <p:spPr bwMode="auto">
            <a:xfrm>
              <a:off x="3614862" y="2839085"/>
              <a:ext cx="973137" cy="973138"/>
            </a:xfrm>
            <a:custGeom>
              <a:avLst/>
              <a:gdLst>
                <a:gd name="T0" fmla="*/ 283 w 565"/>
                <a:gd name="T1" fmla="*/ 0 h 565"/>
                <a:gd name="T2" fmla="*/ 565 w 565"/>
                <a:gd name="T3" fmla="*/ 0 h 565"/>
                <a:gd name="T4" fmla="*/ 565 w 565"/>
                <a:gd name="T5" fmla="*/ 283 h 565"/>
                <a:gd name="T6" fmla="*/ 283 w 565"/>
                <a:gd name="T7" fmla="*/ 565 h 565"/>
                <a:gd name="T8" fmla="*/ 0 w 565"/>
                <a:gd name="T9" fmla="*/ 565 h 565"/>
                <a:gd name="T10" fmla="*/ 0 w 565"/>
                <a:gd name="T11" fmla="*/ 283 h 565"/>
                <a:gd name="T12" fmla="*/ 283 w 565"/>
                <a:gd name="T13" fmla="*/ 0 h 565"/>
              </a:gdLst>
              <a:ahLst/>
              <a:cxnLst>
                <a:cxn ang="0">
                  <a:pos x="T0" y="T1"/>
                </a:cxn>
                <a:cxn ang="0">
                  <a:pos x="T2" y="T3"/>
                </a:cxn>
                <a:cxn ang="0">
                  <a:pos x="T4" y="T5"/>
                </a:cxn>
                <a:cxn ang="0">
                  <a:pos x="T6" y="T7"/>
                </a:cxn>
                <a:cxn ang="0">
                  <a:pos x="T8" y="T9"/>
                </a:cxn>
                <a:cxn ang="0">
                  <a:pos x="T10" y="T11"/>
                </a:cxn>
                <a:cxn ang="0">
                  <a:pos x="T12" y="T13"/>
                </a:cxn>
              </a:cxnLst>
              <a:rect l="0" t="0" r="r" b="b"/>
              <a:pathLst>
                <a:path w="565" h="565">
                  <a:moveTo>
                    <a:pt x="283" y="0"/>
                  </a:moveTo>
                  <a:cubicBezTo>
                    <a:pt x="565" y="0"/>
                    <a:pt x="565" y="0"/>
                    <a:pt x="565" y="0"/>
                  </a:cubicBezTo>
                  <a:cubicBezTo>
                    <a:pt x="565" y="283"/>
                    <a:pt x="565" y="283"/>
                    <a:pt x="565" y="283"/>
                  </a:cubicBezTo>
                  <a:cubicBezTo>
                    <a:pt x="565" y="439"/>
                    <a:pt x="439" y="565"/>
                    <a:pt x="283" y="565"/>
                  </a:cubicBezTo>
                  <a:cubicBezTo>
                    <a:pt x="0" y="565"/>
                    <a:pt x="0" y="565"/>
                    <a:pt x="0" y="565"/>
                  </a:cubicBezTo>
                  <a:cubicBezTo>
                    <a:pt x="0" y="283"/>
                    <a:pt x="0" y="283"/>
                    <a:pt x="0" y="283"/>
                  </a:cubicBezTo>
                  <a:cubicBezTo>
                    <a:pt x="0" y="127"/>
                    <a:pt x="127" y="0"/>
                    <a:pt x="283" y="0"/>
                  </a:cubicBezTo>
                  <a:close/>
                </a:path>
              </a:pathLst>
            </a:custGeom>
            <a:noFill/>
            <a:ln>
              <a:noFill/>
            </a:ln>
          </p:spPr>
          <p:txBody>
            <a:bodyPr/>
            <a:lstStyle/>
            <a:p>
              <a:endParaRPr lang="zh-CN" altLang="en-US">
                <a:solidFill>
                  <a:schemeClr val="bg1"/>
                </a:solidFill>
                <a:cs typeface="+mn-ea"/>
                <a:sym typeface="+mn-lt"/>
              </a:endParaRPr>
            </a:p>
          </p:txBody>
        </p:sp>
      </p:grpSp>
      <p:grpSp>
        <p:nvGrpSpPr>
          <p:cNvPr id="5" name="组合 4"/>
          <p:cNvGrpSpPr/>
          <p:nvPr/>
        </p:nvGrpSpPr>
        <p:grpSpPr>
          <a:xfrm>
            <a:off x="3573463" y="1848816"/>
            <a:ext cx="1949450" cy="1946276"/>
            <a:chOff x="3573463" y="1905634"/>
            <a:chExt cx="1949450" cy="1946276"/>
          </a:xfrm>
        </p:grpSpPr>
        <p:sp>
          <p:nvSpPr>
            <p:cNvPr id="17431" name="Freeform 23"/>
            <p:cNvSpPr/>
            <p:nvPr/>
          </p:nvSpPr>
          <p:spPr bwMode="auto">
            <a:xfrm>
              <a:off x="3573463" y="2878772"/>
              <a:ext cx="974725" cy="973138"/>
            </a:xfrm>
            <a:custGeom>
              <a:avLst/>
              <a:gdLst>
                <a:gd name="T0" fmla="*/ 282 w 565"/>
                <a:gd name="T1" fmla="*/ 565 h 565"/>
                <a:gd name="T2" fmla="*/ 0 w 565"/>
                <a:gd name="T3" fmla="*/ 565 h 565"/>
                <a:gd name="T4" fmla="*/ 0 w 565"/>
                <a:gd name="T5" fmla="*/ 283 h 565"/>
                <a:gd name="T6" fmla="*/ 282 w 565"/>
                <a:gd name="T7" fmla="*/ 0 h 565"/>
                <a:gd name="T8" fmla="*/ 565 w 565"/>
                <a:gd name="T9" fmla="*/ 0 h 565"/>
                <a:gd name="T10" fmla="*/ 565 w 565"/>
                <a:gd name="T11" fmla="*/ 283 h 565"/>
                <a:gd name="T12" fmla="*/ 282 w 565"/>
                <a:gd name="T13" fmla="*/ 565 h 565"/>
              </a:gdLst>
              <a:ahLst/>
              <a:cxnLst>
                <a:cxn ang="0">
                  <a:pos x="T0" y="T1"/>
                </a:cxn>
                <a:cxn ang="0">
                  <a:pos x="T2" y="T3"/>
                </a:cxn>
                <a:cxn ang="0">
                  <a:pos x="T4" y="T5"/>
                </a:cxn>
                <a:cxn ang="0">
                  <a:pos x="T6" y="T7"/>
                </a:cxn>
                <a:cxn ang="0">
                  <a:pos x="T8" y="T9"/>
                </a:cxn>
                <a:cxn ang="0">
                  <a:pos x="T10" y="T11"/>
                </a:cxn>
                <a:cxn ang="0">
                  <a:pos x="T12" y="T13"/>
                </a:cxn>
              </a:cxnLst>
              <a:rect l="0" t="0" r="r" b="b"/>
              <a:pathLst>
                <a:path w="565" h="565">
                  <a:moveTo>
                    <a:pt x="282" y="565"/>
                  </a:moveTo>
                  <a:cubicBezTo>
                    <a:pt x="0" y="565"/>
                    <a:pt x="0" y="565"/>
                    <a:pt x="0" y="565"/>
                  </a:cubicBezTo>
                  <a:cubicBezTo>
                    <a:pt x="0" y="283"/>
                    <a:pt x="0" y="283"/>
                    <a:pt x="0" y="283"/>
                  </a:cubicBezTo>
                  <a:cubicBezTo>
                    <a:pt x="0" y="127"/>
                    <a:pt x="126" y="0"/>
                    <a:pt x="282" y="0"/>
                  </a:cubicBezTo>
                  <a:cubicBezTo>
                    <a:pt x="565" y="0"/>
                    <a:pt x="565" y="0"/>
                    <a:pt x="565" y="0"/>
                  </a:cubicBezTo>
                  <a:cubicBezTo>
                    <a:pt x="565" y="283"/>
                    <a:pt x="565" y="283"/>
                    <a:pt x="565" y="283"/>
                  </a:cubicBezTo>
                  <a:cubicBezTo>
                    <a:pt x="565" y="439"/>
                    <a:pt x="438" y="565"/>
                    <a:pt x="282" y="565"/>
                  </a:cubicBezTo>
                  <a:close/>
                </a:path>
              </a:pathLst>
            </a:custGeom>
            <a:solidFill>
              <a:schemeClr val="accent2"/>
            </a:solidFill>
            <a:ln>
              <a:noFill/>
            </a:ln>
          </p:spPr>
          <p:txBody>
            <a:bodyPr/>
            <a:lstStyle/>
            <a:p>
              <a:endParaRPr lang="zh-CN" altLang="en-US">
                <a:solidFill>
                  <a:schemeClr val="tx1">
                    <a:lumMod val="50000"/>
                    <a:lumOff val="50000"/>
                  </a:schemeClr>
                </a:solidFill>
                <a:cs typeface="+mn-ea"/>
                <a:sym typeface="+mn-lt"/>
              </a:endParaRPr>
            </a:p>
          </p:txBody>
        </p:sp>
        <p:sp>
          <p:nvSpPr>
            <p:cNvPr id="52" name="Freeform 23"/>
            <p:cNvSpPr/>
            <p:nvPr/>
          </p:nvSpPr>
          <p:spPr bwMode="auto">
            <a:xfrm>
              <a:off x="4548188" y="1905634"/>
              <a:ext cx="974725" cy="973138"/>
            </a:xfrm>
            <a:custGeom>
              <a:avLst/>
              <a:gdLst>
                <a:gd name="T0" fmla="*/ 282 w 565"/>
                <a:gd name="T1" fmla="*/ 565 h 565"/>
                <a:gd name="T2" fmla="*/ 0 w 565"/>
                <a:gd name="T3" fmla="*/ 565 h 565"/>
                <a:gd name="T4" fmla="*/ 0 w 565"/>
                <a:gd name="T5" fmla="*/ 283 h 565"/>
                <a:gd name="T6" fmla="*/ 282 w 565"/>
                <a:gd name="T7" fmla="*/ 0 h 565"/>
                <a:gd name="T8" fmla="*/ 565 w 565"/>
                <a:gd name="T9" fmla="*/ 0 h 565"/>
                <a:gd name="T10" fmla="*/ 565 w 565"/>
                <a:gd name="T11" fmla="*/ 283 h 565"/>
                <a:gd name="T12" fmla="*/ 282 w 565"/>
                <a:gd name="T13" fmla="*/ 565 h 565"/>
              </a:gdLst>
              <a:ahLst/>
              <a:cxnLst>
                <a:cxn ang="0">
                  <a:pos x="T0" y="T1"/>
                </a:cxn>
                <a:cxn ang="0">
                  <a:pos x="T2" y="T3"/>
                </a:cxn>
                <a:cxn ang="0">
                  <a:pos x="T4" y="T5"/>
                </a:cxn>
                <a:cxn ang="0">
                  <a:pos x="T6" y="T7"/>
                </a:cxn>
                <a:cxn ang="0">
                  <a:pos x="T8" y="T9"/>
                </a:cxn>
                <a:cxn ang="0">
                  <a:pos x="T10" y="T11"/>
                </a:cxn>
                <a:cxn ang="0">
                  <a:pos x="T12" y="T13"/>
                </a:cxn>
              </a:cxnLst>
              <a:rect l="0" t="0" r="r" b="b"/>
              <a:pathLst>
                <a:path w="565" h="565">
                  <a:moveTo>
                    <a:pt x="282" y="565"/>
                  </a:moveTo>
                  <a:cubicBezTo>
                    <a:pt x="0" y="565"/>
                    <a:pt x="0" y="565"/>
                    <a:pt x="0" y="565"/>
                  </a:cubicBezTo>
                  <a:cubicBezTo>
                    <a:pt x="0" y="283"/>
                    <a:pt x="0" y="283"/>
                    <a:pt x="0" y="283"/>
                  </a:cubicBezTo>
                  <a:cubicBezTo>
                    <a:pt x="0" y="127"/>
                    <a:pt x="126" y="0"/>
                    <a:pt x="282" y="0"/>
                  </a:cubicBezTo>
                  <a:cubicBezTo>
                    <a:pt x="565" y="0"/>
                    <a:pt x="565" y="0"/>
                    <a:pt x="565" y="0"/>
                  </a:cubicBezTo>
                  <a:cubicBezTo>
                    <a:pt x="565" y="283"/>
                    <a:pt x="565" y="283"/>
                    <a:pt x="565" y="283"/>
                  </a:cubicBezTo>
                  <a:cubicBezTo>
                    <a:pt x="565" y="439"/>
                    <a:pt x="438" y="565"/>
                    <a:pt x="282" y="565"/>
                  </a:cubicBezTo>
                  <a:close/>
                </a:path>
              </a:pathLst>
            </a:custGeom>
            <a:noFill/>
            <a:ln>
              <a:noFill/>
            </a:ln>
          </p:spPr>
          <p:txBody>
            <a:bodyPr/>
            <a:lstStyle/>
            <a:p>
              <a:endParaRPr lang="zh-CN" altLang="en-US">
                <a:solidFill>
                  <a:schemeClr val="tx1">
                    <a:lumMod val="50000"/>
                    <a:lumOff val="50000"/>
                  </a:schemeClr>
                </a:solidFill>
                <a:cs typeface="+mn-ea"/>
                <a:sym typeface="+mn-lt"/>
              </a:endParaRPr>
            </a:p>
          </p:txBody>
        </p:sp>
      </p:grpSp>
      <p:grpSp>
        <p:nvGrpSpPr>
          <p:cNvPr id="6" name="组合 5"/>
          <p:cNvGrpSpPr/>
          <p:nvPr/>
        </p:nvGrpSpPr>
        <p:grpSpPr>
          <a:xfrm>
            <a:off x="3613721" y="1848816"/>
            <a:ext cx="1945704" cy="1946276"/>
            <a:chOff x="3613721" y="1905634"/>
            <a:chExt cx="1945704" cy="1946276"/>
          </a:xfrm>
          <a:effectLst>
            <a:outerShdw blurRad="190500" dist="190500" dir="5400000" algn="ctr" rotWithShape="0">
              <a:srgbClr val="000000">
                <a:alpha val="43137"/>
              </a:srgbClr>
            </a:outerShdw>
          </a:effectLst>
        </p:grpSpPr>
        <p:sp>
          <p:nvSpPr>
            <p:cNvPr id="17432" name="Freeform 24"/>
            <p:cNvSpPr/>
            <p:nvPr/>
          </p:nvSpPr>
          <p:spPr bwMode="auto">
            <a:xfrm>
              <a:off x="4586288" y="2878772"/>
              <a:ext cx="973137" cy="973138"/>
            </a:xfrm>
            <a:custGeom>
              <a:avLst/>
              <a:gdLst>
                <a:gd name="T0" fmla="*/ 283 w 565"/>
                <a:gd name="T1" fmla="*/ 565 h 565"/>
                <a:gd name="T2" fmla="*/ 565 w 565"/>
                <a:gd name="T3" fmla="*/ 565 h 565"/>
                <a:gd name="T4" fmla="*/ 565 w 565"/>
                <a:gd name="T5" fmla="*/ 283 h 565"/>
                <a:gd name="T6" fmla="*/ 283 w 565"/>
                <a:gd name="T7" fmla="*/ 0 h 565"/>
                <a:gd name="T8" fmla="*/ 0 w 565"/>
                <a:gd name="T9" fmla="*/ 0 h 565"/>
                <a:gd name="T10" fmla="*/ 0 w 565"/>
                <a:gd name="T11" fmla="*/ 283 h 565"/>
                <a:gd name="T12" fmla="*/ 283 w 565"/>
                <a:gd name="T13" fmla="*/ 565 h 565"/>
              </a:gdLst>
              <a:ahLst/>
              <a:cxnLst>
                <a:cxn ang="0">
                  <a:pos x="T0" y="T1"/>
                </a:cxn>
                <a:cxn ang="0">
                  <a:pos x="T2" y="T3"/>
                </a:cxn>
                <a:cxn ang="0">
                  <a:pos x="T4" y="T5"/>
                </a:cxn>
                <a:cxn ang="0">
                  <a:pos x="T6" y="T7"/>
                </a:cxn>
                <a:cxn ang="0">
                  <a:pos x="T8" y="T9"/>
                </a:cxn>
                <a:cxn ang="0">
                  <a:pos x="T10" y="T11"/>
                </a:cxn>
                <a:cxn ang="0">
                  <a:pos x="T12" y="T13"/>
                </a:cxn>
              </a:cxnLst>
              <a:rect l="0" t="0" r="r" b="b"/>
              <a:pathLst>
                <a:path w="565" h="565">
                  <a:moveTo>
                    <a:pt x="283" y="565"/>
                  </a:moveTo>
                  <a:cubicBezTo>
                    <a:pt x="565" y="565"/>
                    <a:pt x="565" y="565"/>
                    <a:pt x="565" y="565"/>
                  </a:cubicBezTo>
                  <a:cubicBezTo>
                    <a:pt x="565" y="283"/>
                    <a:pt x="565" y="283"/>
                    <a:pt x="565" y="283"/>
                  </a:cubicBezTo>
                  <a:cubicBezTo>
                    <a:pt x="565" y="127"/>
                    <a:pt x="439" y="0"/>
                    <a:pt x="283" y="0"/>
                  </a:cubicBezTo>
                  <a:cubicBezTo>
                    <a:pt x="0" y="0"/>
                    <a:pt x="0" y="0"/>
                    <a:pt x="0" y="0"/>
                  </a:cubicBezTo>
                  <a:cubicBezTo>
                    <a:pt x="0" y="283"/>
                    <a:pt x="0" y="283"/>
                    <a:pt x="0" y="283"/>
                  </a:cubicBezTo>
                  <a:cubicBezTo>
                    <a:pt x="0" y="439"/>
                    <a:pt x="127" y="565"/>
                    <a:pt x="283" y="565"/>
                  </a:cubicBezTo>
                  <a:close/>
                </a:path>
              </a:pathLst>
            </a:custGeom>
            <a:solidFill>
              <a:srgbClr val="2EA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4" name="Freeform 24"/>
            <p:cNvSpPr/>
            <p:nvPr/>
          </p:nvSpPr>
          <p:spPr bwMode="auto">
            <a:xfrm>
              <a:off x="3613721" y="1905634"/>
              <a:ext cx="973137" cy="973138"/>
            </a:xfrm>
            <a:custGeom>
              <a:avLst/>
              <a:gdLst>
                <a:gd name="T0" fmla="*/ 283 w 565"/>
                <a:gd name="T1" fmla="*/ 565 h 565"/>
                <a:gd name="T2" fmla="*/ 565 w 565"/>
                <a:gd name="T3" fmla="*/ 565 h 565"/>
                <a:gd name="T4" fmla="*/ 565 w 565"/>
                <a:gd name="T5" fmla="*/ 283 h 565"/>
                <a:gd name="T6" fmla="*/ 283 w 565"/>
                <a:gd name="T7" fmla="*/ 0 h 565"/>
                <a:gd name="T8" fmla="*/ 0 w 565"/>
                <a:gd name="T9" fmla="*/ 0 h 565"/>
                <a:gd name="T10" fmla="*/ 0 w 565"/>
                <a:gd name="T11" fmla="*/ 283 h 565"/>
                <a:gd name="T12" fmla="*/ 283 w 565"/>
                <a:gd name="T13" fmla="*/ 565 h 565"/>
              </a:gdLst>
              <a:ahLst/>
              <a:cxnLst>
                <a:cxn ang="0">
                  <a:pos x="T0" y="T1"/>
                </a:cxn>
                <a:cxn ang="0">
                  <a:pos x="T2" y="T3"/>
                </a:cxn>
                <a:cxn ang="0">
                  <a:pos x="T4" y="T5"/>
                </a:cxn>
                <a:cxn ang="0">
                  <a:pos x="T6" y="T7"/>
                </a:cxn>
                <a:cxn ang="0">
                  <a:pos x="T8" y="T9"/>
                </a:cxn>
                <a:cxn ang="0">
                  <a:pos x="T10" y="T11"/>
                </a:cxn>
                <a:cxn ang="0">
                  <a:pos x="T12" y="T13"/>
                </a:cxn>
              </a:cxnLst>
              <a:rect l="0" t="0" r="r" b="b"/>
              <a:pathLst>
                <a:path w="565" h="565">
                  <a:moveTo>
                    <a:pt x="283" y="565"/>
                  </a:moveTo>
                  <a:cubicBezTo>
                    <a:pt x="565" y="565"/>
                    <a:pt x="565" y="565"/>
                    <a:pt x="565" y="565"/>
                  </a:cubicBezTo>
                  <a:cubicBezTo>
                    <a:pt x="565" y="283"/>
                    <a:pt x="565" y="283"/>
                    <a:pt x="565" y="283"/>
                  </a:cubicBezTo>
                  <a:cubicBezTo>
                    <a:pt x="565" y="127"/>
                    <a:pt x="439" y="0"/>
                    <a:pt x="283" y="0"/>
                  </a:cubicBezTo>
                  <a:cubicBezTo>
                    <a:pt x="0" y="0"/>
                    <a:pt x="0" y="0"/>
                    <a:pt x="0" y="0"/>
                  </a:cubicBezTo>
                  <a:cubicBezTo>
                    <a:pt x="0" y="283"/>
                    <a:pt x="0" y="283"/>
                    <a:pt x="0" y="283"/>
                  </a:cubicBezTo>
                  <a:cubicBezTo>
                    <a:pt x="0" y="439"/>
                    <a:pt x="127" y="565"/>
                    <a:pt x="283" y="565"/>
                  </a:cubicBezTo>
                  <a:close/>
                </a:path>
              </a:pathLst>
            </a:custGeom>
            <a:noFill/>
            <a:ln>
              <a:noFill/>
            </a:ln>
          </p:spPr>
          <p:txBody>
            <a:bodyPr/>
            <a:lstStyle/>
            <a:p>
              <a:endParaRPr lang="zh-CN" altLang="en-US">
                <a:solidFill>
                  <a:schemeClr val="bg1"/>
                </a:solidFill>
                <a:cs typeface="+mn-ea"/>
                <a:sym typeface="+mn-lt"/>
              </a:endParaRPr>
            </a:p>
          </p:txBody>
        </p:sp>
      </p:grpSp>
      <p:sp>
        <p:nvSpPr>
          <p:cNvPr id="17437" name="Oval 29"/>
          <p:cNvSpPr>
            <a:spLocks noChangeArrowheads="1"/>
          </p:cNvSpPr>
          <p:nvPr/>
        </p:nvSpPr>
        <p:spPr bwMode="auto">
          <a:xfrm>
            <a:off x="2651125" y="2117104"/>
            <a:ext cx="358775" cy="358775"/>
          </a:xfrm>
          <a:prstGeom prst="ellipse">
            <a:avLst/>
          </a:prstGeom>
          <a:solidFill>
            <a:srgbClr val="2EA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7438" name="Freeform 30"/>
          <p:cNvSpPr>
            <a:spLocks noEditPoints="1"/>
          </p:cNvSpPr>
          <p:nvPr/>
        </p:nvSpPr>
        <p:spPr bwMode="auto">
          <a:xfrm>
            <a:off x="2747963" y="2215529"/>
            <a:ext cx="166687" cy="166688"/>
          </a:xfrm>
          <a:custGeom>
            <a:avLst/>
            <a:gdLst>
              <a:gd name="T0" fmla="*/ 96 w 97"/>
              <a:gd name="T1" fmla="*/ 6 h 97"/>
              <a:gd name="T2" fmla="*/ 65 w 97"/>
              <a:gd name="T3" fmla="*/ 94 h 97"/>
              <a:gd name="T4" fmla="*/ 61 w 97"/>
              <a:gd name="T5" fmla="*/ 97 h 97"/>
              <a:gd name="T6" fmla="*/ 59 w 97"/>
              <a:gd name="T7" fmla="*/ 96 h 97"/>
              <a:gd name="T8" fmla="*/ 2 w 97"/>
              <a:gd name="T9" fmla="*/ 38 h 97"/>
              <a:gd name="T10" fmla="*/ 2 w 97"/>
              <a:gd name="T11" fmla="*/ 33 h 97"/>
              <a:gd name="T12" fmla="*/ 3 w 97"/>
              <a:gd name="T13" fmla="*/ 32 h 97"/>
              <a:gd name="T14" fmla="*/ 91 w 97"/>
              <a:gd name="T15" fmla="*/ 1 h 97"/>
              <a:gd name="T16" fmla="*/ 96 w 97"/>
              <a:gd name="T17" fmla="*/ 3 h 97"/>
              <a:gd name="T18" fmla="*/ 96 w 97"/>
              <a:gd name="T19" fmla="*/ 6 h 97"/>
              <a:gd name="T20" fmla="*/ 12 w 97"/>
              <a:gd name="T21" fmla="*/ 37 h 97"/>
              <a:gd name="T22" fmla="*/ 12 w 97"/>
              <a:gd name="T23" fmla="*/ 37 h 97"/>
              <a:gd name="T24" fmla="*/ 44 w 97"/>
              <a:gd name="T25" fmla="*/ 50 h 97"/>
              <a:gd name="T26" fmla="*/ 81 w 97"/>
              <a:gd name="T27" fmla="*/ 13 h 97"/>
              <a:gd name="T28" fmla="*/ 12 w 97"/>
              <a:gd name="T29" fmla="*/ 37 h 97"/>
              <a:gd name="T30" fmla="*/ 47 w 97"/>
              <a:gd name="T31" fmla="*/ 54 h 97"/>
              <a:gd name="T32" fmla="*/ 47 w 97"/>
              <a:gd name="T33" fmla="*/ 54 h 97"/>
              <a:gd name="T34" fmla="*/ 60 w 97"/>
              <a:gd name="T35" fmla="*/ 85 h 97"/>
              <a:gd name="T36" fmla="*/ 85 w 97"/>
              <a:gd name="T37" fmla="*/ 16 h 97"/>
              <a:gd name="T38" fmla="*/ 47 w 97"/>
              <a:gd name="T39" fmla="*/ 54 h 97"/>
              <a:gd name="T40" fmla="*/ 52 w 97"/>
              <a:gd name="T41" fmla="*/ 78 h 97"/>
              <a:gd name="T42" fmla="*/ 52 w 97"/>
              <a:gd name="T43" fmla="*/ 78 h 97"/>
              <a:gd name="T44" fmla="*/ 42 w 97"/>
              <a:gd name="T45" fmla="*/ 55 h 97"/>
              <a:gd name="T46" fmla="*/ 19 w 97"/>
              <a:gd name="T47" fmla="*/ 45 h 97"/>
              <a:gd name="T48" fmla="*/ 34 w 97"/>
              <a:gd name="T49" fmla="*/ 60 h 97"/>
              <a:gd name="T50" fmla="*/ 34 w 97"/>
              <a:gd name="T51" fmla="*/ 60 h 97"/>
              <a:gd name="T52" fmla="*/ 37 w 97"/>
              <a:gd name="T53" fmla="*/ 63 h 97"/>
              <a:gd name="T54" fmla="*/ 38 w 97"/>
              <a:gd name="T55" fmla="*/ 64 h 97"/>
              <a:gd name="T56" fmla="*/ 52 w 97"/>
              <a:gd name="T57" fmla="*/ 7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7" h="97">
                <a:moveTo>
                  <a:pt x="96" y="6"/>
                </a:moveTo>
                <a:cubicBezTo>
                  <a:pt x="65" y="94"/>
                  <a:pt x="65" y="94"/>
                  <a:pt x="65" y="94"/>
                </a:cubicBezTo>
                <a:cubicBezTo>
                  <a:pt x="65" y="96"/>
                  <a:pt x="63" y="97"/>
                  <a:pt x="61" y="97"/>
                </a:cubicBezTo>
                <a:cubicBezTo>
                  <a:pt x="60" y="96"/>
                  <a:pt x="59" y="96"/>
                  <a:pt x="59" y="96"/>
                </a:cubicBezTo>
                <a:cubicBezTo>
                  <a:pt x="2" y="38"/>
                  <a:pt x="2" y="38"/>
                  <a:pt x="2" y="38"/>
                </a:cubicBezTo>
                <a:cubicBezTo>
                  <a:pt x="0" y="37"/>
                  <a:pt x="0" y="34"/>
                  <a:pt x="2" y="33"/>
                </a:cubicBezTo>
                <a:cubicBezTo>
                  <a:pt x="2" y="32"/>
                  <a:pt x="2" y="32"/>
                  <a:pt x="3" y="32"/>
                </a:cubicBezTo>
                <a:cubicBezTo>
                  <a:pt x="91" y="1"/>
                  <a:pt x="91" y="1"/>
                  <a:pt x="91" y="1"/>
                </a:cubicBezTo>
                <a:cubicBezTo>
                  <a:pt x="93" y="0"/>
                  <a:pt x="96" y="1"/>
                  <a:pt x="96" y="3"/>
                </a:cubicBezTo>
                <a:cubicBezTo>
                  <a:pt x="97" y="4"/>
                  <a:pt x="97" y="5"/>
                  <a:pt x="96" y="6"/>
                </a:cubicBezTo>
                <a:close/>
                <a:moveTo>
                  <a:pt x="12" y="37"/>
                </a:moveTo>
                <a:cubicBezTo>
                  <a:pt x="12" y="37"/>
                  <a:pt x="12" y="37"/>
                  <a:pt x="12" y="37"/>
                </a:cubicBezTo>
                <a:cubicBezTo>
                  <a:pt x="44" y="50"/>
                  <a:pt x="44" y="50"/>
                  <a:pt x="44" y="50"/>
                </a:cubicBezTo>
                <a:cubicBezTo>
                  <a:pt x="81" y="13"/>
                  <a:pt x="81" y="13"/>
                  <a:pt x="81" y="13"/>
                </a:cubicBezTo>
                <a:cubicBezTo>
                  <a:pt x="12" y="37"/>
                  <a:pt x="12" y="37"/>
                  <a:pt x="12" y="37"/>
                </a:cubicBezTo>
                <a:close/>
                <a:moveTo>
                  <a:pt x="47" y="54"/>
                </a:moveTo>
                <a:cubicBezTo>
                  <a:pt x="47" y="54"/>
                  <a:pt x="47" y="54"/>
                  <a:pt x="47" y="54"/>
                </a:cubicBezTo>
                <a:cubicBezTo>
                  <a:pt x="60" y="85"/>
                  <a:pt x="60" y="85"/>
                  <a:pt x="60" y="85"/>
                </a:cubicBezTo>
                <a:cubicBezTo>
                  <a:pt x="85" y="16"/>
                  <a:pt x="85" y="16"/>
                  <a:pt x="85" y="16"/>
                </a:cubicBezTo>
                <a:cubicBezTo>
                  <a:pt x="47" y="54"/>
                  <a:pt x="47" y="54"/>
                  <a:pt x="47" y="54"/>
                </a:cubicBezTo>
                <a:close/>
                <a:moveTo>
                  <a:pt x="52" y="78"/>
                </a:moveTo>
                <a:cubicBezTo>
                  <a:pt x="52" y="78"/>
                  <a:pt x="52" y="78"/>
                  <a:pt x="52" y="78"/>
                </a:cubicBezTo>
                <a:cubicBezTo>
                  <a:pt x="42" y="55"/>
                  <a:pt x="42" y="55"/>
                  <a:pt x="42" y="55"/>
                </a:cubicBezTo>
                <a:cubicBezTo>
                  <a:pt x="19" y="45"/>
                  <a:pt x="19" y="45"/>
                  <a:pt x="19" y="45"/>
                </a:cubicBezTo>
                <a:cubicBezTo>
                  <a:pt x="34" y="60"/>
                  <a:pt x="34" y="60"/>
                  <a:pt x="34" y="60"/>
                </a:cubicBezTo>
                <a:cubicBezTo>
                  <a:pt x="34" y="60"/>
                  <a:pt x="34" y="60"/>
                  <a:pt x="34" y="60"/>
                </a:cubicBezTo>
                <a:cubicBezTo>
                  <a:pt x="37" y="63"/>
                  <a:pt x="37" y="63"/>
                  <a:pt x="37" y="63"/>
                </a:cubicBezTo>
                <a:cubicBezTo>
                  <a:pt x="38" y="64"/>
                  <a:pt x="38" y="64"/>
                  <a:pt x="38" y="64"/>
                </a:cubicBezTo>
                <a:cubicBezTo>
                  <a:pt x="52" y="78"/>
                  <a:pt x="52" y="78"/>
                  <a:pt x="52" y="7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sym typeface="+mn-lt"/>
            </a:endParaRPr>
          </a:p>
        </p:txBody>
      </p:sp>
      <p:sp>
        <p:nvSpPr>
          <p:cNvPr id="17439" name="Oval 31"/>
          <p:cNvSpPr>
            <a:spLocks noChangeArrowheads="1"/>
          </p:cNvSpPr>
          <p:nvPr/>
        </p:nvSpPr>
        <p:spPr bwMode="auto">
          <a:xfrm>
            <a:off x="2651125" y="3129929"/>
            <a:ext cx="358775" cy="358775"/>
          </a:xfrm>
          <a:prstGeom prst="ellipse">
            <a:avLst/>
          </a:prstGeom>
          <a:solidFill>
            <a:schemeClr val="accent2"/>
          </a:solidFill>
          <a:ln>
            <a:noFill/>
          </a:ln>
        </p:spPr>
        <p:txBody>
          <a:bodyPr/>
          <a:lstStyle/>
          <a:p>
            <a:endParaRPr lang="zh-CN" altLang="en-US">
              <a:solidFill>
                <a:schemeClr val="tx1">
                  <a:lumMod val="50000"/>
                  <a:lumOff val="50000"/>
                </a:schemeClr>
              </a:solidFill>
              <a:cs typeface="+mn-ea"/>
              <a:sym typeface="+mn-lt"/>
            </a:endParaRPr>
          </a:p>
        </p:txBody>
      </p:sp>
      <p:sp>
        <p:nvSpPr>
          <p:cNvPr id="17440" name="Oval 32"/>
          <p:cNvSpPr>
            <a:spLocks noChangeArrowheads="1"/>
          </p:cNvSpPr>
          <p:nvPr/>
        </p:nvSpPr>
        <p:spPr bwMode="auto">
          <a:xfrm>
            <a:off x="6086475" y="2117104"/>
            <a:ext cx="358775" cy="358775"/>
          </a:xfrm>
          <a:prstGeom prst="ellipse">
            <a:avLst/>
          </a:prstGeom>
          <a:solidFill>
            <a:schemeClr val="accent2"/>
          </a:solidFill>
          <a:ln>
            <a:noFill/>
          </a:ln>
        </p:spPr>
        <p:txBody>
          <a:bodyPr/>
          <a:lstStyle/>
          <a:p>
            <a:endParaRPr lang="zh-CN" altLang="en-US">
              <a:solidFill>
                <a:schemeClr val="tx1">
                  <a:lumMod val="50000"/>
                  <a:lumOff val="50000"/>
                </a:schemeClr>
              </a:solidFill>
              <a:cs typeface="+mn-ea"/>
              <a:sym typeface="+mn-lt"/>
            </a:endParaRPr>
          </a:p>
        </p:txBody>
      </p:sp>
      <p:sp>
        <p:nvSpPr>
          <p:cNvPr id="17441" name="Oval 33"/>
          <p:cNvSpPr>
            <a:spLocks noChangeArrowheads="1"/>
          </p:cNvSpPr>
          <p:nvPr/>
        </p:nvSpPr>
        <p:spPr bwMode="auto">
          <a:xfrm>
            <a:off x="6086475" y="3129929"/>
            <a:ext cx="358775" cy="358775"/>
          </a:xfrm>
          <a:prstGeom prst="ellipse">
            <a:avLst/>
          </a:prstGeom>
          <a:solidFill>
            <a:srgbClr val="2EA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cs typeface="+mn-ea"/>
              <a:sym typeface="+mn-lt"/>
            </a:endParaRPr>
          </a:p>
        </p:txBody>
      </p:sp>
      <p:sp>
        <p:nvSpPr>
          <p:cNvPr id="17442" name="Freeform 34"/>
          <p:cNvSpPr>
            <a:spLocks noEditPoints="1"/>
          </p:cNvSpPr>
          <p:nvPr/>
        </p:nvSpPr>
        <p:spPr bwMode="auto">
          <a:xfrm>
            <a:off x="6180138" y="2212354"/>
            <a:ext cx="174625" cy="173038"/>
          </a:xfrm>
          <a:custGeom>
            <a:avLst/>
            <a:gdLst>
              <a:gd name="T0" fmla="*/ 96 w 101"/>
              <a:gd name="T1" fmla="*/ 12 h 101"/>
              <a:gd name="T2" fmla="*/ 101 w 101"/>
              <a:gd name="T3" fmla="*/ 25 h 101"/>
              <a:gd name="T4" fmla="*/ 96 w 101"/>
              <a:gd name="T5" fmla="*/ 37 h 101"/>
              <a:gd name="T6" fmla="*/ 81 w 101"/>
              <a:gd name="T7" fmla="*/ 52 h 101"/>
              <a:gd name="T8" fmla="*/ 69 w 101"/>
              <a:gd name="T9" fmla="*/ 57 h 101"/>
              <a:gd name="T10" fmla="*/ 56 w 101"/>
              <a:gd name="T11" fmla="*/ 52 h 101"/>
              <a:gd name="T12" fmla="*/ 51 w 101"/>
              <a:gd name="T13" fmla="*/ 56 h 101"/>
              <a:gd name="T14" fmla="*/ 57 w 101"/>
              <a:gd name="T15" fmla="*/ 69 h 101"/>
              <a:gd name="T16" fmla="*/ 51 w 101"/>
              <a:gd name="T17" fmla="*/ 82 h 101"/>
              <a:gd name="T18" fmla="*/ 24 w 101"/>
              <a:gd name="T19" fmla="*/ 101 h 101"/>
              <a:gd name="T20" fmla="*/ 5 w 101"/>
              <a:gd name="T21" fmla="*/ 90 h 101"/>
              <a:gd name="T22" fmla="*/ 0 w 101"/>
              <a:gd name="T23" fmla="*/ 77 h 101"/>
              <a:gd name="T24" fmla="*/ 5 w 101"/>
              <a:gd name="T25" fmla="*/ 64 h 101"/>
              <a:gd name="T26" fmla="*/ 5 w 101"/>
              <a:gd name="T27" fmla="*/ 64 h 101"/>
              <a:gd name="T28" fmla="*/ 32 w 101"/>
              <a:gd name="T29" fmla="*/ 45 h 101"/>
              <a:gd name="T30" fmla="*/ 45 w 101"/>
              <a:gd name="T31" fmla="*/ 50 h 101"/>
              <a:gd name="T32" fmla="*/ 45 w 101"/>
              <a:gd name="T33" fmla="*/ 50 h 101"/>
              <a:gd name="T34" fmla="*/ 49 w 101"/>
              <a:gd name="T35" fmla="*/ 45 h 101"/>
              <a:gd name="T36" fmla="*/ 44 w 101"/>
              <a:gd name="T37" fmla="*/ 32 h 101"/>
              <a:gd name="T38" fmla="*/ 49 w 101"/>
              <a:gd name="T39" fmla="*/ 20 h 101"/>
              <a:gd name="T40" fmla="*/ 64 w 101"/>
              <a:gd name="T41" fmla="*/ 5 h 101"/>
              <a:gd name="T42" fmla="*/ 89 w 101"/>
              <a:gd name="T43" fmla="*/ 5 h 101"/>
              <a:gd name="T44" fmla="*/ 90 w 101"/>
              <a:gd name="T45" fmla="*/ 18 h 101"/>
              <a:gd name="T46" fmla="*/ 84 w 101"/>
              <a:gd name="T47" fmla="*/ 11 h 101"/>
              <a:gd name="T48" fmla="*/ 76 w 101"/>
              <a:gd name="T49" fmla="*/ 8 h 101"/>
              <a:gd name="T50" fmla="*/ 69 w 101"/>
              <a:gd name="T51" fmla="*/ 11 h 101"/>
              <a:gd name="T52" fmla="*/ 52 w 101"/>
              <a:gd name="T53" fmla="*/ 32 h 101"/>
              <a:gd name="T54" fmla="*/ 55 w 101"/>
              <a:gd name="T55" fmla="*/ 40 h 101"/>
              <a:gd name="T56" fmla="*/ 55 w 101"/>
              <a:gd name="T57" fmla="*/ 40 h 101"/>
              <a:gd name="T58" fmla="*/ 68 w 101"/>
              <a:gd name="T59" fmla="*/ 33 h 101"/>
              <a:gd name="T60" fmla="*/ 61 w 101"/>
              <a:gd name="T61" fmla="*/ 46 h 101"/>
              <a:gd name="T62" fmla="*/ 62 w 101"/>
              <a:gd name="T63" fmla="*/ 46 h 101"/>
              <a:gd name="T64" fmla="*/ 76 w 101"/>
              <a:gd name="T65" fmla="*/ 46 h 101"/>
              <a:gd name="T66" fmla="*/ 90 w 101"/>
              <a:gd name="T67" fmla="*/ 32 h 101"/>
              <a:gd name="T68" fmla="*/ 93 w 101"/>
              <a:gd name="T69" fmla="*/ 25 h 101"/>
              <a:gd name="T70" fmla="*/ 90 w 101"/>
              <a:gd name="T71" fmla="*/ 18 h 101"/>
              <a:gd name="T72" fmla="*/ 46 w 101"/>
              <a:gd name="T73" fmla="*/ 62 h 101"/>
              <a:gd name="T74" fmla="*/ 38 w 101"/>
              <a:gd name="T75" fmla="*/ 68 h 101"/>
              <a:gd name="T76" fmla="*/ 33 w 101"/>
              <a:gd name="T77" fmla="*/ 63 h 101"/>
              <a:gd name="T78" fmla="*/ 39 w 101"/>
              <a:gd name="T79" fmla="*/ 55 h 101"/>
              <a:gd name="T80" fmla="*/ 39 w 101"/>
              <a:gd name="T81" fmla="*/ 55 h 101"/>
              <a:gd name="T82" fmla="*/ 25 w 101"/>
              <a:gd name="T83" fmla="*/ 55 h 101"/>
              <a:gd name="T84" fmla="*/ 10 w 101"/>
              <a:gd name="T85" fmla="*/ 70 h 101"/>
              <a:gd name="T86" fmla="*/ 8 w 101"/>
              <a:gd name="T87" fmla="*/ 77 h 101"/>
              <a:gd name="T88" fmla="*/ 17 w 101"/>
              <a:gd name="T89" fmla="*/ 91 h 101"/>
              <a:gd name="T90" fmla="*/ 32 w 101"/>
              <a:gd name="T91" fmla="*/ 91 h 101"/>
              <a:gd name="T92" fmla="*/ 46 w 101"/>
              <a:gd name="T93" fmla="*/ 77 h 101"/>
              <a:gd name="T94" fmla="*/ 49 w 101"/>
              <a:gd name="T95" fmla="*/ 6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1" h="101">
                <a:moveTo>
                  <a:pt x="89" y="6"/>
                </a:moveTo>
                <a:cubicBezTo>
                  <a:pt x="96" y="12"/>
                  <a:pt x="96" y="12"/>
                  <a:pt x="96" y="12"/>
                </a:cubicBezTo>
                <a:cubicBezTo>
                  <a:pt x="96" y="12"/>
                  <a:pt x="96" y="12"/>
                  <a:pt x="96" y="12"/>
                </a:cubicBezTo>
                <a:cubicBezTo>
                  <a:pt x="99" y="15"/>
                  <a:pt x="101" y="20"/>
                  <a:pt x="101" y="25"/>
                </a:cubicBezTo>
                <a:cubicBezTo>
                  <a:pt x="101" y="25"/>
                  <a:pt x="101" y="25"/>
                  <a:pt x="101" y="25"/>
                </a:cubicBezTo>
                <a:cubicBezTo>
                  <a:pt x="101" y="29"/>
                  <a:pt x="99" y="34"/>
                  <a:pt x="96" y="37"/>
                </a:cubicBezTo>
                <a:cubicBezTo>
                  <a:pt x="95" y="38"/>
                  <a:pt x="95" y="38"/>
                  <a:pt x="95" y="38"/>
                </a:cubicBezTo>
                <a:cubicBezTo>
                  <a:pt x="81" y="52"/>
                  <a:pt x="81" y="52"/>
                  <a:pt x="81" y="52"/>
                </a:cubicBezTo>
                <a:cubicBezTo>
                  <a:pt x="81" y="52"/>
                  <a:pt x="81" y="52"/>
                  <a:pt x="81" y="52"/>
                </a:cubicBezTo>
                <a:cubicBezTo>
                  <a:pt x="78" y="55"/>
                  <a:pt x="73" y="57"/>
                  <a:pt x="69" y="57"/>
                </a:cubicBezTo>
                <a:cubicBezTo>
                  <a:pt x="64" y="57"/>
                  <a:pt x="60" y="55"/>
                  <a:pt x="56" y="52"/>
                </a:cubicBezTo>
                <a:cubicBezTo>
                  <a:pt x="56" y="52"/>
                  <a:pt x="56" y="52"/>
                  <a:pt x="56" y="52"/>
                </a:cubicBezTo>
                <a:cubicBezTo>
                  <a:pt x="55" y="51"/>
                  <a:pt x="55" y="51"/>
                  <a:pt x="55" y="51"/>
                </a:cubicBezTo>
                <a:cubicBezTo>
                  <a:pt x="51" y="56"/>
                  <a:pt x="51" y="56"/>
                  <a:pt x="51" y="56"/>
                </a:cubicBezTo>
                <a:cubicBezTo>
                  <a:pt x="51" y="56"/>
                  <a:pt x="51" y="56"/>
                  <a:pt x="51" y="56"/>
                </a:cubicBezTo>
                <a:cubicBezTo>
                  <a:pt x="55" y="60"/>
                  <a:pt x="57" y="65"/>
                  <a:pt x="57" y="69"/>
                </a:cubicBezTo>
                <a:cubicBezTo>
                  <a:pt x="57" y="74"/>
                  <a:pt x="55" y="78"/>
                  <a:pt x="51" y="82"/>
                </a:cubicBezTo>
                <a:cubicBezTo>
                  <a:pt x="51" y="82"/>
                  <a:pt x="51" y="82"/>
                  <a:pt x="51" y="82"/>
                </a:cubicBezTo>
                <a:cubicBezTo>
                  <a:pt x="37" y="96"/>
                  <a:pt x="37" y="96"/>
                  <a:pt x="37" y="96"/>
                </a:cubicBezTo>
                <a:cubicBezTo>
                  <a:pt x="34" y="100"/>
                  <a:pt x="29" y="101"/>
                  <a:pt x="24" y="101"/>
                </a:cubicBezTo>
                <a:cubicBezTo>
                  <a:pt x="20" y="101"/>
                  <a:pt x="15" y="100"/>
                  <a:pt x="12" y="96"/>
                </a:cubicBezTo>
                <a:cubicBezTo>
                  <a:pt x="5" y="90"/>
                  <a:pt x="5" y="90"/>
                  <a:pt x="5" y="90"/>
                </a:cubicBezTo>
                <a:cubicBezTo>
                  <a:pt x="5" y="90"/>
                  <a:pt x="5" y="90"/>
                  <a:pt x="5" y="90"/>
                </a:cubicBezTo>
                <a:cubicBezTo>
                  <a:pt x="2" y="86"/>
                  <a:pt x="0" y="81"/>
                  <a:pt x="0" y="77"/>
                </a:cubicBezTo>
                <a:cubicBezTo>
                  <a:pt x="0" y="72"/>
                  <a:pt x="2" y="68"/>
                  <a:pt x="5" y="64"/>
                </a:cubicBezTo>
                <a:cubicBezTo>
                  <a:pt x="5" y="64"/>
                  <a:pt x="5" y="64"/>
                  <a:pt x="5" y="64"/>
                </a:cubicBezTo>
                <a:cubicBezTo>
                  <a:pt x="5" y="64"/>
                  <a:pt x="5" y="64"/>
                  <a:pt x="5" y="64"/>
                </a:cubicBezTo>
                <a:cubicBezTo>
                  <a:pt x="5" y="64"/>
                  <a:pt x="5" y="64"/>
                  <a:pt x="5" y="64"/>
                </a:cubicBezTo>
                <a:cubicBezTo>
                  <a:pt x="19" y="50"/>
                  <a:pt x="19" y="50"/>
                  <a:pt x="19" y="50"/>
                </a:cubicBezTo>
                <a:cubicBezTo>
                  <a:pt x="23" y="46"/>
                  <a:pt x="27" y="45"/>
                  <a:pt x="32" y="45"/>
                </a:cubicBezTo>
                <a:cubicBezTo>
                  <a:pt x="37" y="45"/>
                  <a:pt x="41" y="46"/>
                  <a:pt x="45" y="50"/>
                </a:cubicBezTo>
                <a:cubicBezTo>
                  <a:pt x="45" y="50"/>
                  <a:pt x="45" y="50"/>
                  <a:pt x="45" y="50"/>
                </a:cubicBezTo>
                <a:cubicBezTo>
                  <a:pt x="45" y="50"/>
                  <a:pt x="45" y="50"/>
                  <a:pt x="45" y="50"/>
                </a:cubicBezTo>
                <a:cubicBezTo>
                  <a:pt x="45" y="50"/>
                  <a:pt x="45" y="50"/>
                  <a:pt x="45" y="50"/>
                </a:cubicBezTo>
                <a:cubicBezTo>
                  <a:pt x="50" y="46"/>
                  <a:pt x="50" y="46"/>
                  <a:pt x="50" y="46"/>
                </a:cubicBezTo>
                <a:cubicBezTo>
                  <a:pt x="49" y="45"/>
                  <a:pt x="49" y="45"/>
                  <a:pt x="49" y="45"/>
                </a:cubicBezTo>
                <a:cubicBezTo>
                  <a:pt x="46" y="42"/>
                  <a:pt x="44" y="37"/>
                  <a:pt x="44" y="32"/>
                </a:cubicBezTo>
                <a:cubicBezTo>
                  <a:pt x="44" y="32"/>
                  <a:pt x="44" y="32"/>
                  <a:pt x="44" y="32"/>
                </a:cubicBezTo>
                <a:cubicBezTo>
                  <a:pt x="44" y="28"/>
                  <a:pt x="46" y="23"/>
                  <a:pt x="49" y="20"/>
                </a:cubicBezTo>
                <a:cubicBezTo>
                  <a:pt x="49" y="20"/>
                  <a:pt x="49" y="20"/>
                  <a:pt x="49" y="20"/>
                </a:cubicBezTo>
                <a:cubicBezTo>
                  <a:pt x="49" y="20"/>
                  <a:pt x="49" y="20"/>
                  <a:pt x="49" y="20"/>
                </a:cubicBezTo>
                <a:cubicBezTo>
                  <a:pt x="64" y="5"/>
                  <a:pt x="64" y="5"/>
                  <a:pt x="64" y="5"/>
                </a:cubicBezTo>
                <a:cubicBezTo>
                  <a:pt x="67" y="2"/>
                  <a:pt x="72" y="0"/>
                  <a:pt x="76" y="0"/>
                </a:cubicBezTo>
                <a:cubicBezTo>
                  <a:pt x="81" y="0"/>
                  <a:pt x="86" y="2"/>
                  <a:pt x="89" y="5"/>
                </a:cubicBezTo>
                <a:cubicBezTo>
                  <a:pt x="89" y="6"/>
                  <a:pt x="89" y="6"/>
                  <a:pt x="89" y="6"/>
                </a:cubicBezTo>
                <a:close/>
                <a:moveTo>
                  <a:pt x="90" y="18"/>
                </a:moveTo>
                <a:cubicBezTo>
                  <a:pt x="90" y="18"/>
                  <a:pt x="90" y="18"/>
                  <a:pt x="90" y="18"/>
                </a:cubicBezTo>
                <a:cubicBezTo>
                  <a:pt x="84" y="11"/>
                  <a:pt x="84" y="11"/>
                  <a:pt x="84" y="11"/>
                </a:cubicBezTo>
                <a:cubicBezTo>
                  <a:pt x="84" y="11"/>
                  <a:pt x="84" y="11"/>
                  <a:pt x="84" y="11"/>
                </a:cubicBezTo>
                <a:cubicBezTo>
                  <a:pt x="82" y="9"/>
                  <a:pt x="79" y="8"/>
                  <a:pt x="76" y="8"/>
                </a:cubicBezTo>
                <a:cubicBezTo>
                  <a:pt x="74" y="8"/>
                  <a:pt x="71" y="9"/>
                  <a:pt x="69" y="11"/>
                </a:cubicBezTo>
                <a:cubicBezTo>
                  <a:pt x="69" y="11"/>
                  <a:pt x="69" y="11"/>
                  <a:pt x="69" y="11"/>
                </a:cubicBezTo>
                <a:cubicBezTo>
                  <a:pt x="55" y="25"/>
                  <a:pt x="55" y="25"/>
                  <a:pt x="55" y="25"/>
                </a:cubicBezTo>
                <a:cubicBezTo>
                  <a:pt x="53" y="27"/>
                  <a:pt x="52" y="30"/>
                  <a:pt x="52" y="32"/>
                </a:cubicBezTo>
                <a:cubicBezTo>
                  <a:pt x="52" y="32"/>
                  <a:pt x="52" y="32"/>
                  <a:pt x="52" y="32"/>
                </a:cubicBezTo>
                <a:cubicBezTo>
                  <a:pt x="52" y="35"/>
                  <a:pt x="53" y="38"/>
                  <a:pt x="55" y="40"/>
                </a:cubicBezTo>
                <a:cubicBezTo>
                  <a:pt x="55" y="40"/>
                  <a:pt x="55" y="40"/>
                  <a:pt x="55" y="40"/>
                </a:cubicBezTo>
                <a:cubicBezTo>
                  <a:pt x="55" y="40"/>
                  <a:pt x="55" y="40"/>
                  <a:pt x="55" y="40"/>
                </a:cubicBezTo>
                <a:cubicBezTo>
                  <a:pt x="62" y="33"/>
                  <a:pt x="62" y="33"/>
                  <a:pt x="62" y="33"/>
                </a:cubicBezTo>
                <a:cubicBezTo>
                  <a:pt x="64" y="32"/>
                  <a:pt x="66" y="32"/>
                  <a:pt x="68" y="33"/>
                </a:cubicBezTo>
                <a:cubicBezTo>
                  <a:pt x="69" y="35"/>
                  <a:pt x="69" y="37"/>
                  <a:pt x="68" y="39"/>
                </a:cubicBezTo>
                <a:cubicBezTo>
                  <a:pt x="61" y="46"/>
                  <a:pt x="61" y="46"/>
                  <a:pt x="61" y="46"/>
                </a:cubicBezTo>
                <a:cubicBezTo>
                  <a:pt x="61" y="46"/>
                  <a:pt x="61" y="46"/>
                  <a:pt x="61" y="46"/>
                </a:cubicBezTo>
                <a:cubicBezTo>
                  <a:pt x="62" y="46"/>
                  <a:pt x="62" y="46"/>
                  <a:pt x="62" y="46"/>
                </a:cubicBezTo>
                <a:cubicBezTo>
                  <a:pt x="63" y="48"/>
                  <a:pt x="66" y="49"/>
                  <a:pt x="69" y="49"/>
                </a:cubicBezTo>
                <a:cubicBezTo>
                  <a:pt x="71" y="49"/>
                  <a:pt x="74" y="48"/>
                  <a:pt x="76" y="46"/>
                </a:cubicBezTo>
                <a:cubicBezTo>
                  <a:pt x="90" y="32"/>
                  <a:pt x="90" y="32"/>
                  <a:pt x="90" y="32"/>
                </a:cubicBezTo>
                <a:cubicBezTo>
                  <a:pt x="90" y="32"/>
                  <a:pt x="90" y="32"/>
                  <a:pt x="90" y="32"/>
                </a:cubicBezTo>
                <a:cubicBezTo>
                  <a:pt x="92" y="30"/>
                  <a:pt x="93" y="27"/>
                  <a:pt x="93" y="25"/>
                </a:cubicBezTo>
                <a:cubicBezTo>
                  <a:pt x="93" y="25"/>
                  <a:pt x="93" y="25"/>
                  <a:pt x="93" y="25"/>
                </a:cubicBezTo>
                <a:cubicBezTo>
                  <a:pt x="93" y="22"/>
                  <a:pt x="92" y="20"/>
                  <a:pt x="90" y="18"/>
                </a:cubicBezTo>
                <a:cubicBezTo>
                  <a:pt x="90" y="18"/>
                  <a:pt x="90" y="18"/>
                  <a:pt x="90" y="18"/>
                </a:cubicBezTo>
                <a:close/>
                <a:moveTo>
                  <a:pt x="46" y="62"/>
                </a:moveTo>
                <a:cubicBezTo>
                  <a:pt x="46" y="62"/>
                  <a:pt x="46" y="62"/>
                  <a:pt x="46" y="62"/>
                </a:cubicBezTo>
                <a:cubicBezTo>
                  <a:pt x="45" y="61"/>
                  <a:pt x="45" y="61"/>
                  <a:pt x="45" y="61"/>
                </a:cubicBezTo>
                <a:cubicBezTo>
                  <a:pt x="38" y="68"/>
                  <a:pt x="38" y="68"/>
                  <a:pt x="38" y="68"/>
                </a:cubicBezTo>
                <a:cubicBezTo>
                  <a:pt x="37" y="70"/>
                  <a:pt x="34" y="70"/>
                  <a:pt x="33" y="68"/>
                </a:cubicBezTo>
                <a:cubicBezTo>
                  <a:pt x="31" y="67"/>
                  <a:pt x="31" y="64"/>
                  <a:pt x="33" y="63"/>
                </a:cubicBezTo>
                <a:cubicBezTo>
                  <a:pt x="40" y="56"/>
                  <a:pt x="40" y="56"/>
                  <a:pt x="40" y="56"/>
                </a:cubicBezTo>
                <a:cubicBezTo>
                  <a:pt x="39" y="55"/>
                  <a:pt x="39" y="55"/>
                  <a:pt x="39" y="55"/>
                </a:cubicBezTo>
                <a:cubicBezTo>
                  <a:pt x="39" y="55"/>
                  <a:pt x="39" y="55"/>
                  <a:pt x="39" y="55"/>
                </a:cubicBezTo>
                <a:cubicBezTo>
                  <a:pt x="39" y="55"/>
                  <a:pt x="39" y="55"/>
                  <a:pt x="39" y="55"/>
                </a:cubicBezTo>
                <a:cubicBezTo>
                  <a:pt x="37" y="53"/>
                  <a:pt x="35" y="52"/>
                  <a:pt x="32" y="52"/>
                </a:cubicBezTo>
                <a:cubicBezTo>
                  <a:pt x="29" y="52"/>
                  <a:pt x="27" y="53"/>
                  <a:pt x="25" y="55"/>
                </a:cubicBezTo>
                <a:cubicBezTo>
                  <a:pt x="25" y="55"/>
                  <a:pt x="25" y="55"/>
                  <a:pt x="25" y="55"/>
                </a:cubicBezTo>
                <a:cubicBezTo>
                  <a:pt x="10" y="70"/>
                  <a:pt x="10" y="70"/>
                  <a:pt x="10" y="70"/>
                </a:cubicBezTo>
                <a:cubicBezTo>
                  <a:pt x="10" y="70"/>
                  <a:pt x="10" y="70"/>
                  <a:pt x="10" y="70"/>
                </a:cubicBezTo>
                <a:cubicBezTo>
                  <a:pt x="8" y="72"/>
                  <a:pt x="8" y="74"/>
                  <a:pt x="8" y="77"/>
                </a:cubicBezTo>
                <a:cubicBezTo>
                  <a:pt x="8" y="79"/>
                  <a:pt x="8" y="82"/>
                  <a:pt x="10" y="84"/>
                </a:cubicBezTo>
                <a:cubicBezTo>
                  <a:pt x="17" y="91"/>
                  <a:pt x="17" y="91"/>
                  <a:pt x="17" y="91"/>
                </a:cubicBezTo>
                <a:cubicBezTo>
                  <a:pt x="19" y="93"/>
                  <a:pt x="22" y="94"/>
                  <a:pt x="24" y="94"/>
                </a:cubicBezTo>
                <a:cubicBezTo>
                  <a:pt x="27" y="94"/>
                  <a:pt x="30" y="93"/>
                  <a:pt x="32" y="91"/>
                </a:cubicBezTo>
                <a:cubicBezTo>
                  <a:pt x="32" y="91"/>
                  <a:pt x="32" y="91"/>
                  <a:pt x="32" y="91"/>
                </a:cubicBezTo>
                <a:cubicBezTo>
                  <a:pt x="46" y="77"/>
                  <a:pt x="46" y="77"/>
                  <a:pt x="46" y="77"/>
                </a:cubicBezTo>
                <a:cubicBezTo>
                  <a:pt x="46" y="76"/>
                  <a:pt x="46" y="76"/>
                  <a:pt x="46" y="76"/>
                </a:cubicBezTo>
                <a:cubicBezTo>
                  <a:pt x="48" y="74"/>
                  <a:pt x="49" y="72"/>
                  <a:pt x="49" y="69"/>
                </a:cubicBezTo>
                <a:cubicBezTo>
                  <a:pt x="49" y="67"/>
                  <a:pt x="48" y="64"/>
                  <a:pt x="46" y="6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sym typeface="+mn-lt"/>
            </a:endParaRPr>
          </a:p>
        </p:txBody>
      </p:sp>
      <p:sp>
        <p:nvSpPr>
          <p:cNvPr id="17443" name="Freeform 35"/>
          <p:cNvSpPr>
            <a:spLocks noEditPoints="1"/>
          </p:cNvSpPr>
          <p:nvPr/>
        </p:nvSpPr>
        <p:spPr bwMode="auto">
          <a:xfrm>
            <a:off x="6180138" y="3218829"/>
            <a:ext cx="174625" cy="182563"/>
          </a:xfrm>
          <a:custGeom>
            <a:avLst/>
            <a:gdLst>
              <a:gd name="T0" fmla="*/ 86 w 101"/>
              <a:gd name="T1" fmla="*/ 14 h 106"/>
              <a:gd name="T2" fmla="*/ 89 w 101"/>
              <a:gd name="T3" fmla="*/ 83 h 106"/>
              <a:gd name="T4" fmla="*/ 93 w 101"/>
              <a:gd name="T5" fmla="*/ 53 h 106"/>
              <a:gd name="T6" fmla="*/ 76 w 101"/>
              <a:gd name="T7" fmla="*/ 71 h 106"/>
              <a:gd name="T8" fmla="*/ 74 w 101"/>
              <a:gd name="T9" fmla="*/ 53 h 106"/>
              <a:gd name="T10" fmla="*/ 29 w 101"/>
              <a:gd name="T11" fmla="*/ 70 h 106"/>
              <a:gd name="T12" fmla="*/ 22 w 101"/>
              <a:gd name="T13" fmla="*/ 53 h 106"/>
              <a:gd name="T14" fmla="*/ 18 w 101"/>
              <a:gd name="T15" fmla="*/ 78 h 106"/>
              <a:gd name="T16" fmla="*/ 0 w 101"/>
              <a:gd name="T17" fmla="*/ 50 h 106"/>
              <a:gd name="T18" fmla="*/ 50 w 101"/>
              <a:gd name="T19" fmla="*/ 0 h 106"/>
              <a:gd name="T20" fmla="*/ 66 w 101"/>
              <a:gd name="T21" fmla="*/ 91 h 106"/>
              <a:gd name="T22" fmla="*/ 62 w 101"/>
              <a:gd name="T23" fmla="*/ 106 h 106"/>
              <a:gd name="T24" fmla="*/ 39 w 101"/>
              <a:gd name="T25" fmla="*/ 106 h 106"/>
              <a:gd name="T26" fmla="*/ 35 w 101"/>
              <a:gd name="T27" fmla="*/ 102 h 106"/>
              <a:gd name="T28" fmla="*/ 23 w 101"/>
              <a:gd name="T29" fmla="*/ 91 h 106"/>
              <a:gd name="T30" fmla="*/ 20 w 101"/>
              <a:gd name="T31" fmla="*/ 85 h 106"/>
              <a:gd name="T32" fmla="*/ 53 w 101"/>
              <a:gd name="T33" fmla="*/ 57 h 106"/>
              <a:gd name="T34" fmla="*/ 80 w 101"/>
              <a:gd name="T35" fmla="*/ 85 h 106"/>
              <a:gd name="T36" fmla="*/ 78 w 101"/>
              <a:gd name="T37" fmla="*/ 91 h 106"/>
              <a:gd name="T38" fmla="*/ 66 w 101"/>
              <a:gd name="T39" fmla="*/ 91 h 106"/>
              <a:gd name="T40" fmla="*/ 58 w 101"/>
              <a:gd name="T41" fmla="*/ 98 h 106"/>
              <a:gd name="T42" fmla="*/ 58 w 101"/>
              <a:gd name="T43" fmla="*/ 87 h 106"/>
              <a:gd name="T44" fmla="*/ 68 w 101"/>
              <a:gd name="T45" fmla="*/ 83 h 106"/>
              <a:gd name="T46" fmla="*/ 33 w 101"/>
              <a:gd name="T47" fmla="*/ 83 h 106"/>
              <a:gd name="T48" fmla="*/ 39 w 101"/>
              <a:gd name="T49" fmla="*/ 83 h 106"/>
              <a:gd name="T50" fmla="*/ 43 w 101"/>
              <a:gd name="T51" fmla="*/ 98 h 106"/>
              <a:gd name="T52" fmla="*/ 81 w 101"/>
              <a:gd name="T53" fmla="*/ 20 h 106"/>
              <a:gd name="T54" fmla="*/ 80 w 101"/>
              <a:gd name="T55" fmla="*/ 19 h 106"/>
              <a:gd name="T56" fmla="*/ 78 w 101"/>
              <a:gd name="T57" fmla="*/ 48 h 106"/>
              <a:gd name="T58" fmla="*/ 81 w 101"/>
              <a:gd name="T59" fmla="*/ 20 h 106"/>
              <a:gd name="T60" fmla="*/ 76 w 101"/>
              <a:gd name="T61" fmla="*/ 16 h 106"/>
              <a:gd name="T62" fmla="*/ 71 w 101"/>
              <a:gd name="T63" fmla="*/ 16 h 106"/>
              <a:gd name="T64" fmla="*/ 76 w 101"/>
              <a:gd name="T65" fmla="*/ 16 h 106"/>
              <a:gd name="T66" fmla="*/ 57 w 101"/>
              <a:gd name="T67" fmla="*/ 8 h 106"/>
              <a:gd name="T68" fmla="*/ 53 w 101"/>
              <a:gd name="T69" fmla="*/ 24 h 106"/>
              <a:gd name="T70" fmla="*/ 68 w 101"/>
              <a:gd name="T71" fmla="*/ 20 h 106"/>
              <a:gd name="T72" fmla="*/ 57 w 101"/>
              <a:gd name="T73" fmla="*/ 8 h 106"/>
              <a:gd name="T74" fmla="*/ 48 w 101"/>
              <a:gd name="T75" fmla="*/ 8 h 106"/>
              <a:gd name="T76" fmla="*/ 34 w 101"/>
              <a:gd name="T77" fmla="*/ 18 h 106"/>
              <a:gd name="T78" fmla="*/ 35 w 101"/>
              <a:gd name="T79" fmla="*/ 21 h 106"/>
              <a:gd name="T80" fmla="*/ 48 w 101"/>
              <a:gd name="T81" fmla="*/ 8 h 106"/>
              <a:gd name="T82" fmla="*/ 34 w 101"/>
              <a:gd name="T83" fmla="*/ 11 h 106"/>
              <a:gd name="T84" fmla="*/ 29 w 101"/>
              <a:gd name="T85" fmla="*/ 18 h 106"/>
              <a:gd name="T86" fmla="*/ 34 w 101"/>
              <a:gd name="T87" fmla="*/ 11 h 106"/>
              <a:gd name="T88" fmla="*/ 21 w 101"/>
              <a:gd name="T89" fmla="*/ 19 h 106"/>
              <a:gd name="T90" fmla="*/ 8 w 101"/>
              <a:gd name="T91" fmla="*/ 48 h 106"/>
              <a:gd name="T92" fmla="*/ 27 w 101"/>
              <a:gd name="T93" fmla="*/ 23 h 106"/>
              <a:gd name="T94" fmla="*/ 69 w 101"/>
              <a:gd name="T95" fmla="*/ 25 h 106"/>
              <a:gd name="T96" fmla="*/ 67 w 101"/>
              <a:gd name="T97" fmla="*/ 26 h 106"/>
              <a:gd name="T98" fmla="*/ 53 w 101"/>
              <a:gd name="T99" fmla="*/ 48 h 106"/>
              <a:gd name="T100" fmla="*/ 69 w 101"/>
              <a:gd name="T101" fmla="*/ 25 h 106"/>
              <a:gd name="T102" fmla="*/ 48 w 101"/>
              <a:gd name="T103" fmla="*/ 29 h 106"/>
              <a:gd name="T104" fmla="*/ 31 w 101"/>
              <a:gd name="T105" fmla="*/ 25 h 106"/>
              <a:gd name="T106" fmla="*/ 48 w 101"/>
              <a:gd name="T107" fmla="*/ 48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1" h="106">
                <a:moveTo>
                  <a:pt x="50" y="0"/>
                </a:moveTo>
                <a:cubicBezTo>
                  <a:pt x="64" y="0"/>
                  <a:pt x="77" y="5"/>
                  <a:pt x="86" y="14"/>
                </a:cubicBezTo>
                <a:cubicBezTo>
                  <a:pt x="95" y="24"/>
                  <a:pt x="101" y="36"/>
                  <a:pt x="101" y="50"/>
                </a:cubicBezTo>
                <a:cubicBezTo>
                  <a:pt x="101" y="63"/>
                  <a:pt x="96" y="74"/>
                  <a:pt x="89" y="83"/>
                </a:cubicBezTo>
                <a:cubicBezTo>
                  <a:pt x="86" y="87"/>
                  <a:pt x="80" y="82"/>
                  <a:pt x="83" y="78"/>
                </a:cubicBezTo>
                <a:cubicBezTo>
                  <a:pt x="89" y="71"/>
                  <a:pt x="93" y="62"/>
                  <a:pt x="93" y="53"/>
                </a:cubicBezTo>
                <a:cubicBezTo>
                  <a:pt x="78" y="53"/>
                  <a:pt x="78" y="53"/>
                  <a:pt x="78" y="53"/>
                </a:cubicBezTo>
                <a:cubicBezTo>
                  <a:pt x="78" y="59"/>
                  <a:pt x="77" y="65"/>
                  <a:pt x="76" y="71"/>
                </a:cubicBezTo>
                <a:cubicBezTo>
                  <a:pt x="75" y="74"/>
                  <a:pt x="70" y="73"/>
                  <a:pt x="71" y="70"/>
                </a:cubicBezTo>
                <a:cubicBezTo>
                  <a:pt x="73" y="65"/>
                  <a:pt x="74" y="59"/>
                  <a:pt x="74" y="53"/>
                </a:cubicBezTo>
                <a:cubicBezTo>
                  <a:pt x="54" y="53"/>
                  <a:pt x="46" y="53"/>
                  <a:pt x="27" y="53"/>
                </a:cubicBezTo>
                <a:cubicBezTo>
                  <a:pt x="27" y="59"/>
                  <a:pt x="28" y="65"/>
                  <a:pt x="29" y="70"/>
                </a:cubicBezTo>
                <a:cubicBezTo>
                  <a:pt x="30" y="73"/>
                  <a:pt x="26" y="74"/>
                  <a:pt x="25" y="70"/>
                </a:cubicBezTo>
                <a:cubicBezTo>
                  <a:pt x="23" y="65"/>
                  <a:pt x="23" y="59"/>
                  <a:pt x="22" y="53"/>
                </a:cubicBezTo>
                <a:cubicBezTo>
                  <a:pt x="8" y="53"/>
                  <a:pt x="8" y="53"/>
                  <a:pt x="8" y="53"/>
                </a:cubicBezTo>
                <a:cubicBezTo>
                  <a:pt x="8" y="62"/>
                  <a:pt x="12" y="71"/>
                  <a:pt x="18" y="78"/>
                </a:cubicBezTo>
                <a:cubicBezTo>
                  <a:pt x="21" y="82"/>
                  <a:pt x="15" y="87"/>
                  <a:pt x="12" y="83"/>
                </a:cubicBezTo>
                <a:cubicBezTo>
                  <a:pt x="4" y="74"/>
                  <a:pt x="0" y="63"/>
                  <a:pt x="0" y="50"/>
                </a:cubicBezTo>
                <a:cubicBezTo>
                  <a:pt x="0" y="36"/>
                  <a:pt x="5" y="24"/>
                  <a:pt x="15" y="14"/>
                </a:cubicBezTo>
                <a:cubicBezTo>
                  <a:pt x="24" y="5"/>
                  <a:pt x="36" y="0"/>
                  <a:pt x="50" y="0"/>
                </a:cubicBezTo>
                <a:close/>
                <a:moveTo>
                  <a:pt x="66" y="91"/>
                </a:moveTo>
                <a:cubicBezTo>
                  <a:pt x="66" y="91"/>
                  <a:pt x="66" y="91"/>
                  <a:pt x="66" y="91"/>
                </a:cubicBezTo>
                <a:cubicBezTo>
                  <a:pt x="66" y="102"/>
                  <a:pt x="66" y="102"/>
                  <a:pt x="66" y="102"/>
                </a:cubicBezTo>
                <a:cubicBezTo>
                  <a:pt x="66" y="104"/>
                  <a:pt x="64" y="106"/>
                  <a:pt x="62" y="106"/>
                </a:cubicBezTo>
                <a:cubicBezTo>
                  <a:pt x="62" y="106"/>
                  <a:pt x="62" y="106"/>
                  <a:pt x="62" y="106"/>
                </a:cubicBezTo>
                <a:cubicBezTo>
                  <a:pt x="39" y="106"/>
                  <a:pt x="39" y="106"/>
                  <a:pt x="39" y="106"/>
                </a:cubicBezTo>
                <a:cubicBezTo>
                  <a:pt x="37" y="106"/>
                  <a:pt x="35" y="104"/>
                  <a:pt x="35" y="102"/>
                </a:cubicBezTo>
                <a:cubicBezTo>
                  <a:pt x="35" y="102"/>
                  <a:pt x="35" y="102"/>
                  <a:pt x="35" y="102"/>
                </a:cubicBezTo>
                <a:cubicBezTo>
                  <a:pt x="35" y="91"/>
                  <a:pt x="35" y="91"/>
                  <a:pt x="35" y="91"/>
                </a:cubicBezTo>
                <a:cubicBezTo>
                  <a:pt x="23" y="91"/>
                  <a:pt x="23" y="91"/>
                  <a:pt x="23" y="91"/>
                </a:cubicBezTo>
                <a:cubicBezTo>
                  <a:pt x="21" y="91"/>
                  <a:pt x="19" y="90"/>
                  <a:pt x="19" y="87"/>
                </a:cubicBezTo>
                <a:cubicBezTo>
                  <a:pt x="19" y="86"/>
                  <a:pt x="20" y="85"/>
                  <a:pt x="20" y="85"/>
                </a:cubicBezTo>
                <a:cubicBezTo>
                  <a:pt x="48" y="57"/>
                  <a:pt x="48" y="57"/>
                  <a:pt x="48" y="57"/>
                </a:cubicBezTo>
                <a:cubicBezTo>
                  <a:pt x="49" y="56"/>
                  <a:pt x="52" y="56"/>
                  <a:pt x="53" y="57"/>
                </a:cubicBezTo>
                <a:cubicBezTo>
                  <a:pt x="53" y="58"/>
                  <a:pt x="53" y="58"/>
                  <a:pt x="53" y="58"/>
                </a:cubicBezTo>
                <a:cubicBezTo>
                  <a:pt x="80" y="85"/>
                  <a:pt x="80" y="85"/>
                  <a:pt x="80" y="85"/>
                </a:cubicBezTo>
                <a:cubicBezTo>
                  <a:pt x="82" y="86"/>
                  <a:pt x="82" y="89"/>
                  <a:pt x="80" y="90"/>
                </a:cubicBezTo>
                <a:cubicBezTo>
                  <a:pt x="79" y="91"/>
                  <a:pt x="79" y="91"/>
                  <a:pt x="78" y="91"/>
                </a:cubicBezTo>
                <a:cubicBezTo>
                  <a:pt x="77" y="91"/>
                  <a:pt x="77" y="91"/>
                  <a:pt x="77" y="91"/>
                </a:cubicBezTo>
                <a:cubicBezTo>
                  <a:pt x="66" y="91"/>
                  <a:pt x="66" y="91"/>
                  <a:pt x="66" y="91"/>
                </a:cubicBezTo>
                <a:close/>
                <a:moveTo>
                  <a:pt x="58" y="98"/>
                </a:moveTo>
                <a:cubicBezTo>
                  <a:pt x="58" y="98"/>
                  <a:pt x="58" y="98"/>
                  <a:pt x="58" y="98"/>
                </a:cubicBezTo>
                <a:cubicBezTo>
                  <a:pt x="58" y="87"/>
                  <a:pt x="58" y="87"/>
                  <a:pt x="58" y="87"/>
                </a:cubicBezTo>
                <a:cubicBezTo>
                  <a:pt x="58" y="87"/>
                  <a:pt x="58" y="87"/>
                  <a:pt x="58" y="87"/>
                </a:cubicBezTo>
                <a:cubicBezTo>
                  <a:pt x="58" y="85"/>
                  <a:pt x="60" y="83"/>
                  <a:pt x="62" y="83"/>
                </a:cubicBezTo>
                <a:cubicBezTo>
                  <a:pt x="68" y="83"/>
                  <a:pt x="68" y="83"/>
                  <a:pt x="68" y="83"/>
                </a:cubicBezTo>
                <a:cubicBezTo>
                  <a:pt x="50" y="66"/>
                  <a:pt x="50" y="66"/>
                  <a:pt x="50" y="66"/>
                </a:cubicBezTo>
                <a:cubicBezTo>
                  <a:pt x="33" y="83"/>
                  <a:pt x="33" y="83"/>
                  <a:pt x="33" y="83"/>
                </a:cubicBezTo>
                <a:cubicBezTo>
                  <a:pt x="39" y="83"/>
                  <a:pt x="39" y="83"/>
                  <a:pt x="39" y="83"/>
                </a:cubicBezTo>
                <a:cubicBezTo>
                  <a:pt x="39" y="83"/>
                  <a:pt x="39" y="83"/>
                  <a:pt x="39" y="83"/>
                </a:cubicBezTo>
                <a:cubicBezTo>
                  <a:pt x="41" y="83"/>
                  <a:pt x="43" y="85"/>
                  <a:pt x="43" y="87"/>
                </a:cubicBezTo>
                <a:cubicBezTo>
                  <a:pt x="43" y="98"/>
                  <a:pt x="43" y="98"/>
                  <a:pt x="43" y="98"/>
                </a:cubicBezTo>
                <a:cubicBezTo>
                  <a:pt x="58" y="98"/>
                  <a:pt x="58" y="98"/>
                  <a:pt x="58" y="98"/>
                </a:cubicBezTo>
                <a:close/>
                <a:moveTo>
                  <a:pt x="81" y="20"/>
                </a:moveTo>
                <a:cubicBezTo>
                  <a:pt x="81" y="20"/>
                  <a:pt x="81" y="20"/>
                  <a:pt x="81" y="20"/>
                </a:cubicBezTo>
                <a:cubicBezTo>
                  <a:pt x="80" y="20"/>
                  <a:pt x="80" y="19"/>
                  <a:pt x="80" y="19"/>
                </a:cubicBezTo>
                <a:cubicBezTo>
                  <a:pt x="78" y="20"/>
                  <a:pt x="76" y="22"/>
                  <a:pt x="74" y="23"/>
                </a:cubicBezTo>
                <a:cubicBezTo>
                  <a:pt x="76" y="30"/>
                  <a:pt x="78" y="39"/>
                  <a:pt x="78" y="48"/>
                </a:cubicBezTo>
                <a:cubicBezTo>
                  <a:pt x="93" y="48"/>
                  <a:pt x="93" y="48"/>
                  <a:pt x="93" y="48"/>
                </a:cubicBezTo>
                <a:cubicBezTo>
                  <a:pt x="93" y="37"/>
                  <a:pt x="88" y="27"/>
                  <a:pt x="81" y="20"/>
                </a:cubicBezTo>
                <a:close/>
                <a:moveTo>
                  <a:pt x="76" y="16"/>
                </a:moveTo>
                <a:cubicBezTo>
                  <a:pt x="76" y="16"/>
                  <a:pt x="76" y="16"/>
                  <a:pt x="76" y="16"/>
                </a:cubicBezTo>
                <a:cubicBezTo>
                  <a:pt x="73" y="14"/>
                  <a:pt x="70" y="12"/>
                  <a:pt x="67" y="11"/>
                </a:cubicBezTo>
                <a:cubicBezTo>
                  <a:pt x="68" y="12"/>
                  <a:pt x="70" y="14"/>
                  <a:pt x="71" y="16"/>
                </a:cubicBezTo>
                <a:cubicBezTo>
                  <a:pt x="71" y="17"/>
                  <a:pt x="71" y="18"/>
                  <a:pt x="72" y="18"/>
                </a:cubicBezTo>
                <a:cubicBezTo>
                  <a:pt x="73" y="18"/>
                  <a:pt x="75" y="17"/>
                  <a:pt x="76" y="16"/>
                </a:cubicBezTo>
                <a:close/>
                <a:moveTo>
                  <a:pt x="57" y="8"/>
                </a:moveTo>
                <a:cubicBezTo>
                  <a:pt x="57" y="8"/>
                  <a:pt x="57" y="8"/>
                  <a:pt x="57" y="8"/>
                </a:cubicBezTo>
                <a:cubicBezTo>
                  <a:pt x="56" y="8"/>
                  <a:pt x="54" y="8"/>
                  <a:pt x="53" y="8"/>
                </a:cubicBezTo>
                <a:cubicBezTo>
                  <a:pt x="53" y="24"/>
                  <a:pt x="53" y="24"/>
                  <a:pt x="53" y="24"/>
                </a:cubicBezTo>
                <a:cubicBezTo>
                  <a:pt x="57" y="24"/>
                  <a:pt x="62" y="23"/>
                  <a:pt x="66" y="21"/>
                </a:cubicBezTo>
                <a:cubicBezTo>
                  <a:pt x="66" y="21"/>
                  <a:pt x="67" y="21"/>
                  <a:pt x="68" y="20"/>
                </a:cubicBezTo>
                <a:cubicBezTo>
                  <a:pt x="67" y="20"/>
                  <a:pt x="67" y="19"/>
                  <a:pt x="66" y="18"/>
                </a:cubicBezTo>
                <a:cubicBezTo>
                  <a:pt x="64" y="14"/>
                  <a:pt x="61" y="10"/>
                  <a:pt x="57" y="8"/>
                </a:cubicBezTo>
                <a:close/>
                <a:moveTo>
                  <a:pt x="48" y="8"/>
                </a:moveTo>
                <a:cubicBezTo>
                  <a:pt x="48" y="8"/>
                  <a:pt x="48" y="8"/>
                  <a:pt x="48" y="8"/>
                </a:cubicBezTo>
                <a:cubicBezTo>
                  <a:pt x="46" y="8"/>
                  <a:pt x="45" y="8"/>
                  <a:pt x="43" y="8"/>
                </a:cubicBezTo>
                <a:cubicBezTo>
                  <a:pt x="40" y="10"/>
                  <a:pt x="37" y="14"/>
                  <a:pt x="34" y="18"/>
                </a:cubicBezTo>
                <a:cubicBezTo>
                  <a:pt x="34" y="19"/>
                  <a:pt x="33" y="20"/>
                  <a:pt x="33" y="20"/>
                </a:cubicBezTo>
                <a:cubicBezTo>
                  <a:pt x="34" y="21"/>
                  <a:pt x="34" y="21"/>
                  <a:pt x="35" y="21"/>
                </a:cubicBezTo>
                <a:cubicBezTo>
                  <a:pt x="39" y="23"/>
                  <a:pt x="43" y="24"/>
                  <a:pt x="48" y="24"/>
                </a:cubicBezTo>
                <a:cubicBezTo>
                  <a:pt x="48" y="8"/>
                  <a:pt x="48" y="8"/>
                  <a:pt x="48" y="8"/>
                </a:cubicBezTo>
                <a:close/>
                <a:moveTo>
                  <a:pt x="34" y="11"/>
                </a:moveTo>
                <a:cubicBezTo>
                  <a:pt x="34" y="11"/>
                  <a:pt x="34" y="11"/>
                  <a:pt x="34" y="11"/>
                </a:cubicBezTo>
                <a:cubicBezTo>
                  <a:pt x="30" y="12"/>
                  <a:pt x="28" y="14"/>
                  <a:pt x="25" y="16"/>
                </a:cubicBezTo>
                <a:cubicBezTo>
                  <a:pt x="26" y="17"/>
                  <a:pt x="28" y="18"/>
                  <a:pt x="29" y="18"/>
                </a:cubicBezTo>
                <a:cubicBezTo>
                  <a:pt x="29" y="18"/>
                  <a:pt x="30" y="17"/>
                  <a:pt x="30" y="16"/>
                </a:cubicBezTo>
                <a:cubicBezTo>
                  <a:pt x="31" y="14"/>
                  <a:pt x="32" y="12"/>
                  <a:pt x="34" y="11"/>
                </a:cubicBezTo>
                <a:close/>
                <a:moveTo>
                  <a:pt x="21" y="19"/>
                </a:moveTo>
                <a:cubicBezTo>
                  <a:pt x="21" y="19"/>
                  <a:pt x="21" y="19"/>
                  <a:pt x="21" y="19"/>
                </a:cubicBezTo>
                <a:cubicBezTo>
                  <a:pt x="21" y="19"/>
                  <a:pt x="20" y="20"/>
                  <a:pt x="20" y="20"/>
                </a:cubicBezTo>
                <a:cubicBezTo>
                  <a:pt x="13" y="27"/>
                  <a:pt x="8" y="37"/>
                  <a:pt x="8" y="48"/>
                </a:cubicBezTo>
                <a:cubicBezTo>
                  <a:pt x="22" y="48"/>
                  <a:pt x="22" y="48"/>
                  <a:pt x="22" y="48"/>
                </a:cubicBezTo>
                <a:cubicBezTo>
                  <a:pt x="23" y="39"/>
                  <a:pt x="24" y="30"/>
                  <a:pt x="27" y="23"/>
                </a:cubicBezTo>
                <a:cubicBezTo>
                  <a:pt x="25" y="22"/>
                  <a:pt x="23" y="20"/>
                  <a:pt x="21" y="19"/>
                </a:cubicBezTo>
                <a:close/>
                <a:moveTo>
                  <a:pt x="69" y="25"/>
                </a:moveTo>
                <a:cubicBezTo>
                  <a:pt x="69" y="25"/>
                  <a:pt x="69" y="25"/>
                  <a:pt x="69" y="25"/>
                </a:cubicBezTo>
                <a:cubicBezTo>
                  <a:pt x="69" y="25"/>
                  <a:pt x="68" y="25"/>
                  <a:pt x="67" y="26"/>
                </a:cubicBezTo>
                <a:cubicBezTo>
                  <a:pt x="63" y="27"/>
                  <a:pt x="58" y="28"/>
                  <a:pt x="53" y="29"/>
                </a:cubicBezTo>
                <a:cubicBezTo>
                  <a:pt x="53" y="48"/>
                  <a:pt x="53" y="48"/>
                  <a:pt x="53" y="48"/>
                </a:cubicBezTo>
                <a:cubicBezTo>
                  <a:pt x="74" y="48"/>
                  <a:pt x="74" y="48"/>
                  <a:pt x="74" y="48"/>
                </a:cubicBezTo>
                <a:cubicBezTo>
                  <a:pt x="73" y="39"/>
                  <a:pt x="72" y="31"/>
                  <a:pt x="69" y="25"/>
                </a:cubicBezTo>
                <a:close/>
                <a:moveTo>
                  <a:pt x="48" y="29"/>
                </a:moveTo>
                <a:cubicBezTo>
                  <a:pt x="48" y="29"/>
                  <a:pt x="48" y="29"/>
                  <a:pt x="48" y="29"/>
                </a:cubicBezTo>
                <a:cubicBezTo>
                  <a:pt x="43" y="28"/>
                  <a:pt x="38" y="27"/>
                  <a:pt x="33" y="26"/>
                </a:cubicBezTo>
                <a:cubicBezTo>
                  <a:pt x="33" y="25"/>
                  <a:pt x="32" y="25"/>
                  <a:pt x="31" y="25"/>
                </a:cubicBezTo>
                <a:cubicBezTo>
                  <a:pt x="29" y="31"/>
                  <a:pt x="27" y="39"/>
                  <a:pt x="27" y="48"/>
                </a:cubicBezTo>
                <a:cubicBezTo>
                  <a:pt x="48" y="48"/>
                  <a:pt x="48" y="48"/>
                  <a:pt x="48" y="48"/>
                </a:cubicBezTo>
                <a:cubicBezTo>
                  <a:pt x="48" y="29"/>
                  <a:pt x="48" y="29"/>
                  <a:pt x="48" y="2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sym typeface="+mn-lt"/>
            </a:endParaRPr>
          </a:p>
        </p:txBody>
      </p:sp>
      <p:sp>
        <p:nvSpPr>
          <p:cNvPr id="17444" name="Freeform 36"/>
          <p:cNvSpPr>
            <a:spLocks noEditPoints="1"/>
          </p:cNvSpPr>
          <p:nvPr/>
        </p:nvSpPr>
        <p:spPr bwMode="auto">
          <a:xfrm>
            <a:off x="2744788" y="3226767"/>
            <a:ext cx="173037" cy="163512"/>
          </a:xfrm>
          <a:custGeom>
            <a:avLst/>
            <a:gdLst>
              <a:gd name="T0" fmla="*/ 29 w 101"/>
              <a:gd name="T1" fmla="*/ 79 h 95"/>
              <a:gd name="T2" fmla="*/ 86 w 101"/>
              <a:gd name="T3" fmla="*/ 76 h 95"/>
              <a:gd name="T4" fmla="*/ 86 w 101"/>
              <a:gd name="T5" fmla="*/ 81 h 95"/>
              <a:gd name="T6" fmla="*/ 31 w 101"/>
              <a:gd name="T7" fmla="*/ 13 h 95"/>
              <a:gd name="T8" fmla="*/ 29 w 101"/>
              <a:gd name="T9" fmla="*/ 16 h 95"/>
              <a:gd name="T10" fmla="*/ 29 w 101"/>
              <a:gd name="T11" fmla="*/ 32 h 95"/>
              <a:gd name="T12" fmla="*/ 31 w 101"/>
              <a:gd name="T13" fmla="*/ 34 h 95"/>
              <a:gd name="T14" fmla="*/ 86 w 101"/>
              <a:gd name="T15" fmla="*/ 34 h 95"/>
              <a:gd name="T16" fmla="*/ 89 w 101"/>
              <a:gd name="T17" fmla="*/ 16 h 95"/>
              <a:gd name="T18" fmla="*/ 86 w 101"/>
              <a:gd name="T19" fmla="*/ 13 h 95"/>
              <a:gd name="T20" fmla="*/ 33 w 101"/>
              <a:gd name="T21" fmla="*/ 30 h 95"/>
              <a:gd name="T22" fmla="*/ 33 w 101"/>
              <a:gd name="T23" fmla="*/ 18 h 95"/>
              <a:gd name="T24" fmla="*/ 84 w 101"/>
              <a:gd name="T25" fmla="*/ 30 h 95"/>
              <a:gd name="T26" fmla="*/ 16 w 101"/>
              <a:gd name="T27" fmla="*/ 29 h 95"/>
              <a:gd name="T28" fmla="*/ 8 w 101"/>
              <a:gd name="T29" fmla="*/ 29 h 95"/>
              <a:gd name="T30" fmla="*/ 16 w 101"/>
              <a:gd name="T31" fmla="*/ 83 h 95"/>
              <a:gd name="T32" fmla="*/ 12 w 101"/>
              <a:gd name="T33" fmla="*/ 95 h 95"/>
              <a:gd name="T34" fmla="*/ 3 w 101"/>
              <a:gd name="T35" fmla="*/ 92 h 95"/>
              <a:gd name="T36" fmla="*/ 0 w 101"/>
              <a:gd name="T37" fmla="*/ 83 h 95"/>
              <a:gd name="T38" fmla="*/ 0 w 101"/>
              <a:gd name="T39" fmla="*/ 25 h 95"/>
              <a:gd name="T40" fmla="*/ 16 w 101"/>
              <a:gd name="T41" fmla="*/ 21 h 95"/>
              <a:gd name="T42" fmla="*/ 20 w 101"/>
              <a:gd name="T43" fmla="*/ 0 h 95"/>
              <a:gd name="T44" fmla="*/ 97 w 101"/>
              <a:gd name="T45" fmla="*/ 0 h 95"/>
              <a:gd name="T46" fmla="*/ 101 w 101"/>
              <a:gd name="T47" fmla="*/ 4 h 95"/>
              <a:gd name="T48" fmla="*/ 98 w 101"/>
              <a:gd name="T49" fmla="*/ 92 h 95"/>
              <a:gd name="T50" fmla="*/ 89 w 101"/>
              <a:gd name="T51" fmla="*/ 95 h 95"/>
              <a:gd name="T52" fmla="*/ 12 w 101"/>
              <a:gd name="T53" fmla="*/ 95 h 95"/>
              <a:gd name="T54" fmla="*/ 93 w 101"/>
              <a:gd name="T55" fmla="*/ 83 h 95"/>
              <a:gd name="T56" fmla="*/ 93 w 101"/>
              <a:gd name="T57" fmla="*/ 8 h 95"/>
              <a:gd name="T58" fmla="*/ 24 w 101"/>
              <a:gd name="T59" fmla="*/ 83 h 95"/>
              <a:gd name="T60" fmla="*/ 89 w 101"/>
              <a:gd name="T61" fmla="*/ 88 h 95"/>
              <a:gd name="T62" fmla="*/ 92 w 101"/>
              <a:gd name="T63" fmla="*/ 86 h 95"/>
              <a:gd name="T64" fmla="*/ 61 w 101"/>
              <a:gd name="T65" fmla="*/ 39 h 95"/>
              <a:gd name="T66" fmla="*/ 61 w 101"/>
              <a:gd name="T67" fmla="*/ 39 h 95"/>
              <a:gd name="T68" fmla="*/ 89 w 101"/>
              <a:gd name="T69" fmla="*/ 41 h 95"/>
              <a:gd name="T70" fmla="*/ 89 w 101"/>
              <a:gd name="T71" fmla="*/ 54 h 95"/>
              <a:gd name="T72" fmla="*/ 86 w 101"/>
              <a:gd name="T73" fmla="*/ 56 h 95"/>
              <a:gd name="T74" fmla="*/ 59 w 101"/>
              <a:gd name="T75" fmla="*/ 54 h 95"/>
              <a:gd name="T76" fmla="*/ 59 w 101"/>
              <a:gd name="T77" fmla="*/ 41 h 95"/>
              <a:gd name="T78" fmla="*/ 84 w 101"/>
              <a:gd name="T79" fmla="*/ 44 h 95"/>
              <a:gd name="T80" fmla="*/ 64 w 101"/>
              <a:gd name="T81" fmla="*/ 44 h 95"/>
              <a:gd name="T82" fmla="*/ 84 w 101"/>
              <a:gd name="T83" fmla="*/ 52 h 95"/>
              <a:gd name="T84" fmla="*/ 31 w 101"/>
              <a:gd name="T85" fmla="*/ 44 h 95"/>
              <a:gd name="T86" fmla="*/ 29 w 101"/>
              <a:gd name="T87" fmla="*/ 41 h 95"/>
              <a:gd name="T88" fmla="*/ 54 w 101"/>
              <a:gd name="T89" fmla="*/ 39 h 95"/>
              <a:gd name="T90" fmla="*/ 54 w 101"/>
              <a:gd name="T91" fmla="*/ 44 h 95"/>
              <a:gd name="T92" fmla="*/ 31 w 101"/>
              <a:gd name="T93" fmla="*/ 56 h 95"/>
              <a:gd name="T94" fmla="*/ 29 w 101"/>
              <a:gd name="T95" fmla="*/ 54 h 95"/>
              <a:gd name="T96" fmla="*/ 54 w 101"/>
              <a:gd name="T97" fmla="*/ 52 h 95"/>
              <a:gd name="T98" fmla="*/ 54 w 101"/>
              <a:gd name="T99" fmla="*/ 56 h 95"/>
              <a:gd name="T100" fmla="*/ 31 w 101"/>
              <a:gd name="T101" fmla="*/ 69 h 95"/>
              <a:gd name="T102" fmla="*/ 29 w 101"/>
              <a:gd name="T103" fmla="*/ 66 h 95"/>
              <a:gd name="T104" fmla="*/ 86 w 101"/>
              <a:gd name="T105" fmla="*/ 64 h 95"/>
              <a:gd name="T106" fmla="*/ 86 w 101"/>
              <a:gd name="T107" fmla="*/ 69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1" h="95">
                <a:moveTo>
                  <a:pt x="31" y="81"/>
                </a:moveTo>
                <a:cubicBezTo>
                  <a:pt x="30" y="81"/>
                  <a:pt x="29" y="80"/>
                  <a:pt x="29" y="79"/>
                </a:cubicBezTo>
                <a:cubicBezTo>
                  <a:pt x="29" y="78"/>
                  <a:pt x="30" y="76"/>
                  <a:pt x="31" y="76"/>
                </a:cubicBezTo>
                <a:cubicBezTo>
                  <a:pt x="86" y="76"/>
                  <a:pt x="86" y="76"/>
                  <a:pt x="86" y="76"/>
                </a:cubicBezTo>
                <a:cubicBezTo>
                  <a:pt x="87" y="76"/>
                  <a:pt x="89" y="78"/>
                  <a:pt x="89" y="79"/>
                </a:cubicBezTo>
                <a:cubicBezTo>
                  <a:pt x="89" y="80"/>
                  <a:pt x="87" y="81"/>
                  <a:pt x="86" y="81"/>
                </a:cubicBezTo>
                <a:cubicBezTo>
                  <a:pt x="31" y="81"/>
                  <a:pt x="31" y="81"/>
                  <a:pt x="31" y="81"/>
                </a:cubicBezTo>
                <a:close/>
                <a:moveTo>
                  <a:pt x="31" y="13"/>
                </a:moveTo>
                <a:cubicBezTo>
                  <a:pt x="31" y="13"/>
                  <a:pt x="31" y="13"/>
                  <a:pt x="31" y="13"/>
                </a:cubicBezTo>
                <a:cubicBezTo>
                  <a:pt x="30" y="13"/>
                  <a:pt x="29" y="14"/>
                  <a:pt x="29" y="16"/>
                </a:cubicBezTo>
                <a:cubicBezTo>
                  <a:pt x="29" y="16"/>
                  <a:pt x="29" y="16"/>
                  <a:pt x="29" y="16"/>
                </a:cubicBezTo>
                <a:cubicBezTo>
                  <a:pt x="29" y="32"/>
                  <a:pt x="29" y="32"/>
                  <a:pt x="29" y="32"/>
                </a:cubicBezTo>
                <a:cubicBezTo>
                  <a:pt x="29" y="33"/>
                  <a:pt x="30" y="34"/>
                  <a:pt x="31" y="34"/>
                </a:cubicBezTo>
                <a:cubicBezTo>
                  <a:pt x="31" y="34"/>
                  <a:pt x="31" y="34"/>
                  <a:pt x="31" y="34"/>
                </a:cubicBezTo>
                <a:cubicBezTo>
                  <a:pt x="86" y="34"/>
                  <a:pt x="86" y="34"/>
                  <a:pt x="86" y="34"/>
                </a:cubicBezTo>
                <a:cubicBezTo>
                  <a:pt x="86" y="34"/>
                  <a:pt x="86" y="34"/>
                  <a:pt x="86" y="34"/>
                </a:cubicBezTo>
                <a:cubicBezTo>
                  <a:pt x="87" y="34"/>
                  <a:pt x="89" y="33"/>
                  <a:pt x="89" y="32"/>
                </a:cubicBezTo>
                <a:cubicBezTo>
                  <a:pt x="89" y="16"/>
                  <a:pt x="89" y="16"/>
                  <a:pt x="89" y="16"/>
                </a:cubicBezTo>
                <a:cubicBezTo>
                  <a:pt x="89" y="16"/>
                  <a:pt x="89" y="16"/>
                  <a:pt x="89" y="16"/>
                </a:cubicBezTo>
                <a:cubicBezTo>
                  <a:pt x="89" y="14"/>
                  <a:pt x="87" y="13"/>
                  <a:pt x="86" y="13"/>
                </a:cubicBezTo>
                <a:cubicBezTo>
                  <a:pt x="31" y="13"/>
                  <a:pt x="31" y="13"/>
                  <a:pt x="31" y="13"/>
                </a:cubicBezTo>
                <a:close/>
                <a:moveTo>
                  <a:pt x="33" y="30"/>
                </a:moveTo>
                <a:cubicBezTo>
                  <a:pt x="33" y="30"/>
                  <a:pt x="33" y="30"/>
                  <a:pt x="33" y="30"/>
                </a:cubicBezTo>
                <a:cubicBezTo>
                  <a:pt x="33" y="18"/>
                  <a:pt x="33" y="18"/>
                  <a:pt x="33" y="18"/>
                </a:cubicBezTo>
                <a:cubicBezTo>
                  <a:pt x="84" y="18"/>
                  <a:pt x="84" y="18"/>
                  <a:pt x="84" y="18"/>
                </a:cubicBezTo>
                <a:cubicBezTo>
                  <a:pt x="84" y="30"/>
                  <a:pt x="84" y="30"/>
                  <a:pt x="84" y="30"/>
                </a:cubicBezTo>
                <a:cubicBezTo>
                  <a:pt x="33" y="30"/>
                  <a:pt x="33" y="30"/>
                  <a:pt x="33" y="30"/>
                </a:cubicBezTo>
                <a:close/>
                <a:moveTo>
                  <a:pt x="16" y="29"/>
                </a:moveTo>
                <a:cubicBezTo>
                  <a:pt x="16" y="29"/>
                  <a:pt x="16" y="29"/>
                  <a:pt x="16" y="29"/>
                </a:cubicBezTo>
                <a:cubicBezTo>
                  <a:pt x="8" y="29"/>
                  <a:pt x="8" y="29"/>
                  <a:pt x="8" y="29"/>
                </a:cubicBezTo>
                <a:cubicBezTo>
                  <a:pt x="8" y="83"/>
                  <a:pt x="8" y="83"/>
                  <a:pt x="8" y="83"/>
                </a:cubicBezTo>
                <a:cubicBezTo>
                  <a:pt x="8" y="89"/>
                  <a:pt x="16" y="89"/>
                  <a:pt x="16" y="83"/>
                </a:cubicBezTo>
                <a:cubicBezTo>
                  <a:pt x="16" y="29"/>
                  <a:pt x="16" y="29"/>
                  <a:pt x="16" y="29"/>
                </a:cubicBezTo>
                <a:close/>
                <a:moveTo>
                  <a:pt x="12" y="95"/>
                </a:moveTo>
                <a:cubicBezTo>
                  <a:pt x="12" y="95"/>
                  <a:pt x="12" y="95"/>
                  <a:pt x="12" y="95"/>
                </a:cubicBezTo>
                <a:cubicBezTo>
                  <a:pt x="9" y="95"/>
                  <a:pt x="6" y="94"/>
                  <a:pt x="3" y="92"/>
                </a:cubicBezTo>
                <a:cubicBezTo>
                  <a:pt x="3" y="92"/>
                  <a:pt x="3" y="92"/>
                  <a:pt x="3" y="92"/>
                </a:cubicBezTo>
                <a:cubicBezTo>
                  <a:pt x="1" y="90"/>
                  <a:pt x="0" y="87"/>
                  <a:pt x="0" y="83"/>
                </a:cubicBezTo>
                <a:cubicBezTo>
                  <a:pt x="0" y="25"/>
                  <a:pt x="0" y="25"/>
                  <a:pt x="0" y="25"/>
                </a:cubicBezTo>
                <a:cubicBezTo>
                  <a:pt x="0" y="25"/>
                  <a:pt x="0" y="25"/>
                  <a:pt x="0" y="25"/>
                </a:cubicBezTo>
                <a:cubicBezTo>
                  <a:pt x="0" y="23"/>
                  <a:pt x="2" y="21"/>
                  <a:pt x="4" y="21"/>
                </a:cubicBezTo>
                <a:cubicBezTo>
                  <a:pt x="16" y="21"/>
                  <a:pt x="16" y="21"/>
                  <a:pt x="16" y="21"/>
                </a:cubicBezTo>
                <a:cubicBezTo>
                  <a:pt x="16" y="4"/>
                  <a:pt x="16" y="4"/>
                  <a:pt x="16" y="4"/>
                </a:cubicBezTo>
                <a:cubicBezTo>
                  <a:pt x="16" y="2"/>
                  <a:pt x="18" y="0"/>
                  <a:pt x="20" y="0"/>
                </a:cubicBezTo>
                <a:cubicBezTo>
                  <a:pt x="20" y="0"/>
                  <a:pt x="20" y="0"/>
                  <a:pt x="20" y="0"/>
                </a:cubicBezTo>
                <a:cubicBezTo>
                  <a:pt x="97" y="0"/>
                  <a:pt x="97" y="0"/>
                  <a:pt x="97" y="0"/>
                </a:cubicBezTo>
                <a:cubicBezTo>
                  <a:pt x="99" y="0"/>
                  <a:pt x="101" y="2"/>
                  <a:pt x="101" y="4"/>
                </a:cubicBezTo>
                <a:cubicBezTo>
                  <a:pt x="101" y="4"/>
                  <a:pt x="101" y="4"/>
                  <a:pt x="101" y="4"/>
                </a:cubicBezTo>
                <a:cubicBezTo>
                  <a:pt x="101" y="83"/>
                  <a:pt x="101" y="83"/>
                  <a:pt x="101" y="83"/>
                </a:cubicBezTo>
                <a:cubicBezTo>
                  <a:pt x="101" y="87"/>
                  <a:pt x="100" y="90"/>
                  <a:pt x="98" y="92"/>
                </a:cubicBezTo>
                <a:cubicBezTo>
                  <a:pt x="97" y="92"/>
                  <a:pt x="97" y="92"/>
                  <a:pt x="97" y="92"/>
                </a:cubicBezTo>
                <a:cubicBezTo>
                  <a:pt x="95" y="94"/>
                  <a:pt x="92" y="95"/>
                  <a:pt x="89" y="95"/>
                </a:cubicBezTo>
                <a:cubicBezTo>
                  <a:pt x="12" y="95"/>
                  <a:pt x="12" y="95"/>
                  <a:pt x="12" y="95"/>
                </a:cubicBezTo>
                <a:cubicBezTo>
                  <a:pt x="12" y="95"/>
                  <a:pt x="12" y="95"/>
                  <a:pt x="12" y="95"/>
                </a:cubicBezTo>
                <a:cubicBezTo>
                  <a:pt x="12" y="95"/>
                  <a:pt x="12" y="95"/>
                  <a:pt x="12" y="95"/>
                </a:cubicBezTo>
                <a:close/>
                <a:moveTo>
                  <a:pt x="93" y="83"/>
                </a:moveTo>
                <a:cubicBezTo>
                  <a:pt x="93" y="83"/>
                  <a:pt x="93" y="83"/>
                  <a:pt x="93" y="83"/>
                </a:cubicBezTo>
                <a:cubicBezTo>
                  <a:pt x="93" y="8"/>
                  <a:pt x="93" y="8"/>
                  <a:pt x="93" y="8"/>
                </a:cubicBezTo>
                <a:cubicBezTo>
                  <a:pt x="24" y="8"/>
                  <a:pt x="24" y="8"/>
                  <a:pt x="24" y="8"/>
                </a:cubicBezTo>
                <a:cubicBezTo>
                  <a:pt x="24" y="33"/>
                  <a:pt x="24" y="58"/>
                  <a:pt x="24" y="83"/>
                </a:cubicBezTo>
                <a:cubicBezTo>
                  <a:pt x="24" y="85"/>
                  <a:pt x="24" y="86"/>
                  <a:pt x="23" y="88"/>
                </a:cubicBezTo>
                <a:cubicBezTo>
                  <a:pt x="89" y="88"/>
                  <a:pt x="89" y="88"/>
                  <a:pt x="89" y="88"/>
                </a:cubicBezTo>
                <a:cubicBezTo>
                  <a:pt x="90" y="88"/>
                  <a:pt x="91" y="87"/>
                  <a:pt x="92" y="86"/>
                </a:cubicBezTo>
                <a:cubicBezTo>
                  <a:pt x="92" y="86"/>
                  <a:pt x="92" y="86"/>
                  <a:pt x="92" y="86"/>
                </a:cubicBezTo>
                <a:cubicBezTo>
                  <a:pt x="93" y="86"/>
                  <a:pt x="93" y="85"/>
                  <a:pt x="93" y="83"/>
                </a:cubicBezTo>
                <a:close/>
                <a:moveTo>
                  <a:pt x="61" y="39"/>
                </a:moveTo>
                <a:cubicBezTo>
                  <a:pt x="61" y="39"/>
                  <a:pt x="61" y="39"/>
                  <a:pt x="61" y="39"/>
                </a:cubicBezTo>
                <a:cubicBezTo>
                  <a:pt x="61" y="39"/>
                  <a:pt x="61" y="39"/>
                  <a:pt x="61" y="39"/>
                </a:cubicBezTo>
                <a:cubicBezTo>
                  <a:pt x="86" y="39"/>
                  <a:pt x="86" y="39"/>
                  <a:pt x="86" y="39"/>
                </a:cubicBezTo>
                <a:cubicBezTo>
                  <a:pt x="87" y="39"/>
                  <a:pt x="89" y="40"/>
                  <a:pt x="89" y="41"/>
                </a:cubicBezTo>
                <a:cubicBezTo>
                  <a:pt x="89" y="42"/>
                  <a:pt x="89" y="42"/>
                  <a:pt x="89" y="42"/>
                </a:cubicBezTo>
                <a:cubicBezTo>
                  <a:pt x="89" y="54"/>
                  <a:pt x="89" y="54"/>
                  <a:pt x="89" y="54"/>
                </a:cubicBezTo>
                <a:cubicBezTo>
                  <a:pt x="89" y="55"/>
                  <a:pt x="87" y="56"/>
                  <a:pt x="86" y="56"/>
                </a:cubicBezTo>
                <a:cubicBezTo>
                  <a:pt x="86" y="56"/>
                  <a:pt x="86" y="56"/>
                  <a:pt x="86" y="56"/>
                </a:cubicBezTo>
                <a:cubicBezTo>
                  <a:pt x="61" y="56"/>
                  <a:pt x="61" y="56"/>
                  <a:pt x="61" y="56"/>
                </a:cubicBezTo>
                <a:cubicBezTo>
                  <a:pt x="60" y="56"/>
                  <a:pt x="59" y="55"/>
                  <a:pt x="59" y="54"/>
                </a:cubicBezTo>
                <a:cubicBezTo>
                  <a:pt x="59" y="54"/>
                  <a:pt x="59" y="54"/>
                  <a:pt x="59" y="54"/>
                </a:cubicBezTo>
                <a:cubicBezTo>
                  <a:pt x="59" y="41"/>
                  <a:pt x="59" y="41"/>
                  <a:pt x="59" y="41"/>
                </a:cubicBezTo>
                <a:cubicBezTo>
                  <a:pt x="59" y="40"/>
                  <a:pt x="60" y="39"/>
                  <a:pt x="61" y="39"/>
                </a:cubicBezTo>
                <a:close/>
                <a:moveTo>
                  <a:pt x="84" y="44"/>
                </a:moveTo>
                <a:cubicBezTo>
                  <a:pt x="84" y="44"/>
                  <a:pt x="84" y="44"/>
                  <a:pt x="84" y="44"/>
                </a:cubicBezTo>
                <a:cubicBezTo>
                  <a:pt x="64" y="44"/>
                  <a:pt x="64" y="44"/>
                  <a:pt x="64" y="44"/>
                </a:cubicBezTo>
                <a:cubicBezTo>
                  <a:pt x="64" y="52"/>
                  <a:pt x="64" y="52"/>
                  <a:pt x="64" y="52"/>
                </a:cubicBezTo>
                <a:cubicBezTo>
                  <a:pt x="84" y="52"/>
                  <a:pt x="84" y="52"/>
                  <a:pt x="84" y="52"/>
                </a:cubicBezTo>
                <a:cubicBezTo>
                  <a:pt x="84" y="44"/>
                  <a:pt x="84" y="44"/>
                  <a:pt x="84" y="44"/>
                </a:cubicBezTo>
                <a:close/>
                <a:moveTo>
                  <a:pt x="31" y="44"/>
                </a:moveTo>
                <a:cubicBezTo>
                  <a:pt x="31" y="44"/>
                  <a:pt x="31" y="44"/>
                  <a:pt x="31" y="44"/>
                </a:cubicBezTo>
                <a:cubicBezTo>
                  <a:pt x="30" y="44"/>
                  <a:pt x="29" y="43"/>
                  <a:pt x="29" y="41"/>
                </a:cubicBezTo>
                <a:cubicBezTo>
                  <a:pt x="29" y="40"/>
                  <a:pt x="30" y="39"/>
                  <a:pt x="31" y="39"/>
                </a:cubicBezTo>
                <a:cubicBezTo>
                  <a:pt x="54" y="39"/>
                  <a:pt x="54" y="39"/>
                  <a:pt x="54" y="39"/>
                </a:cubicBezTo>
                <a:cubicBezTo>
                  <a:pt x="55" y="39"/>
                  <a:pt x="56" y="40"/>
                  <a:pt x="56" y="41"/>
                </a:cubicBezTo>
                <a:cubicBezTo>
                  <a:pt x="56" y="43"/>
                  <a:pt x="55" y="44"/>
                  <a:pt x="54" y="44"/>
                </a:cubicBezTo>
                <a:cubicBezTo>
                  <a:pt x="31" y="44"/>
                  <a:pt x="31" y="44"/>
                  <a:pt x="31" y="44"/>
                </a:cubicBezTo>
                <a:close/>
                <a:moveTo>
                  <a:pt x="31" y="56"/>
                </a:moveTo>
                <a:cubicBezTo>
                  <a:pt x="31" y="56"/>
                  <a:pt x="31" y="56"/>
                  <a:pt x="31" y="56"/>
                </a:cubicBezTo>
                <a:cubicBezTo>
                  <a:pt x="30" y="56"/>
                  <a:pt x="29" y="55"/>
                  <a:pt x="29" y="54"/>
                </a:cubicBezTo>
                <a:cubicBezTo>
                  <a:pt x="29" y="53"/>
                  <a:pt x="30" y="52"/>
                  <a:pt x="31" y="52"/>
                </a:cubicBezTo>
                <a:cubicBezTo>
                  <a:pt x="54" y="52"/>
                  <a:pt x="54" y="52"/>
                  <a:pt x="54" y="52"/>
                </a:cubicBezTo>
                <a:cubicBezTo>
                  <a:pt x="55" y="52"/>
                  <a:pt x="56" y="53"/>
                  <a:pt x="56" y="54"/>
                </a:cubicBezTo>
                <a:cubicBezTo>
                  <a:pt x="56" y="55"/>
                  <a:pt x="55" y="56"/>
                  <a:pt x="54" y="56"/>
                </a:cubicBezTo>
                <a:cubicBezTo>
                  <a:pt x="31" y="56"/>
                  <a:pt x="31" y="56"/>
                  <a:pt x="31" y="56"/>
                </a:cubicBezTo>
                <a:close/>
                <a:moveTo>
                  <a:pt x="31" y="69"/>
                </a:moveTo>
                <a:cubicBezTo>
                  <a:pt x="31" y="69"/>
                  <a:pt x="31" y="69"/>
                  <a:pt x="31" y="69"/>
                </a:cubicBezTo>
                <a:cubicBezTo>
                  <a:pt x="30" y="69"/>
                  <a:pt x="29" y="68"/>
                  <a:pt x="29" y="66"/>
                </a:cubicBezTo>
                <a:cubicBezTo>
                  <a:pt x="29" y="65"/>
                  <a:pt x="30" y="64"/>
                  <a:pt x="31" y="64"/>
                </a:cubicBezTo>
                <a:cubicBezTo>
                  <a:pt x="86" y="64"/>
                  <a:pt x="86" y="64"/>
                  <a:pt x="86" y="64"/>
                </a:cubicBezTo>
                <a:cubicBezTo>
                  <a:pt x="87" y="64"/>
                  <a:pt x="89" y="65"/>
                  <a:pt x="89" y="66"/>
                </a:cubicBezTo>
                <a:cubicBezTo>
                  <a:pt x="89" y="68"/>
                  <a:pt x="87" y="69"/>
                  <a:pt x="86" y="69"/>
                </a:cubicBezTo>
                <a:cubicBezTo>
                  <a:pt x="31" y="69"/>
                  <a:pt x="31" y="69"/>
                  <a:pt x="31" y="6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sym typeface="+mn-lt"/>
            </a:endParaRPr>
          </a:p>
        </p:txBody>
      </p:sp>
      <p:sp>
        <p:nvSpPr>
          <p:cNvPr id="17445" name="Rectangle 37"/>
          <p:cNvSpPr>
            <a:spLocks noChangeArrowheads="1"/>
          </p:cNvSpPr>
          <p:nvPr/>
        </p:nvSpPr>
        <p:spPr bwMode="auto">
          <a:xfrm>
            <a:off x="684213" y="2082179"/>
            <a:ext cx="187007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r>
              <a:rPr lang="zh-CN" altLang="en-US" sz="1200" b="1" dirty="0">
                <a:solidFill>
                  <a:schemeClr val="accent5">
                    <a:lumMod val="60000"/>
                    <a:lumOff val="40000"/>
                  </a:schemeClr>
                </a:solidFill>
                <a:cs typeface="+mn-ea"/>
                <a:sym typeface="+mn-lt"/>
              </a:rPr>
              <a:t>Strengths</a:t>
            </a:r>
            <a:endParaRPr lang="zh-CN" altLang="en-US" sz="1200" b="1" dirty="0">
              <a:solidFill>
                <a:schemeClr val="accent5">
                  <a:lumMod val="60000"/>
                  <a:lumOff val="40000"/>
                </a:schemeClr>
              </a:solidFill>
              <a:cs typeface="+mn-ea"/>
              <a:sym typeface="+mn-lt"/>
            </a:endParaRPr>
          </a:p>
          <a:p>
            <a:pPr algn="r"/>
            <a:r>
              <a:rPr lang="zh-CN" altLang="en-US" sz="800" dirty="0" smtClean="0">
                <a:solidFill>
                  <a:schemeClr val="tx1">
                    <a:lumMod val="50000"/>
                    <a:lumOff val="50000"/>
                  </a:schemeClr>
                </a:solidFill>
                <a:cs typeface="+mn-ea"/>
                <a:sym typeface="+mn-lt"/>
              </a:rPr>
              <a:t>幻灯片中不能直接修改的图形或文字，请进入幻灯片母版，找到对应的位置进行修改</a:t>
            </a:r>
            <a:endParaRPr lang="zh-CN" altLang="en-US" sz="800" dirty="0">
              <a:solidFill>
                <a:schemeClr val="tx1">
                  <a:lumMod val="50000"/>
                  <a:lumOff val="50000"/>
                </a:schemeClr>
              </a:solidFill>
              <a:cs typeface="+mn-ea"/>
              <a:sym typeface="+mn-lt"/>
            </a:endParaRPr>
          </a:p>
        </p:txBody>
      </p:sp>
      <p:sp>
        <p:nvSpPr>
          <p:cNvPr id="17446" name="Rectangle 38"/>
          <p:cNvSpPr>
            <a:spLocks noChangeArrowheads="1"/>
          </p:cNvSpPr>
          <p:nvPr/>
        </p:nvSpPr>
        <p:spPr bwMode="auto">
          <a:xfrm>
            <a:off x="684213" y="3098179"/>
            <a:ext cx="187007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r>
              <a:rPr lang="zh-CN" altLang="en-US" sz="1200" b="1" dirty="0">
                <a:solidFill>
                  <a:schemeClr val="accent2"/>
                </a:solidFill>
                <a:cs typeface="+mn-ea"/>
                <a:sym typeface="+mn-lt"/>
              </a:rPr>
              <a:t>Opportunities</a:t>
            </a:r>
            <a:endParaRPr lang="zh-CN" altLang="en-US" sz="1200" b="1" dirty="0">
              <a:solidFill>
                <a:schemeClr val="accent2"/>
              </a:solidFill>
              <a:cs typeface="+mn-ea"/>
              <a:sym typeface="+mn-lt"/>
            </a:endParaRPr>
          </a:p>
          <a:p>
            <a:pPr algn="r"/>
            <a:r>
              <a:rPr lang="zh-CN" altLang="en-US" sz="800" dirty="0" smtClean="0">
                <a:solidFill>
                  <a:schemeClr val="tx1">
                    <a:lumMod val="50000"/>
                    <a:lumOff val="50000"/>
                  </a:schemeClr>
                </a:solidFill>
                <a:cs typeface="+mn-ea"/>
                <a:sym typeface="+mn-lt"/>
              </a:rPr>
              <a:t>幻灯片中不能直接修改的图形或文字，请进入幻灯片母版，找到对应的位置进行修改</a:t>
            </a:r>
            <a:endParaRPr lang="zh-CN" altLang="en-US" sz="800" dirty="0">
              <a:solidFill>
                <a:schemeClr val="tx1">
                  <a:lumMod val="50000"/>
                  <a:lumOff val="50000"/>
                </a:schemeClr>
              </a:solidFill>
              <a:cs typeface="+mn-ea"/>
              <a:sym typeface="+mn-lt"/>
            </a:endParaRPr>
          </a:p>
        </p:txBody>
      </p:sp>
      <p:sp>
        <p:nvSpPr>
          <p:cNvPr id="17447" name="Rectangle 39"/>
          <p:cNvSpPr>
            <a:spLocks noChangeArrowheads="1"/>
          </p:cNvSpPr>
          <p:nvPr/>
        </p:nvSpPr>
        <p:spPr bwMode="auto">
          <a:xfrm>
            <a:off x="6545263" y="2082179"/>
            <a:ext cx="187007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200" b="1" dirty="0">
                <a:solidFill>
                  <a:schemeClr val="accent2"/>
                </a:solidFill>
                <a:cs typeface="+mn-ea"/>
                <a:sym typeface="+mn-lt"/>
              </a:rPr>
              <a:t>Weakness</a:t>
            </a:r>
            <a:endParaRPr lang="zh-CN" altLang="en-US" sz="1200" b="1" dirty="0">
              <a:solidFill>
                <a:schemeClr val="accent2"/>
              </a:solidFill>
              <a:cs typeface="+mn-ea"/>
              <a:sym typeface="+mn-lt"/>
            </a:endParaRPr>
          </a:p>
          <a:p>
            <a:r>
              <a:rPr lang="zh-CN" altLang="en-US" sz="800" dirty="0" smtClean="0">
                <a:solidFill>
                  <a:schemeClr val="tx1">
                    <a:lumMod val="50000"/>
                    <a:lumOff val="50000"/>
                  </a:schemeClr>
                </a:solidFill>
                <a:cs typeface="+mn-ea"/>
                <a:sym typeface="+mn-lt"/>
              </a:rPr>
              <a:t>幻灯片中不能直接修改的图形或文字，请进入幻灯片母版，找到对应的位置进行修改</a:t>
            </a:r>
            <a:endParaRPr lang="zh-CN" altLang="en-US" sz="800" dirty="0">
              <a:solidFill>
                <a:schemeClr val="tx1">
                  <a:lumMod val="50000"/>
                  <a:lumOff val="50000"/>
                </a:schemeClr>
              </a:solidFill>
              <a:cs typeface="+mn-ea"/>
              <a:sym typeface="+mn-lt"/>
            </a:endParaRPr>
          </a:p>
        </p:txBody>
      </p:sp>
      <p:sp>
        <p:nvSpPr>
          <p:cNvPr id="17448" name="Rectangle 40"/>
          <p:cNvSpPr>
            <a:spLocks noChangeArrowheads="1"/>
          </p:cNvSpPr>
          <p:nvPr/>
        </p:nvSpPr>
        <p:spPr bwMode="auto">
          <a:xfrm>
            <a:off x="6545263" y="3098179"/>
            <a:ext cx="187007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200" b="1" dirty="0">
                <a:solidFill>
                  <a:schemeClr val="accent5">
                    <a:lumMod val="60000"/>
                    <a:lumOff val="40000"/>
                  </a:schemeClr>
                </a:solidFill>
                <a:cs typeface="+mn-ea"/>
                <a:sym typeface="+mn-lt"/>
              </a:rPr>
              <a:t>Threats</a:t>
            </a:r>
            <a:endParaRPr lang="zh-CN" altLang="en-US" sz="1200" b="1" dirty="0">
              <a:solidFill>
                <a:schemeClr val="accent5">
                  <a:lumMod val="60000"/>
                  <a:lumOff val="40000"/>
                </a:schemeClr>
              </a:solidFill>
              <a:cs typeface="+mn-ea"/>
              <a:sym typeface="+mn-lt"/>
            </a:endParaRPr>
          </a:p>
          <a:p>
            <a:r>
              <a:rPr lang="zh-CN" altLang="en-US" sz="800" dirty="0" smtClean="0">
                <a:solidFill>
                  <a:schemeClr val="tx1">
                    <a:lumMod val="50000"/>
                    <a:lumOff val="50000"/>
                  </a:schemeClr>
                </a:solidFill>
                <a:cs typeface="+mn-ea"/>
                <a:sym typeface="+mn-lt"/>
              </a:rPr>
              <a:t>幻灯片中不能直接修改的图形或文字，请进入幻灯片母版，找到对应的位置进行修改</a:t>
            </a:r>
            <a:endParaRPr lang="zh-CN" altLang="en-US" sz="800" dirty="0">
              <a:solidFill>
                <a:schemeClr val="tx1">
                  <a:lumMod val="50000"/>
                  <a:lumOff val="50000"/>
                </a:schemeClr>
              </a:solidFill>
              <a:cs typeface="+mn-ea"/>
              <a:sym typeface="+mn-lt"/>
            </a:endParaRPr>
          </a:p>
        </p:txBody>
      </p:sp>
      <p:sp>
        <p:nvSpPr>
          <p:cNvPr id="17433" name="Rectangle 25"/>
          <p:cNvSpPr>
            <a:spLocks noChangeArrowheads="1"/>
          </p:cNvSpPr>
          <p:nvPr/>
        </p:nvSpPr>
        <p:spPr bwMode="auto">
          <a:xfrm>
            <a:off x="3936507" y="1977404"/>
            <a:ext cx="266098" cy="615553"/>
          </a:xfrm>
          <a:prstGeom prst="rect">
            <a:avLst/>
          </a:prstGeom>
          <a:noFill/>
          <a:ln>
            <a:noFill/>
          </a:ln>
          <a:effectLst>
            <a:outerShdw blurRad="190500" dist="190500" dir="5400000" algn="ctr" rotWithShape="0">
              <a:srgbClr val="000000">
                <a:alpha val="4313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4000" b="1">
                <a:solidFill>
                  <a:schemeClr val="bg1"/>
                </a:solidFill>
                <a:cs typeface="+mn-ea"/>
                <a:sym typeface="+mn-lt"/>
              </a:rPr>
              <a:t>S</a:t>
            </a:r>
            <a:endParaRPr lang="zh-CN" altLang="zh-CN" sz="4000">
              <a:solidFill>
                <a:schemeClr val="bg1"/>
              </a:solidFill>
              <a:cs typeface="+mn-ea"/>
              <a:sym typeface="+mn-lt"/>
            </a:endParaRPr>
          </a:p>
        </p:txBody>
      </p:sp>
      <p:sp>
        <p:nvSpPr>
          <p:cNvPr id="17434" name="Rectangle 26"/>
          <p:cNvSpPr>
            <a:spLocks noChangeArrowheads="1"/>
          </p:cNvSpPr>
          <p:nvPr/>
        </p:nvSpPr>
        <p:spPr bwMode="auto">
          <a:xfrm>
            <a:off x="4823184" y="1977404"/>
            <a:ext cx="418383" cy="615553"/>
          </a:xfrm>
          <a:prstGeom prst="rect">
            <a:avLst/>
          </a:prstGeom>
          <a:noFill/>
          <a:ln>
            <a:noFill/>
          </a:ln>
          <a:effectLst>
            <a:outerShdw blurRad="190500" dist="190500" dir="5400000" algn="ctr" rotWithShape="0">
              <a:srgbClr val="000000">
                <a:alpha val="4313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4000" b="1">
                <a:solidFill>
                  <a:schemeClr val="bg1"/>
                </a:solidFill>
                <a:cs typeface="+mn-ea"/>
                <a:sym typeface="+mn-lt"/>
              </a:rPr>
              <a:t>W</a:t>
            </a:r>
            <a:endParaRPr lang="zh-CN" altLang="zh-CN" sz="4000">
              <a:solidFill>
                <a:schemeClr val="bg1"/>
              </a:solidFill>
              <a:cs typeface="+mn-ea"/>
              <a:sym typeface="+mn-lt"/>
            </a:endParaRPr>
          </a:p>
        </p:txBody>
      </p:sp>
      <p:sp>
        <p:nvSpPr>
          <p:cNvPr id="17435" name="Rectangle 27"/>
          <p:cNvSpPr>
            <a:spLocks noChangeArrowheads="1"/>
          </p:cNvSpPr>
          <p:nvPr/>
        </p:nvSpPr>
        <p:spPr bwMode="auto">
          <a:xfrm>
            <a:off x="3954693" y="2929904"/>
            <a:ext cx="280526" cy="615553"/>
          </a:xfrm>
          <a:prstGeom prst="rect">
            <a:avLst/>
          </a:prstGeom>
          <a:noFill/>
          <a:ln>
            <a:noFill/>
          </a:ln>
          <a:effectLst>
            <a:outerShdw blurRad="190500" dist="190500" dir="5400000" algn="ctr" rotWithShape="0">
              <a:srgbClr val="000000">
                <a:alpha val="4313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4000" b="1" dirty="0">
                <a:solidFill>
                  <a:schemeClr val="bg1"/>
                </a:solidFill>
                <a:cs typeface="+mn-ea"/>
                <a:sym typeface="+mn-lt"/>
              </a:rPr>
              <a:t>O</a:t>
            </a:r>
            <a:endParaRPr lang="zh-CN" altLang="zh-CN" sz="4000" dirty="0">
              <a:solidFill>
                <a:schemeClr val="bg1"/>
              </a:solidFill>
              <a:cs typeface="+mn-ea"/>
              <a:sym typeface="+mn-lt"/>
            </a:endParaRPr>
          </a:p>
        </p:txBody>
      </p:sp>
      <p:sp>
        <p:nvSpPr>
          <p:cNvPr id="17436" name="Rectangle 28"/>
          <p:cNvSpPr>
            <a:spLocks noChangeArrowheads="1"/>
          </p:cNvSpPr>
          <p:nvPr/>
        </p:nvSpPr>
        <p:spPr bwMode="auto">
          <a:xfrm>
            <a:off x="4933596" y="2929904"/>
            <a:ext cx="237245" cy="615553"/>
          </a:xfrm>
          <a:prstGeom prst="rect">
            <a:avLst/>
          </a:prstGeom>
          <a:noFill/>
          <a:ln>
            <a:noFill/>
          </a:ln>
          <a:effectLst>
            <a:outerShdw blurRad="190500" dist="190500" dir="5400000" algn="ctr" rotWithShape="0">
              <a:srgbClr val="000000">
                <a:alpha val="4313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4000" b="1">
                <a:solidFill>
                  <a:schemeClr val="bg1"/>
                </a:solidFill>
                <a:cs typeface="+mn-ea"/>
                <a:sym typeface="+mn-lt"/>
              </a:rPr>
              <a:t>T</a:t>
            </a:r>
            <a:endParaRPr lang="zh-CN" altLang="zh-CN" sz="4000">
              <a:solidFill>
                <a:schemeClr val="bg1"/>
              </a:solidFill>
              <a:cs typeface="+mn-ea"/>
              <a:sym typeface="+mn-lt"/>
            </a:endParaRPr>
          </a:p>
        </p:txBody>
      </p:sp>
      <p:sp>
        <p:nvSpPr>
          <p:cNvPr id="2" name="文本占位符 1"/>
          <p:cNvSpPr>
            <a:spLocks noGrp="1"/>
          </p:cNvSpPr>
          <p:nvPr>
            <p:ph type="body" sz="quarter" idx="10"/>
          </p:nvPr>
        </p:nvSpPr>
        <p:spPr/>
        <p:txBody>
          <a:bodyPr/>
          <a:lstStyle/>
          <a:p>
            <a:r>
              <a:rPr lang="zh-CN" altLang="en-US" dirty="0">
                <a:latin typeface="Impact" panose="020B0806030902050204" pitchFamily="34" charset="0"/>
                <a:cs typeface="+mn-ea"/>
                <a:sym typeface="Impact" panose="020B0806030902050204" pitchFamily="34" charset="0"/>
              </a:rPr>
              <a:t>点击输入标题</a:t>
            </a:r>
            <a:endParaRPr lang="zh-CN" altLang="en-US" dirty="0">
              <a:latin typeface="Impact" panose="020B0806030902050204" pitchFamily="34" charset="0"/>
              <a:cs typeface="+mn-ea"/>
              <a:sym typeface="Impact" panose="020B080603090205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Tm="5000">
        <p14:gallery dir="l"/>
      </p:transition>
    </mc:Choice>
    <mc:Fallback>
      <p:transition spd="slow"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par>
                                    <p:cTn id="10" presetID="6" presetClass="emph" presetSubtype="0" autoRev="1" fill="hold" nodeType="withEffect">
                                      <p:stCondLst>
                                        <p:cond delay="300"/>
                                      </p:stCondLst>
                                      <p:childTnLst>
                                        <p:animScale>
                                          <p:cBhvr>
                                            <p:cTn id="11" dur="150" fill="hold"/>
                                            <p:tgtEl>
                                              <p:spTgt spid="3"/>
                                            </p:tgtEl>
                                          </p:cBhvr>
                                          <p:by x="110000" y="110000"/>
                                        </p:animScale>
                                      </p:childTnLst>
                                    </p:cTn>
                                  </p:par>
                                  <p:par>
                                    <p:cTn id="12" presetID="53" presetClass="entr" presetSubtype="16" fill="hold" grpId="0" nodeType="withEffect">
                                      <p:stCondLst>
                                        <p:cond delay="300"/>
                                      </p:stCondLst>
                                      <p:childTnLst>
                                        <p:set>
                                          <p:cBhvr>
                                            <p:cTn id="13" dur="1" fill="hold">
                                              <p:stCondLst>
                                                <p:cond delay="0"/>
                                              </p:stCondLst>
                                            </p:cTn>
                                            <p:tgtEl>
                                              <p:spTgt spid="17433"/>
                                            </p:tgtEl>
                                            <p:attrNameLst>
                                              <p:attrName>style.visibility</p:attrName>
                                            </p:attrNameLst>
                                          </p:cBhvr>
                                          <p:to>
                                            <p:strVal val="visible"/>
                                          </p:to>
                                        </p:set>
                                        <p:anim calcmode="lin" valueType="num">
                                          <p:cBhvr>
                                            <p:cTn id="14" dur="300" fill="hold"/>
                                            <p:tgtEl>
                                              <p:spTgt spid="17433"/>
                                            </p:tgtEl>
                                            <p:attrNameLst>
                                              <p:attrName>ppt_w</p:attrName>
                                            </p:attrNameLst>
                                          </p:cBhvr>
                                          <p:tavLst>
                                            <p:tav tm="0">
                                              <p:val>
                                                <p:fltVal val="0"/>
                                              </p:val>
                                            </p:tav>
                                            <p:tav tm="100000">
                                              <p:val>
                                                <p:strVal val="#ppt_w"/>
                                              </p:val>
                                            </p:tav>
                                          </p:tavLst>
                                        </p:anim>
                                        <p:anim calcmode="lin" valueType="num">
                                          <p:cBhvr>
                                            <p:cTn id="15" dur="300" fill="hold"/>
                                            <p:tgtEl>
                                              <p:spTgt spid="17433"/>
                                            </p:tgtEl>
                                            <p:attrNameLst>
                                              <p:attrName>ppt_h</p:attrName>
                                            </p:attrNameLst>
                                          </p:cBhvr>
                                          <p:tavLst>
                                            <p:tav tm="0">
                                              <p:val>
                                                <p:fltVal val="0"/>
                                              </p:val>
                                            </p:tav>
                                            <p:tav tm="100000">
                                              <p:val>
                                                <p:strVal val="#ppt_h"/>
                                              </p:val>
                                            </p:tav>
                                          </p:tavLst>
                                        </p:anim>
                                        <p:animEffect transition="in" filter="fade">
                                          <p:cBhvr>
                                            <p:cTn id="16" dur="300"/>
                                            <p:tgtEl>
                                              <p:spTgt spid="17433"/>
                                            </p:tgtEl>
                                          </p:cBhvr>
                                        </p:animEffect>
                                      </p:childTnLst>
                                    </p:cTn>
                                  </p:par>
                                  <p:par>
                                    <p:cTn id="17" presetID="6" presetClass="emph" presetSubtype="0" autoRev="1" fill="hold" grpId="1" nodeType="withEffect">
                                      <p:stCondLst>
                                        <p:cond delay="600"/>
                                      </p:stCondLst>
                                      <p:childTnLst>
                                        <p:animScale>
                                          <p:cBhvr>
                                            <p:cTn id="18" dur="150" fill="hold"/>
                                            <p:tgtEl>
                                              <p:spTgt spid="17433"/>
                                            </p:tgtEl>
                                          </p:cBhvr>
                                          <p:by x="110000" y="110000"/>
                                        </p:animScale>
                                      </p:childTnLst>
                                    </p:cTn>
                                  </p:par>
                                  <p:par>
                                    <p:cTn id="19" presetID="53" presetClass="entr" presetSubtype="16" fill="hold" nodeType="withEffect">
                                      <p:stCondLst>
                                        <p:cond delay="100"/>
                                      </p:stCondLst>
                                      <p:childTnLst>
                                        <p:set>
                                          <p:cBhvr>
                                            <p:cTn id="20" dur="1" fill="hold">
                                              <p:stCondLst>
                                                <p:cond delay="0"/>
                                              </p:stCondLst>
                                            </p:cTn>
                                            <p:tgtEl>
                                              <p:spTgt spid="4"/>
                                            </p:tgtEl>
                                            <p:attrNameLst>
                                              <p:attrName>style.visibility</p:attrName>
                                            </p:attrNameLst>
                                          </p:cBhvr>
                                          <p:to>
                                            <p:strVal val="visible"/>
                                          </p:to>
                                        </p:set>
                                        <p:anim calcmode="lin" valueType="num">
                                          <p:cBhvr>
                                            <p:cTn id="21" dur="300" fill="hold"/>
                                            <p:tgtEl>
                                              <p:spTgt spid="4"/>
                                            </p:tgtEl>
                                            <p:attrNameLst>
                                              <p:attrName>ppt_w</p:attrName>
                                            </p:attrNameLst>
                                          </p:cBhvr>
                                          <p:tavLst>
                                            <p:tav tm="0">
                                              <p:val>
                                                <p:fltVal val="0"/>
                                              </p:val>
                                            </p:tav>
                                            <p:tav tm="100000">
                                              <p:val>
                                                <p:strVal val="#ppt_w"/>
                                              </p:val>
                                            </p:tav>
                                          </p:tavLst>
                                        </p:anim>
                                        <p:anim calcmode="lin" valueType="num">
                                          <p:cBhvr>
                                            <p:cTn id="22" dur="300" fill="hold"/>
                                            <p:tgtEl>
                                              <p:spTgt spid="4"/>
                                            </p:tgtEl>
                                            <p:attrNameLst>
                                              <p:attrName>ppt_h</p:attrName>
                                            </p:attrNameLst>
                                          </p:cBhvr>
                                          <p:tavLst>
                                            <p:tav tm="0">
                                              <p:val>
                                                <p:fltVal val="0"/>
                                              </p:val>
                                            </p:tav>
                                            <p:tav tm="100000">
                                              <p:val>
                                                <p:strVal val="#ppt_h"/>
                                              </p:val>
                                            </p:tav>
                                          </p:tavLst>
                                        </p:anim>
                                        <p:animEffect transition="in" filter="fade">
                                          <p:cBhvr>
                                            <p:cTn id="23" dur="300"/>
                                            <p:tgtEl>
                                              <p:spTgt spid="4"/>
                                            </p:tgtEl>
                                          </p:cBhvr>
                                        </p:animEffect>
                                      </p:childTnLst>
                                    </p:cTn>
                                  </p:par>
                                  <p:par>
                                    <p:cTn id="24" presetID="6" presetClass="emph" presetSubtype="0" autoRev="1" fill="hold" nodeType="withEffect">
                                      <p:stCondLst>
                                        <p:cond delay="400"/>
                                      </p:stCondLst>
                                      <p:childTnLst>
                                        <p:animScale>
                                          <p:cBhvr>
                                            <p:cTn id="25" dur="150" fill="hold"/>
                                            <p:tgtEl>
                                              <p:spTgt spid="4"/>
                                            </p:tgtEl>
                                          </p:cBhvr>
                                          <p:by x="110000" y="110000"/>
                                        </p:animScale>
                                      </p:childTnLst>
                                    </p:cTn>
                                  </p:par>
                                  <p:par>
                                    <p:cTn id="26" presetID="53" presetClass="entr" presetSubtype="16" fill="hold" grpId="0" nodeType="withEffect">
                                      <p:stCondLst>
                                        <p:cond delay="400"/>
                                      </p:stCondLst>
                                      <p:childTnLst>
                                        <p:set>
                                          <p:cBhvr>
                                            <p:cTn id="27" dur="1" fill="hold">
                                              <p:stCondLst>
                                                <p:cond delay="0"/>
                                              </p:stCondLst>
                                            </p:cTn>
                                            <p:tgtEl>
                                              <p:spTgt spid="17434"/>
                                            </p:tgtEl>
                                            <p:attrNameLst>
                                              <p:attrName>style.visibility</p:attrName>
                                            </p:attrNameLst>
                                          </p:cBhvr>
                                          <p:to>
                                            <p:strVal val="visible"/>
                                          </p:to>
                                        </p:set>
                                        <p:anim calcmode="lin" valueType="num">
                                          <p:cBhvr>
                                            <p:cTn id="28" dur="300" fill="hold"/>
                                            <p:tgtEl>
                                              <p:spTgt spid="17434"/>
                                            </p:tgtEl>
                                            <p:attrNameLst>
                                              <p:attrName>ppt_w</p:attrName>
                                            </p:attrNameLst>
                                          </p:cBhvr>
                                          <p:tavLst>
                                            <p:tav tm="0">
                                              <p:val>
                                                <p:fltVal val="0"/>
                                              </p:val>
                                            </p:tav>
                                            <p:tav tm="100000">
                                              <p:val>
                                                <p:strVal val="#ppt_w"/>
                                              </p:val>
                                            </p:tav>
                                          </p:tavLst>
                                        </p:anim>
                                        <p:anim calcmode="lin" valueType="num">
                                          <p:cBhvr>
                                            <p:cTn id="29" dur="300" fill="hold"/>
                                            <p:tgtEl>
                                              <p:spTgt spid="17434"/>
                                            </p:tgtEl>
                                            <p:attrNameLst>
                                              <p:attrName>ppt_h</p:attrName>
                                            </p:attrNameLst>
                                          </p:cBhvr>
                                          <p:tavLst>
                                            <p:tav tm="0">
                                              <p:val>
                                                <p:fltVal val="0"/>
                                              </p:val>
                                            </p:tav>
                                            <p:tav tm="100000">
                                              <p:val>
                                                <p:strVal val="#ppt_h"/>
                                              </p:val>
                                            </p:tav>
                                          </p:tavLst>
                                        </p:anim>
                                        <p:animEffect transition="in" filter="fade">
                                          <p:cBhvr>
                                            <p:cTn id="30" dur="300"/>
                                            <p:tgtEl>
                                              <p:spTgt spid="17434"/>
                                            </p:tgtEl>
                                          </p:cBhvr>
                                        </p:animEffect>
                                      </p:childTnLst>
                                    </p:cTn>
                                  </p:par>
                                  <p:par>
                                    <p:cTn id="31" presetID="6" presetClass="emph" presetSubtype="0" autoRev="1" fill="hold" grpId="1" nodeType="withEffect">
                                      <p:stCondLst>
                                        <p:cond delay="700"/>
                                      </p:stCondLst>
                                      <p:childTnLst>
                                        <p:animScale>
                                          <p:cBhvr>
                                            <p:cTn id="32" dur="150" fill="hold"/>
                                            <p:tgtEl>
                                              <p:spTgt spid="17434"/>
                                            </p:tgtEl>
                                          </p:cBhvr>
                                          <p:by x="110000" y="110000"/>
                                        </p:animScale>
                                      </p:childTnLst>
                                    </p:cTn>
                                  </p:par>
                                  <p:par>
                                    <p:cTn id="33" presetID="53" presetClass="entr" presetSubtype="16" fill="hold" nodeType="withEffect">
                                      <p:stCondLst>
                                        <p:cond delay="200"/>
                                      </p:stCondLst>
                                      <p:childTnLst>
                                        <p:set>
                                          <p:cBhvr>
                                            <p:cTn id="34" dur="1" fill="hold">
                                              <p:stCondLst>
                                                <p:cond delay="0"/>
                                              </p:stCondLst>
                                            </p:cTn>
                                            <p:tgtEl>
                                              <p:spTgt spid="5"/>
                                            </p:tgtEl>
                                            <p:attrNameLst>
                                              <p:attrName>style.visibility</p:attrName>
                                            </p:attrNameLst>
                                          </p:cBhvr>
                                          <p:to>
                                            <p:strVal val="visible"/>
                                          </p:to>
                                        </p:set>
                                        <p:anim calcmode="lin" valueType="num">
                                          <p:cBhvr>
                                            <p:cTn id="35" dur="300" fill="hold"/>
                                            <p:tgtEl>
                                              <p:spTgt spid="5"/>
                                            </p:tgtEl>
                                            <p:attrNameLst>
                                              <p:attrName>ppt_w</p:attrName>
                                            </p:attrNameLst>
                                          </p:cBhvr>
                                          <p:tavLst>
                                            <p:tav tm="0">
                                              <p:val>
                                                <p:fltVal val="0"/>
                                              </p:val>
                                            </p:tav>
                                            <p:tav tm="100000">
                                              <p:val>
                                                <p:strVal val="#ppt_w"/>
                                              </p:val>
                                            </p:tav>
                                          </p:tavLst>
                                        </p:anim>
                                        <p:anim calcmode="lin" valueType="num">
                                          <p:cBhvr>
                                            <p:cTn id="36" dur="300" fill="hold"/>
                                            <p:tgtEl>
                                              <p:spTgt spid="5"/>
                                            </p:tgtEl>
                                            <p:attrNameLst>
                                              <p:attrName>ppt_h</p:attrName>
                                            </p:attrNameLst>
                                          </p:cBhvr>
                                          <p:tavLst>
                                            <p:tav tm="0">
                                              <p:val>
                                                <p:fltVal val="0"/>
                                              </p:val>
                                            </p:tav>
                                            <p:tav tm="100000">
                                              <p:val>
                                                <p:strVal val="#ppt_h"/>
                                              </p:val>
                                            </p:tav>
                                          </p:tavLst>
                                        </p:anim>
                                        <p:animEffect transition="in" filter="fade">
                                          <p:cBhvr>
                                            <p:cTn id="37" dur="300"/>
                                            <p:tgtEl>
                                              <p:spTgt spid="5"/>
                                            </p:tgtEl>
                                          </p:cBhvr>
                                        </p:animEffect>
                                      </p:childTnLst>
                                    </p:cTn>
                                  </p:par>
                                  <p:par>
                                    <p:cTn id="38" presetID="6" presetClass="emph" presetSubtype="0" autoRev="1" fill="hold" nodeType="withEffect">
                                      <p:stCondLst>
                                        <p:cond delay="500"/>
                                      </p:stCondLst>
                                      <p:childTnLst>
                                        <p:animScale>
                                          <p:cBhvr>
                                            <p:cTn id="39" dur="150" fill="hold"/>
                                            <p:tgtEl>
                                              <p:spTgt spid="5"/>
                                            </p:tgtEl>
                                          </p:cBhvr>
                                          <p:by x="110000" y="110000"/>
                                        </p:animScale>
                                      </p:childTnLst>
                                    </p:cTn>
                                  </p:par>
                                  <p:par>
                                    <p:cTn id="40" presetID="53" presetClass="entr" presetSubtype="16" fill="hold" grpId="0" nodeType="withEffect">
                                      <p:stCondLst>
                                        <p:cond delay="500"/>
                                      </p:stCondLst>
                                      <p:childTnLst>
                                        <p:set>
                                          <p:cBhvr>
                                            <p:cTn id="41" dur="1" fill="hold">
                                              <p:stCondLst>
                                                <p:cond delay="0"/>
                                              </p:stCondLst>
                                            </p:cTn>
                                            <p:tgtEl>
                                              <p:spTgt spid="17435"/>
                                            </p:tgtEl>
                                            <p:attrNameLst>
                                              <p:attrName>style.visibility</p:attrName>
                                            </p:attrNameLst>
                                          </p:cBhvr>
                                          <p:to>
                                            <p:strVal val="visible"/>
                                          </p:to>
                                        </p:set>
                                        <p:anim calcmode="lin" valueType="num">
                                          <p:cBhvr>
                                            <p:cTn id="42" dur="300" fill="hold"/>
                                            <p:tgtEl>
                                              <p:spTgt spid="17435"/>
                                            </p:tgtEl>
                                            <p:attrNameLst>
                                              <p:attrName>ppt_w</p:attrName>
                                            </p:attrNameLst>
                                          </p:cBhvr>
                                          <p:tavLst>
                                            <p:tav tm="0">
                                              <p:val>
                                                <p:fltVal val="0"/>
                                              </p:val>
                                            </p:tav>
                                            <p:tav tm="100000">
                                              <p:val>
                                                <p:strVal val="#ppt_w"/>
                                              </p:val>
                                            </p:tav>
                                          </p:tavLst>
                                        </p:anim>
                                        <p:anim calcmode="lin" valueType="num">
                                          <p:cBhvr>
                                            <p:cTn id="43" dur="300" fill="hold"/>
                                            <p:tgtEl>
                                              <p:spTgt spid="17435"/>
                                            </p:tgtEl>
                                            <p:attrNameLst>
                                              <p:attrName>ppt_h</p:attrName>
                                            </p:attrNameLst>
                                          </p:cBhvr>
                                          <p:tavLst>
                                            <p:tav tm="0">
                                              <p:val>
                                                <p:fltVal val="0"/>
                                              </p:val>
                                            </p:tav>
                                            <p:tav tm="100000">
                                              <p:val>
                                                <p:strVal val="#ppt_h"/>
                                              </p:val>
                                            </p:tav>
                                          </p:tavLst>
                                        </p:anim>
                                        <p:animEffect transition="in" filter="fade">
                                          <p:cBhvr>
                                            <p:cTn id="44" dur="300"/>
                                            <p:tgtEl>
                                              <p:spTgt spid="17435"/>
                                            </p:tgtEl>
                                          </p:cBhvr>
                                        </p:animEffect>
                                      </p:childTnLst>
                                    </p:cTn>
                                  </p:par>
                                  <p:par>
                                    <p:cTn id="45" presetID="6" presetClass="emph" presetSubtype="0" autoRev="1" fill="hold" grpId="1" nodeType="withEffect">
                                      <p:stCondLst>
                                        <p:cond delay="800"/>
                                      </p:stCondLst>
                                      <p:childTnLst>
                                        <p:animScale>
                                          <p:cBhvr>
                                            <p:cTn id="46" dur="150" fill="hold"/>
                                            <p:tgtEl>
                                              <p:spTgt spid="17435"/>
                                            </p:tgtEl>
                                          </p:cBhvr>
                                          <p:by x="110000" y="110000"/>
                                        </p:animScale>
                                      </p:childTnLst>
                                    </p:cTn>
                                  </p:par>
                                  <p:par>
                                    <p:cTn id="47" presetID="53" presetClass="entr" presetSubtype="16" fill="hold" nodeType="withEffect">
                                      <p:stCondLst>
                                        <p:cond delay="300"/>
                                      </p:stCondLst>
                                      <p:childTnLst>
                                        <p:set>
                                          <p:cBhvr>
                                            <p:cTn id="48" dur="1" fill="hold">
                                              <p:stCondLst>
                                                <p:cond delay="0"/>
                                              </p:stCondLst>
                                            </p:cTn>
                                            <p:tgtEl>
                                              <p:spTgt spid="6"/>
                                            </p:tgtEl>
                                            <p:attrNameLst>
                                              <p:attrName>style.visibility</p:attrName>
                                            </p:attrNameLst>
                                          </p:cBhvr>
                                          <p:to>
                                            <p:strVal val="visible"/>
                                          </p:to>
                                        </p:set>
                                        <p:anim calcmode="lin" valueType="num">
                                          <p:cBhvr>
                                            <p:cTn id="49" dur="300" fill="hold"/>
                                            <p:tgtEl>
                                              <p:spTgt spid="6"/>
                                            </p:tgtEl>
                                            <p:attrNameLst>
                                              <p:attrName>ppt_w</p:attrName>
                                            </p:attrNameLst>
                                          </p:cBhvr>
                                          <p:tavLst>
                                            <p:tav tm="0">
                                              <p:val>
                                                <p:fltVal val="0"/>
                                              </p:val>
                                            </p:tav>
                                            <p:tav tm="100000">
                                              <p:val>
                                                <p:strVal val="#ppt_w"/>
                                              </p:val>
                                            </p:tav>
                                          </p:tavLst>
                                        </p:anim>
                                        <p:anim calcmode="lin" valueType="num">
                                          <p:cBhvr>
                                            <p:cTn id="50" dur="300" fill="hold"/>
                                            <p:tgtEl>
                                              <p:spTgt spid="6"/>
                                            </p:tgtEl>
                                            <p:attrNameLst>
                                              <p:attrName>ppt_h</p:attrName>
                                            </p:attrNameLst>
                                          </p:cBhvr>
                                          <p:tavLst>
                                            <p:tav tm="0">
                                              <p:val>
                                                <p:fltVal val="0"/>
                                              </p:val>
                                            </p:tav>
                                            <p:tav tm="100000">
                                              <p:val>
                                                <p:strVal val="#ppt_h"/>
                                              </p:val>
                                            </p:tav>
                                          </p:tavLst>
                                        </p:anim>
                                        <p:animEffect transition="in" filter="fade">
                                          <p:cBhvr>
                                            <p:cTn id="51" dur="300"/>
                                            <p:tgtEl>
                                              <p:spTgt spid="6"/>
                                            </p:tgtEl>
                                          </p:cBhvr>
                                        </p:animEffect>
                                      </p:childTnLst>
                                    </p:cTn>
                                  </p:par>
                                  <p:par>
                                    <p:cTn id="52" presetID="6" presetClass="emph" presetSubtype="0" autoRev="1" fill="hold" nodeType="withEffect">
                                      <p:stCondLst>
                                        <p:cond delay="600"/>
                                      </p:stCondLst>
                                      <p:childTnLst>
                                        <p:animScale>
                                          <p:cBhvr>
                                            <p:cTn id="53" dur="150" fill="hold"/>
                                            <p:tgtEl>
                                              <p:spTgt spid="6"/>
                                            </p:tgtEl>
                                          </p:cBhvr>
                                          <p:by x="110000" y="110000"/>
                                        </p:animScale>
                                      </p:childTnLst>
                                    </p:cTn>
                                  </p:par>
                                  <p:par>
                                    <p:cTn id="54" presetID="53" presetClass="entr" presetSubtype="16" fill="hold" grpId="0" nodeType="withEffect">
                                      <p:stCondLst>
                                        <p:cond delay="600"/>
                                      </p:stCondLst>
                                      <p:childTnLst>
                                        <p:set>
                                          <p:cBhvr>
                                            <p:cTn id="55" dur="1" fill="hold">
                                              <p:stCondLst>
                                                <p:cond delay="0"/>
                                              </p:stCondLst>
                                            </p:cTn>
                                            <p:tgtEl>
                                              <p:spTgt spid="17436"/>
                                            </p:tgtEl>
                                            <p:attrNameLst>
                                              <p:attrName>style.visibility</p:attrName>
                                            </p:attrNameLst>
                                          </p:cBhvr>
                                          <p:to>
                                            <p:strVal val="visible"/>
                                          </p:to>
                                        </p:set>
                                        <p:anim calcmode="lin" valueType="num">
                                          <p:cBhvr>
                                            <p:cTn id="56" dur="300" fill="hold"/>
                                            <p:tgtEl>
                                              <p:spTgt spid="17436"/>
                                            </p:tgtEl>
                                            <p:attrNameLst>
                                              <p:attrName>ppt_w</p:attrName>
                                            </p:attrNameLst>
                                          </p:cBhvr>
                                          <p:tavLst>
                                            <p:tav tm="0">
                                              <p:val>
                                                <p:fltVal val="0"/>
                                              </p:val>
                                            </p:tav>
                                            <p:tav tm="100000">
                                              <p:val>
                                                <p:strVal val="#ppt_w"/>
                                              </p:val>
                                            </p:tav>
                                          </p:tavLst>
                                        </p:anim>
                                        <p:anim calcmode="lin" valueType="num">
                                          <p:cBhvr>
                                            <p:cTn id="57" dur="300" fill="hold"/>
                                            <p:tgtEl>
                                              <p:spTgt spid="17436"/>
                                            </p:tgtEl>
                                            <p:attrNameLst>
                                              <p:attrName>ppt_h</p:attrName>
                                            </p:attrNameLst>
                                          </p:cBhvr>
                                          <p:tavLst>
                                            <p:tav tm="0">
                                              <p:val>
                                                <p:fltVal val="0"/>
                                              </p:val>
                                            </p:tav>
                                            <p:tav tm="100000">
                                              <p:val>
                                                <p:strVal val="#ppt_h"/>
                                              </p:val>
                                            </p:tav>
                                          </p:tavLst>
                                        </p:anim>
                                        <p:animEffect transition="in" filter="fade">
                                          <p:cBhvr>
                                            <p:cTn id="58" dur="300"/>
                                            <p:tgtEl>
                                              <p:spTgt spid="17436"/>
                                            </p:tgtEl>
                                          </p:cBhvr>
                                        </p:animEffect>
                                      </p:childTnLst>
                                    </p:cTn>
                                  </p:par>
                                  <p:par>
                                    <p:cTn id="59" presetID="6" presetClass="emph" presetSubtype="0" autoRev="1" fill="hold" grpId="1" nodeType="withEffect">
                                      <p:stCondLst>
                                        <p:cond delay="900"/>
                                      </p:stCondLst>
                                      <p:childTnLst>
                                        <p:animScale>
                                          <p:cBhvr>
                                            <p:cTn id="60" dur="150" fill="hold"/>
                                            <p:tgtEl>
                                              <p:spTgt spid="17436"/>
                                            </p:tgtEl>
                                          </p:cBhvr>
                                          <p:by x="110000" y="110000"/>
                                        </p:animScale>
                                      </p:childTnLst>
                                    </p:cTn>
                                  </p:par>
                                  <p:par>
                                    <p:cTn id="61" presetID="2" presetClass="entr" presetSubtype="8" fill="hold" grpId="0" nodeType="withEffect" p14:presetBounceEnd="50000">
                                      <p:stCondLst>
                                        <p:cond delay="900"/>
                                      </p:stCondLst>
                                      <p:childTnLst>
                                        <p:set>
                                          <p:cBhvr>
                                            <p:cTn id="62" dur="1" fill="hold">
                                              <p:stCondLst>
                                                <p:cond delay="0"/>
                                              </p:stCondLst>
                                            </p:cTn>
                                            <p:tgtEl>
                                              <p:spTgt spid="17437"/>
                                            </p:tgtEl>
                                            <p:attrNameLst>
                                              <p:attrName>style.visibility</p:attrName>
                                            </p:attrNameLst>
                                          </p:cBhvr>
                                          <p:to>
                                            <p:strVal val="visible"/>
                                          </p:to>
                                        </p:set>
                                        <p:anim calcmode="lin" valueType="num" p14:bounceEnd="50000">
                                          <p:cBhvr additive="base">
                                            <p:cTn id="63" dur="1000" fill="hold"/>
                                            <p:tgtEl>
                                              <p:spTgt spid="17437"/>
                                            </p:tgtEl>
                                            <p:attrNameLst>
                                              <p:attrName>ppt_x</p:attrName>
                                            </p:attrNameLst>
                                          </p:cBhvr>
                                          <p:tavLst>
                                            <p:tav tm="0">
                                              <p:val>
                                                <p:strVal val="0-#ppt_w/2"/>
                                              </p:val>
                                            </p:tav>
                                            <p:tav tm="100000">
                                              <p:val>
                                                <p:strVal val="#ppt_x"/>
                                              </p:val>
                                            </p:tav>
                                          </p:tavLst>
                                        </p:anim>
                                        <p:anim calcmode="lin" valueType="num" p14:bounceEnd="50000">
                                          <p:cBhvr additive="base">
                                            <p:cTn id="64" dur="1000" fill="hold"/>
                                            <p:tgtEl>
                                              <p:spTgt spid="17437"/>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14:presetBounceEnd="50000">
                                      <p:stCondLst>
                                        <p:cond delay="1500"/>
                                      </p:stCondLst>
                                      <p:childTnLst>
                                        <p:set>
                                          <p:cBhvr>
                                            <p:cTn id="66" dur="1" fill="hold">
                                              <p:stCondLst>
                                                <p:cond delay="0"/>
                                              </p:stCondLst>
                                            </p:cTn>
                                            <p:tgtEl>
                                              <p:spTgt spid="17438"/>
                                            </p:tgtEl>
                                            <p:attrNameLst>
                                              <p:attrName>style.visibility</p:attrName>
                                            </p:attrNameLst>
                                          </p:cBhvr>
                                          <p:to>
                                            <p:strVal val="visible"/>
                                          </p:to>
                                        </p:set>
                                        <p:anim calcmode="lin" valueType="num" p14:bounceEnd="50000">
                                          <p:cBhvr additive="base">
                                            <p:cTn id="67" dur="1000" fill="hold"/>
                                            <p:tgtEl>
                                              <p:spTgt spid="17438"/>
                                            </p:tgtEl>
                                            <p:attrNameLst>
                                              <p:attrName>ppt_x</p:attrName>
                                            </p:attrNameLst>
                                          </p:cBhvr>
                                          <p:tavLst>
                                            <p:tav tm="0">
                                              <p:val>
                                                <p:strVal val="0-#ppt_w/2"/>
                                              </p:val>
                                            </p:tav>
                                            <p:tav tm="100000">
                                              <p:val>
                                                <p:strVal val="#ppt_x"/>
                                              </p:val>
                                            </p:tav>
                                          </p:tavLst>
                                        </p:anim>
                                        <p:anim calcmode="lin" valueType="num" p14:bounceEnd="50000">
                                          <p:cBhvr additive="base">
                                            <p:cTn id="68" dur="1000" fill="hold"/>
                                            <p:tgtEl>
                                              <p:spTgt spid="17438"/>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14:presetBounceEnd="50000">
                                      <p:stCondLst>
                                        <p:cond delay="2000"/>
                                      </p:stCondLst>
                                      <p:childTnLst>
                                        <p:set>
                                          <p:cBhvr>
                                            <p:cTn id="70" dur="1" fill="hold">
                                              <p:stCondLst>
                                                <p:cond delay="0"/>
                                              </p:stCondLst>
                                            </p:cTn>
                                            <p:tgtEl>
                                              <p:spTgt spid="17445"/>
                                            </p:tgtEl>
                                            <p:attrNameLst>
                                              <p:attrName>style.visibility</p:attrName>
                                            </p:attrNameLst>
                                          </p:cBhvr>
                                          <p:to>
                                            <p:strVal val="visible"/>
                                          </p:to>
                                        </p:set>
                                        <p:anim calcmode="lin" valueType="num" p14:bounceEnd="50000">
                                          <p:cBhvr additive="base">
                                            <p:cTn id="71" dur="1000" fill="hold"/>
                                            <p:tgtEl>
                                              <p:spTgt spid="17445"/>
                                            </p:tgtEl>
                                            <p:attrNameLst>
                                              <p:attrName>ppt_x</p:attrName>
                                            </p:attrNameLst>
                                          </p:cBhvr>
                                          <p:tavLst>
                                            <p:tav tm="0">
                                              <p:val>
                                                <p:strVal val="0-#ppt_w/2"/>
                                              </p:val>
                                            </p:tav>
                                            <p:tav tm="100000">
                                              <p:val>
                                                <p:strVal val="#ppt_x"/>
                                              </p:val>
                                            </p:tav>
                                          </p:tavLst>
                                        </p:anim>
                                        <p:anim calcmode="lin" valueType="num" p14:bounceEnd="50000">
                                          <p:cBhvr additive="base">
                                            <p:cTn id="72" dur="1000" fill="hold"/>
                                            <p:tgtEl>
                                              <p:spTgt spid="17445"/>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14:presetBounceEnd="50000">
                                      <p:stCondLst>
                                        <p:cond delay="2500"/>
                                      </p:stCondLst>
                                      <p:childTnLst>
                                        <p:set>
                                          <p:cBhvr>
                                            <p:cTn id="74" dur="1" fill="hold">
                                              <p:stCondLst>
                                                <p:cond delay="0"/>
                                              </p:stCondLst>
                                            </p:cTn>
                                            <p:tgtEl>
                                              <p:spTgt spid="17440"/>
                                            </p:tgtEl>
                                            <p:attrNameLst>
                                              <p:attrName>style.visibility</p:attrName>
                                            </p:attrNameLst>
                                          </p:cBhvr>
                                          <p:to>
                                            <p:strVal val="visible"/>
                                          </p:to>
                                        </p:set>
                                        <p:anim calcmode="lin" valueType="num" p14:bounceEnd="50000">
                                          <p:cBhvr additive="base">
                                            <p:cTn id="75" dur="1000" fill="hold"/>
                                            <p:tgtEl>
                                              <p:spTgt spid="17440"/>
                                            </p:tgtEl>
                                            <p:attrNameLst>
                                              <p:attrName>ppt_x</p:attrName>
                                            </p:attrNameLst>
                                          </p:cBhvr>
                                          <p:tavLst>
                                            <p:tav tm="0">
                                              <p:val>
                                                <p:strVal val="1+#ppt_w/2"/>
                                              </p:val>
                                            </p:tav>
                                            <p:tav tm="100000">
                                              <p:val>
                                                <p:strVal val="#ppt_x"/>
                                              </p:val>
                                            </p:tav>
                                          </p:tavLst>
                                        </p:anim>
                                        <p:anim calcmode="lin" valueType="num" p14:bounceEnd="50000">
                                          <p:cBhvr additive="base">
                                            <p:cTn id="76" dur="1000" fill="hold"/>
                                            <p:tgtEl>
                                              <p:spTgt spid="17440"/>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14:presetBounceEnd="50000">
                                      <p:stCondLst>
                                        <p:cond delay="3000"/>
                                      </p:stCondLst>
                                      <p:childTnLst>
                                        <p:set>
                                          <p:cBhvr>
                                            <p:cTn id="78" dur="1" fill="hold">
                                              <p:stCondLst>
                                                <p:cond delay="0"/>
                                              </p:stCondLst>
                                            </p:cTn>
                                            <p:tgtEl>
                                              <p:spTgt spid="17442"/>
                                            </p:tgtEl>
                                            <p:attrNameLst>
                                              <p:attrName>style.visibility</p:attrName>
                                            </p:attrNameLst>
                                          </p:cBhvr>
                                          <p:to>
                                            <p:strVal val="visible"/>
                                          </p:to>
                                        </p:set>
                                        <p:anim calcmode="lin" valueType="num" p14:bounceEnd="50000">
                                          <p:cBhvr additive="base">
                                            <p:cTn id="79" dur="1000" fill="hold"/>
                                            <p:tgtEl>
                                              <p:spTgt spid="17442"/>
                                            </p:tgtEl>
                                            <p:attrNameLst>
                                              <p:attrName>ppt_x</p:attrName>
                                            </p:attrNameLst>
                                          </p:cBhvr>
                                          <p:tavLst>
                                            <p:tav tm="0">
                                              <p:val>
                                                <p:strVal val="1+#ppt_w/2"/>
                                              </p:val>
                                            </p:tav>
                                            <p:tav tm="100000">
                                              <p:val>
                                                <p:strVal val="#ppt_x"/>
                                              </p:val>
                                            </p:tav>
                                          </p:tavLst>
                                        </p:anim>
                                        <p:anim calcmode="lin" valueType="num" p14:bounceEnd="50000">
                                          <p:cBhvr additive="base">
                                            <p:cTn id="80" dur="1000" fill="hold"/>
                                            <p:tgtEl>
                                              <p:spTgt spid="17442"/>
                                            </p:tgtEl>
                                            <p:attrNameLst>
                                              <p:attrName>ppt_y</p:attrName>
                                            </p:attrNameLst>
                                          </p:cBhvr>
                                          <p:tavLst>
                                            <p:tav tm="0">
                                              <p:val>
                                                <p:strVal val="#ppt_y"/>
                                              </p:val>
                                            </p:tav>
                                            <p:tav tm="100000">
                                              <p:val>
                                                <p:strVal val="#ppt_y"/>
                                              </p:val>
                                            </p:tav>
                                          </p:tavLst>
                                        </p:anim>
                                      </p:childTnLst>
                                    </p:cTn>
                                  </p:par>
                                  <p:par>
                                    <p:cTn id="81" presetID="2" presetClass="entr" presetSubtype="2" fill="hold" grpId="0" nodeType="withEffect" p14:presetBounceEnd="50000">
                                      <p:stCondLst>
                                        <p:cond delay="3500"/>
                                      </p:stCondLst>
                                      <p:childTnLst>
                                        <p:set>
                                          <p:cBhvr>
                                            <p:cTn id="82" dur="1" fill="hold">
                                              <p:stCondLst>
                                                <p:cond delay="0"/>
                                              </p:stCondLst>
                                            </p:cTn>
                                            <p:tgtEl>
                                              <p:spTgt spid="17447"/>
                                            </p:tgtEl>
                                            <p:attrNameLst>
                                              <p:attrName>style.visibility</p:attrName>
                                            </p:attrNameLst>
                                          </p:cBhvr>
                                          <p:to>
                                            <p:strVal val="visible"/>
                                          </p:to>
                                        </p:set>
                                        <p:anim calcmode="lin" valueType="num" p14:bounceEnd="50000">
                                          <p:cBhvr additive="base">
                                            <p:cTn id="83" dur="1000" fill="hold"/>
                                            <p:tgtEl>
                                              <p:spTgt spid="17447"/>
                                            </p:tgtEl>
                                            <p:attrNameLst>
                                              <p:attrName>ppt_x</p:attrName>
                                            </p:attrNameLst>
                                          </p:cBhvr>
                                          <p:tavLst>
                                            <p:tav tm="0">
                                              <p:val>
                                                <p:strVal val="1+#ppt_w/2"/>
                                              </p:val>
                                            </p:tav>
                                            <p:tav tm="100000">
                                              <p:val>
                                                <p:strVal val="#ppt_x"/>
                                              </p:val>
                                            </p:tav>
                                          </p:tavLst>
                                        </p:anim>
                                        <p:anim calcmode="lin" valueType="num" p14:bounceEnd="50000">
                                          <p:cBhvr additive="base">
                                            <p:cTn id="84" dur="1000" fill="hold"/>
                                            <p:tgtEl>
                                              <p:spTgt spid="17447"/>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14:presetBounceEnd="50000">
                                      <p:stCondLst>
                                        <p:cond delay="4000"/>
                                      </p:stCondLst>
                                      <p:childTnLst>
                                        <p:set>
                                          <p:cBhvr>
                                            <p:cTn id="86" dur="1" fill="hold">
                                              <p:stCondLst>
                                                <p:cond delay="0"/>
                                              </p:stCondLst>
                                            </p:cTn>
                                            <p:tgtEl>
                                              <p:spTgt spid="17439"/>
                                            </p:tgtEl>
                                            <p:attrNameLst>
                                              <p:attrName>style.visibility</p:attrName>
                                            </p:attrNameLst>
                                          </p:cBhvr>
                                          <p:to>
                                            <p:strVal val="visible"/>
                                          </p:to>
                                        </p:set>
                                        <p:anim calcmode="lin" valueType="num" p14:bounceEnd="50000">
                                          <p:cBhvr additive="base">
                                            <p:cTn id="87" dur="1000" fill="hold"/>
                                            <p:tgtEl>
                                              <p:spTgt spid="17439"/>
                                            </p:tgtEl>
                                            <p:attrNameLst>
                                              <p:attrName>ppt_x</p:attrName>
                                            </p:attrNameLst>
                                          </p:cBhvr>
                                          <p:tavLst>
                                            <p:tav tm="0">
                                              <p:val>
                                                <p:strVal val="0-#ppt_w/2"/>
                                              </p:val>
                                            </p:tav>
                                            <p:tav tm="100000">
                                              <p:val>
                                                <p:strVal val="#ppt_x"/>
                                              </p:val>
                                            </p:tav>
                                          </p:tavLst>
                                        </p:anim>
                                        <p:anim calcmode="lin" valueType="num" p14:bounceEnd="50000">
                                          <p:cBhvr additive="base">
                                            <p:cTn id="88" dur="1000" fill="hold"/>
                                            <p:tgtEl>
                                              <p:spTgt spid="17439"/>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14:presetBounceEnd="50000">
                                      <p:stCondLst>
                                        <p:cond delay="4500"/>
                                      </p:stCondLst>
                                      <p:childTnLst>
                                        <p:set>
                                          <p:cBhvr>
                                            <p:cTn id="90" dur="1" fill="hold">
                                              <p:stCondLst>
                                                <p:cond delay="0"/>
                                              </p:stCondLst>
                                            </p:cTn>
                                            <p:tgtEl>
                                              <p:spTgt spid="17444"/>
                                            </p:tgtEl>
                                            <p:attrNameLst>
                                              <p:attrName>style.visibility</p:attrName>
                                            </p:attrNameLst>
                                          </p:cBhvr>
                                          <p:to>
                                            <p:strVal val="visible"/>
                                          </p:to>
                                        </p:set>
                                        <p:anim calcmode="lin" valueType="num" p14:bounceEnd="50000">
                                          <p:cBhvr additive="base">
                                            <p:cTn id="91" dur="1000" fill="hold"/>
                                            <p:tgtEl>
                                              <p:spTgt spid="17444"/>
                                            </p:tgtEl>
                                            <p:attrNameLst>
                                              <p:attrName>ppt_x</p:attrName>
                                            </p:attrNameLst>
                                          </p:cBhvr>
                                          <p:tavLst>
                                            <p:tav tm="0">
                                              <p:val>
                                                <p:strVal val="0-#ppt_w/2"/>
                                              </p:val>
                                            </p:tav>
                                            <p:tav tm="100000">
                                              <p:val>
                                                <p:strVal val="#ppt_x"/>
                                              </p:val>
                                            </p:tav>
                                          </p:tavLst>
                                        </p:anim>
                                        <p:anim calcmode="lin" valueType="num" p14:bounceEnd="50000">
                                          <p:cBhvr additive="base">
                                            <p:cTn id="92" dur="1000" fill="hold"/>
                                            <p:tgtEl>
                                              <p:spTgt spid="17444"/>
                                            </p:tgtEl>
                                            <p:attrNameLst>
                                              <p:attrName>ppt_y</p:attrName>
                                            </p:attrNameLst>
                                          </p:cBhvr>
                                          <p:tavLst>
                                            <p:tav tm="0">
                                              <p:val>
                                                <p:strVal val="#ppt_y"/>
                                              </p:val>
                                            </p:tav>
                                            <p:tav tm="100000">
                                              <p:val>
                                                <p:strVal val="#ppt_y"/>
                                              </p:val>
                                            </p:tav>
                                          </p:tavLst>
                                        </p:anim>
                                      </p:childTnLst>
                                    </p:cTn>
                                  </p:par>
                                  <p:par>
                                    <p:cTn id="93" presetID="2" presetClass="entr" presetSubtype="8" fill="hold" grpId="0" nodeType="withEffect" p14:presetBounceEnd="50000">
                                      <p:stCondLst>
                                        <p:cond delay="5000"/>
                                      </p:stCondLst>
                                      <p:childTnLst>
                                        <p:set>
                                          <p:cBhvr>
                                            <p:cTn id="94" dur="1" fill="hold">
                                              <p:stCondLst>
                                                <p:cond delay="0"/>
                                              </p:stCondLst>
                                            </p:cTn>
                                            <p:tgtEl>
                                              <p:spTgt spid="17446"/>
                                            </p:tgtEl>
                                            <p:attrNameLst>
                                              <p:attrName>style.visibility</p:attrName>
                                            </p:attrNameLst>
                                          </p:cBhvr>
                                          <p:to>
                                            <p:strVal val="visible"/>
                                          </p:to>
                                        </p:set>
                                        <p:anim calcmode="lin" valueType="num" p14:bounceEnd="50000">
                                          <p:cBhvr additive="base">
                                            <p:cTn id="95" dur="1000" fill="hold"/>
                                            <p:tgtEl>
                                              <p:spTgt spid="17446"/>
                                            </p:tgtEl>
                                            <p:attrNameLst>
                                              <p:attrName>ppt_x</p:attrName>
                                            </p:attrNameLst>
                                          </p:cBhvr>
                                          <p:tavLst>
                                            <p:tav tm="0">
                                              <p:val>
                                                <p:strVal val="0-#ppt_w/2"/>
                                              </p:val>
                                            </p:tav>
                                            <p:tav tm="100000">
                                              <p:val>
                                                <p:strVal val="#ppt_x"/>
                                              </p:val>
                                            </p:tav>
                                          </p:tavLst>
                                        </p:anim>
                                        <p:anim calcmode="lin" valueType="num" p14:bounceEnd="50000">
                                          <p:cBhvr additive="base">
                                            <p:cTn id="96" dur="1000" fill="hold"/>
                                            <p:tgtEl>
                                              <p:spTgt spid="17446"/>
                                            </p:tgtEl>
                                            <p:attrNameLst>
                                              <p:attrName>ppt_y</p:attrName>
                                            </p:attrNameLst>
                                          </p:cBhvr>
                                          <p:tavLst>
                                            <p:tav tm="0">
                                              <p:val>
                                                <p:strVal val="#ppt_y"/>
                                              </p:val>
                                            </p:tav>
                                            <p:tav tm="100000">
                                              <p:val>
                                                <p:strVal val="#ppt_y"/>
                                              </p:val>
                                            </p:tav>
                                          </p:tavLst>
                                        </p:anim>
                                      </p:childTnLst>
                                    </p:cTn>
                                  </p:par>
                                  <p:par>
                                    <p:cTn id="97" presetID="2" presetClass="entr" presetSubtype="2" fill="hold" grpId="0" nodeType="withEffect" p14:presetBounceEnd="50000">
                                      <p:stCondLst>
                                        <p:cond delay="5500"/>
                                      </p:stCondLst>
                                      <p:childTnLst>
                                        <p:set>
                                          <p:cBhvr>
                                            <p:cTn id="98" dur="1" fill="hold">
                                              <p:stCondLst>
                                                <p:cond delay="0"/>
                                              </p:stCondLst>
                                            </p:cTn>
                                            <p:tgtEl>
                                              <p:spTgt spid="17441"/>
                                            </p:tgtEl>
                                            <p:attrNameLst>
                                              <p:attrName>style.visibility</p:attrName>
                                            </p:attrNameLst>
                                          </p:cBhvr>
                                          <p:to>
                                            <p:strVal val="visible"/>
                                          </p:to>
                                        </p:set>
                                        <p:anim calcmode="lin" valueType="num" p14:bounceEnd="50000">
                                          <p:cBhvr additive="base">
                                            <p:cTn id="99" dur="1000" fill="hold"/>
                                            <p:tgtEl>
                                              <p:spTgt spid="17441"/>
                                            </p:tgtEl>
                                            <p:attrNameLst>
                                              <p:attrName>ppt_x</p:attrName>
                                            </p:attrNameLst>
                                          </p:cBhvr>
                                          <p:tavLst>
                                            <p:tav tm="0">
                                              <p:val>
                                                <p:strVal val="1+#ppt_w/2"/>
                                              </p:val>
                                            </p:tav>
                                            <p:tav tm="100000">
                                              <p:val>
                                                <p:strVal val="#ppt_x"/>
                                              </p:val>
                                            </p:tav>
                                          </p:tavLst>
                                        </p:anim>
                                        <p:anim calcmode="lin" valueType="num" p14:bounceEnd="50000">
                                          <p:cBhvr additive="base">
                                            <p:cTn id="100" dur="1000" fill="hold"/>
                                            <p:tgtEl>
                                              <p:spTgt spid="17441"/>
                                            </p:tgtEl>
                                            <p:attrNameLst>
                                              <p:attrName>ppt_y</p:attrName>
                                            </p:attrNameLst>
                                          </p:cBhvr>
                                          <p:tavLst>
                                            <p:tav tm="0">
                                              <p:val>
                                                <p:strVal val="#ppt_y"/>
                                              </p:val>
                                            </p:tav>
                                            <p:tav tm="100000">
                                              <p:val>
                                                <p:strVal val="#ppt_y"/>
                                              </p:val>
                                            </p:tav>
                                          </p:tavLst>
                                        </p:anim>
                                      </p:childTnLst>
                                    </p:cTn>
                                  </p:par>
                                  <p:par>
                                    <p:cTn id="101" presetID="2" presetClass="entr" presetSubtype="2" fill="hold" grpId="0" nodeType="withEffect" p14:presetBounceEnd="50000">
                                      <p:stCondLst>
                                        <p:cond delay="6000"/>
                                      </p:stCondLst>
                                      <p:childTnLst>
                                        <p:set>
                                          <p:cBhvr>
                                            <p:cTn id="102" dur="1" fill="hold">
                                              <p:stCondLst>
                                                <p:cond delay="0"/>
                                              </p:stCondLst>
                                            </p:cTn>
                                            <p:tgtEl>
                                              <p:spTgt spid="17443"/>
                                            </p:tgtEl>
                                            <p:attrNameLst>
                                              <p:attrName>style.visibility</p:attrName>
                                            </p:attrNameLst>
                                          </p:cBhvr>
                                          <p:to>
                                            <p:strVal val="visible"/>
                                          </p:to>
                                        </p:set>
                                        <p:anim calcmode="lin" valueType="num" p14:bounceEnd="50000">
                                          <p:cBhvr additive="base">
                                            <p:cTn id="103" dur="1000" fill="hold"/>
                                            <p:tgtEl>
                                              <p:spTgt spid="17443"/>
                                            </p:tgtEl>
                                            <p:attrNameLst>
                                              <p:attrName>ppt_x</p:attrName>
                                            </p:attrNameLst>
                                          </p:cBhvr>
                                          <p:tavLst>
                                            <p:tav tm="0">
                                              <p:val>
                                                <p:strVal val="1+#ppt_w/2"/>
                                              </p:val>
                                            </p:tav>
                                            <p:tav tm="100000">
                                              <p:val>
                                                <p:strVal val="#ppt_x"/>
                                              </p:val>
                                            </p:tav>
                                          </p:tavLst>
                                        </p:anim>
                                        <p:anim calcmode="lin" valueType="num" p14:bounceEnd="50000">
                                          <p:cBhvr additive="base">
                                            <p:cTn id="104" dur="1000" fill="hold"/>
                                            <p:tgtEl>
                                              <p:spTgt spid="17443"/>
                                            </p:tgtEl>
                                            <p:attrNameLst>
                                              <p:attrName>ppt_y</p:attrName>
                                            </p:attrNameLst>
                                          </p:cBhvr>
                                          <p:tavLst>
                                            <p:tav tm="0">
                                              <p:val>
                                                <p:strVal val="#ppt_y"/>
                                              </p:val>
                                            </p:tav>
                                            <p:tav tm="100000">
                                              <p:val>
                                                <p:strVal val="#ppt_y"/>
                                              </p:val>
                                            </p:tav>
                                          </p:tavLst>
                                        </p:anim>
                                      </p:childTnLst>
                                    </p:cTn>
                                  </p:par>
                                  <p:par>
                                    <p:cTn id="105" presetID="2" presetClass="entr" presetSubtype="2" fill="hold" grpId="0" nodeType="withEffect" p14:presetBounceEnd="50000">
                                      <p:stCondLst>
                                        <p:cond delay="6500"/>
                                      </p:stCondLst>
                                      <p:childTnLst>
                                        <p:set>
                                          <p:cBhvr>
                                            <p:cTn id="106" dur="1" fill="hold">
                                              <p:stCondLst>
                                                <p:cond delay="0"/>
                                              </p:stCondLst>
                                            </p:cTn>
                                            <p:tgtEl>
                                              <p:spTgt spid="17448"/>
                                            </p:tgtEl>
                                            <p:attrNameLst>
                                              <p:attrName>style.visibility</p:attrName>
                                            </p:attrNameLst>
                                          </p:cBhvr>
                                          <p:to>
                                            <p:strVal val="visible"/>
                                          </p:to>
                                        </p:set>
                                        <p:anim calcmode="lin" valueType="num" p14:bounceEnd="50000">
                                          <p:cBhvr additive="base">
                                            <p:cTn id="107" dur="1000" fill="hold"/>
                                            <p:tgtEl>
                                              <p:spTgt spid="17448"/>
                                            </p:tgtEl>
                                            <p:attrNameLst>
                                              <p:attrName>ppt_x</p:attrName>
                                            </p:attrNameLst>
                                          </p:cBhvr>
                                          <p:tavLst>
                                            <p:tav tm="0">
                                              <p:val>
                                                <p:strVal val="1+#ppt_w/2"/>
                                              </p:val>
                                            </p:tav>
                                            <p:tav tm="100000">
                                              <p:val>
                                                <p:strVal val="#ppt_x"/>
                                              </p:val>
                                            </p:tav>
                                          </p:tavLst>
                                        </p:anim>
                                        <p:anim calcmode="lin" valueType="num" p14:bounceEnd="50000">
                                          <p:cBhvr additive="base">
                                            <p:cTn id="108" dur="1000" fill="hold"/>
                                            <p:tgtEl>
                                              <p:spTgt spid="174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37" grpId="0" animBg="1"/>
          <p:bldP spid="17438" grpId="0" animBg="1"/>
          <p:bldP spid="17439" grpId="0" animBg="1"/>
          <p:bldP spid="17440" grpId="0" animBg="1"/>
          <p:bldP spid="17441" grpId="0" animBg="1"/>
          <p:bldP spid="17442" grpId="0" animBg="1"/>
          <p:bldP spid="17443" grpId="0" animBg="1"/>
          <p:bldP spid="17444" grpId="0" animBg="1"/>
          <p:bldP spid="17445" grpId="0"/>
          <p:bldP spid="17446" grpId="0"/>
          <p:bldP spid="17447" grpId="0"/>
          <p:bldP spid="17448" grpId="0"/>
          <p:bldP spid="17433" grpId="0"/>
          <p:bldP spid="17433" grpId="1"/>
          <p:bldP spid="17434" grpId="0"/>
          <p:bldP spid="17434" grpId="1"/>
          <p:bldP spid="17435" grpId="0"/>
          <p:bldP spid="17435" grpId="1"/>
          <p:bldP spid="17436" grpId="0"/>
          <p:bldP spid="17436" grpId="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par>
                                    <p:cTn id="10" presetID="6" presetClass="emph" presetSubtype="0" autoRev="1" fill="hold" nodeType="withEffect">
                                      <p:stCondLst>
                                        <p:cond delay="300"/>
                                      </p:stCondLst>
                                      <p:childTnLst>
                                        <p:animScale>
                                          <p:cBhvr>
                                            <p:cTn id="11" dur="150" fill="hold"/>
                                            <p:tgtEl>
                                              <p:spTgt spid="3"/>
                                            </p:tgtEl>
                                          </p:cBhvr>
                                          <p:by x="110000" y="110000"/>
                                        </p:animScale>
                                      </p:childTnLst>
                                    </p:cTn>
                                  </p:par>
                                  <p:par>
                                    <p:cTn id="12" presetID="53" presetClass="entr" presetSubtype="16" fill="hold" grpId="0" nodeType="withEffect">
                                      <p:stCondLst>
                                        <p:cond delay="300"/>
                                      </p:stCondLst>
                                      <p:childTnLst>
                                        <p:set>
                                          <p:cBhvr>
                                            <p:cTn id="13" dur="1" fill="hold">
                                              <p:stCondLst>
                                                <p:cond delay="0"/>
                                              </p:stCondLst>
                                            </p:cTn>
                                            <p:tgtEl>
                                              <p:spTgt spid="17433"/>
                                            </p:tgtEl>
                                            <p:attrNameLst>
                                              <p:attrName>style.visibility</p:attrName>
                                            </p:attrNameLst>
                                          </p:cBhvr>
                                          <p:to>
                                            <p:strVal val="visible"/>
                                          </p:to>
                                        </p:set>
                                        <p:anim calcmode="lin" valueType="num">
                                          <p:cBhvr>
                                            <p:cTn id="14" dur="300" fill="hold"/>
                                            <p:tgtEl>
                                              <p:spTgt spid="17433"/>
                                            </p:tgtEl>
                                            <p:attrNameLst>
                                              <p:attrName>ppt_w</p:attrName>
                                            </p:attrNameLst>
                                          </p:cBhvr>
                                          <p:tavLst>
                                            <p:tav tm="0">
                                              <p:val>
                                                <p:fltVal val="0"/>
                                              </p:val>
                                            </p:tav>
                                            <p:tav tm="100000">
                                              <p:val>
                                                <p:strVal val="#ppt_w"/>
                                              </p:val>
                                            </p:tav>
                                          </p:tavLst>
                                        </p:anim>
                                        <p:anim calcmode="lin" valueType="num">
                                          <p:cBhvr>
                                            <p:cTn id="15" dur="300" fill="hold"/>
                                            <p:tgtEl>
                                              <p:spTgt spid="17433"/>
                                            </p:tgtEl>
                                            <p:attrNameLst>
                                              <p:attrName>ppt_h</p:attrName>
                                            </p:attrNameLst>
                                          </p:cBhvr>
                                          <p:tavLst>
                                            <p:tav tm="0">
                                              <p:val>
                                                <p:fltVal val="0"/>
                                              </p:val>
                                            </p:tav>
                                            <p:tav tm="100000">
                                              <p:val>
                                                <p:strVal val="#ppt_h"/>
                                              </p:val>
                                            </p:tav>
                                          </p:tavLst>
                                        </p:anim>
                                        <p:animEffect transition="in" filter="fade">
                                          <p:cBhvr>
                                            <p:cTn id="16" dur="300"/>
                                            <p:tgtEl>
                                              <p:spTgt spid="17433"/>
                                            </p:tgtEl>
                                          </p:cBhvr>
                                        </p:animEffect>
                                      </p:childTnLst>
                                    </p:cTn>
                                  </p:par>
                                  <p:par>
                                    <p:cTn id="17" presetID="6" presetClass="emph" presetSubtype="0" autoRev="1" fill="hold" grpId="1" nodeType="withEffect">
                                      <p:stCondLst>
                                        <p:cond delay="600"/>
                                      </p:stCondLst>
                                      <p:childTnLst>
                                        <p:animScale>
                                          <p:cBhvr>
                                            <p:cTn id="18" dur="150" fill="hold"/>
                                            <p:tgtEl>
                                              <p:spTgt spid="17433"/>
                                            </p:tgtEl>
                                          </p:cBhvr>
                                          <p:by x="110000" y="110000"/>
                                        </p:animScale>
                                      </p:childTnLst>
                                    </p:cTn>
                                  </p:par>
                                  <p:par>
                                    <p:cTn id="19" presetID="53" presetClass="entr" presetSubtype="16" fill="hold" nodeType="withEffect">
                                      <p:stCondLst>
                                        <p:cond delay="100"/>
                                      </p:stCondLst>
                                      <p:childTnLst>
                                        <p:set>
                                          <p:cBhvr>
                                            <p:cTn id="20" dur="1" fill="hold">
                                              <p:stCondLst>
                                                <p:cond delay="0"/>
                                              </p:stCondLst>
                                            </p:cTn>
                                            <p:tgtEl>
                                              <p:spTgt spid="4"/>
                                            </p:tgtEl>
                                            <p:attrNameLst>
                                              <p:attrName>style.visibility</p:attrName>
                                            </p:attrNameLst>
                                          </p:cBhvr>
                                          <p:to>
                                            <p:strVal val="visible"/>
                                          </p:to>
                                        </p:set>
                                        <p:anim calcmode="lin" valueType="num">
                                          <p:cBhvr>
                                            <p:cTn id="21" dur="300" fill="hold"/>
                                            <p:tgtEl>
                                              <p:spTgt spid="4"/>
                                            </p:tgtEl>
                                            <p:attrNameLst>
                                              <p:attrName>ppt_w</p:attrName>
                                            </p:attrNameLst>
                                          </p:cBhvr>
                                          <p:tavLst>
                                            <p:tav tm="0">
                                              <p:val>
                                                <p:fltVal val="0"/>
                                              </p:val>
                                            </p:tav>
                                            <p:tav tm="100000">
                                              <p:val>
                                                <p:strVal val="#ppt_w"/>
                                              </p:val>
                                            </p:tav>
                                          </p:tavLst>
                                        </p:anim>
                                        <p:anim calcmode="lin" valueType="num">
                                          <p:cBhvr>
                                            <p:cTn id="22" dur="300" fill="hold"/>
                                            <p:tgtEl>
                                              <p:spTgt spid="4"/>
                                            </p:tgtEl>
                                            <p:attrNameLst>
                                              <p:attrName>ppt_h</p:attrName>
                                            </p:attrNameLst>
                                          </p:cBhvr>
                                          <p:tavLst>
                                            <p:tav tm="0">
                                              <p:val>
                                                <p:fltVal val="0"/>
                                              </p:val>
                                            </p:tav>
                                            <p:tav tm="100000">
                                              <p:val>
                                                <p:strVal val="#ppt_h"/>
                                              </p:val>
                                            </p:tav>
                                          </p:tavLst>
                                        </p:anim>
                                        <p:animEffect transition="in" filter="fade">
                                          <p:cBhvr>
                                            <p:cTn id="23" dur="300"/>
                                            <p:tgtEl>
                                              <p:spTgt spid="4"/>
                                            </p:tgtEl>
                                          </p:cBhvr>
                                        </p:animEffect>
                                      </p:childTnLst>
                                    </p:cTn>
                                  </p:par>
                                  <p:par>
                                    <p:cTn id="24" presetID="6" presetClass="emph" presetSubtype="0" autoRev="1" fill="hold" nodeType="withEffect">
                                      <p:stCondLst>
                                        <p:cond delay="400"/>
                                      </p:stCondLst>
                                      <p:childTnLst>
                                        <p:animScale>
                                          <p:cBhvr>
                                            <p:cTn id="25" dur="150" fill="hold"/>
                                            <p:tgtEl>
                                              <p:spTgt spid="4"/>
                                            </p:tgtEl>
                                          </p:cBhvr>
                                          <p:by x="110000" y="110000"/>
                                        </p:animScale>
                                      </p:childTnLst>
                                    </p:cTn>
                                  </p:par>
                                  <p:par>
                                    <p:cTn id="26" presetID="53" presetClass="entr" presetSubtype="16" fill="hold" grpId="0" nodeType="withEffect">
                                      <p:stCondLst>
                                        <p:cond delay="400"/>
                                      </p:stCondLst>
                                      <p:childTnLst>
                                        <p:set>
                                          <p:cBhvr>
                                            <p:cTn id="27" dur="1" fill="hold">
                                              <p:stCondLst>
                                                <p:cond delay="0"/>
                                              </p:stCondLst>
                                            </p:cTn>
                                            <p:tgtEl>
                                              <p:spTgt spid="17434"/>
                                            </p:tgtEl>
                                            <p:attrNameLst>
                                              <p:attrName>style.visibility</p:attrName>
                                            </p:attrNameLst>
                                          </p:cBhvr>
                                          <p:to>
                                            <p:strVal val="visible"/>
                                          </p:to>
                                        </p:set>
                                        <p:anim calcmode="lin" valueType="num">
                                          <p:cBhvr>
                                            <p:cTn id="28" dur="300" fill="hold"/>
                                            <p:tgtEl>
                                              <p:spTgt spid="17434"/>
                                            </p:tgtEl>
                                            <p:attrNameLst>
                                              <p:attrName>ppt_w</p:attrName>
                                            </p:attrNameLst>
                                          </p:cBhvr>
                                          <p:tavLst>
                                            <p:tav tm="0">
                                              <p:val>
                                                <p:fltVal val="0"/>
                                              </p:val>
                                            </p:tav>
                                            <p:tav tm="100000">
                                              <p:val>
                                                <p:strVal val="#ppt_w"/>
                                              </p:val>
                                            </p:tav>
                                          </p:tavLst>
                                        </p:anim>
                                        <p:anim calcmode="lin" valueType="num">
                                          <p:cBhvr>
                                            <p:cTn id="29" dur="300" fill="hold"/>
                                            <p:tgtEl>
                                              <p:spTgt spid="17434"/>
                                            </p:tgtEl>
                                            <p:attrNameLst>
                                              <p:attrName>ppt_h</p:attrName>
                                            </p:attrNameLst>
                                          </p:cBhvr>
                                          <p:tavLst>
                                            <p:tav tm="0">
                                              <p:val>
                                                <p:fltVal val="0"/>
                                              </p:val>
                                            </p:tav>
                                            <p:tav tm="100000">
                                              <p:val>
                                                <p:strVal val="#ppt_h"/>
                                              </p:val>
                                            </p:tav>
                                          </p:tavLst>
                                        </p:anim>
                                        <p:animEffect transition="in" filter="fade">
                                          <p:cBhvr>
                                            <p:cTn id="30" dur="300"/>
                                            <p:tgtEl>
                                              <p:spTgt spid="17434"/>
                                            </p:tgtEl>
                                          </p:cBhvr>
                                        </p:animEffect>
                                      </p:childTnLst>
                                    </p:cTn>
                                  </p:par>
                                  <p:par>
                                    <p:cTn id="31" presetID="6" presetClass="emph" presetSubtype="0" autoRev="1" fill="hold" grpId="1" nodeType="withEffect">
                                      <p:stCondLst>
                                        <p:cond delay="700"/>
                                      </p:stCondLst>
                                      <p:childTnLst>
                                        <p:animScale>
                                          <p:cBhvr>
                                            <p:cTn id="32" dur="150" fill="hold"/>
                                            <p:tgtEl>
                                              <p:spTgt spid="17434"/>
                                            </p:tgtEl>
                                          </p:cBhvr>
                                          <p:by x="110000" y="110000"/>
                                        </p:animScale>
                                      </p:childTnLst>
                                    </p:cTn>
                                  </p:par>
                                  <p:par>
                                    <p:cTn id="33" presetID="53" presetClass="entr" presetSubtype="16" fill="hold" nodeType="withEffect">
                                      <p:stCondLst>
                                        <p:cond delay="200"/>
                                      </p:stCondLst>
                                      <p:childTnLst>
                                        <p:set>
                                          <p:cBhvr>
                                            <p:cTn id="34" dur="1" fill="hold">
                                              <p:stCondLst>
                                                <p:cond delay="0"/>
                                              </p:stCondLst>
                                            </p:cTn>
                                            <p:tgtEl>
                                              <p:spTgt spid="5"/>
                                            </p:tgtEl>
                                            <p:attrNameLst>
                                              <p:attrName>style.visibility</p:attrName>
                                            </p:attrNameLst>
                                          </p:cBhvr>
                                          <p:to>
                                            <p:strVal val="visible"/>
                                          </p:to>
                                        </p:set>
                                        <p:anim calcmode="lin" valueType="num">
                                          <p:cBhvr>
                                            <p:cTn id="35" dur="300" fill="hold"/>
                                            <p:tgtEl>
                                              <p:spTgt spid="5"/>
                                            </p:tgtEl>
                                            <p:attrNameLst>
                                              <p:attrName>ppt_w</p:attrName>
                                            </p:attrNameLst>
                                          </p:cBhvr>
                                          <p:tavLst>
                                            <p:tav tm="0">
                                              <p:val>
                                                <p:fltVal val="0"/>
                                              </p:val>
                                            </p:tav>
                                            <p:tav tm="100000">
                                              <p:val>
                                                <p:strVal val="#ppt_w"/>
                                              </p:val>
                                            </p:tav>
                                          </p:tavLst>
                                        </p:anim>
                                        <p:anim calcmode="lin" valueType="num">
                                          <p:cBhvr>
                                            <p:cTn id="36" dur="300" fill="hold"/>
                                            <p:tgtEl>
                                              <p:spTgt spid="5"/>
                                            </p:tgtEl>
                                            <p:attrNameLst>
                                              <p:attrName>ppt_h</p:attrName>
                                            </p:attrNameLst>
                                          </p:cBhvr>
                                          <p:tavLst>
                                            <p:tav tm="0">
                                              <p:val>
                                                <p:fltVal val="0"/>
                                              </p:val>
                                            </p:tav>
                                            <p:tav tm="100000">
                                              <p:val>
                                                <p:strVal val="#ppt_h"/>
                                              </p:val>
                                            </p:tav>
                                          </p:tavLst>
                                        </p:anim>
                                        <p:animEffect transition="in" filter="fade">
                                          <p:cBhvr>
                                            <p:cTn id="37" dur="300"/>
                                            <p:tgtEl>
                                              <p:spTgt spid="5"/>
                                            </p:tgtEl>
                                          </p:cBhvr>
                                        </p:animEffect>
                                      </p:childTnLst>
                                    </p:cTn>
                                  </p:par>
                                  <p:par>
                                    <p:cTn id="38" presetID="6" presetClass="emph" presetSubtype="0" autoRev="1" fill="hold" nodeType="withEffect">
                                      <p:stCondLst>
                                        <p:cond delay="500"/>
                                      </p:stCondLst>
                                      <p:childTnLst>
                                        <p:animScale>
                                          <p:cBhvr>
                                            <p:cTn id="39" dur="150" fill="hold"/>
                                            <p:tgtEl>
                                              <p:spTgt spid="5"/>
                                            </p:tgtEl>
                                          </p:cBhvr>
                                          <p:by x="110000" y="110000"/>
                                        </p:animScale>
                                      </p:childTnLst>
                                    </p:cTn>
                                  </p:par>
                                  <p:par>
                                    <p:cTn id="40" presetID="53" presetClass="entr" presetSubtype="16" fill="hold" grpId="0" nodeType="withEffect">
                                      <p:stCondLst>
                                        <p:cond delay="500"/>
                                      </p:stCondLst>
                                      <p:childTnLst>
                                        <p:set>
                                          <p:cBhvr>
                                            <p:cTn id="41" dur="1" fill="hold">
                                              <p:stCondLst>
                                                <p:cond delay="0"/>
                                              </p:stCondLst>
                                            </p:cTn>
                                            <p:tgtEl>
                                              <p:spTgt spid="17435"/>
                                            </p:tgtEl>
                                            <p:attrNameLst>
                                              <p:attrName>style.visibility</p:attrName>
                                            </p:attrNameLst>
                                          </p:cBhvr>
                                          <p:to>
                                            <p:strVal val="visible"/>
                                          </p:to>
                                        </p:set>
                                        <p:anim calcmode="lin" valueType="num">
                                          <p:cBhvr>
                                            <p:cTn id="42" dur="300" fill="hold"/>
                                            <p:tgtEl>
                                              <p:spTgt spid="17435"/>
                                            </p:tgtEl>
                                            <p:attrNameLst>
                                              <p:attrName>ppt_w</p:attrName>
                                            </p:attrNameLst>
                                          </p:cBhvr>
                                          <p:tavLst>
                                            <p:tav tm="0">
                                              <p:val>
                                                <p:fltVal val="0"/>
                                              </p:val>
                                            </p:tav>
                                            <p:tav tm="100000">
                                              <p:val>
                                                <p:strVal val="#ppt_w"/>
                                              </p:val>
                                            </p:tav>
                                          </p:tavLst>
                                        </p:anim>
                                        <p:anim calcmode="lin" valueType="num">
                                          <p:cBhvr>
                                            <p:cTn id="43" dur="300" fill="hold"/>
                                            <p:tgtEl>
                                              <p:spTgt spid="17435"/>
                                            </p:tgtEl>
                                            <p:attrNameLst>
                                              <p:attrName>ppt_h</p:attrName>
                                            </p:attrNameLst>
                                          </p:cBhvr>
                                          <p:tavLst>
                                            <p:tav tm="0">
                                              <p:val>
                                                <p:fltVal val="0"/>
                                              </p:val>
                                            </p:tav>
                                            <p:tav tm="100000">
                                              <p:val>
                                                <p:strVal val="#ppt_h"/>
                                              </p:val>
                                            </p:tav>
                                          </p:tavLst>
                                        </p:anim>
                                        <p:animEffect transition="in" filter="fade">
                                          <p:cBhvr>
                                            <p:cTn id="44" dur="300"/>
                                            <p:tgtEl>
                                              <p:spTgt spid="17435"/>
                                            </p:tgtEl>
                                          </p:cBhvr>
                                        </p:animEffect>
                                      </p:childTnLst>
                                    </p:cTn>
                                  </p:par>
                                  <p:par>
                                    <p:cTn id="45" presetID="6" presetClass="emph" presetSubtype="0" autoRev="1" fill="hold" grpId="1" nodeType="withEffect">
                                      <p:stCondLst>
                                        <p:cond delay="800"/>
                                      </p:stCondLst>
                                      <p:childTnLst>
                                        <p:animScale>
                                          <p:cBhvr>
                                            <p:cTn id="46" dur="150" fill="hold"/>
                                            <p:tgtEl>
                                              <p:spTgt spid="17435"/>
                                            </p:tgtEl>
                                          </p:cBhvr>
                                          <p:by x="110000" y="110000"/>
                                        </p:animScale>
                                      </p:childTnLst>
                                    </p:cTn>
                                  </p:par>
                                  <p:par>
                                    <p:cTn id="47" presetID="53" presetClass="entr" presetSubtype="16" fill="hold" nodeType="withEffect">
                                      <p:stCondLst>
                                        <p:cond delay="300"/>
                                      </p:stCondLst>
                                      <p:childTnLst>
                                        <p:set>
                                          <p:cBhvr>
                                            <p:cTn id="48" dur="1" fill="hold">
                                              <p:stCondLst>
                                                <p:cond delay="0"/>
                                              </p:stCondLst>
                                            </p:cTn>
                                            <p:tgtEl>
                                              <p:spTgt spid="6"/>
                                            </p:tgtEl>
                                            <p:attrNameLst>
                                              <p:attrName>style.visibility</p:attrName>
                                            </p:attrNameLst>
                                          </p:cBhvr>
                                          <p:to>
                                            <p:strVal val="visible"/>
                                          </p:to>
                                        </p:set>
                                        <p:anim calcmode="lin" valueType="num">
                                          <p:cBhvr>
                                            <p:cTn id="49" dur="300" fill="hold"/>
                                            <p:tgtEl>
                                              <p:spTgt spid="6"/>
                                            </p:tgtEl>
                                            <p:attrNameLst>
                                              <p:attrName>ppt_w</p:attrName>
                                            </p:attrNameLst>
                                          </p:cBhvr>
                                          <p:tavLst>
                                            <p:tav tm="0">
                                              <p:val>
                                                <p:fltVal val="0"/>
                                              </p:val>
                                            </p:tav>
                                            <p:tav tm="100000">
                                              <p:val>
                                                <p:strVal val="#ppt_w"/>
                                              </p:val>
                                            </p:tav>
                                          </p:tavLst>
                                        </p:anim>
                                        <p:anim calcmode="lin" valueType="num">
                                          <p:cBhvr>
                                            <p:cTn id="50" dur="300" fill="hold"/>
                                            <p:tgtEl>
                                              <p:spTgt spid="6"/>
                                            </p:tgtEl>
                                            <p:attrNameLst>
                                              <p:attrName>ppt_h</p:attrName>
                                            </p:attrNameLst>
                                          </p:cBhvr>
                                          <p:tavLst>
                                            <p:tav tm="0">
                                              <p:val>
                                                <p:fltVal val="0"/>
                                              </p:val>
                                            </p:tav>
                                            <p:tav tm="100000">
                                              <p:val>
                                                <p:strVal val="#ppt_h"/>
                                              </p:val>
                                            </p:tav>
                                          </p:tavLst>
                                        </p:anim>
                                        <p:animEffect transition="in" filter="fade">
                                          <p:cBhvr>
                                            <p:cTn id="51" dur="300"/>
                                            <p:tgtEl>
                                              <p:spTgt spid="6"/>
                                            </p:tgtEl>
                                          </p:cBhvr>
                                        </p:animEffect>
                                      </p:childTnLst>
                                    </p:cTn>
                                  </p:par>
                                  <p:par>
                                    <p:cTn id="52" presetID="6" presetClass="emph" presetSubtype="0" autoRev="1" fill="hold" nodeType="withEffect">
                                      <p:stCondLst>
                                        <p:cond delay="600"/>
                                      </p:stCondLst>
                                      <p:childTnLst>
                                        <p:animScale>
                                          <p:cBhvr>
                                            <p:cTn id="53" dur="150" fill="hold"/>
                                            <p:tgtEl>
                                              <p:spTgt spid="6"/>
                                            </p:tgtEl>
                                          </p:cBhvr>
                                          <p:by x="110000" y="110000"/>
                                        </p:animScale>
                                      </p:childTnLst>
                                    </p:cTn>
                                  </p:par>
                                  <p:par>
                                    <p:cTn id="54" presetID="53" presetClass="entr" presetSubtype="16" fill="hold" grpId="0" nodeType="withEffect">
                                      <p:stCondLst>
                                        <p:cond delay="600"/>
                                      </p:stCondLst>
                                      <p:childTnLst>
                                        <p:set>
                                          <p:cBhvr>
                                            <p:cTn id="55" dur="1" fill="hold">
                                              <p:stCondLst>
                                                <p:cond delay="0"/>
                                              </p:stCondLst>
                                            </p:cTn>
                                            <p:tgtEl>
                                              <p:spTgt spid="17436"/>
                                            </p:tgtEl>
                                            <p:attrNameLst>
                                              <p:attrName>style.visibility</p:attrName>
                                            </p:attrNameLst>
                                          </p:cBhvr>
                                          <p:to>
                                            <p:strVal val="visible"/>
                                          </p:to>
                                        </p:set>
                                        <p:anim calcmode="lin" valueType="num">
                                          <p:cBhvr>
                                            <p:cTn id="56" dur="300" fill="hold"/>
                                            <p:tgtEl>
                                              <p:spTgt spid="17436"/>
                                            </p:tgtEl>
                                            <p:attrNameLst>
                                              <p:attrName>ppt_w</p:attrName>
                                            </p:attrNameLst>
                                          </p:cBhvr>
                                          <p:tavLst>
                                            <p:tav tm="0">
                                              <p:val>
                                                <p:fltVal val="0"/>
                                              </p:val>
                                            </p:tav>
                                            <p:tav tm="100000">
                                              <p:val>
                                                <p:strVal val="#ppt_w"/>
                                              </p:val>
                                            </p:tav>
                                          </p:tavLst>
                                        </p:anim>
                                        <p:anim calcmode="lin" valueType="num">
                                          <p:cBhvr>
                                            <p:cTn id="57" dur="300" fill="hold"/>
                                            <p:tgtEl>
                                              <p:spTgt spid="17436"/>
                                            </p:tgtEl>
                                            <p:attrNameLst>
                                              <p:attrName>ppt_h</p:attrName>
                                            </p:attrNameLst>
                                          </p:cBhvr>
                                          <p:tavLst>
                                            <p:tav tm="0">
                                              <p:val>
                                                <p:fltVal val="0"/>
                                              </p:val>
                                            </p:tav>
                                            <p:tav tm="100000">
                                              <p:val>
                                                <p:strVal val="#ppt_h"/>
                                              </p:val>
                                            </p:tav>
                                          </p:tavLst>
                                        </p:anim>
                                        <p:animEffect transition="in" filter="fade">
                                          <p:cBhvr>
                                            <p:cTn id="58" dur="300"/>
                                            <p:tgtEl>
                                              <p:spTgt spid="17436"/>
                                            </p:tgtEl>
                                          </p:cBhvr>
                                        </p:animEffect>
                                      </p:childTnLst>
                                    </p:cTn>
                                  </p:par>
                                  <p:par>
                                    <p:cTn id="59" presetID="6" presetClass="emph" presetSubtype="0" autoRev="1" fill="hold" grpId="1" nodeType="withEffect">
                                      <p:stCondLst>
                                        <p:cond delay="900"/>
                                      </p:stCondLst>
                                      <p:childTnLst>
                                        <p:animScale>
                                          <p:cBhvr>
                                            <p:cTn id="60" dur="150" fill="hold"/>
                                            <p:tgtEl>
                                              <p:spTgt spid="17436"/>
                                            </p:tgtEl>
                                          </p:cBhvr>
                                          <p:by x="110000" y="110000"/>
                                        </p:animScale>
                                      </p:childTnLst>
                                    </p:cTn>
                                  </p:par>
                                  <p:par>
                                    <p:cTn id="61" presetID="2" presetClass="entr" presetSubtype="8" fill="hold" grpId="0" nodeType="withEffect">
                                      <p:stCondLst>
                                        <p:cond delay="900"/>
                                      </p:stCondLst>
                                      <p:childTnLst>
                                        <p:set>
                                          <p:cBhvr>
                                            <p:cTn id="62" dur="1" fill="hold">
                                              <p:stCondLst>
                                                <p:cond delay="0"/>
                                              </p:stCondLst>
                                            </p:cTn>
                                            <p:tgtEl>
                                              <p:spTgt spid="17437"/>
                                            </p:tgtEl>
                                            <p:attrNameLst>
                                              <p:attrName>style.visibility</p:attrName>
                                            </p:attrNameLst>
                                          </p:cBhvr>
                                          <p:to>
                                            <p:strVal val="visible"/>
                                          </p:to>
                                        </p:set>
                                        <p:anim calcmode="lin" valueType="num">
                                          <p:cBhvr additive="base">
                                            <p:cTn id="63" dur="1000" fill="hold"/>
                                            <p:tgtEl>
                                              <p:spTgt spid="17437"/>
                                            </p:tgtEl>
                                            <p:attrNameLst>
                                              <p:attrName>ppt_x</p:attrName>
                                            </p:attrNameLst>
                                          </p:cBhvr>
                                          <p:tavLst>
                                            <p:tav tm="0">
                                              <p:val>
                                                <p:strVal val="0-#ppt_w/2"/>
                                              </p:val>
                                            </p:tav>
                                            <p:tav tm="100000">
                                              <p:val>
                                                <p:strVal val="#ppt_x"/>
                                              </p:val>
                                            </p:tav>
                                          </p:tavLst>
                                        </p:anim>
                                        <p:anim calcmode="lin" valueType="num">
                                          <p:cBhvr additive="base">
                                            <p:cTn id="64" dur="1000" fill="hold"/>
                                            <p:tgtEl>
                                              <p:spTgt spid="17437"/>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1500"/>
                                      </p:stCondLst>
                                      <p:childTnLst>
                                        <p:set>
                                          <p:cBhvr>
                                            <p:cTn id="66" dur="1" fill="hold">
                                              <p:stCondLst>
                                                <p:cond delay="0"/>
                                              </p:stCondLst>
                                            </p:cTn>
                                            <p:tgtEl>
                                              <p:spTgt spid="17438"/>
                                            </p:tgtEl>
                                            <p:attrNameLst>
                                              <p:attrName>style.visibility</p:attrName>
                                            </p:attrNameLst>
                                          </p:cBhvr>
                                          <p:to>
                                            <p:strVal val="visible"/>
                                          </p:to>
                                        </p:set>
                                        <p:anim calcmode="lin" valueType="num">
                                          <p:cBhvr additive="base">
                                            <p:cTn id="67" dur="1000" fill="hold"/>
                                            <p:tgtEl>
                                              <p:spTgt spid="17438"/>
                                            </p:tgtEl>
                                            <p:attrNameLst>
                                              <p:attrName>ppt_x</p:attrName>
                                            </p:attrNameLst>
                                          </p:cBhvr>
                                          <p:tavLst>
                                            <p:tav tm="0">
                                              <p:val>
                                                <p:strVal val="0-#ppt_w/2"/>
                                              </p:val>
                                            </p:tav>
                                            <p:tav tm="100000">
                                              <p:val>
                                                <p:strVal val="#ppt_x"/>
                                              </p:val>
                                            </p:tav>
                                          </p:tavLst>
                                        </p:anim>
                                        <p:anim calcmode="lin" valueType="num">
                                          <p:cBhvr additive="base">
                                            <p:cTn id="68" dur="1000" fill="hold"/>
                                            <p:tgtEl>
                                              <p:spTgt spid="17438"/>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2000"/>
                                      </p:stCondLst>
                                      <p:childTnLst>
                                        <p:set>
                                          <p:cBhvr>
                                            <p:cTn id="70" dur="1" fill="hold">
                                              <p:stCondLst>
                                                <p:cond delay="0"/>
                                              </p:stCondLst>
                                            </p:cTn>
                                            <p:tgtEl>
                                              <p:spTgt spid="17445"/>
                                            </p:tgtEl>
                                            <p:attrNameLst>
                                              <p:attrName>style.visibility</p:attrName>
                                            </p:attrNameLst>
                                          </p:cBhvr>
                                          <p:to>
                                            <p:strVal val="visible"/>
                                          </p:to>
                                        </p:set>
                                        <p:anim calcmode="lin" valueType="num">
                                          <p:cBhvr additive="base">
                                            <p:cTn id="71" dur="1000" fill="hold"/>
                                            <p:tgtEl>
                                              <p:spTgt spid="17445"/>
                                            </p:tgtEl>
                                            <p:attrNameLst>
                                              <p:attrName>ppt_x</p:attrName>
                                            </p:attrNameLst>
                                          </p:cBhvr>
                                          <p:tavLst>
                                            <p:tav tm="0">
                                              <p:val>
                                                <p:strVal val="0-#ppt_w/2"/>
                                              </p:val>
                                            </p:tav>
                                            <p:tav tm="100000">
                                              <p:val>
                                                <p:strVal val="#ppt_x"/>
                                              </p:val>
                                            </p:tav>
                                          </p:tavLst>
                                        </p:anim>
                                        <p:anim calcmode="lin" valueType="num">
                                          <p:cBhvr additive="base">
                                            <p:cTn id="72" dur="1000" fill="hold"/>
                                            <p:tgtEl>
                                              <p:spTgt spid="17445"/>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2500"/>
                                      </p:stCondLst>
                                      <p:childTnLst>
                                        <p:set>
                                          <p:cBhvr>
                                            <p:cTn id="74" dur="1" fill="hold">
                                              <p:stCondLst>
                                                <p:cond delay="0"/>
                                              </p:stCondLst>
                                            </p:cTn>
                                            <p:tgtEl>
                                              <p:spTgt spid="17440"/>
                                            </p:tgtEl>
                                            <p:attrNameLst>
                                              <p:attrName>style.visibility</p:attrName>
                                            </p:attrNameLst>
                                          </p:cBhvr>
                                          <p:to>
                                            <p:strVal val="visible"/>
                                          </p:to>
                                        </p:set>
                                        <p:anim calcmode="lin" valueType="num">
                                          <p:cBhvr additive="base">
                                            <p:cTn id="75" dur="1000" fill="hold"/>
                                            <p:tgtEl>
                                              <p:spTgt spid="17440"/>
                                            </p:tgtEl>
                                            <p:attrNameLst>
                                              <p:attrName>ppt_x</p:attrName>
                                            </p:attrNameLst>
                                          </p:cBhvr>
                                          <p:tavLst>
                                            <p:tav tm="0">
                                              <p:val>
                                                <p:strVal val="1+#ppt_w/2"/>
                                              </p:val>
                                            </p:tav>
                                            <p:tav tm="100000">
                                              <p:val>
                                                <p:strVal val="#ppt_x"/>
                                              </p:val>
                                            </p:tav>
                                          </p:tavLst>
                                        </p:anim>
                                        <p:anim calcmode="lin" valueType="num">
                                          <p:cBhvr additive="base">
                                            <p:cTn id="76" dur="1000" fill="hold"/>
                                            <p:tgtEl>
                                              <p:spTgt spid="17440"/>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stCondLst>
                                        <p:cond delay="3000"/>
                                      </p:stCondLst>
                                      <p:childTnLst>
                                        <p:set>
                                          <p:cBhvr>
                                            <p:cTn id="78" dur="1" fill="hold">
                                              <p:stCondLst>
                                                <p:cond delay="0"/>
                                              </p:stCondLst>
                                            </p:cTn>
                                            <p:tgtEl>
                                              <p:spTgt spid="17442"/>
                                            </p:tgtEl>
                                            <p:attrNameLst>
                                              <p:attrName>style.visibility</p:attrName>
                                            </p:attrNameLst>
                                          </p:cBhvr>
                                          <p:to>
                                            <p:strVal val="visible"/>
                                          </p:to>
                                        </p:set>
                                        <p:anim calcmode="lin" valueType="num">
                                          <p:cBhvr additive="base">
                                            <p:cTn id="79" dur="1000" fill="hold"/>
                                            <p:tgtEl>
                                              <p:spTgt spid="17442"/>
                                            </p:tgtEl>
                                            <p:attrNameLst>
                                              <p:attrName>ppt_x</p:attrName>
                                            </p:attrNameLst>
                                          </p:cBhvr>
                                          <p:tavLst>
                                            <p:tav tm="0">
                                              <p:val>
                                                <p:strVal val="1+#ppt_w/2"/>
                                              </p:val>
                                            </p:tav>
                                            <p:tav tm="100000">
                                              <p:val>
                                                <p:strVal val="#ppt_x"/>
                                              </p:val>
                                            </p:tav>
                                          </p:tavLst>
                                        </p:anim>
                                        <p:anim calcmode="lin" valueType="num">
                                          <p:cBhvr additive="base">
                                            <p:cTn id="80" dur="1000" fill="hold"/>
                                            <p:tgtEl>
                                              <p:spTgt spid="17442"/>
                                            </p:tgtEl>
                                            <p:attrNameLst>
                                              <p:attrName>ppt_y</p:attrName>
                                            </p:attrNameLst>
                                          </p:cBhvr>
                                          <p:tavLst>
                                            <p:tav tm="0">
                                              <p:val>
                                                <p:strVal val="#ppt_y"/>
                                              </p:val>
                                            </p:tav>
                                            <p:tav tm="100000">
                                              <p:val>
                                                <p:strVal val="#ppt_y"/>
                                              </p:val>
                                            </p:tav>
                                          </p:tavLst>
                                        </p:anim>
                                      </p:childTnLst>
                                    </p:cTn>
                                  </p:par>
                                  <p:par>
                                    <p:cTn id="81" presetID="2" presetClass="entr" presetSubtype="2" fill="hold" grpId="0" nodeType="withEffect">
                                      <p:stCondLst>
                                        <p:cond delay="3500"/>
                                      </p:stCondLst>
                                      <p:childTnLst>
                                        <p:set>
                                          <p:cBhvr>
                                            <p:cTn id="82" dur="1" fill="hold">
                                              <p:stCondLst>
                                                <p:cond delay="0"/>
                                              </p:stCondLst>
                                            </p:cTn>
                                            <p:tgtEl>
                                              <p:spTgt spid="17447"/>
                                            </p:tgtEl>
                                            <p:attrNameLst>
                                              <p:attrName>style.visibility</p:attrName>
                                            </p:attrNameLst>
                                          </p:cBhvr>
                                          <p:to>
                                            <p:strVal val="visible"/>
                                          </p:to>
                                        </p:set>
                                        <p:anim calcmode="lin" valueType="num">
                                          <p:cBhvr additive="base">
                                            <p:cTn id="83" dur="1000" fill="hold"/>
                                            <p:tgtEl>
                                              <p:spTgt spid="17447"/>
                                            </p:tgtEl>
                                            <p:attrNameLst>
                                              <p:attrName>ppt_x</p:attrName>
                                            </p:attrNameLst>
                                          </p:cBhvr>
                                          <p:tavLst>
                                            <p:tav tm="0">
                                              <p:val>
                                                <p:strVal val="1+#ppt_w/2"/>
                                              </p:val>
                                            </p:tav>
                                            <p:tav tm="100000">
                                              <p:val>
                                                <p:strVal val="#ppt_x"/>
                                              </p:val>
                                            </p:tav>
                                          </p:tavLst>
                                        </p:anim>
                                        <p:anim calcmode="lin" valueType="num">
                                          <p:cBhvr additive="base">
                                            <p:cTn id="84" dur="1000" fill="hold"/>
                                            <p:tgtEl>
                                              <p:spTgt spid="17447"/>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4000"/>
                                      </p:stCondLst>
                                      <p:childTnLst>
                                        <p:set>
                                          <p:cBhvr>
                                            <p:cTn id="86" dur="1" fill="hold">
                                              <p:stCondLst>
                                                <p:cond delay="0"/>
                                              </p:stCondLst>
                                            </p:cTn>
                                            <p:tgtEl>
                                              <p:spTgt spid="17439"/>
                                            </p:tgtEl>
                                            <p:attrNameLst>
                                              <p:attrName>style.visibility</p:attrName>
                                            </p:attrNameLst>
                                          </p:cBhvr>
                                          <p:to>
                                            <p:strVal val="visible"/>
                                          </p:to>
                                        </p:set>
                                        <p:anim calcmode="lin" valueType="num">
                                          <p:cBhvr additive="base">
                                            <p:cTn id="87" dur="1000" fill="hold"/>
                                            <p:tgtEl>
                                              <p:spTgt spid="17439"/>
                                            </p:tgtEl>
                                            <p:attrNameLst>
                                              <p:attrName>ppt_x</p:attrName>
                                            </p:attrNameLst>
                                          </p:cBhvr>
                                          <p:tavLst>
                                            <p:tav tm="0">
                                              <p:val>
                                                <p:strVal val="0-#ppt_w/2"/>
                                              </p:val>
                                            </p:tav>
                                            <p:tav tm="100000">
                                              <p:val>
                                                <p:strVal val="#ppt_x"/>
                                              </p:val>
                                            </p:tav>
                                          </p:tavLst>
                                        </p:anim>
                                        <p:anim calcmode="lin" valueType="num">
                                          <p:cBhvr additive="base">
                                            <p:cTn id="88" dur="1000" fill="hold"/>
                                            <p:tgtEl>
                                              <p:spTgt spid="17439"/>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4500"/>
                                      </p:stCondLst>
                                      <p:childTnLst>
                                        <p:set>
                                          <p:cBhvr>
                                            <p:cTn id="90" dur="1" fill="hold">
                                              <p:stCondLst>
                                                <p:cond delay="0"/>
                                              </p:stCondLst>
                                            </p:cTn>
                                            <p:tgtEl>
                                              <p:spTgt spid="17444"/>
                                            </p:tgtEl>
                                            <p:attrNameLst>
                                              <p:attrName>style.visibility</p:attrName>
                                            </p:attrNameLst>
                                          </p:cBhvr>
                                          <p:to>
                                            <p:strVal val="visible"/>
                                          </p:to>
                                        </p:set>
                                        <p:anim calcmode="lin" valueType="num">
                                          <p:cBhvr additive="base">
                                            <p:cTn id="91" dur="1000" fill="hold"/>
                                            <p:tgtEl>
                                              <p:spTgt spid="17444"/>
                                            </p:tgtEl>
                                            <p:attrNameLst>
                                              <p:attrName>ppt_x</p:attrName>
                                            </p:attrNameLst>
                                          </p:cBhvr>
                                          <p:tavLst>
                                            <p:tav tm="0">
                                              <p:val>
                                                <p:strVal val="0-#ppt_w/2"/>
                                              </p:val>
                                            </p:tav>
                                            <p:tav tm="100000">
                                              <p:val>
                                                <p:strVal val="#ppt_x"/>
                                              </p:val>
                                            </p:tav>
                                          </p:tavLst>
                                        </p:anim>
                                        <p:anim calcmode="lin" valueType="num">
                                          <p:cBhvr additive="base">
                                            <p:cTn id="92" dur="1000" fill="hold"/>
                                            <p:tgtEl>
                                              <p:spTgt spid="17444"/>
                                            </p:tgtEl>
                                            <p:attrNameLst>
                                              <p:attrName>ppt_y</p:attrName>
                                            </p:attrNameLst>
                                          </p:cBhvr>
                                          <p:tavLst>
                                            <p:tav tm="0">
                                              <p:val>
                                                <p:strVal val="#ppt_y"/>
                                              </p:val>
                                            </p:tav>
                                            <p:tav tm="100000">
                                              <p:val>
                                                <p:strVal val="#ppt_y"/>
                                              </p:val>
                                            </p:tav>
                                          </p:tavLst>
                                        </p:anim>
                                      </p:childTnLst>
                                    </p:cTn>
                                  </p:par>
                                  <p:par>
                                    <p:cTn id="93" presetID="2" presetClass="entr" presetSubtype="8" fill="hold" grpId="0" nodeType="withEffect">
                                      <p:stCondLst>
                                        <p:cond delay="5000"/>
                                      </p:stCondLst>
                                      <p:childTnLst>
                                        <p:set>
                                          <p:cBhvr>
                                            <p:cTn id="94" dur="1" fill="hold">
                                              <p:stCondLst>
                                                <p:cond delay="0"/>
                                              </p:stCondLst>
                                            </p:cTn>
                                            <p:tgtEl>
                                              <p:spTgt spid="17446"/>
                                            </p:tgtEl>
                                            <p:attrNameLst>
                                              <p:attrName>style.visibility</p:attrName>
                                            </p:attrNameLst>
                                          </p:cBhvr>
                                          <p:to>
                                            <p:strVal val="visible"/>
                                          </p:to>
                                        </p:set>
                                        <p:anim calcmode="lin" valueType="num">
                                          <p:cBhvr additive="base">
                                            <p:cTn id="95" dur="1000" fill="hold"/>
                                            <p:tgtEl>
                                              <p:spTgt spid="17446"/>
                                            </p:tgtEl>
                                            <p:attrNameLst>
                                              <p:attrName>ppt_x</p:attrName>
                                            </p:attrNameLst>
                                          </p:cBhvr>
                                          <p:tavLst>
                                            <p:tav tm="0">
                                              <p:val>
                                                <p:strVal val="0-#ppt_w/2"/>
                                              </p:val>
                                            </p:tav>
                                            <p:tav tm="100000">
                                              <p:val>
                                                <p:strVal val="#ppt_x"/>
                                              </p:val>
                                            </p:tav>
                                          </p:tavLst>
                                        </p:anim>
                                        <p:anim calcmode="lin" valueType="num">
                                          <p:cBhvr additive="base">
                                            <p:cTn id="96" dur="1000" fill="hold"/>
                                            <p:tgtEl>
                                              <p:spTgt spid="17446"/>
                                            </p:tgtEl>
                                            <p:attrNameLst>
                                              <p:attrName>ppt_y</p:attrName>
                                            </p:attrNameLst>
                                          </p:cBhvr>
                                          <p:tavLst>
                                            <p:tav tm="0">
                                              <p:val>
                                                <p:strVal val="#ppt_y"/>
                                              </p:val>
                                            </p:tav>
                                            <p:tav tm="100000">
                                              <p:val>
                                                <p:strVal val="#ppt_y"/>
                                              </p:val>
                                            </p:tav>
                                          </p:tavLst>
                                        </p:anim>
                                      </p:childTnLst>
                                    </p:cTn>
                                  </p:par>
                                  <p:par>
                                    <p:cTn id="97" presetID="2" presetClass="entr" presetSubtype="2" fill="hold" grpId="0" nodeType="withEffect">
                                      <p:stCondLst>
                                        <p:cond delay="5500"/>
                                      </p:stCondLst>
                                      <p:childTnLst>
                                        <p:set>
                                          <p:cBhvr>
                                            <p:cTn id="98" dur="1" fill="hold">
                                              <p:stCondLst>
                                                <p:cond delay="0"/>
                                              </p:stCondLst>
                                            </p:cTn>
                                            <p:tgtEl>
                                              <p:spTgt spid="17441"/>
                                            </p:tgtEl>
                                            <p:attrNameLst>
                                              <p:attrName>style.visibility</p:attrName>
                                            </p:attrNameLst>
                                          </p:cBhvr>
                                          <p:to>
                                            <p:strVal val="visible"/>
                                          </p:to>
                                        </p:set>
                                        <p:anim calcmode="lin" valueType="num">
                                          <p:cBhvr additive="base">
                                            <p:cTn id="99" dur="1000" fill="hold"/>
                                            <p:tgtEl>
                                              <p:spTgt spid="17441"/>
                                            </p:tgtEl>
                                            <p:attrNameLst>
                                              <p:attrName>ppt_x</p:attrName>
                                            </p:attrNameLst>
                                          </p:cBhvr>
                                          <p:tavLst>
                                            <p:tav tm="0">
                                              <p:val>
                                                <p:strVal val="1+#ppt_w/2"/>
                                              </p:val>
                                            </p:tav>
                                            <p:tav tm="100000">
                                              <p:val>
                                                <p:strVal val="#ppt_x"/>
                                              </p:val>
                                            </p:tav>
                                          </p:tavLst>
                                        </p:anim>
                                        <p:anim calcmode="lin" valueType="num">
                                          <p:cBhvr additive="base">
                                            <p:cTn id="100" dur="1000" fill="hold"/>
                                            <p:tgtEl>
                                              <p:spTgt spid="17441"/>
                                            </p:tgtEl>
                                            <p:attrNameLst>
                                              <p:attrName>ppt_y</p:attrName>
                                            </p:attrNameLst>
                                          </p:cBhvr>
                                          <p:tavLst>
                                            <p:tav tm="0">
                                              <p:val>
                                                <p:strVal val="#ppt_y"/>
                                              </p:val>
                                            </p:tav>
                                            <p:tav tm="100000">
                                              <p:val>
                                                <p:strVal val="#ppt_y"/>
                                              </p:val>
                                            </p:tav>
                                          </p:tavLst>
                                        </p:anim>
                                      </p:childTnLst>
                                    </p:cTn>
                                  </p:par>
                                  <p:par>
                                    <p:cTn id="101" presetID="2" presetClass="entr" presetSubtype="2" fill="hold" grpId="0" nodeType="withEffect">
                                      <p:stCondLst>
                                        <p:cond delay="6000"/>
                                      </p:stCondLst>
                                      <p:childTnLst>
                                        <p:set>
                                          <p:cBhvr>
                                            <p:cTn id="102" dur="1" fill="hold">
                                              <p:stCondLst>
                                                <p:cond delay="0"/>
                                              </p:stCondLst>
                                            </p:cTn>
                                            <p:tgtEl>
                                              <p:spTgt spid="17443"/>
                                            </p:tgtEl>
                                            <p:attrNameLst>
                                              <p:attrName>style.visibility</p:attrName>
                                            </p:attrNameLst>
                                          </p:cBhvr>
                                          <p:to>
                                            <p:strVal val="visible"/>
                                          </p:to>
                                        </p:set>
                                        <p:anim calcmode="lin" valueType="num">
                                          <p:cBhvr additive="base">
                                            <p:cTn id="103" dur="1000" fill="hold"/>
                                            <p:tgtEl>
                                              <p:spTgt spid="17443"/>
                                            </p:tgtEl>
                                            <p:attrNameLst>
                                              <p:attrName>ppt_x</p:attrName>
                                            </p:attrNameLst>
                                          </p:cBhvr>
                                          <p:tavLst>
                                            <p:tav tm="0">
                                              <p:val>
                                                <p:strVal val="1+#ppt_w/2"/>
                                              </p:val>
                                            </p:tav>
                                            <p:tav tm="100000">
                                              <p:val>
                                                <p:strVal val="#ppt_x"/>
                                              </p:val>
                                            </p:tav>
                                          </p:tavLst>
                                        </p:anim>
                                        <p:anim calcmode="lin" valueType="num">
                                          <p:cBhvr additive="base">
                                            <p:cTn id="104" dur="1000" fill="hold"/>
                                            <p:tgtEl>
                                              <p:spTgt spid="17443"/>
                                            </p:tgtEl>
                                            <p:attrNameLst>
                                              <p:attrName>ppt_y</p:attrName>
                                            </p:attrNameLst>
                                          </p:cBhvr>
                                          <p:tavLst>
                                            <p:tav tm="0">
                                              <p:val>
                                                <p:strVal val="#ppt_y"/>
                                              </p:val>
                                            </p:tav>
                                            <p:tav tm="100000">
                                              <p:val>
                                                <p:strVal val="#ppt_y"/>
                                              </p:val>
                                            </p:tav>
                                          </p:tavLst>
                                        </p:anim>
                                      </p:childTnLst>
                                    </p:cTn>
                                  </p:par>
                                  <p:par>
                                    <p:cTn id="105" presetID="2" presetClass="entr" presetSubtype="2" fill="hold" grpId="0" nodeType="withEffect">
                                      <p:stCondLst>
                                        <p:cond delay="6500"/>
                                      </p:stCondLst>
                                      <p:childTnLst>
                                        <p:set>
                                          <p:cBhvr>
                                            <p:cTn id="106" dur="1" fill="hold">
                                              <p:stCondLst>
                                                <p:cond delay="0"/>
                                              </p:stCondLst>
                                            </p:cTn>
                                            <p:tgtEl>
                                              <p:spTgt spid="17448"/>
                                            </p:tgtEl>
                                            <p:attrNameLst>
                                              <p:attrName>style.visibility</p:attrName>
                                            </p:attrNameLst>
                                          </p:cBhvr>
                                          <p:to>
                                            <p:strVal val="visible"/>
                                          </p:to>
                                        </p:set>
                                        <p:anim calcmode="lin" valueType="num">
                                          <p:cBhvr additive="base">
                                            <p:cTn id="107" dur="1000" fill="hold"/>
                                            <p:tgtEl>
                                              <p:spTgt spid="17448"/>
                                            </p:tgtEl>
                                            <p:attrNameLst>
                                              <p:attrName>ppt_x</p:attrName>
                                            </p:attrNameLst>
                                          </p:cBhvr>
                                          <p:tavLst>
                                            <p:tav tm="0">
                                              <p:val>
                                                <p:strVal val="1+#ppt_w/2"/>
                                              </p:val>
                                            </p:tav>
                                            <p:tav tm="100000">
                                              <p:val>
                                                <p:strVal val="#ppt_x"/>
                                              </p:val>
                                            </p:tav>
                                          </p:tavLst>
                                        </p:anim>
                                        <p:anim calcmode="lin" valueType="num">
                                          <p:cBhvr additive="base">
                                            <p:cTn id="108" dur="1000" fill="hold"/>
                                            <p:tgtEl>
                                              <p:spTgt spid="174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37" grpId="0" animBg="1"/>
          <p:bldP spid="17438" grpId="0" animBg="1"/>
          <p:bldP spid="17439" grpId="0" animBg="1"/>
          <p:bldP spid="17440" grpId="0" animBg="1"/>
          <p:bldP spid="17441" grpId="0" animBg="1"/>
          <p:bldP spid="17442" grpId="0" animBg="1"/>
          <p:bldP spid="17443" grpId="0" animBg="1"/>
          <p:bldP spid="17444" grpId="0" animBg="1"/>
          <p:bldP spid="17445" grpId="0"/>
          <p:bldP spid="17446" grpId="0"/>
          <p:bldP spid="17447" grpId="0"/>
          <p:bldP spid="17448" grpId="0"/>
          <p:bldP spid="17433" grpId="0"/>
          <p:bldP spid="17433" grpId="1"/>
          <p:bldP spid="17434" grpId="0"/>
          <p:bldP spid="17434" grpId="1"/>
          <p:bldP spid="17435" grpId="0"/>
          <p:bldP spid="17435" grpId="1"/>
          <p:bldP spid="17436" grpId="0"/>
          <p:bldP spid="17436" grpId="1"/>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234" name="Group 26"/>
          <p:cNvGrpSpPr/>
          <p:nvPr/>
        </p:nvGrpSpPr>
        <p:grpSpPr bwMode="auto">
          <a:xfrm>
            <a:off x="847762" y="1343973"/>
            <a:ext cx="1301618" cy="1249374"/>
            <a:chOff x="567" y="879"/>
            <a:chExt cx="872" cy="837"/>
          </a:xfrm>
          <a:effectLst>
            <a:outerShdw blurRad="190500" dist="190500" dir="5400000" algn="ctr" rotWithShape="0">
              <a:srgbClr val="000000">
                <a:alpha val="43137"/>
              </a:srgbClr>
            </a:outerShdw>
          </a:effectLst>
        </p:grpSpPr>
        <p:sp>
          <p:nvSpPr>
            <p:cNvPr id="74776" name="Freeform 9"/>
            <p:cNvSpPr>
              <a:spLocks noEditPoints="1"/>
            </p:cNvSpPr>
            <p:nvPr/>
          </p:nvSpPr>
          <p:spPr bwMode="auto">
            <a:xfrm>
              <a:off x="755" y="1039"/>
              <a:ext cx="684" cy="677"/>
            </a:xfrm>
            <a:custGeom>
              <a:avLst/>
              <a:gdLst>
                <a:gd name="T0" fmla="*/ 106210215 w 295"/>
                <a:gd name="T1" fmla="*/ 0 h 295"/>
                <a:gd name="T2" fmla="*/ 0 w 295"/>
                <a:gd name="T3" fmla="*/ 100026869 h 295"/>
                <a:gd name="T4" fmla="*/ 106210215 w 295"/>
                <a:gd name="T5" fmla="*/ 199377675 h 295"/>
                <a:gd name="T6" fmla="*/ 211702652 w 295"/>
                <a:gd name="T7" fmla="*/ 100026869 h 295"/>
                <a:gd name="T8" fmla="*/ 106210215 w 295"/>
                <a:gd name="T9" fmla="*/ 0 h 295"/>
                <a:gd name="T10" fmla="*/ 106210215 w 295"/>
                <a:gd name="T11" fmla="*/ 149364296 h 295"/>
                <a:gd name="T12" fmla="*/ 53105144 w 295"/>
                <a:gd name="T13" fmla="*/ 100026869 h 295"/>
                <a:gd name="T14" fmla="*/ 106210215 w 295"/>
                <a:gd name="T15" fmla="*/ 50013361 h 295"/>
                <a:gd name="T16" fmla="*/ 158597637 w 295"/>
                <a:gd name="T17" fmla="*/ 100026869 h 295"/>
                <a:gd name="T18" fmla="*/ 106210215 w 295"/>
                <a:gd name="T19" fmla="*/ 149364296 h 2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5"/>
                <a:gd name="T31" fmla="*/ 0 h 295"/>
                <a:gd name="T32" fmla="*/ 295 w 295"/>
                <a:gd name="T33" fmla="*/ 295 h 29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5" h="295">
                  <a:moveTo>
                    <a:pt x="148" y="0"/>
                  </a:moveTo>
                  <a:cubicBezTo>
                    <a:pt x="66" y="0"/>
                    <a:pt x="0" y="66"/>
                    <a:pt x="0" y="148"/>
                  </a:cubicBezTo>
                  <a:cubicBezTo>
                    <a:pt x="0" y="229"/>
                    <a:pt x="66" y="295"/>
                    <a:pt x="148" y="295"/>
                  </a:cubicBezTo>
                  <a:cubicBezTo>
                    <a:pt x="229" y="295"/>
                    <a:pt x="295" y="229"/>
                    <a:pt x="295" y="148"/>
                  </a:cubicBezTo>
                  <a:cubicBezTo>
                    <a:pt x="295" y="66"/>
                    <a:pt x="229" y="0"/>
                    <a:pt x="148" y="0"/>
                  </a:cubicBezTo>
                  <a:close/>
                  <a:moveTo>
                    <a:pt x="148" y="221"/>
                  </a:moveTo>
                  <a:cubicBezTo>
                    <a:pt x="107" y="221"/>
                    <a:pt x="74" y="188"/>
                    <a:pt x="74" y="148"/>
                  </a:cubicBezTo>
                  <a:cubicBezTo>
                    <a:pt x="74" y="107"/>
                    <a:pt x="107" y="74"/>
                    <a:pt x="148" y="74"/>
                  </a:cubicBezTo>
                  <a:cubicBezTo>
                    <a:pt x="188" y="74"/>
                    <a:pt x="221" y="107"/>
                    <a:pt x="221" y="148"/>
                  </a:cubicBezTo>
                  <a:cubicBezTo>
                    <a:pt x="221" y="188"/>
                    <a:pt x="188" y="221"/>
                    <a:pt x="148" y="221"/>
                  </a:cubicBezTo>
                  <a:close/>
                </a:path>
              </a:pathLst>
            </a:custGeom>
            <a:solidFill>
              <a:schemeClr val="accent2">
                <a:lumMod val="60000"/>
                <a:lumOff val="40000"/>
              </a:schemeClr>
            </a:solidFill>
            <a:ln w="9525">
              <a:noFill/>
              <a:round/>
            </a:ln>
          </p:spPr>
          <p:txBody>
            <a:bodyPr/>
            <a:lstStyle/>
            <a:p>
              <a:pPr defTabSz="685165">
                <a:defRPr/>
              </a:pPr>
              <a:endParaRPr lang="zh-CN" altLang="en-US" sz="1690">
                <a:solidFill>
                  <a:srgbClr val="FFC000"/>
                </a:solidFill>
                <a:latin typeface="等线" panose="020F0502020204030204"/>
                <a:ea typeface="微软雅黑" panose="020B0503020204020204" pitchFamily="34" charset="-122"/>
              </a:endParaRPr>
            </a:p>
          </p:txBody>
        </p:sp>
        <p:sp>
          <p:nvSpPr>
            <p:cNvPr id="74777" name="Freeform 10"/>
            <p:cNvSpPr/>
            <p:nvPr/>
          </p:nvSpPr>
          <p:spPr bwMode="auto">
            <a:xfrm>
              <a:off x="567" y="879"/>
              <a:ext cx="507" cy="500"/>
            </a:xfrm>
            <a:custGeom>
              <a:avLst/>
              <a:gdLst>
                <a:gd name="T0" fmla="*/ 159350074 w 218"/>
                <a:gd name="T1" fmla="*/ 73298603 h 218"/>
                <a:gd name="T2" fmla="*/ 159350074 w 218"/>
                <a:gd name="T3" fmla="*/ 0 h 218"/>
                <a:gd name="T4" fmla="*/ 0 w 218"/>
                <a:gd name="T5" fmla="*/ 146597207 h 218"/>
                <a:gd name="T6" fmla="*/ 79675037 w 218"/>
                <a:gd name="T7" fmla="*/ 146597207 h 218"/>
                <a:gd name="T8" fmla="*/ 159350074 w 218"/>
                <a:gd name="T9" fmla="*/ 73298603 h 218"/>
                <a:gd name="T10" fmla="*/ 0 60000 65536"/>
                <a:gd name="T11" fmla="*/ 0 60000 65536"/>
                <a:gd name="T12" fmla="*/ 0 60000 65536"/>
                <a:gd name="T13" fmla="*/ 0 60000 65536"/>
                <a:gd name="T14" fmla="*/ 0 60000 65536"/>
                <a:gd name="T15" fmla="*/ 0 w 218"/>
                <a:gd name="T16" fmla="*/ 0 h 218"/>
                <a:gd name="T17" fmla="*/ 218 w 218"/>
                <a:gd name="T18" fmla="*/ 218 h 218"/>
              </a:gdLst>
              <a:ahLst/>
              <a:cxnLst>
                <a:cxn ang="T10">
                  <a:pos x="T0" y="T1"/>
                </a:cxn>
                <a:cxn ang="T11">
                  <a:pos x="T2" y="T3"/>
                </a:cxn>
                <a:cxn ang="T12">
                  <a:pos x="T4" y="T5"/>
                </a:cxn>
                <a:cxn ang="T13">
                  <a:pos x="T6" y="T7"/>
                </a:cxn>
                <a:cxn ang="T14">
                  <a:pos x="T8" y="T9"/>
                </a:cxn>
              </a:cxnLst>
              <a:rect l="T15" t="T16" r="T17" b="T18"/>
              <a:pathLst>
                <a:path w="218" h="218">
                  <a:moveTo>
                    <a:pt x="218" y="109"/>
                  </a:moveTo>
                  <a:cubicBezTo>
                    <a:pt x="218" y="0"/>
                    <a:pt x="218" y="0"/>
                    <a:pt x="218" y="0"/>
                  </a:cubicBezTo>
                  <a:cubicBezTo>
                    <a:pt x="97" y="0"/>
                    <a:pt x="0" y="98"/>
                    <a:pt x="0" y="218"/>
                  </a:cubicBezTo>
                  <a:cubicBezTo>
                    <a:pt x="109" y="218"/>
                    <a:pt x="109" y="218"/>
                    <a:pt x="109" y="218"/>
                  </a:cubicBezTo>
                  <a:cubicBezTo>
                    <a:pt x="109" y="158"/>
                    <a:pt x="157" y="109"/>
                    <a:pt x="218" y="109"/>
                  </a:cubicBezTo>
                  <a:close/>
                </a:path>
              </a:pathLst>
            </a:custGeom>
            <a:solidFill>
              <a:schemeClr val="accent2"/>
            </a:solidFill>
            <a:ln w="9525">
              <a:noFill/>
              <a:round/>
            </a:ln>
          </p:spPr>
          <p:txBody>
            <a:bodyPr/>
            <a:lstStyle/>
            <a:p>
              <a:pPr defTabSz="685165">
                <a:defRPr/>
              </a:pPr>
              <a:endParaRPr lang="zh-CN" altLang="en-US" sz="1690">
                <a:solidFill>
                  <a:srgbClr val="FFC000"/>
                </a:solidFill>
                <a:latin typeface="等线" panose="020F0502020204030204"/>
                <a:ea typeface="微软雅黑" panose="020B0503020204020204" pitchFamily="34" charset="-122"/>
              </a:endParaRPr>
            </a:p>
          </p:txBody>
        </p:sp>
      </p:grpSp>
      <p:sp>
        <p:nvSpPr>
          <p:cNvPr id="8" name="TextBox 58"/>
          <p:cNvSpPr txBox="1">
            <a:spLocks noChangeArrowheads="1"/>
          </p:cNvSpPr>
          <p:nvPr/>
        </p:nvSpPr>
        <p:spPr bwMode="auto">
          <a:xfrm>
            <a:off x="1379458" y="1941047"/>
            <a:ext cx="514372" cy="329331"/>
          </a:xfrm>
          <a:prstGeom prst="rect">
            <a:avLst/>
          </a:prstGeom>
          <a:noFill/>
          <a:ln w="9525">
            <a:noFill/>
            <a:miter lim="800000"/>
          </a:ln>
          <a:effectLst>
            <a:outerShdw blurRad="190500" dist="190500" dir="5400000" algn="ctr" rotWithShape="0">
              <a:srgbClr val="000000">
                <a:alpha val="43137"/>
              </a:srgbClr>
            </a:outerShdw>
          </a:effectLst>
        </p:spPr>
        <p:txBody>
          <a:bodyPr wrap="none" lIns="68225" tIns="34112" rIns="68225" bIns="34112">
            <a:spAutoFit/>
          </a:bodyPr>
          <a:lstStyle/>
          <a:p>
            <a:pPr algn="ctr" defTabSz="811530">
              <a:defRPr/>
            </a:pPr>
            <a:r>
              <a:rPr lang="en-US" altLang="zh-CN" sz="1690">
                <a:solidFill>
                  <a:srgbClr val="333333"/>
                </a:solidFill>
                <a:latin typeface="Impact" panose="020B0806030902050204" pitchFamily="34" charset="0"/>
                <a:ea typeface="微软雅黑" panose="020B0503020204020204" pitchFamily="34" charset="-122"/>
              </a:rPr>
              <a:t>25%</a:t>
            </a:r>
            <a:endParaRPr lang="zh-CN" altLang="en-US" sz="1690">
              <a:solidFill>
                <a:srgbClr val="333333"/>
              </a:solidFill>
              <a:latin typeface="Impact" panose="020B0806030902050204" pitchFamily="34" charset="0"/>
              <a:ea typeface="微软雅黑" panose="020B0503020204020204" pitchFamily="34" charset="-122"/>
            </a:endParaRPr>
          </a:p>
        </p:txBody>
      </p:sp>
      <p:grpSp>
        <p:nvGrpSpPr>
          <p:cNvPr id="94235" name="Group 27"/>
          <p:cNvGrpSpPr/>
          <p:nvPr/>
        </p:nvGrpSpPr>
        <p:grpSpPr bwMode="auto">
          <a:xfrm>
            <a:off x="2723538" y="1355965"/>
            <a:ext cx="1295647" cy="1488203"/>
            <a:chOff x="1830" y="879"/>
            <a:chExt cx="868" cy="997"/>
          </a:xfrm>
          <a:effectLst>
            <a:outerShdw blurRad="190500" dist="190500" dir="5400000" algn="ctr" rotWithShape="0">
              <a:srgbClr val="000000">
                <a:alpha val="43137"/>
              </a:srgbClr>
            </a:outerShdw>
          </a:effectLst>
        </p:grpSpPr>
        <p:sp>
          <p:nvSpPr>
            <p:cNvPr id="74774" name="Freeform 14"/>
            <p:cNvSpPr>
              <a:spLocks noEditPoints="1"/>
            </p:cNvSpPr>
            <p:nvPr/>
          </p:nvSpPr>
          <p:spPr bwMode="auto">
            <a:xfrm>
              <a:off x="2016" y="1039"/>
              <a:ext cx="682" cy="677"/>
            </a:xfrm>
            <a:custGeom>
              <a:avLst/>
              <a:gdLst>
                <a:gd name="T0" fmla="*/ 105870518 w 294"/>
                <a:gd name="T1" fmla="*/ 0 h 295"/>
                <a:gd name="T2" fmla="*/ 0 w 294"/>
                <a:gd name="T3" fmla="*/ 100049047 h 295"/>
                <a:gd name="T4" fmla="*/ 105870518 w 294"/>
                <a:gd name="T5" fmla="*/ 199422031 h 295"/>
                <a:gd name="T6" fmla="*/ 211741037 w 294"/>
                <a:gd name="T7" fmla="*/ 100049047 h 295"/>
                <a:gd name="T8" fmla="*/ 105870518 w 294"/>
                <a:gd name="T9" fmla="*/ 0 h 295"/>
                <a:gd name="T10" fmla="*/ 105870518 w 294"/>
                <a:gd name="T11" fmla="*/ 149397416 h 295"/>
                <a:gd name="T12" fmla="*/ 52575200 w 294"/>
                <a:gd name="T13" fmla="*/ 100049047 h 295"/>
                <a:gd name="T14" fmla="*/ 105870518 w 294"/>
                <a:gd name="T15" fmla="*/ 50024413 h 295"/>
                <a:gd name="T16" fmla="*/ 159165706 w 294"/>
                <a:gd name="T17" fmla="*/ 100049047 h 295"/>
                <a:gd name="T18" fmla="*/ 105870518 w 294"/>
                <a:gd name="T19" fmla="*/ 149397416 h 2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4"/>
                <a:gd name="T31" fmla="*/ 0 h 295"/>
                <a:gd name="T32" fmla="*/ 294 w 294"/>
                <a:gd name="T33" fmla="*/ 295 h 29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4" h="295">
                  <a:moveTo>
                    <a:pt x="147" y="0"/>
                  </a:moveTo>
                  <a:cubicBezTo>
                    <a:pt x="66" y="0"/>
                    <a:pt x="0" y="66"/>
                    <a:pt x="0" y="148"/>
                  </a:cubicBezTo>
                  <a:cubicBezTo>
                    <a:pt x="0" y="229"/>
                    <a:pt x="66" y="295"/>
                    <a:pt x="147" y="295"/>
                  </a:cubicBezTo>
                  <a:cubicBezTo>
                    <a:pt x="228" y="295"/>
                    <a:pt x="294" y="229"/>
                    <a:pt x="294" y="148"/>
                  </a:cubicBezTo>
                  <a:cubicBezTo>
                    <a:pt x="294" y="66"/>
                    <a:pt x="228" y="0"/>
                    <a:pt x="147" y="0"/>
                  </a:cubicBezTo>
                  <a:close/>
                  <a:moveTo>
                    <a:pt x="147" y="221"/>
                  </a:moveTo>
                  <a:cubicBezTo>
                    <a:pt x="106" y="221"/>
                    <a:pt x="73" y="188"/>
                    <a:pt x="73" y="148"/>
                  </a:cubicBezTo>
                  <a:cubicBezTo>
                    <a:pt x="73" y="107"/>
                    <a:pt x="106" y="74"/>
                    <a:pt x="147" y="74"/>
                  </a:cubicBezTo>
                  <a:cubicBezTo>
                    <a:pt x="188" y="74"/>
                    <a:pt x="221" y="107"/>
                    <a:pt x="221" y="148"/>
                  </a:cubicBezTo>
                  <a:cubicBezTo>
                    <a:pt x="221" y="188"/>
                    <a:pt x="188" y="221"/>
                    <a:pt x="147" y="221"/>
                  </a:cubicBezTo>
                  <a:close/>
                </a:path>
              </a:pathLst>
            </a:custGeom>
            <a:solidFill>
              <a:schemeClr val="accent5">
                <a:lumMod val="40000"/>
                <a:lumOff val="60000"/>
              </a:schemeClr>
            </a:solidFill>
            <a:ln w="9525">
              <a:noFill/>
              <a:round/>
            </a:ln>
          </p:spPr>
          <p:txBody>
            <a:bodyPr/>
            <a:lstStyle/>
            <a:p>
              <a:pPr defTabSz="685165">
                <a:defRPr/>
              </a:pPr>
              <a:endParaRPr lang="zh-CN" altLang="en-US" sz="1690">
                <a:solidFill>
                  <a:srgbClr val="FFC000"/>
                </a:solidFill>
                <a:latin typeface="等线" panose="020F0502020204030204"/>
                <a:ea typeface="微软雅黑" panose="020B0503020204020204" pitchFamily="34" charset="-122"/>
              </a:endParaRPr>
            </a:p>
          </p:txBody>
        </p:sp>
        <p:sp>
          <p:nvSpPr>
            <p:cNvPr id="74775" name="Freeform 15"/>
            <p:cNvSpPr/>
            <p:nvPr/>
          </p:nvSpPr>
          <p:spPr bwMode="auto">
            <a:xfrm>
              <a:off x="1830" y="879"/>
              <a:ext cx="504" cy="997"/>
            </a:xfrm>
            <a:custGeom>
              <a:avLst/>
              <a:gdLst>
                <a:gd name="T0" fmla="*/ 78371541 w 217"/>
                <a:gd name="T1" fmla="*/ 145998934 h 435"/>
                <a:gd name="T2" fmla="*/ 157468471 w 217"/>
                <a:gd name="T3" fmla="*/ 72999504 h 435"/>
                <a:gd name="T4" fmla="*/ 157468471 w 217"/>
                <a:gd name="T5" fmla="*/ 0 h 435"/>
                <a:gd name="T6" fmla="*/ 0 w 217"/>
                <a:gd name="T7" fmla="*/ 145998934 h 435"/>
                <a:gd name="T8" fmla="*/ 157468471 w 217"/>
                <a:gd name="T9" fmla="*/ 291328251 h 435"/>
                <a:gd name="T10" fmla="*/ 157468471 w 217"/>
                <a:gd name="T11" fmla="*/ 218328692 h 435"/>
                <a:gd name="T12" fmla="*/ 78371541 w 217"/>
                <a:gd name="T13" fmla="*/ 145998934 h 435"/>
                <a:gd name="T14" fmla="*/ 0 60000 65536"/>
                <a:gd name="T15" fmla="*/ 0 60000 65536"/>
                <a:gd name="T16" fmla="*/ 0 60000 65536"/>
                <a:gd name="T17" fmla="*/ 0 60000 65536"/>
                <a:gd name="T18" fmla="*/ 0 60000 65536"/>
                <a:gd name="T19" fmla="*/ 0 60000 65536"/>
                <a:gd name="T20" fmla="*/ 0 60000 65536"/>
                <a:gd name="T21" fmla="*/ 0 w 217"/>
                <a:gd name="T22" fmla="*/ 0 h 435"/>
                <a:gd name="T23" fmla="*/ 217 w 217"/>
                <a:gd name="T24" fmla="*/ 435 h 4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7" h="435">
                  <a:moveTo>
                    <a:pt x="108" y="218"/>
                  </a:moveTo>
                  <a:cubicBezTo>
                    <a:pt x="108" y="158"/>
                    <a:pt x="157" y="109"/>
                    <a:pt x="217" y="109"/>
                  </a:cubicBezTo>
                  <a:cubicBezTo>
                    <a:pt x="217" y="0"/>
                    <a:pt x="217" y="0"/>
                    <a:pt x="217" y="0"/>
                  </a:cubicBezTo>
                  <a:cubicBezTo>
                    <a:pt x="97" y="0"/>
                    <a:pt x="0" y="98"/>
                    <a:pt x="0" y="218"/>
                  </a:cubicBezTo>
                  <a:cubicBezTo>
                    <a:pt x="0" y="338"/>
                    <a:pt x="97" y="435"/>
                    <a:pt x="217" y="435"/>
                  </a:cubicBezTo>
                  <a:cubicBezTo>
                    <a:pt x="217" y="326"/>
                    <a:pt x="217" y="326"/>
                    <a:pt x="217" y="326"/>
                  </a:cubicBezTo>
                  <a:cubicBezTo>
                    <a:pt x="157" y="326"/>
                    <a:pt x="108" y="278"/>
                    <a:pt x="108" y="218"/>
                  </a:cubicBezTo>
                  <a:close/>
                </a:path>
              </a:pathLst>
            </a:custGeom>
            <a:solidFill>
              <a:schemeClr val="accent5">
                <a:lumMod val="60000"/>
                <a:lumOff val="40000"/>
              </a:schemeClr>
            </a:solidFill>
            <a:ln w="9525">
              <a:noFill/>
              <a:round/>
            </a:ln>
          </p:spPr>
          <p:txBody>
            <a:bodyPr/>
            <a:lstStyle/>
            <a:p>
              <a:pPr defTabSz="685165">
                <a:defRPr/>
              </a:pPr>
              <a:endParaRPr lang="zh-CN" altLang="en-US" sz="1690">
                <a:solidFill>
                  <a:srgbClr val="FFC000"/>
                </a:solidFill>
                <a:latin typeface="等线" panose="020F0502020204030204"/>
                <a:ea typeface="微软雅黑" panose="020B0503020204020204" pitchFamily="34" charset="-122"/>
              </a:endParaRPr>
            </a:p>
          </p:txBody>
        </p:sp>
      </p:grpSp>
      <p:sp>
        <p:nvSpPr>
          <p:cNvPr id="12" name="TextBox 59"/>
          <p:cNvSpPr txBox="1">
            <a:spLocks noChangeArrowheads="1"/>
          </p:cNvSpPr>
          <p:nvPr/>
        </p:nvSpPr>
        <p:spPr bwMode="auto">
          <a:xfrm>
            <a:off x="3255482" y="1941047"/>
            <a:ext cx="522386" cy="329331"/>
          </a:xfrm>
          <a:prstGeom prst="rect">
            <a:avLst/>
          </a:prstGeom>
          <a:noFill/>
          <a:ln w="9525">
            <a:noFill/>
            <a:miter lim="800000"/>
          </a:ln>
          <a:effectLst>
            <a:outerShdw blurRad="190500" dist="190500" dir="5400000" algn="ctr" rotWithShape="0">
              <a:srgbClr val="000000">
                <a:alpha val="43137"/>
              </a:srgbClr>
            </a:outerShdw>
          </a:effectLst>
        </p:spPr>
        <p:txBody>
          <a:bodyPr wrap="none" lIns="68225" tIns="34112" rIns="68225" bIns="34112">
            <a:spAutoFit/>
          </a:bodyPr>
          <a:lstStyle/>
          <a:p>
            <a:pPr algn="ctr" defTabSz="811530">
              <a:defRPr/>
            </a:pPr>
            <a:r>
              <a:rPr lang="en-US" altLang="zh-CN" sz="1690">
                <a:solidFill>
                  <a:srgbClr val="333333"/>
                </a:solidFill>
                <a:latin typeface="Impact" panose="020B0806030902050204" pitchFamily="34" charset="0"/>
                <a:ea typeface="微软雅黑" panose="020B0503020204020204" pitchFamily="34" charset="-122"/>
              </a:rPr>
              <a:t>50%</a:t>
            </a:r>
            <a:endParaRPr lang="zh-CN" altLang="en-US" sz="1690">
              <a:solidFill>
                <a:srgbClr val="333333"/>
              </a:solidFill>
              <a:latin typeface="Impact" panose="020B0806030902050204" pitchFamily="34" charset="0"/>
              <a:ea typeface="微软雅黑" panose="020B0503020204020204" pitchFamily="34" charset="-122"/>
            </a:endParaRPr>
          </a:p>
        </p:txBody>
      </p:sp>
      <p:grpSp>
        <p:nvGrpSpPr>
          <p:cNvPr id="94237" name="Group 29"/>
          <p:cNvGrpSpPr/>
          <p:nvPr/>
        </p:nvGrpSpPr>
        <p:grpSpPr bwMode="auto">
          <a:xfrm>
            <a:off x="4610810" y="1343974"/>
            <a:ext cx="1506116" cy="1488203"/>
            <a:chOff x="3088" y="879"/>
            <a:chExt cx="1009" cy="997"/>
          </a:xfrm>
          <a:effectLst>
            <a:outerShdw blurRad="190500" dist="190500" dir="5400000" algn="ctr" rotWithShape="0">
              <a:srgbClr val="000000">
                <a:alpha val="43137"/>
              </a:srgbClr>
            </a:outerShdw>
          </a:effectLst>
        </p:grpSpPr>
        <p:sp>
          <p:nvSpPr>
            <p:cNvPr id="74772" name="Freeform 19"/>
            <p:cNvSpPr>
              <a:spLocks noEditPoints="1"/>
            </p:cNvSpPr>
            <p:nvPr/>
          </p:nvSpPr>
          <p:spPr bwMode="auto">
            <a:xfrm>
              <a:off x="3276" y="1039"/>
              <a:ext cx="683" cy="677"/>
            </a:xfrm>
            <a:custGeom>
              <a:avLst/>
              <a:gdLst>
                <a:gd name="T0" fmla="*/ 105305387 w 295"/>
                <a:gd name="T1" fmla="*/ 0 h 295"/>
                <a:gd name="T2" fmla="*/ 0 w 295"/>
                <a:gd name="T3" fmla="*/ 100049047 h 295"/>
                <a:gd name="T4" fmla="*/ 105305387 w 295"/>
                <a:gd name="T5" fmla="*/ 199422031 h 295"/>
                <a:gd name="T6" fmla="*/ 209899381 w 295"/>
                <a:gd name="T7" fmla="*/ 100049047 h 295"/>
                <a:gd name="T8" fmla="*/ 105305387 w 295"/>
                <a:gd name="T9" fmla="*/ 0 h 295"/>
                <a:gd name="T10" fmla="*/ 105305387 w 295"/>
                <a:gd name="T11" fmla="*/ 149397416 h 295"/>
                <a:gd name="T12" fmla="*/ 52652694 w 295"/>
                <a:gd name="T13" fmla="*/ 100049047 h 295"/>
                <a:gd name="T14" fmla="*/ 105305387 w 295"/>
                <a:gd name="T15" fmla="*/ 50024413 h 295"/>
                <a:gd name="T16" fmla="*/ 157246742 w 295"/>
                <a:gd name="T17" fmla="*/ 100049047 h 295"/>
                <a:gd name="T18" fmla="*/ 105305387 w 295"/>
                <a:gd name="T19" fmla="*/ 149397416 h 2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5"/>
                <a:gd name="T31" fmla="*/ 0 h 295"/>
                <a:gd name="T32" fmla="*/ 295 w 295"/>
                <a:gd name="T33" fmla="*/ 295 h 29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5" h="295">
                  <a:moveTo>
                    <a:pt x="148" y="0"/>
                  </a:moveTo>
                  <a:cubicBezTo>
                    <a:pt x="66" y="0"/>
                    <a:pt x="0" y="66"/>
                    <a:pt x="0" y="148"/>
                  </a:cubicBezTo>
                  <a:cubicBezTo>
                    <a:pt x="0" y="229"/>
                    <a:pt x="66" y="295"/>
                    <a:pt x="148" y="295"/>
                  </a:cubicBezTo>
                  <a:cubicBezTo>
                    <a:pt x="229" y="295"/>
                    <a:pt x="295" y="229"/>
                    <a:pt x="295" y="148"/>
                  </a:cubicBezTo>
                  <a:cubicBezTo>
                    <a:pt x="295" y="66"/>
                    <a:pt x="229" y="0"/>
                    <a:pt x="148" y="0"/>
                  </a:cubicBezTo>
                  <a:close/>
                  <a:moveTo>
                    <a:pt x="148" y="221"/>
                  </a:moveTo>
                  <a:cubicBezTo>
                    <a:pt x="107" y="221"/>
                    <a:pt x="74" y="188"/>
                    <a:pt x="74" y="148"/>
                  </a:cubicBezTo>
                  <a:cubicBezTo>
                    <a:pt x="74" y="107"/>
                    <a:pt x="107" y="74"/>
                    <a:pt x="148" y="74"/>
                  </a:cubicBezTo>
                  <a:cubicBezTo>
                    <a:pt x="188" y="74"/>
                    <a:pt x="221" y="107"/>
                    <a:pt x="221" y="148"/>
                  </a:cubicBezTo>
                  <a:cubicBezTo>
                    <a:pt x="221" y="188"/>
                    <a:pt x="188" y="221"/>
                    <a:pt x="148" y="221"/>
                  </a:cubicBezTo>
                  <a:close/>
                </a:path>
              </a:pathLst>
            </a:custGeom>
            <a:solidFill>
              <a:schemeClr val="accent2">
                <a:lumMod val="60000"/>
                <a:lumOff val="40000"/>
              </a:schemeClr>
            </a:solidFill>
            <a:ln w="9525">
              <a:noFill/>
              <a:round/>
            </a:ln>
          </p:spPr>
          <p:txBody>
            <a:bodyPr/>
            <a:lstStyle/>
            <a:p>
              <a:pPr defTabSz="685165">
                <a:defRPr/>
              </a:pPr>
              <a:endParaRPr lang="zh-CN" altLang="en-US" sz="1690">
                <a:solidFill>
                  <a:srgbClr val="FFC000"/>
                </a:solidFill>
                <a:latin typeface="等线" panose="020F0502020204030204"/>
                <a:ea typeface="微软雅黑" panose="020B0503020204020204" pitchFamily="34" charset="-122"/>
              </a:endParaRPr>
            </a:p>
          </p:txBody>
        </p:sp>
        <p:sp>
          <p:nvSpPr>
            <p:cNvPr id="74773" name="Freeform 20"/>
            <p:cNvSpPr/>
            <p:nvPr/>
          </p:nvSpPr>
          <p:spPr bwMode="auto">
            <a:xfrm>
              <a:off x="3088" y="879"/>
              <a:ext cx="1009" cy="997"/>
            </a:xfrm>
            <a:custGeom>
              <a:avLst/>
              <a:gdLst>
                <a:gd name="T0" fmla="*/ 313010176 w 435"/>
                <a:gd name="T1" fmla="*/ 145998934 h 435"/>
                <a:gd name="T2" fmla="*/ 234577895 w 435"/>
                <a:gd name="T3" fmla="*/ 145998934 h 435"/>
                <a:gd name="T4" fmla="*/ 234577895 w 435"/>
                <a:gd name="T5" fmla="*/ 145998934 h 435"/>
                <a:gd name="T6" fmla="*/ 156864932 w 435"/>
                <a:gd name="T7" fmla="*/ 218328692 h 435"/>
                <a:gd name="T8" fmla="*/ 78432466 w 435"/>
                <a:gd name="T9" fmla="*/ 145998934 h 435"/>
                <a:gd name="T10" fmla="*/ 156864932 w 435"/>
                <a:gd name="T11" fmla="*/ 72999504 h 435"/>
                <a:gd name="T12" fmla="*/ 156864932 w 435"/>
                <a:gd name="T13" fmla="*/ 0 h 435"/>
                <a:gd name="T14" fmla="*/ 0 w 435"/>
                <a:gd name="T15" fmla="*/ 145998934 h 435"/>
                <a:gd name="T16" fmla="*/ 156864932 w 435"/>
                <a:gd name="T17" fmla="*/ 291328251 h 435"/>
                <a:gd name="T18" fmla="*/ 313010176 w 435"/>
                <a:gd name="T19" fmla="*/ 145998934 h 4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5"/>
                <a:gd name="T31" fmla="*/ 0 h 435"/>
                <a:gd name="T32" fmla="*/ 435 w 435"/>
                <a:gd name="T33" fmla="*/ 435 h 43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5" h="435">
                  <a:moveTo>
                    <a:pt x="435" y="218"/>
                  </a:moveTo>
                  <a:cubicBezTo>
                    <a:pt x="326" y="218"/>
                    <a:pt x="326" y="218"/>
                    <a:pt x="326" y="218"/>
                  </a:cubicBezTo>
                  <a:cubicBezTo>
                    <a:pt x="326" y="218"/>
                    <a:pt x="326" y="218"/>
                    <a:pt x="326" y="218"/>
                  </a:cubicBezTo>
                  <a:cubicBezTo>
                    <a:pt x="326" y="278"/>
                    <a:pt x="278" y="326"/>
                    <a:pt x="218" y="326"/>
                  </a:cubicBezTo>
                  <a:cubicBezTo>
                    <a:pt x="158" y="326"/>
                    <a:pt x="109" y="278"/>
                    <a:pt x="109" y="218"/>
                  </a:cubicBezTo>
                  <a:cubicBezTo>
                    <a:pt x="109" y="158"/>
                    <a:pt x="158" y="109"/>
                    <a:pt x="218" y="109"/>
                  </a:cubicBezTo>
                  <a:cubicBezTo>
                    <a:pt x="218" y="0"/>
                    <a:pt x="218" y="0"/>
                    <a:pt x="218" y="0"/>
                  </a:cubicBezTo>
                  <a:cubicBezTo>
                    <a:pt x="98" y="0"/>
                    <a:pt x="0" y="98"/>
                    <a:pt x="0" y="218"/>
                  </a:cubicBezTo>
                  <a:cubicBezTo>
                    <a:pt x="0" y="338"/>
                    <a:pt x="98" y="435"/>
                    <a:pt x="218" y="435"/>
                  </a:cubicBezTo>
                  <a:cubicBezTo>
                    <a:pt x="338" y="435"/>
                    <a:pt x="435" y="338"/>
                    <a:pt x="435" y="218"/>
                  </a:cubicBezTo>
                  <a:close/>
                </a:path>
              </a:pathLst>
            </a:custGeom>
            <a:solidFill>
              <a:schemeClr val="accent2"/>
            </a:solidFill>
            <a:ln w="9525">
              <a:noFill/>
              <a:round/>
            </a:ln>
          </p:spPr>
          <p:txBody>
            <a:bodyPr/>
            <a:lstStyle/>
            <a:p>
              <a:pPr defTabSz="685165">
                <a:defRPr/>
              </a:pPr>
              <a:endParaRPr lang="zh-CN" altLang="en-US" sz="1690">
                <a:solidFill>
                  <a:srgbClr val="FFC000"/>
                </a:solidFill>
                <a:latin typeface="等线" panose="020F0502020204030204"/>
                <a:ea typeface="微软雅黑" panose="020B0503020204020204" pitchFamily="34" charset="-122"/>
              </a:endParaRPr>
            </a:p>
          </p:txBody>
        </p:sp>
      </p:grpSp>
      <p:sp>
        <p:nvSpPr>
          <p:cNvPr id="16" name="TextBox 60"/>
          <p:cNvSpPr txBox="1">
            <a:spLocks noChangeArrowheads="1"/>
          </p:cNvSpPr>
          <p:nvPr/>
        </p:nvSpPr>
        <p:spPr bwMode="auto">
          <a:xfrm>
            <a:off x="5154524" y="1941047"/>
            <a:ext cx="490335" cy="329331"/>
          </a:xfrm>
          <a:prstGeom prst="rect">
            <a:avLst/>
          </a:prstGeom>
          <a:noFill/>
          <a:ln w="9525">
            <a:noFill/>
            <a:miter lim="800000"/>
          </a:ln>
          <a:effectLst>
            <a:outerShdw blurRad="190500" dist="190500" dir="5400000" algn="ctr" rotWithShape="0">
              <a:srgbClr val="000000">
                <a:alpha val="43137"/>
              </a:srgbClr>
            </a:outerShdw>
          </a:effectLst>
        </p:spPr>
        <p:txBody>
          <a:bodyPr wrap="none" lIns="68225" tIns="34112" rIns="68225" bIns="34112">
            <a:spAutoFit/>
          </a:bodyPr>
          <a:lstStyle/>
          <a:p>
            <a:pPr algn="ctr" defTabSz="811530">
              <a:defRPr/>
            </a:pPr>
            <a:r>
              <a:rPr lang="en-US" altLang="zh-CN" sz="1690">
                <a:solidFill>
                  <a:srgbClr val="333333"/>
                </a:solidFill>
                <a:latin typeface="Impact" panose="020B0806030902050204" pitchFamily="34" charset="0"/>
                <a:ea typeface="微软雅黑" panose="020B0503020204020204" pitchFamily="34" charset="-122"/>
              </a:rPr>
              <a:t>75%</a:t>
            </a:r>
            <a:endParaRPr lang="zh-CN" altLang="en-US" sz="1690">
              <a:solidFill>
                <a:srgbClr val="333333"/>
              </a:solidFill>
              <a:latin typeface="Impact" panose="020B0806030902050204" pitchFamily="34" charset="0"/>
              <a:ea typeface="微软雅黑" panose="020B0503020204020204" pitchFamily="34" charset="-122"/>
            </a:endParaRPr>
          </a:p>
        </p:txBody>
      </p:sp>
      <p:grpSp>
        <p:nvGrpSpPr>
          <p:cNvPr id="94236" name="Group 28"/>
          <p:cNvGrpSpPr/>
          <p:nvPr/>
        </p:nvGrpSpPr>
        <p:grpSpPr bwMode="auto">
          <a:xfrm>
            <a:off x="6734896" y="1343974"/>
            <a:ext cx="1506115" cy="1488203"/>
            <a:chOff x="4511" y="879"/>
            <a:chExt cx="1009" cy="997"/>
          </a:xfrm>
          <a:effectLst>
            <a:outerShdw blurRad="190500" dist="190500" dir="5400000" algn="ctr" rotWithShape="0">
              <a:srgbClr val="000000">
                <a:alpha val="43137"/>
              </a:srgbClr>
            </a:outerShdw>
          </a:effectLst>
        </p:grpSpPr>
        <p:sp>
          <p:nvSpPr>
            <p:cNvPr id="74770" name="Freeform 24"/>
            <p:cNvSpPr>
              <a:spLocks noEditPoints="1"/>
            </p:cNvSpPr>
            <p:nvPr/>
          </p:nvSpPr>
          <p:spPr bwMode="auto">
            <a:xfrm>
              <a:off x="4673" y="1039"/>
              <a:ext cx="684" cy="677"/>
            </a:xfrm>
            <a:custGeom>
              <a:avLst/>
              <a:gdLst>
                <a:gd name="T0" fmla="*/ 105516032 w 295"/>
                <a:gd name="T1" fmla="*/ 0 h 295"/>
                <a:gd name="T2" fmla="*/ 0 w 295"/>
                <a:gd name="T3" fmla="*/ 100049047 h 295"/>
                <a:gd name="T4" fmla="*/ 105516032 w 295"/>
                <a:gd name="T5" fmla="*/ 199422031 h 295"/>
                <a:gd name="T6" fmla="*/ 211749692 w 295"/>
                <a:gd name="T7" fmla="*/ 100049047 h 295"/>
                <a:gd name="T8" fmla="*/ 105516032 w 295"/>
                <a:gd name="T9" fmla="*/ 0 h 295"/>
                <a:gd name="T10" fmla="*/ 105516032 w 295"/>
                <a:gd name="T11" fmla="*/ 149397416 h 295"/>
                <a:gd name="T12" fmla="*/ 53116979 w 295"/>
                <a:gd name="T13" fmla="*/ 100049047 h 295"/>
                <a:gd name="T14" fmla="*/ 105516032 w 295"/>
                <a:gd name="T15" fmla="*/ 50024413 h 295"/>
                <a:gd name="T16" fmla="*/ 158632955 w 295"/>
                <a:gd name="T17" fmla="*/ 100049047 h 295"/>
                <a:gd name="T18" fmla="*/ 105516032 w 295"/>
                <a:gd name="T19" fmla="*/ 149397416 h 2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5"/>
                <a:gd name="T31" fmla="*/ 0 h 295"/>
                <a:gd name="T32" fmla="*/ 295 w 295"/>
                <a:gd name="T33" fmla="*/ 295 h 29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5" h="295">
                  <a:moveTo>
                    <a:pt x="147" y="0"/>
                  </a:moveTo>
                  <a:cubicBezTo>
                    <a:pt x="66" y="0"/>
                    <a:pt x="0" y="66"/>
                    <a:pt x="0" y="148"/>
                  </a:cubicBezTo>
                  <a:cubicBezTo>
                    <a:pt x="0" y="229"/>
                    <a:pt x="66" y="295"/>
                    <a:pt x="147" y="295"/>
                  </a:cubicBezTo>
                  <a:cubicBezTo>
                    <a:pt x="229" y="295"/>
                    <a:pt x="295" y="229"/>
                    <a:pt x="295" y="148"/>
                  </a:cubicBezTo>
                  <a:cubicBezTo>
                    <a:pt x="295" y="66"/>
                    <a:pt x="229" y="0"/>
                    <a:pt x="147" y="0"/>
                  </a:cubicBezTo>
                  <a:close/>
                  <a:moveTo>
                    <a:pt x="147" y="221"/>
                  </a:moveTo>
                  <a:cubicBezTo>
                    <a:pt x="107" y="221"/>
                    <a:pt x="74" y="188"/>
                    <a:pt x="74" y="148"/>
                  </a:cubicBezTo>
                  <a:cubicBezTo>
                    <a:pt x="74" y="107"/>
                    <a:pt x="107" y="74"/>
                    <a:pt x="147" y="74"/>
                  </a:cubicBezTo>
                  <a:cubicBezTo>
                    <a:pt x="188" y="74"/>
                    <a:pt x="221" y="107"/>
                    <a:pt x="221" y="148"/>
                  </a:cubicBezTo>
                  <a:cubicBezTo>
                    <a:pt x="221" y="188"/>
                    <a:pt x="188" y="221"/>
                    <a:pt x="147" y="221"/>
                  </a:cubicBezTo>
                  <a:close/>
                </a:path>
              </a:pathLst>
            </a:custGeom>
            <a:solidFill>
              <a:schemeClr val="accent5">
                <a:lumMod val="40000"/>
                <a:lumOff val="60000"/>
              </a:schemeClr>
            </a:solidFill>
            <a:ln w="9525">
              <a:noFill/>
              <a:round/>
            </a:ln>
          </p:spPr>
          <p:txBody>
            <a:bodyPr/>
            <a:lstStyle/>
            <a:p>
              <a:pPr defTabSz="685165">
                <a:defRPr/>
              </a:pPr>
              <a:endParaRPr lang="zh-CN" altLang="en-US" sz="1690">
                <a:solidFill>
                  <a:srgbClr val="FFC000"/>
                </a:solidFill>
                <a:latin typeface="等线" panose="020F0502020204030204"/>
                <a:ea typeface="微软雅黑" panose="020B0503020204020204" pitchFamily="34" charset="-122"/>
              </a:endParaRPr>
            </a:p>
          </p:txBody>
        </p:sp>
        <p:sp>
          <p:nvSpPr>
            <p:cNvPr id="74771" name="Freeform 25"/>
            <p:cNvSpPr>
              <a:spLocks noEditPoints="1"/>
            </p:cNvSpPr>
            <p:nvPr/>
          </p:nvSpPr>
          <p:spPr bwMode="auto">
            <a:xfrm>
              <a:off x="4511" y="879"/>
              <a:ext cx="1009" cy="997"/>
            </a:xfrm>
            <a:custGeom>
              <a:avLst/>
              <a:gdLst>
                <a:gd name="T0" fmla="*/ 156145244 w 435"/>
                <a:gd name="T1" fmla="*/ 0 h 435"/>
                <a:gd name="T2" fmla="*/ 0 w 435"/>
                <a:gd name="T3" fmla="*/ 145998934 h 435"/>
                <a:gd name="T4" fmla="*/ 156145244 w 435"/>
                <a:gd name="T5" fmla="*/ 291328251 h 435"/>
                <a:gd name="T6" fmla="*/ 313009879 w 435"/>
                <a:gd name="T7" fmla="*/ 145998934 h 435"/>
                <a:gd name="T8" fmla="*/ 156145244 w 435"/>
                <a:gd name="T9" fmla="*/ 0 h 435"/>
                <a:gd name="T10" fmla="*/ 156145244 w 435"/>
                <a:gd name="T11" fmla="*/ 218328692 h 435"/>
                <a:gd name="T12" fmla="*/ 78432466 w 435"/>
                <a:gd name="T13" fmla="*/ 145998934 h 435"/>
                <a:gd name="T14" fmla="*/ 156145244 w 435"/>
                <a:gd name="T15" fmla="*/ 72999504 h 435"/>
                <a:gd name="T16" fmla="*/ 234577895 w 435"/>
                <a:gd name="T17" fmla="*/ 145998934 h 435"/>
                <a:gd name="T18" fmla="*/ 156145244 w 435"/>
                <a:gd name="T19" fmla="*/ 218328692 h 4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5"/>
                <a:gd name="T31" fmla="*/ 0 h 435"/>
                <a:gd name="T32" fmla="*/ 435 w 435"/>
                <a:gd name="T33" fmla="*/ 435 h 43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5" h="435">
                  <a:moveTo>
                    <a:pt x="217" y="0"/>
                  </a:moveTo>
                  <a:cubicBezTo>
                    <a:pt x="97" y="0"/>
                    <a:pt x="0" y="98"/>
                    <a:pt x="0" y="218"/>
                  </a:cubicBezTo>
                  <a:cubicBezTo>
                    <a:pt x="0" y="338"/>
                    <a:pt x="97" y="435"/>
                    <a:pt x="217" y="435"/>
                  </a:cubicBezTo>
                  <a:cubicBezTo>
                    <a:pt x="337" y="435"/>
                    <a:pt x="435" y="338"/>
                    <a:pt x="435" y="218"/>
                  </a:cubicBezTo>
                  <a:cubicBezTo>
                    <a:pt x="435" y="98"/>
                    <a:pt x="337" y="0"/>
                    <a:pt x="217" y="0"/>
                  </a:cubicBezTo>
                  <a:close/>
                  <a:moveTo>
                    <a:pt x="217" y="326"/>
                  </a:moveTo>
                  <a:cubicBezTo>
                    <a:pt x="157" y="326"/>
                    <a:pt x="109" y="278"/>
                    <a:pt x="109" y="218"/>
                  </a:cubicBezTo>
                  <a:cubicBezTo>
                    <a:pt x="109" y="158"/>
                    <a:pt x="157" y="109"/>
                    <a:pt x="217" y="109"/>
                  </a:cubicBezTo>
                  <a:cubicBezTo>
                    <a:pt x="277" y="109"/>
                    <a:pt x="326" y="158"/>
                    <a:pt x="326" y="218"/>
                  </a:cubicBezTo>
                  <a:cubicBezTo>
                    <a:pt x="326" y="278"/>
                    <a:pt x="277" y="326"/>
                    <a:pt x="217" y="326"/>
                  </a:cubicBezTo>
                  <a:close/>
                </a:path>
              </a:pathLst>
            </a:custGeom>
            <a:solidFill>
              <a:schemeClr val="accent5">
                <a:lumMod val="60000"/>
                <a:lumOff val="40000"/>
              </a:schemeClr>
            </a:solidFill>
            <a:ln w="9525">
              <a:noFill/>
              <a:round/>
            </a:ln>
          </p:spPr>
          <p:txBody>
            <a:bodyPr/>
            <a:lstStyle/>
            <a:p>
              <a:pPr defTabSz="685165">
                <a:defRPr/>
              </a:pPr>
              <a:endParaRPr lang="zh-CN" altLang="en-US" sz="1690">
                <a:solidFill>
                  <a:srgbClr val="FFC000"/>
                </a:solidFill>
                <a:latin typeface="等线" panose="020F0502020204030204"/>
                <a:ea typeface="微软雅黑" panose="020B0503020204020204" pitchFamily="34" charset="-122"/>
              </a:endParaRPr>
            </a:p>
          </p:txBody>
        </p:sp>
      </p:grpSp>
      <p:sp>
        <p:nvSpPr>
          <p:cNvPr id="20" name="TextBox 61"/>
          <p:cNvSpPr txBox="1">
            <a:spLocks noChangeArrowheads="1"/>
          </p:cNvSpPr>
          <p:nvPr/>
        </p:nvSpPr>
        <p:spPr bwMode="auto">
          <a:xfrm>
            <a:off x="7185096" y="1941047"/>
            <a:ext cx="605716" cy="329331"/>
          </a:xfrm>
          <a:prstGeom prst="rect">
            <a:avLst/>
          </a:prstGeom>
          <a:noFill/>
          <a:ln w="9525">
            <a:noFill/>
            <a:miter lim="800000"/>
          </a:ln>
          <a:effectLst>
            <a:outerShdw blurRad="190500" dist="190500" dir="5400000" algn="ctr" rotWithShape="0">
              <a:srgbClr val="000000">
                <a:alpha val="43137"/>
              </a:srgbClr>
            </a:outerShdw>
          </a:effectLst>
        </p:spPr>
        <p:txBody>
          <a:bodyPr wrap="none" lIns="68225" tIns="34112" rIns="68225" bIns="34112">
            <a:spAutoFit/>
          </a:bodyPr>
          <a:lstStyle/>
          <a:p>
            <a:pPr algn="ctr" defTabSz="811530">
              <a:defRPr/>
            </a:pPr>
            <a:r>
              <a:rPr lang="en-US" altLang="zh-CN" sz="1690">
                <a:solidFill>
                  <a:srgbClr val="333333"/>
                </a:solidFill>
                <a:latin typeface="Impact" panose="020B0806030902050204" pitchFamily="34" charset="0"/>
                <a:ea typeface="微软雅黑" panose="020B0503020204020204" pitchFamily="34" charset="-122"/>
              </a:rPr>
              <a:t>100%</a:t>
            </a:r>
            <a:endParaRPr lang="zh-CN" altLang="en-US" sz="1690">
              <a:solidFill>
                <a:srgbClr val="333333"/>
              </a:solidFill>
              <a:latin typeface="Impact" panose="020B0806030902050204" pitchFamily="34" charset="0"/>
              <a:ea typeface="微软雅黑" panose="020B0503020204020204" pitchFamily="34" charset="-122"/>
            </a:endParaRPr>
          </a:p>
        </p:txBody>
      </p:sp>
      <p:sp>
        <p:nvSpPr>
          <p:cNvPr id="22" name="文本框 10"/>
          <p:cNvSpPr txBox="1">
            <a:spLocks noChangeArrowheads="1"/>
          </p:cNvSpPr>
          <p:nvPr/>
        </p:nvSpPr>
        <p:spPr bwMode="auto">
          <a:xfrm>
            <a:off x="461157" y="4160661"/>
            <a:ext cx="8373940" cy="416315"/>
          </a:xfrm>
          <a:prstGeom prst="rect">
            <a:avLst/>
          </a:prstGeom>
          <a:noFill/>
          <a:ln w="9525">
            <a:noFill/>
            <a:miter lim="800000"/>
          </a:ln>
        </p:spPr>
        <p:txBody>
          <a:bodyPr lIns="68225" tIns="34112" rIns="68225" bIns="34112">
            <a:spAutoFit/>
          </a:bodyPr>
          <a:lstStyle/>
          <a:p>
            <a:pPr algn="ctr" defTabSz="811530">
              <a:defRPr/>
            </a:pPr>
            <a:r>
              <a:rPr lang="zh-CN" altLang="en-US" sz="1130">
                <a:solidFill>
                  <a:srgbClr val="808080"/>
                </a:solidFill>
                <a:latin typeface="微软雅黑" panose="020B0503020204020204" pitchFamily="34" charset="-122"/>
                <a:ea typeface="微软雅黑" panose="020B0503020204020204" pitchFamily="34" charset="-122"/>
              </a:rPr>
              <a:t>点击输入内容点击输入内容点击输入内容点击输入内容点击输入内容点击输入内容点击输入内容点击输入内容点击输入内点击输入内容点击输入内容点击输入内容点击输入内容点击输入内容点击输入内容点击输入内容点击输入内容点击输入内</a:t>
            </a:r>
            <a:endParaRPr lang="zh-CN" altLang="en-US" sz="1130">
              <a:solidFill>
                <a:srgbClr val="808080"/>
              </a:solidFill>
              <a:latin typeface="微软雅黑" panose="020B0503020204020204" pitchFamily="34" charset="-122"/>
              <a:ea typeface="微软雅黑" panose="020B0503020204020204" pitchFamily="34" charset="-122"/>
            </a:endParaRPr>
          </a:p>
        </p:txBody>
      </p:sp>
      <p:sp>
        <p:nvSpPr>
          <p:cNvPr id="27" name="TextBox 26"/>
          <p:cNvSpPr txBox="1">
            <a:spLocks noChangeArrowheads="1"/>
          </p:cNvSpPr>
          <p:nvPr/>
        </p:nvSpPr>
        <p:spPr bwMode="auto">
          <a:xfrm>
            <a:off x="1079410" y="3017268"/>
            <a:ext cx="906986" cy="300421"/>
          </a:xfrm>
          <a:prstGeom prst="rect">
            <a:avLst/>
          </a:prstGeom>
          <a:noFill/>
          <a:ln w="9525">
            <a:noFill/>
            <a:miter lim="800000"/>
          </a:ln>
        </p:spPr>
        <p:txBody>
          <a:bodyPr wrap="none" lIns="68225" tIns="34112" rIns="68225" bIns="34112">
            <a:spAutoFit/>
          </a:bodyPr>
          <a:lstStyle/>
          <a:p>
            <a:pPr algn="ctr" defTabSz="811530">
              <a:defRPr/>
            </a:pPr>
            <a:r>
              <a:rPr lang="zh-CN" altLang="en-US" sz="1505">
                <a:solidFill>
                  <a:srgbClr val="808080"/>
                </a:solidFill>
                <a:latin typeface="微软雅黑" panose="020B0503020204020204" pitchFamily="34" charset="-122"/>
                <a:ea typeface="微软雅黑" panose="020B0503020204020204" pitchFamily="34" charset="-122"/>
              </a:rPr>
              <a:t>标题内容</a:t>
            </a:r>
            <a:endParaRPr lang="zh-CN" altLang="en-US" sz="1505">
              <a:solidFill>
                <a:srgbClr val="808080"/>
              </a:solidFill>
              <a:latin typeface="微软雅黑" panose="020B0503020204020204" pitchFamily="34" charset="-122"/>
              <a:ea typeface="微软雅黑" panose="020B0503020204020204" pitchFamily="34" charset="-122"/>
            </a:endParaRPr>
          </a:p>
        </p:txBody>
      </p:sp>
      <p:sp>
        <p:nvSpPr>
          <p:cNvPr id="28" name="TextBox 27"/>
          <p:cNvSpPr txBox="1">
            <a:spLocks noChangeArrowheads="1"/>
          </p:cNvSpPr>
          <p:nvPr/>
        </p:nvSpPr>
        <p:spPr bwMode="auto">
          <a:xfrm>
            <a:off x="3030345" y="3017268"/>
            <a:ext cx="906986" cy="300421"/>
          </a:xfrm>
          <a:prstGeom prst="rect">
            <a:avLst/>
          </a:prstGeom>
          <a:noFill/>
          <a:ln w="9525">
            <a:noFill/>
            <a:miter lim="800000"/>
          </a:ln>
        </p:spPr>
        <p:txBody>
          <a:bodyPr wrap="none" lIns="68225" tIns="34112" rIns="68225" bIns="34112">
            <a:spAutoFit/>
          </a:bodyPr>
          <a:lstStyle/>
          <a:p>
            <a:pPr algn="ctr" defTabSz="811530">
              <a:defRPr/>
            </a:pPr>
            <a:r>
              <a:rPr lang="zh-CN" altLang="en-US" sz="1505">
                <a:solidFill>
                  <a:srgbClr val="808080"/>
                </a:solidFill>
                <a:latin typeface="等线" panose="020F0502020204030204"/>
                <a:ea typeface="微软雅黑" panose="020B0503020204020204" pitchFamily="34" charset="-122"/>
              </a:rPr>
              <a:t>标题内容</a:t>
            </a:r>
            <a:endParaRPr lang="zh-CN" altLang="en-US" sz="1505">
              <a:solidFill>
                <a:srgbClr val="808080"/>
              </a:solidFill>
              <a:latin typeface="等线" panose="020F0502020204030204"/>
              <a:ea typeface="微软雅黑" panose="020B0503020204020204" pitchFamily="34" charset="-122"/>
            </a:endParaRPr>
          </a:p>
        </p:txBody>
      </p:sp>
      <p:sp>
        <p:nvSpPr>
          <p:cNvPr id="29" name="TextBox 28"/>
          <p:cNvSpPr txBox="1">
            <a:spLocks noChangeArrowheads="1"/>
          </p:cNvSpPr>
          <p:nvPr/>
        </p:nvSpPr>
        <p:spPr bwMode="auto">
          <a:xfrm>
            <a:off x="4911122" y="3017268"/>
            <a:ext cx="906986" cy="300421"/>
          </a:xfrm>
          <a:prstGeom prst="rect">
            <a:avLst/>
          </a:prstGeom>
          <a:noFill/>
          <a:ln w="9525">
            <a:noFill/>
            <a:miter lim="800000"/>
          </a:ln>
        </p:spPr>
        <p:txBody>
          <a:bodyPr wrap="none" lIns="68225" tIns="34112" rIns="68225" bIns="34112">
            <a:spAutoFit/>
          </a:bodyPr>
          <a:lstStyle/>
          <a:p>
            <a:pPr algn="ctr" defTabSz="811530">
              <a:defRPr/>
            </a:pPr>
            <a:r>
              <a:rPr lang="zh-CN" altLang="en-US" sz="1505">
                <a:solidFill>
                  <a:srgbClr val="808080"/>
                </a:solidFill>
                <a:latin typeface="等线" panose="020F0502020204030204"/>
                <a:ea typeface="微软雅黑" panose="020B0503020204020204" pitchFamily="34" charset="-122"/>
              </a:rPr>
              <a:t>标题内容</a:t>
            </a:r>
            <a:endParaRPr lang="zh-CN" altLang="en-US" sz="1505">
              <a:solidFill>
                <a:srgbClr val="808080"/>
              </a:solidFill>
              <a:latin typeface="等线" panose="020F0502020204030204"/>
              <a:ea typeface="微软雅黑" panose="020B0503020204020204" pitchFamily="34" charset="-122"/>
            </a:endParaRPr>
          </a:p>
        </p:txBody>
      </p:sp>
      <p:sp>
        <p:nvSpPr>
          <p:cNvPr id="30" name="TextBox 29"/>
          <p:cNvSpPr txBox="1">
            <a:spLocks noChangeArrowheads="1"/>
          </p:cNvSpPr>
          <p:nvPr/>
        </p:nvSpPr>
        <p:spPr bwMode="auto">
          <a:xfrm>
            <a:off x="7033715" y="3017268"/>
            <a:ext cx="906986" cy="300421"/>
          </a:xfrm>
          <a:prstGeom prst="rect">
            <a:avLst/>
          </a:prstGeom>
          <a:noFill/>
          <a:ln w="9525">
            <a:noFill/>
            <a:miter lim="800000"/>
          </a:ln>
        </p:spPr>
        <p:txBody>
          <a:bodyPr wrap="none" lIns="68225" tIns="34112" rIns="68225" bIns="34112">
            <a:spAutoFit/>
          </a:bodyPr>
          <a:lstStyle/>
          <a:p>
            <a:pPr algn="ctr" defTabSz="811530">
              <a:defRPr/>
            </a:pPr>
            <a:r>
              <a:rPr lang="zh-CN" altLang="en-US" sz="1505">
                <a:solidFill>
                  <a:srgbClr val="808080"/>
                </a:solidFill>
                <a:latin typeface="等线" panose="020F0502020204030204"/>
                <a:ea typeface="微软雅黑" panose="020B0503020204020204" pitchFamily="34" charset="-122"/>
              </a:rPr>
              <a:t>标题内容</a:t>
            </a:r>
            <a:endParaRPr lang="zh-CN" altLang="en-US" sz="1505">
              <a:solidFill>
                <a:srgbClr val="808080"/>
              </a:solidFill>
              <a:latin typeface="等线" panose="020F0502020204030204"/>
              <a:ea typeface="微软雅黑" panose="020B0503020204020204" pitchFamily="34" charset="-122"/>
            </a:endParaRPr>
          </a:p>
        </p:txBody>
      </p:sp>
      <p:grpSp>
        <p:nvGrpSpPr>
          <p:cNvPr id="45" name="组合 44"/>
          <p:cNvGrpSpPr/>
          <p:nvPr/>
        </p:nvGrpSpPr>
        <p:grpSpPr bwMode="auto">
          <a:xfrm>
            <a:off x="525343" y="3668078"/>
            <a:ext cx="8147053" cy="367200"/>
            <a:chOff x="698575" y="4912345"/>
            <a:chExt cx="10873208" cy="494764"/>
          </a:xfrm>
        </p:grpSpPr>
        <p:cxnSp>
          <p:nvCxnSpPr>
            <p:cNvPr id="74768" name="直接连接符 39"/>
            <p:cNvCxnSpPr>
              <a:cxnSpLocks noChangeShapeType="1"/>
            </p:cNvCxnSpPr>
            <p:nvPr/>
          </p:nvCxnSpPr>
          <p:spPr bwMode="auto">
            <a:xfrm>
              <a:off x="698575" y="5302002"/>
              <a:ext cx="10873208" cy="0"/>
            </a:xfrm>
            <a:prstGeom prst="line">
              <a:avLst/>
            </a:prstGeom>
            <a:noFill/>
            <a:ln w="38100" algn="ctr">
              <a:solidFill>
                <a:srgbClr val="002060"/>
              </a:solidFill>
              <a:round/>
            </a:ln>
          </p:spPr>
        </p:cxnSp>
        <p:sp>
          <p:nvSpPr>
            <p:cNvPr id="74769" name="矩形 43"/>
            <p:cNvSpPr>
              <a:spLocks noChangeArrowheads="1"/>
            </p:cNvSpPr>
            <p:nvPr/>
          </p:nvSpPr>
          <p:spPr bwMode="auto">
            <a:xfrm>
              <a:off x="2906138" y="4912345"/>
              <a:ext cx="6222919" cy="494764"/>
            </a:xfrm>
            <a:prstGeom prst="rect">
              <a:avLst/>
            </a:prstGeom>
            <a:solidFill>
              <a:schemeClr val="accent5">
                <a:lumMod val="60000"/>
                <a:lumOff val="40000"/>
              </a:schemeClr>
            </a:solidFill>
            <a:ln w="25400" algn="ctr">
              <a:noFill/>
              <a:miter lim="800000"/>
            </a:ln>
          </p:spPr>
          <p:txBody>
            <a:bodyPr lIns="68225" tIns="34112" rIns="68225" bIns="34112" anchor="ctr"/>
            <a:lstStyle/>
            <a:p>
              <a:pPr algn="ctr" defTabSz="811530">
                <a:defRPr/>
              </a:pPr>
              <a:endParaRPr lang="zh-CN" altLang="en-US" sz="1600">
                <a:solidFill>
                  <a:srgbClr val="FFFFFF"/>
                </a:solidFill>
                <a:latin typeface="Calibri" panose="020F0502020204030204" charset="0"/>
                <a:ea typeface="宋体" panose="02010600030101010101" pitchFamily="2" charset="-122"/>
              </a:endParaRPr>
            </a:p>
          </p:txBody>
        </p:sp>
      </p:grpSp>
      <p:sp>
        <p:nvSpPr>
          <p:cNvPr id="43" name="TextBox 42"/>
          <p:cNvSpPr txBox="1">
            <a:spLocks noChangeArrowheads="1"/>
          </p:cNvSpPr>
          <p:nvPr/>
        </p:nvSpPr>
        <p:spPr bwMode="auto">
          <a:xfrm>
            <a:off x="3371362" y="3668078"/>
            <a:ext cx="2084830" cy="329331"/>
          </a:xfrm>
          <a:prstGeom prst="rect">
            <a:avLst/>
          </a:prstGeom>
          <a:noFill/>
          <a:ln w="9525">
            <a:noFill/>
            <a:miter lim="800000"/>
          </a:ln>
        </p:spPr>
        <p:txBody>
          <a:bodyPr wrap="none" lIns="68225" tIns="34112" rIns="68225" bIns="34112">
            <a:spAutoFit/>
          </a:bodyPr>
          <a:lstStyle/>
          <a:p>
            <a:pPr algn="ctr" defTabSz="811530">
              <a:defRPr/>
            </a:pPr>
            <a:r>
              <a:rPr lang="zh-CN" altLang="en-US" sz="1690">
                <a:solidFill>
                  <a:prstClr val="white"/>
                </a:solidFill>
                <a:latin typeface="微软雅黑" panose="020B0503020204020204" pitchFamily="34" charset="-122"/>
                <a:ea typeface="微软雅黑" panose="020B0503020204020204" pitchFamily="34" charset="-122"/>
              </a:rPr>
              <a:t>输入标题内容和文字</a:t>
            </a:r>
            <a:endParaRPr lang="zh-CN" altLang="en-US" sz="1690">
              <a:solidFill>
                <a:prstClr val="white"/>
              </a:solidFill>
              <a:latin typeface="微软雅黑" panose="020B0503020204020204" pitchFamily="34" charset="-122"/>
              <a:ea typeface="微软雅黑" panose="020B0503020204020204" pitchFamily="34" charset="-122"/>
            </a:endParaRPr>
          </a:p>
        </p:txBody>
      </p:sp>
      <p:sp>
        <p:nvSpPr>
          <p:cNvPr id="2" name="文本占位符 1"/>
          <p:cNvSpPr>
            <a:spLocks noGrp="1"/>
          </p:cNvSpPr>
          <p:nvPr>
            <p:ph type="body" sz="quarter" idx="10"/>
          </p:nvPr>
        </p:nvSpPr>
        <p:spPr/>
        <p:txBody>
          <a:bodyPr/>
          <a:lstStyle/>
          <a:p>
            <a:r>
              <a:rPr lang="zh-CN" altLang="en-US" dirty="0">
                <a:latin typeface="Impact" panose="020B0806030902050204" pitchFamily="34" charset="0"/>
                <a:cs typeface="+mn-ea"/>
                <a:sym typeface="Impact" panose="020B0806030902050204" pitchFamily="34" charset="0"/>
              </a:rPr>
              <a:t>点击输入标题</a:t>
            </a:r>
            <a:endParaRPr lang="zh-CN" altLang="en-US" dirty="0">
              <a:latin typeface="Impact" panose="020B0806030902050204" pitchFamily="34" charset="0"/>
              <a:cs typeface="+mn-ea"/>
              <a:sym typeface="Impact" panose="020B080603090205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4234"/>
                                        </p:tgtEl>
                                        <p:attrNameLst>
                                          <p:attrName>style.visibility</p:attrName>
                                        </p:attrNameLst>
                                      </p:cBhvr>
                                      <p:to>
                                        <p:strVal val="visible"/>
                                      </p:to>
                                    </p:set>
                                    <p:anim calcmode="lin" valueType="num">
                                      <p:cBhvr>
                                        <p:cTn id="7" dur="500" fill="hold"/>
                                        <p:tgtEl>
                                          <p:spTgt spid="94234"/>
                                        </p:tgtEl>
                                        <p:attrNameLst>
                                          <p:attrName>ppt_w</p:attrName>
                                        </p:attrNameLst>
                                      </p:cBhvr>
                                      <p:tavLst>
                                        <p:tav tm="0">
                                          <p:val>
                                            <p:fltVal val="0"/>
                                          </p:val>
                                        </p:tav>
                                        <p:tav tm="100000">
                                          <p:val>
                                            <p:strVal val="#ppt_w"/>
                                          </p:val>
                                        </p:tav>
                                      </p:tavLst>
                                    </p:anim>
                                    <p:anim calcmode="lin" valueType="num">
                                      <p:cBhvr>
                                        <p:cTn id="8" dur="500" fill="hold"/>
                                        <p:tgtEl>
                                          <p:spTgt spid="94234"/>
                                        </p:tgtEl>
                                        <p:attrNameLst>
                                          <p:attrName>ppt_h</p:attrName>
                                        </p:attrNameLst>
                                      </p:cBhvr>
                                      <p:tavLst>
                                        <p:tav tm="0">
                                          <p:val>
                                            <p:fltVal val="0"/>
                                          </p:val>
                                        </p:tav>
                                        <p:tav tm="100000">
                                          <p:val>
                                            <p:strVal val="#ppt_h"/>
                                          </p:val>
                                        </p:tav>
                                      </p:tavLst>
                                    </p:anim>
                                    <p:animEffect transition="in" filter="fade">
                                      <p:cBhvr>
                                        <p:cTn id="9" dur="500"/>
                                        <p:tgtEl>
                                          <p:spTgt spid="94234"/>
                                        </p:tgtEl>
                                      </p:cBhvr>
                                    </p:animEffect>
                                  </p:childTnLst>
                                </p:cTn>
                              </p:par>
                              <p:par>
                                <p:cTn id="10" presetID="53" presetClass="entr" presetSubtype="16" fill="hold" nodeType="withEffect">
                                  <p:stCondLst>
                                    <p:cond delay="0"/>
                                  </p:stCondLst>
                                  <p:childTnLst>
                                    <p:set>
                                      <p:cBhvr>
                                        <p:cTn id="11" dur="1" fill="hold">
                                          <p:stCondLst>
                                            <p:cond delay="0"/>
                                          </p:stCondLst>
                                        </p:cTn>
                                        <p:tgtEl>
                                          <p:spTgt spid="94235"/>
                                        </p:tgtEl>
                                        <p:attrNameLst>
                                          <p:attrName>style.visibility</p:attrName>
                                        </p:attrNameLst>
                                      </p:cBhvr>
                                      <p:to>
                                        <p:strVal val="visible"/>
                                      </p:to>
                                    </p:set>
                                    <p:anim calcmode="lin" valueType="num">
                                      <p:cBhvr>
                                        <p:cTn id="12" dur="500" fill="hold"/>
                                        <p:tgtEl>
                                          <p:spTgt spid="94235"/>
                                        </p:tgtEl>
                                        <p:attrNameLst>
                                          <p:attrName>ppt_w</p:attrName>
                                        </p:attrNameLst>
                                      </p:cBhvr>
                                      <p:tavLst>
                                        <p:tav tm="0">
                                          <p:val>
                                            <p:fltVal val="0"/>
                                          </p:val>
                                        </p:tav>
                                        <p:tav tm="100000">
                                          <p:val>
                                            <p:strVal val="#ppt_w"/>
                                          </p:val>
                                        </p:tav>
                                      </p:tavLst>
                                    </p:anim>
                                    <p:anim calcmode="lin" valueType="num">
                                      <p:cBhvr>
                                        <p:cTn id="13" dur="500" fill="hold"/>
                                        <p:tgtEl>
                                          <p:spTgt spid="94235"/>
                                        </p:tgtEl>
                                        <p:attrNameLst>
                                          <p:attrName>ppt_h</p:attrName>
                                        </p:attrNameLst>
                                      </p:cBhvr>
                                      <p:tavLst>
                                        <p:tav tm="0">
                                          <p:val>
                                            <p:fltVal val="0"/>
                                          </p:val>
                                        </p:tav>
                                        <p:tav tm="100000">
                                          <p:val>
                                            <p:strVal val="#ppt_h"/>
                                          </p:val>
                                        </p:tav>
                                      </p:tavLst>
                                    </p:anim>
                                    <p:animEffect transition="in" filter="fade">
                                      <p:cBhvr>
                                        <p:cTn id="14" dur="500"/>
                                        <p:tgtEl>
                                          <p:spTgt spid="94235"/>
                                        </p:tgtEl>
                                      </p:cBhvr>
                                    </p:animEffect>
                                  </p:childTnLst>
                                </p:cTn>
                              </p:par>
                              <p:par>
                                <p:cTn id="15" presetID="53" presetClass="entr" presetSubtype="16" fill="hold" nodeType="withEffect">
                                  <p:stCondLst>
                                    <p:cond delay="0"/>
                                  </p:stCondLst>
                                  <p:childTnLst>
                                    <p:set>
                                      <p:cBhvr>
                                        <p:cTn id="16" dur="1" fill="hold">
                                          <p:stCondLst>
                                            <p:cond delay="0"/>
                                          </p:stCondLst>
                                        </p:cTn>
                                        <p:tgtEl>
                                          <p:spTgt spid="94237"/>
                                        </p:tgtEl>
                                        <p:attrNameLst>
                                          <p:attrName>style.visibility</p:attrName>
                                        </p:attrNameLst>
                                      </p:cBhvr>
                                      <p:to>
                                        <p:strVal val="visible"/>
                                      </p:to>
                                    </p:set>
                                    <p:anim calcmode="lin" valueType="num">
                                      <p:cBhvr>
                                        <p:cTn id="17" dur="500" fill="hold"/>
                                        <p:tgtEl>
                                          <p:spTgt spid="94237"/>
                                        </p:tgtEl>
                                        <p:attrNameLst>
                                          <p:attrName>ppt_w</p:attrName>
                                        </p:attrNameLst>
                                      </p:cBhvr>
                                      <p:tavLst>
                                        <p:tav tm="0">
                                          <p:val>
                                            <p:fltVal val="0"/>
                                          </p:val>
                                        </p:tav>
                                        <p:tav tm="100000">
                                          <p:val>
                                            <p:strVal val="#ppt_w"/>
                                          </p:val>
                                        </p:tav>
                                      </p:tavLst>
                                    </p:anim>
                                    <p:anim calcmode="lin" valueType="num">
                                      <p:cBhvr>
                                        <p:cTn id="18" dur="500" fill="hold"/>
                                        <p:tgtEl>
                                          <p:spTgt spid="94237"/>
                                        </p:tgtEl>
                                        <p:attrNameLst>
                                          <p:attrName>ppt_h</p:attrName>
                                        </p:attrNameLst>
                                      </p:cBhvr>
                                      <p:tavLst>
                                        <p:tav tm="0">
                                          <p:val>
                                            <p:fltVal val="0"/>
                                          </p:val>
                                        </p:tav>
                                        <p:tav tm="100000">
                                          <p:val>
                                            <p:strVal val="#ppt_h"/>
                                          </p:val>
                                        </p:tav>
                                      </p:tavLst>
                                    </p:anim>
                                    <p:animEffect transition="in" filter="fade">
                                      <p:cBhvr>
                                        <p:cTn id="19" dur="500"/>
                                        <p:tgtEl>
                                          <p:spTgt spid="94237"/>
                                        </p:tgtEl>
                                      </p:cBhvr>
                                    </p:animEffect>
                                  </p:childTnLst>
                                </p:cTn>
                              </p:par>
                              <p:par>
                                <p:cTn id="20" presetID="53" presetClass="entr" presetSubtype="16" fill="hold" nodeType="withEffect">
                                  <p:stCondLst>
                                    <p:cond delay="0"/>
                                  </p:stCondLst>
                                  <p:childTnLst>
                                    <p:set>
                                      <p:cBhvr>
                                        <p:cTn id="21" dur="1" fill="hold">
                                          <p:stCondLst>
                                            <p:cond delay="0"/>
                                          </p:stCondLst>
                                        </p:cTn>
                                        <p:tgtEl>
                                          <p:spTgt spid="94236"/>
                                        </p:tgtEl>
                                        <p:attrNameLst>
                                          <p:attrName>style.visibility</p:attrName>
                                        </p:attrNameLst>
                                      </p:cBhvr>
                                      <p:to>
                                        <p:strVal val="visible"/>
                                      </p:to>
                                    </p:set>
                                    <p:anim calcmode="lin" valueType="num">
                                      <p:cBhvr>
                                        <p:cTn id="22" dur="500" fill="hold"/>
                                        <p:tgtEl>
                                          <p:spTgt spid="94236"/>
                                        </p:tgtEl>
                                        <p:attrNameLst>
                                          <p:attrName>ppt_w</p:attrName>
                                        </p:attrNameLst>
                                      </p:cBhvr>
                                      <p:tavLst>
                                        <p:tav tm="0">
                                          <p:val>
                                            <p:fltVal val="0"/>
                                          </p:val>
                                        </p:tav>
                                        <p:tav tm="100000">
                                          <p:val>
                                            <p:strVal val="#ppt_w"/>
                                          </p:val>
                                        </p:tav>
                                      </p:tavLst>
                                    </p:anim>
                                    <p:anim calcmode="lin" valueType="num">
                                      <p:cBhvr>
                                        <p:cTn id="23" dur="500" fill="hold"/>
                                        <p:tgtEl>
                                          <p:spTgt spid="94236"/>
                                        </p:tgtEl>
                                        <p:attrNameLst>
                                          <p:attrName>ppt_h</p:attrName>
                                        </p:attrNameLst>
                                      </p:cBhvr>
                                      <p:tavLst>
                                        <p:tav tm="0">
                                          <p:val>
                                            <p:fltVal val="0"/>
                                          </p:val>
                                        </p:tav>
                                        <p:tav tm="100000">
                                          <p:val>
                                            <p:strVal val="#ppt_h"/>
                                          </p:val>
                                        </p:tav>
                                      </p:tavLst>
                                    </p:anim>
                                    <p:animEffect transition="in" filter="fade">
                                      <p:cBhvr>
                                        <p:cTn id="24" dur="500"/>
                                        <p:tgtEl>
                                          <p:spTgt spid="94236"/>
                                        </p:tgtEl>
                                      </p:cBhvr>
                                    </p:animEffect>
                                  </p:childTnLst>
                                </p:cTn>
                              </p:par>
                            </p:childTnLst>
                          </p:cTn>
                        </p:par>
                        <p:par>
                          <p:cTn id="25" fill="hold">
                            <p:stCondLst>
                              <p:cond delay="500"/>
                            </p:stCondLst>
                            <p:childTnLst>
                              <p:par>
                                <p:cTn id="26" presetID="53" presetClass="entr" presetSubtype="16"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childTnLst>
                          </p:cTn>
                        </p:par>
                        <p:par>
                          <p:cTn id="31" fill="hold">
                            <p:stCondLst>
                              <p:cond delay="1000"/>
                            </p:stCondLst>
                            <p:childTnLst>
                              <p:par>
                                <p:cTn id="32" presetID="53" presetClass="entr" presetSubtype="16"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p:cTn id="34" dur="500" fill="hold"/>
                                        <p:tgtEl>
                                          <p:spTgt spid="12"/>
                                        </p:tgtEl>
                                        <p:attrNameLst>
                                          <p:attrName>ppt_w</p:attrName>
                                        </p:attrNameLst>
                                      </p:cBhvr>
                                      <p:tavLst>
                                        <p:tav tm="0">
                                          <p:val>
                                            <p:fltVal val="0"/>
                                          </p:val>
                                        </p:tav>
                                        <p:tav tm="100000">
                                          <p:val>
                                            <p:strVal val="#ppt_w"/>
                                          </p:val>
                                        </p:tav>
                                      </p:tavLst>
                                    </p:anim>
                                    <p:anim calcmode="lin" valueType="num">
                                      <p:cBhvr>
                                        <p:cTn id="35" dur="500" fill="hold"/>
                                        <p:tgtEl>
                                          <p:spTgt spid="12"/>
                                        </p:tgtEl>
                                        <p:attrNameLst>
                                          <p:attrName>ppt_h</p:attrName>
                                        </p:attrNameLst>
                                      </p:cBhvr>
                                      <p:tavLst>
                                        <p:tav tm="0">
                                          <p:val>
                                            <p:fltVal val="0"/>
                                          </p:val>
                                        </p:tav>
                                        <p:tav tm="100000">
                                          <p:val>
                                            <p:strVal val="#ppt_h"/>
                                          </p:val>
                                        </p:tav>
                                      </p:tavLst>
                                    </p:anim>
                                    <p:animEffect transition="in" filter="fade">
                                      <p:cBhvr>
                                        <p:cTn id="36" dur="500"/>
                                        <p:tgtEl>
                                          <p:spTgt spid="12"/>
                                        </p:tgtEl>
                                      </p:cBhvr>
                                    </p:animEffect>
                                  </p:childTnLst>
                                </p:cTn>
                              </p:par>
                            </p:childTnLst>
                          </p:cTn>
                        </p:par>
                        <p:par>
                          <p:cTn id="37" fill="hold">
                            <p:stCondLst>
                              <p:cond delay="1500"/>
                            </p:stCondLst>
                            <p:childTnLst>
                              <p:par>
                                <p:cTn id="38" presetID="53" presetClass="entr" presetSubtype="16" fill="hold" grpId="0" nodeType="after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p:cTn id="40" dur="500" fill="hold"/>
                                        <p:tgtEl>
                                          <p:spTgt spid="16"/>
                                        </p:tgtEl>
                                        <p:attrNameLst>
                                          <p:attrName>ppt_w</p:attrName>
                                        </p:attrNameLst>
                                      </p:cBhvr>
                                      <p:tavLst>
                                        <p:tav tm="0">
                                          <p:val>
                                            <p:fltVal val="0"/>
                                          </p:val>
                                        </p:tav>
                                        <p:tav tm="100000">
                                          <p:val>
                                            <p:strVal val="#ppt_w"/>
                                          </p:val>
                                        </p:tav>
                                      </p:tavLst>
                                    </p:anim>
                                    <p:anim calcmode="lin" valueType="num">
                                      <p:cBhvr>
                                        <p:cTn id="41" dur="500" fill="hold"/>
                                        <p:tgtEl>
                                          <p:spTgt spid="16"/>
                                        </p:tgtEl>
                                        <p:attrNameLst>
                                          <p:attrName>ppt_h</p:attrName>
                                        </p:attrNameLst>
                                      </p:cBhvr>
                                      <p:tavLst>
                                        <p:tav tm="0">
                                          <p:val>
                                            <p:fltVal val="0"/>
                                          </p:val>
                                        </p:tav>
                                        <p:tav tm="100000">
                                          <p:val>
                                            <p:strVal val="#ppt_h"/>
                                          </p:val>
                                        </p:tav>
                                      </p:tavLst>
                                    </p:anim>
                                    <p:animEffect transition="in" filter="fade">
                                      <p:cBhvr>
                                        <p:cTn id="42" dur="500"/>
                                        <p:tgtEl>
                                          <p:spTgt spid="16"/>
                                        </p:tgtEl>
                                      </p:cBhvr>
                                    </p:animEffect>
                                  </p:childTnLst>
                                </p:cTn>
                              </p:par>
                            </p:childTnLst>
                          </p:cTn>
                        </p:par>
                        <p:par>
                          <p:cTn id="43" fill="hold">
                            <p:stCondLst>
                              <p:cond delay="2000"/>
                            </p:stCondLst>
                            <p:childTnLst>
                              <p:par>
                                <p:cTn id="44" presetID="53" presetClass="entr" presetSubtype="16" fill="hold" grpId="0" nodeType="after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p:cTn id="46" dur="500" fill="hold"/>
                                        <p:tgtEl>
                                          <p:spTgt spid="20"/>
                                        </p:tgtEl>
                                        <p:attrNameLst>
                                          <p:attrName>ppt_w</p:attrName>
                                        </p:attrNameLst>
                                      </p:cBhvr>
                                      <p:tavLst>
                                        <p:tav tm="0">
                                          <p:val>
                                            <p:fltVal val="0"/>
                                          </p:val>
                                        </p:tav>
                                        <p:tav tm="100000">
                                          <p:val>
                                            <p:strVal val="#ppt_w"/>
                                          </p:val>
                                        </p:tav>
                                      </p:tavLst>
                                    </p:anim>
                                    <p:anim calcmode="lin" valueType="num">
                                      <p:cBhvr>
                                        <p:cTn id="47" dur="500" fill="hold"/>
                                        <p:tgtEl>
                                          <p:spTgt spid="20"/>
                                        </p:tgtEl>
                                        <p:attrNameLst>
                                          <p:attrName>ppt_h</p:attrName>
                                        </p:attrNameLst>
                                      </p:cBhvr>
                                      <p:tavLst>
                                        <p:tav tm="0">
                                          <p:val>
                                            <p:fltVal val="0"/>
                                          </p:val>
                                        </p:tav>
                                        <p:tav tm="100000">
                                          <p:val>
                                            <p:strVal val="#ppt_h"/>
                                          </p:val>
                                        </p:tav>
                                      </p:tavLst>
                                    </p:anim>
                                    <p:animEffect transition="in" filter="fade">
                                      <p:cBhvr>
                                        <p:cTn id="48" dur="500"/>
                                        <p:tgtEl>
                                          <p:spTgt spid="20"/>
                                        </p:tgtEl>
                                      </p:cBhvr>
                                    </p:animEffect>
                                  </p:childTnLst>
                                </p:cTn>
                              </p:par>
                            </p:childTnLst>
                          </p:cTn>
                        </p:par>
                        <p:par>
                          <p:cTn id="49" fill="hold">
                            <p:stCondLst>
                              <p:cond delay="2500"/>
                            </p:stCondLst>
                            <p:childTnLst>
                              <p:par>
                                <p:cTn id="50" presetID="41" presetClass="entr" presetSubtype="0" fill="hold" grpId="0" nodeType="afterEffect">
                                  <p:stCondLst>
                                    <p:cond delay="0"/>
                                  </p:stCondLst>
                                  <p:iterate type="lt">
                                    <p:tmPct val="10000"/>
                                  </p:iterate>
                                  <p:childTnLst>
                                    <p:set>
                                      <p:cBhvr>
                                        <p:cTn id="51" dur="1" fill="hold">
                                          <p:stCondLst>
                                            <p:cond delay="0"/>
                                          </p:stCondLst>
                                        </p:cTn>
                                        <p:tgtEl>
                                          <p:spTgt spid="27"/>
                                        </p:tgtEl>
                                        <p:attrNameLst>
                                          <p:attrName>style.visibility</p:attrName>
                                        </p:attrNameLst>
                                      </p:cBhvr>
                                      <p:to>
                                        <p:strVal val="visible"/>
                                      </p:to>
                                    </p:set>
                                    <p:anim calcmode="lin" valueType="num">
                                      <p:cBhvr>
                                        <p:cTn id="52" dur="10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53" dur="1000" fill="hold"/>
                                        <p:tgtEl>
                                          <p:spTgt spid="27"/>
                                        </p:tgtEl>
                                        <p:attrNameLst>
                                          <p:attrName>ppt_y</p:attrName>
                                        </p:attrNameLst>
                                      </p:cBhvr>
                                      <p:tavLst>
                                        <p:tav tm="0">
                                          <p:val>
                                            <p:strVal val="#ppt_y"/>
                                          </p:val>
                                        </p:tav>
                                        <p:tav tm="100000">
                                          <p:val>
                                            <p:strVal val="#ppt_y"/>
                                          </p:val>
                                        </p:tav>
                                      </p:tavLst>
                                    </p:anim>
                                    <p:anim calcmode="lin" valueType="num">
                                      <p:cBhvr>
                                        <p:cTn id="54" dur="10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55" dur="10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56" dur="1000" tmFilter="0,0; .5, 1; 1, 1"/>
                                        <p:tgtEl>
                                          <p:spTgt spid="27"/>
                                        </p:tgtEl>
                                      </p:cBhvr>
                                    </p:animEffect>
                                  </p:childTnLst>
                                </p:cTn>
                              </p:par>
                              <p:par>
                                <p:cTn id="57" presetID="41" presetClass="entr" presetSubtype="0" fill="hold" grpId="0" nodeType="withEffect">
                                  <p:stCondLst>
                                    <p:cond delay="0"/>
                                  </p:stCondLst>
                                  <p:iterate type="lt">
                                    <p:tmPct val="10000"/>
                                  </p:iterate>
                                  <p:childTnLst>
                                    <p:set>
                                      <p:cBhvr>
                                        <p:cTn id="58" dur="1" fill="hold">
                                          <p:stCondLst>
                                            <p:cond delay="0"/>
                                          </p:stCondLst>
                                        </p:cTn>
                                        <p:tgtEl>
                                          <p:spTgt spid="28"/>
                                        </p:tgtEl>
                                        <p:attrNameLst>
                                          <p:attrName>style.visibility</p:attrName>
                                        </p:attrNameLst>
                                      </p:cBhvr>
                                      <p:to>
                                        <p:strVal val="visible"/>
                                      </p:to>
                                    </p:set>
                                    <p:anim calcmode="lin" valueType="num">
                                      <p:cBhvr>
                                        <p:cTn id="59" dur="10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60" dur="1000" fill="hold"/>
                                        <p:tgtEl>
                                          <p:spTgt spid="28"/>
                                        </p:tgtEl>
                                        <p:attrNameLst>
                                          <p:attrName>ppt_y</p:attrName>
                                        </p:attrNameLst>
                                      </p:cBhvr>
                                      <p:tavLst>
                                        <p:tav tm="0">
                                          <p:val>
                                            <p:strVal val="#ppt_y"/>
                                          </p:val>
                                        </p:tav>
                                        <p:tav tm="100000">
                                          <p:val>
                                            <p:strVal val="#ppt_y"/>
                                          </p:val>
                                        </p:tav>
                                      </p:tavLst>
                                    </p:anim>
                                    <p:anim calcmode="lin" valueType="num">
                                      <p:cBhvr>
                                        <p:cTn id="61" dur="10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62" dur="10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63" dur="1000" tmFilter="0,0; .5, 1; 1, 1"/>
                                        <p:tgtEl>
                                          <p:spTgt spid="28"/>
                                        </p:tgtEl>
                                      </p:cBhvr>
                                    </p:animEffect>
                                  </p:childTnLst>
                                </p:cTn>
                              </p:par>
                              <p:par>
                                <p:cTn id="64" presetID="41" presetClass="entr" presetSubtype="0" fill="hold" grpId="0" nodeType="withEffect">
                                  <p:stCondLst>
                                    <p:cond delay="0"/>
                                  </p:stCondLst>
                                  <p:iterate type="lt">
                                    <p:tmPct val="10000"/>
                                  </p:iterate>
                                  <p:childTnLst>
                                    <p:set>
                                      <p:cBhvr>
                                        <p:cTn id="65" dur="1" fill="hold">
                                          <p:stCondLst>
                                            <p:cond delay="0"/>
                                          </p:stCondLst>
                                        </p:cTn>
                                        <p:tgtEl>
                                          <p:spTgt spid="29"/>
                                        </p:tgtEl>
                                        <p:attrNameLst>
                                          <p:attrName>style.visibility</p:attrName>
                                        </p:attrNameLst>
                                      </p:cBhvr>
                                      <p:to>
                                        <p:strVal val="visible"/>
                                      </p:to>
                                    </p:set>
                                    <p:anim calcmode="lin" valueType="num">
                                      <p:cBhvr>
                                        <p:cTn id="66" dur="10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67" dur="1000" fill="hold"/>
                                        <p:tgtEl>
                                          <p:spTgt spid="29"/>
                                        </p:tgtEl>
                                        <p:attrNameLst>
                                          <p:attrName>ppt_y</p:attrName>
                                        </p:attrNameLst>
                                      </p:cBhvr>
                                      <p:tavLst>
                                        <p:tav tm="0">
                                          <p:val>
                                            <p:strVal val="#ppt_y"/>
                                          </p:val>
                                        </p:tav>
                                        <p:tav tm="100000">
                                          <p:val>
                                            <p:strVal val="#ppt_y"/>
                                          </p:val>
                                        </p:tav>
                                      </p:tavLst>
                                    </p:anim>
                                    <p:anim calcmode="lin" valueType="num">
                                      <p:cBhvr>
                                        <p:cTn id="68" dur="10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69" dur="10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70" dur="1000" tmFilter="0,0; .5, 1; 1, 1"/>
                                        <p:tgtEl>
                                          <p:spTgt spid="29"/>
                                        </p:tgtEl>
                                      </p:cBhvr>
                                    </p:animEffect>
                                  </p:childTnLst>
                                </p:cTn>
                              </p:par>
                              <p:par>
                                <p:cTn id="71" presetID="41" presetClass="entr" presetSubtype="0" fill="hold" grpId="0" nodeType="withEffect">
                                  <p:stCondLst>
                                    <p:cond delay="0"/>
                                  </p:stCondLst>
                                  <p:iterate type="lt">
                                    <p:tmPct val="10000"/>
                                  </p:iterate>
                                  <p:childTnLst>
                                    <p:set>
                                      <p:cBhvr>
                                        <p:cTn id="72" dur="1" fill="hold">
                                          <p:stCondLst>
                                            <p:cond delay="0"/>
                                          </p:stCondLst>
                                        </p:cTn>
                                        <p:tgtEl>
                                          <p:spTgt spid="30"/>
                                        </p:tgtEl>
                                        <p:attrNameLst>
                                          <p:attrName>style.visibility</p:attrName>
                                        </p:attrNameLst>
                                      </p:cBhvr>
                                      <p:to>
                                        <p:strVal val="visible"/>
                                      </p:to>
                                    </p:set>
                                    <p:anim calcmode="lin" valueType="num">
                                      <p:cBhvr>
                                        <p:cTn id="73" dur="10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74" dur="1000" fill="hold"/>
                                        <p:tgtEl>
                                          <p:spTgt spid="30"/>
                                        </p:tgtEl>
                                        <p:attrNameLst>
                                          <p:attrName>ppt_y</p:attrName>
                                        </p:attrNameLst>
                                      </p:cBhvr>
                                      <p:tavLst>
                                        <p:tav tm="0">
                                          <p:val>
                                            <p:strVal val="#ppt_y"/>
                                          </p:val>
                                        </p:tav>
                                        <p:tav tm="100000">
                                          <p:val>
                                            <p:strVal val="#ppt_y"/>
                                          </p:val>
                                        </p:tav>
                                      </p:tavLst>
                                    </p:anim>
                                    <p:anim calcmode="lin" valueType="num">
                                      <p:cBhvr>
                                        <p:cTn id="75" dur="10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76" dur="10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77" dur="1000" tmFilter="0,0; .5, 1; 1, 1"/>
                                        <p:tgtEl>
                                          <p:spTgt spid="30"/>
                                        </p:tgtEl>
                                      </p:cBhvr>
                                    </p:animEffect>
                                  </p:childTnLst>
                                </p:cTn>
                              </p:par>
                            </p:childTnLst>
                          </p:cTn>
                        </p:par>
                        <p:par>
                          <p:cTn id="78" fill="hold">
                            <p:stCondLst>
                              <p:cond delay="3799"/>
                            </p:stCondLst>
                            <p:childTnLst>
                              <p:par>
                                <p:cTn id="79" presetID="16" presetClass="entr" presetSubtype="21" fill="hold" nodeType="afterEffect">
                                  <p:stCondLst>
                                    <p:cond delay="0"/>
                                  </p:stCondLst>
                                  <p:childTnLst>
                                    <p:set>
                                      <p:cBhvr>
                                        <p:cTn id="80" dur="1" fill="hold">
                                          <p:stCondLst>
                                            <p:cond delay="0"/>
                                          </p:stCondLst>
                                        </p:cTn>
                                        <p:tgtEl>
                                          <p:spTgt spid="45"/>
                                        </p:tgtEl>
                                        <p:attrNameLst>
                                          <p:attrName>style.visibility</p:attrName>
                                        </p:attrNameLst>
                                      </p:cBhvr>
                                      <p:to>
                                        <p:strVal val="visible"/>
                                      </p:to>
                                    </p:set>
                                    <p:animEffect transition="in" filter="barn(inVertical)">
                                      <p:cBhvr>
                                        <p:cTn id="81" dur="500"/>
                                        <p:tgtEl>
                                          <p:spTgt spid="45"/>
                                        </p:tgtEl>
                                      </p:cBhvr>
                                    </p:animEffect>
                                  </p:childTnLst>
                                </p:cTn>
                              </p:par>
                            </p:childTnLst>
                          </p:cTn>
                        </p:par>
                        <p:par>
                          <p:cTn id="82" fill="hold">
                            <p:stCondLst>
                              <p:cond delay="4299"/>
                            </p:stCondLst>
                            <p:childTnLst>
                              <p:par>
                                <p:cTn id="83" presetID="41" presetClass="entr" presetSubtype="0" fill="hold" grpId="0" nodeType="afterEffect">
                                  <p:stCondLst>
                                    <p:cond delay="0"/>
                                  </p:stCondLst>
                                  <p:iterate type="lt">
                                    <p:tmPct val="10000"/>
                                  </p:iterate>
                                  <p:childTnLst>
                                    <p:set>
                                      <p:cBhvr>
                                        <p:cTn id="84" dur="1" fill="hold">
                                          <p:stCondLst>
                                            <p:cond delay="0"/>
                                          </p:stCondLst>
                                        </p:cTn>
                                        <p:tgtEl>
                                          <p:spTgt spid="43"/>
                                        </p:tgtEl>
                                        <p:attrNameLst>
                                          <p:attrName>style.visibility</p:attrName>
                                        </p:attrNameLst>
                                      </p:cBhvr>
                                      <p:to>
                                        <p:strVal val="visible"/>
                                      </p:to>
                                    </p:set>
                                    <p:anim calcmode="lin" valueType="num">
                                      <p:cBhvr>
                                        <p:cTn id="85" dur="500" fill="hold"/>
                                        <p:tgtEl>
                                          <p:spTgt spid="43"/>
                                        </p:tgtEl>
                                        <p:attrNameLst>
                                          <p:attrName>ppt_x</p:attrName>
                                        </p:attrNameLst>
                                      </p:cBhvr>
                                      <p:tavLst>
                                        <p:tav tm="0">
                                          <p:val>
                                            <p:strVal val="#ppt_x"/>
                                          </p:val>
                                        </p:tav>
                                        <p:tav tm="50000">
                                          <p:val>
                                            <p:strVal val="#ppt_x+.1"/>
                                          </p:val>
                                        </p:tav>
                                        <p:tav tm="100000">
                                          <p:val>
                                            <p:strVal val="#ppt_x"/>
                                          </p:val>
                                        </p:tav>
                                      </p:tavLst>
                                    </p:anim>
                                    <p:anim calcmode="lin" valueType="num">
                                      <p:cBhvr>
                                        <p:cTn id="86" dur="500" fill="hold"/>
                                        <p:tgtEl>
                                          <p:spTgt spid="43"/>
                                        </p:tgtEl>
                                        <p:attrNameLst>
                                          <p:attrName>ppt_y</p:attrName>
                                        </p:attrNameLst>
                                      </p:cBhvr>
                                      <p:tavLst>
                                        <p:tav tm="0">
                                          <p:val>
                                            <p:strVal val="#ppt_y"/>
                                          </p:val>
                                        </p:tav>
                                        <p:tav tm="100000">
                                          <p:val>
                                            <p:strVal val="#ppt_y"/>
                                          </p:val>
                                        </p:tav>
                                      </p:tavLst>
                                    </p:anim>
                                    <p:anim calcmode="lin" valueType="num">
                                      <p:cBhvr>
                                        <p:cTn id="87" dur="500" fill="hold"/>
                                        <p:tgtEl>
                                          <p:spTgt spid="43"/>
                                        </p:tgtEl>
                                        <p:attrNameLst>
                                          <p:attrName>ppt_h</p:attrName>
                                        </p:attrNameLst>
                                      </p:cBhvr>
                                      <p:tavLst>
                                        <p:tav tm="0">
                                          <p:val>
                                            <p:strVal val="#ppt_h/10"/>
                                          </p:val>
                                        </p:tav>
                                        <p:tav tm="50000">
                                          <p:val>
                                            <p:strVal val="#ppt_h+.01"/>
                                          </p:val>
                                        </p:tav>
                                        <p:tav tm="100000">
                                          <p:val>
                                            <p:strVal val="#ppt_h"/>
                                          </p:val>
                                        </p:tav>
                                      </p:tavLst>
                                    </p:anim>
                                    <p:anim calcmode="lin" valueType="num">
                                      <p:cBhvr>
                                        <p:cTn id="88" dur="500" fill="hold"/>
                                        <p:tgtEl>
                                          <p:spTgt spid="43"/>
                                        </p:tgtEl>
                                        <p:attrNameLst>
                                          <p:attrName>ppt_w</p:attrName>
                                        </p:attrNameLst>
                                      </p:cBhvr>
                                      <p:tavLst>
                                        <p:tav tm="0">
                                          <p:val>
                                            <p:strVal val="#ppt_w/10"/>
                                          </p:val>
                                        </p:tav>
                                        <p:tav tm="50000">
                                          <p:val>
                                            <p:strVal val="#ppt_w+.01"/>
                                          </p:val>
                                        </p:tav>
                                        <p:tav tm="100000">
                                          <p:val>
                                            <p:strVal val="#ppt_w"/>
                                          </p:val>
                                        </p:tav>
                                      </p:tavLst>
                                    </p:anim>
                                    <p:animEffect transition="in" filter="fade">
                                      <p:cBhvr>
                                        <p:cTn id="89" dur="500" tmFilter="0,0; .5, 1; 1, 1"/>
                                        <p:tgtEl>
                                          <p:spTgt spid="43"/>
                                        </p:tgtEl>
                                      </p:cBhvr>
                                    </p:animEffect>
                                  </p:childTnLst>
                                </p:cTn>
                              </p:par>
                            </p:childTnLst>
                          </p:cTn>
                        </p:par>
                        <p:par>
                          <p:cTn id="90" fill="hold">
                            <p:stCondLst>
                              <p:cond delay="5199"/>
                            </p:stCondLst>
                            <p:childTnLst>
                              <p:par>
                                <p:cTn id="91" presetID="41" presetClass="entr" presetSubtype="0" fill="hold" grpId="0" nodeType="afterEffect">
                                  <p:stCondLst>
                                    <p:cond delay="0"/>
                                  </p:stCondLst>
                                  <p:iterate type="lt">
                                    <p:tmPct val="10000"/>
                                  </p:iterate>
                                  <p:childTnLst>
                                    <p:set>
                                      <p:cBhvr>
                                        <p:cTn id="92" dur="1" fill="hold">
                                          <p:stCondLst>
                                            <p:cond delay="0"/>
                                          </p:stCondLst>
                                        </p:cTn>
                                        <p:tgtEl>
                                          <p:spTgt spid="22"/>
                                        </p:tgtEl>
                                        <p:attrNameLst>
                                          <p:attrName>style.visibility</p:attrName>
                                        </p:attrNameLst>
                                      </p:cBhvr>
                                      <p:to>
                                        <p:strVal val="visible"/>
                                      </p:to>
                                    </p:set>
                                    <p:anim calcmode="lin" valueType="num">
                                      <p:cBhvr>
                                        <p:cTn id="93" dur="25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94" dur="250" fill="hold"/>
                                        <p:tgtEl>
                                          <p:spTgt spid="22"/>
                                        </p:tgtEl>
                                        <p:attrNameLst>
                                          <p:attrName>ppt_y</p:attrName>
                                        </p:attrNameLst>
                                      </p:cBhvr>
                                      <p:tavLst>
                                        <p:tav tm="0">
                                          <p:val>
                                            <p:strVal val="#ppt_y"/>
                                          </p:val>
                                        </p:tav>
                                        <p:tav tm="100000">
                                          <p:val>
                                            <p:strVal val="#ppt_y"/>
                                          </p:val>
                                        </p:tav>
                                      </p:tavLst>
                                    </p:anim>
                                    <p:anim calcmode="lin" valueType="num">
                                      <p:cBhvr>
                                        <p:cTn id="95" dur="25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96" dur="25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97" dur="250" tmFilter="0,0; .5, 1; 1, 1"/>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16" grpId="0"/>
      <p:bldP spid="20" grpId="0"/>
      <p:bldP spid="22" grpId="0"/>
      <p:bldP spid="27" grpId="0"/>
      <p:bldP spid="28" grpId="0"/>
      <p:bldP spid="29" grpId="0"/>
      <p:bldP spid="30" grpId="0"/>
      <p:bldP spid="4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extBox 38"/>
          <p:cNvSpPr txBox="1">
            <a:spLocks noChangeArrowheads="1"/>
          </p:cNvSpPr>
          <p:nvPr/>
        </p:nvSpPr>
        <p:spPr bwMode="auto">
          <a:xfrm>
            <a:off x="5286995" y="1784314"/>
            <a:ext cx="3263001" cy="333322"/>
          </a:xfrm>
          <a:prstGeom prst="rect">
            <a:avLst/>
          </a:prstGeom>
          <a:noFill/>
          <a:ln w="9525">
            <a:noFill/>
            <a:miter lim="800000"/>
          </a:ln>
        </p:spPr>
        <p:txBody>
          <a:bodyPr lIns="0" tIns="0" rIns="0" bIns="0">
            <a:spAutoFit/>
          </a:bodyPr>
          <a:lstStyle/>
          <a:p>
            <a:pPr algn="just" defTabSz="685165">
              <a:lnSpc>
                <a:spcPts val="1315"/>
              </a:lnSpc>
              <a:defRPr/>
            </a:pPr>
            <a:r>
              <a:rPr lang="zh-CN" altLang="en-US" sz="940">
                <a:solidFill>
                  <a:schemeClr val="tx1">
                    <a:lumMod val="75000"/>
                    <a:lumOff val="25000"/>
                  </a:schemeClr>
                </a:solidFill>
                <a:latin typeface="等线" panose="020F0502020204030204"/>
                <a:ea typeface="微软雅黑" panose="020B0503020204020204" pitchFamily="34" charset="-122"/>
              </a:rPr>
              <a:t>请在此处添加您需要的文字内容请在此处添加您需要的文字内容请在此处添加您需要的文字内容</a:t>
            </a:r>
            <a:endParaRPr lang="en-US" altLang="zh-CN" sz="940">
              <a:solidFill>
                <a:schemeClr val="tx1">
                  <a:lumMod val="75000"/>
                  <a:lumOff val="25000"/>
                </a:schemeClr>
              </a:solidFill>
              <a:latin typeface="等线" panose="020F0502020204030204"/>
              <a:ea typeface="微软雅黑" panose="020B0503020204020204" pitchFamily="34" charset="-122"/>
            </a:endParaRPr>
          </a:p>
        </p:txBody>
      </p:sp>
      <p:sp>
        <p:nvSpPr>
          <p:cNvPr id="40" name="TextBox 39"/>
          <p:cNvSpPr txBox="1">
            <a:spLocks noChangeArrowheads="1"/>
          </p:cNvSpPr>
          <p:nvPr/>
        </p:nvSpPr>
        <p:spPr bwMode="auto">
          <a:xfrm>
            <a:off x="4088373" y="1773865"/>
            <a:ext cx="938897" cy="352745"/>
          </a:xfrm>
          <a:prstGeom prst="rect">
            <a:avLst/>
          </a:prstGeom>
          <a:noFill/>
          <a:ln w="9525">
            <a:noFill/>
            <a:miter lim="800000"/>
          </a:ln>
        </p:spPr>
        <p:txBody>
          <a:bodyPr>
            <a:spAutoFit/>
          </a:bodyPr>
          <a:lstStyle/>
          <a:p>
            <a:pPr algn="ctr" defTabSz="685165">
              <a:defRPr/>
            </a:pPr>
            <a:r>
              <a:rPr lang="zh-CN" altLang="en-US" sz="169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en-US" sz="169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41" name="直接连接符 40"/>
          <p:cNvCxnSpPr/>
          <p:nvPr/>
        </p:nvCxnSpPr>
        <p:spPr>
          <a:xfrm>
            <a:off x="5142204" y="1749983"/>
            <a:ext cx="0" cy="37466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2" name="TextBox 41"/>
          <p:cNvSpPr txBox="1">
            <a:spLocks noChangeArrowheads="1"/>
          </p:cNvSpPr>
          <p:nvPr/>
        </p:nvSpPr>
        <p:spPr bwMode="auto">
          <a:xfrm>
            <a:off x="4694400" y="2409748"/>
            <a:ext cx="3263001" cy="333322"/>
          </a:xfrm>
          <a:prstGeom prst="rect">
            <a:avLst/>
          </a:prstGeom>
          <a:noFill/>
          <a:ln w="9525">
            <a:noFill/>
            <a:miter lim="800000"/>
          </a:ln>
        </p:spPr>
        <p:txBody>
          <a:bodyPr lIns="0" tIns="0" rIns="0" bIns="0">
            <a:spAutoFit/>
          </a:bodyPr>
          <a:lstStyle/>
          <a:p>
            <a:pPr algn="just" defTabSz="685165">
              <a:lnSpc>
                <a:spcPts val="1315"/>
              </a:lnSpc>
              <a:defRPr/>
            </a:pPr>
            <a:r>
              <a:rPr lang="zh-CN" altLang="en-US" sz="940">
                <a:solidFill>
                  <a:schemeClr val="tx1">
                    <a:lumMod val="75000"/>
                    <a:lumOff val="25000"/>
                  </a:schemeClr>
                </a:solidFill>
                <a:latin typeface="等线" panose="020F0502020204030204"/>
                <a:ea typeface="微软雅黑" panose="020B0503020204020204" pitchFamily="34" charset="-122"/>
              </a:rPr>
              <a:t>请在此处添加您需要的文字内容请在此处添加您需要的文字内容请在此处添加您需要的文字内容</a:t>
            </a:r>
            <a:endParaRPr lang="en-US" altLang="zh-CN" sz="940">
              <a:solidFill>
                <a:schemeClr val="tx1">
                  <a:lumMod val="75000"/>
                  <a:lumOff val="25000"/>
                </a:schemeClr>
              </a:solidFill>
              <a:latin typeface="等线" panose="020F0502020204030204"/>
              <a:ea typeface="微软雅黑" panose="020B0503020204020204" pitchFamily="34" charset="-122"/>
            </a:endParaRPr>
          </a:p>
        </p:txBody>
      </p:sp>
      <p:sp>
        <p:nvSpPr>
          <p:cNvPr id="43" name="TextBox 42"/>
          <p:cNvSpPr txBox="1">
            <a:spLocks noChangeArrowheads="1"/>
          </p:cNvSpPr>
          <p:nvPr/>
        </p:nvSpPr>
        <p:spPr bwMode="auto">
          <a:xfrm>
            <a:off x="3495778" y="2399298"/>
            <a:ext cx="938896" cy="352745"/>
          </a:xfrm>
          <a:prstGeom prst="rect">
            <a:avLst/>
          </a:prstGeom>
          <a:noFill/>
          <a:ln w="9525">
            <a:noFill/>
            <a:miter lim="800000"/>
          </a:ln>
        </p:spPr>
        <p:txBody>
          <a:bodyPr>
            <a:spAutoFit/>
          </a:bodyPr>
          <a:lstStyle/>
          <a:p>
            <a:pPr algn="ctr" defTabSz="685165">
              <a:defRPr/>
            </a:pPr>
            <a:r>
              <a:rPr lang="zh-CN" altLang="en-US" sz="169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en-US" sz="169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44" name="直接连接符 43"/>
          <p:cNvCxnSpPr/>
          <p:nvPr/>
        </p:nvCxnSpPr>
        <p:spPr>
          <a:xfrm>
            <a:off x="4551102" y="2375415"/>
            <a:ext cx="0" cy="37615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5" name="TextBox 44"/>
          <p:cNvSpPr txBox="1">
            <a:spLocks noChangeArrowheads="1"/>
          </p:cNvSpPr>
          <p:nvPr/>
        </p:nvSpPr>
        <p:spPr bwMode="auto">
          <a:xfrm>
            <a:off x="3949553" y="3084440"/>
            <a:ext cx="3263001" cy="333322"/>
          </a:xfrm>
          <a:prstGeom prst="rect">
            <a:avLst/>
          </a:prstGeom>
          <a:noFill/>
          <a:ln w="9525">
            <a:noFill/>
            <a:miter lim="800000"/>
          </a:ln>
        </p:spPr>
        <p:txBody>
          <a:bodyPr lIns="0" tIns="0" rIns="0" bIns="0">
            <a:spAutoFit/>
          </a:bodyPr>
          <a:lstStyle/>
          <a:p>
            <a:pPr algn="just" defTabSz="685165">
              <a:lnSpc>
                <a:spcPts val="1315"/>
              </a:lnSpc>
              <a:defRPr/>
            </a:pPr>
            <a:r>
              <a:rPr lang="zh-CN" altLang="en-US" sz="940">
                <a:solidFill>
                  <a:schemeClr val="tx1">
                    <a:lumMod val="75000"/>
                    <a:lumOff val="25000"/>
                  </a:schemeClr>
                </a:solidFill>
                <a:latin typeface="等线" panose="020F0502020204030204"/>
                <a:ea typeface="微软雅黑" panose="020B0503020204020204" pitchFamily="34" charset="-122"/>
              </a:rPr>
              <a:t>请在此处添加您需要的文字内容请在此处添加您需要的文字内容请在此处添加您需要的文字内容</a:t>
            </a:r>
            <a:endParaRPr lang="en-US" altLang="zh-CN" sz="940">
              <a:solidFill>
                <a:schemeClr val="tx1">
                  <a:lumMod val="75000"/>
                  <a:lumOff val="25000"/>
                </a:schemeClr>
              </a:solidFill>
              <a:latin typeface="等线" panose="020F0502020204030204"/>
              <a:ea typeface="微软雅黑" panose="020B0503020204020204" pitchFamily="34" charset="-122"/>
            </a:endParaRPr>
          </a:p>
        </p:txBody>
      </p:sp>
      <p:sp>
        <p:nvSpPr>
          <p:cNvPr id="46" name="TextBox 45"/>
          <p:cNvSpPr txBox="1">
            <a:spLocks noChangeArrowheads="1"/>
          </p:cNvSpPr>
          <p:nvPr/>
        </p:nvSpPr>
        <p:spPr bwMode="auto">
          <a:xfrm>
            <a:off x="2750930" y="3072498"/>
            <a:ext cx="938897" cy="352745"/>
          </a:xfrm>
          <a:prstGeom prst="rect">
            <a:avLst/>
          </a:prstGeom>
          <a:noFill/>
          <a:ln w="9525">
            <a:noFill/>
            <a:miter lim="800000"/>
          </a:ln>
        </p:spPr>
        <p:txBody>
          <a:bodyPr>
            <a:spAutoFit/>
          </a:bodyPr>
          <a:lstStyle/>
          <a:p>
            <a:pPr algn="ctr" defTabSz="685165">
              <a:defRPr/>
            </a:pPr>
            <a:r>
              <a:rPr lang="zh-CN" altLang="en-US" sz="169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en-US" sz="169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47" name="直接连接符 46"/>
          <p:cNvCxnSpPr/>
          <p:nvPr/>
        </p:nvCxnSpPr>
        <p:spPr>
          <a:xfrm>
            <a:off x="3804762" y="3050109"/>
            <a:ext cx="0" cy="37466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8" name="TextBox 47"/>
          <p:cNvSpPr txBox="1">
            <a:spLocks noChangeArrowheads="1"/>
          </p:cNvSpPr>
          <p:nvPr/>
        </p:nvSpPr>
        <p:spPr bwMode="auto">
          <a:xfrm>
            <a:off x="3324119" y="3714352"/>
            <a:ext cx="3263001" cy="333322"/>
          </a:xfrm>
          <a:prstGeom prst="rect">
            <a:avLst/>
          </a:prstGeom>
          <a:noFill/>
          <a:ln w="9525">
            <a:noFill/>
            <a:miter lim="800000"/>
          </a:ln>
        </p:spPr>
        <p:txBody>
          <a:bodyPr lIns="0" tIns="0" rIns="0" bIns="0">
            <a:spAutoFit/>
          </a:bodyPr>
          <a:lstStyle/>
          <a:p>
            <a:pPr algn="just" defTabSz="685165">
              <a:lnSpc>
                <a:spcPts val="1315"/>
              </a:lnSpc>
              <a:defRPr/>
            </a:pPr>
            <a:r>
              <a:rPr lang="zh-CN" altLang="en-US" sz="940">
                <a:solidFill>
                  <a:schemeClr val="tx1">
                    <a:lumMod val="75000"/>
                    <a:lumOff val="25000"/>
                  </a:schemeClr>
                </a:solidFill>
                <a:latin typeface="等线" panose="020F0502020204030204"/>
                <a:ea typeface="微软雅黑" panose="020B0503020204020204" pitchFamily="34" charset="-122"/>
              </a:rPr>
              <a:t>请在此处添加您需要的文字内容请在此处添加您需要的文字内容请在此处添加您需要的文字内容</a:t>
            </a:r>
            <a:endParaRPr lang="en-US" altLang="zh-CN" sz="940">
              <a:solidFill>
                <a:schemeClr val="tx1">
                  <a:lumMod val="75000"/>
                  <a:lumOff val="25000"/>
                </a:schemeClr>
              </a:solidFill>
              <a:latin typeface="等线" panose="020F0502020204030204"/>
              <a:ea typeface="微软雅黑" panose="020B0503020204020204" pitchFamily="34" charset="-122"/>
            </a:endParaRPr>
          </a:p>
        </p:txBody>
      </p:sp>
      <p:sp>
        <p:nvSpPr>
          <p:cNvPr id="49" name="TextBox 48"/>
          <p:cNvSpPr txBox="1">
            <a:spLocks noChangeArrowheads="1"/>
          </p:cNvSpPr>
          <p:nvPr/>
        </p:nvSpPr>
        <p:spPr bwMode="auto">
          <a:xfrm>
            <a:off x="2125497" y="3702409"/>
            <a:ext cx="938896" cy="352745"/>
          </a:xfrm>
          <a:prstGeom prst="rect">
            <a:avLst/>
          </a:prstGeom>
          <a:noFill/>
          <a:ln w="9525">
            <a:noFill/>
            <a:miter lim="800000"/>
          </a:ln>
        </p:spPr>
        <p:txBody>
          <a:bodyPr>
            <a:spAutoFit/>
          </a:bodyPr>
          <a:lstStyle/>
          <a:p>
            <a:pPr algn="ctr" defTabSz="685165">
              <a:defRPr/>
            </a:pPr>
            <a:r>
              <a:rPr lang="zh-CN" altLang="en-US" sz="169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en-US" sz="169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50" name="直接连接符 49"/>
          <p:cNvCxnSpPr/>
          <p:nvPr/>
        </p:nvCxnSpPr>
        <p:spPr>
          <a:xfrm>
            <a:off x="3180822" y="3680020"/>
            <a:ext cx="0" cy="37466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0189" name="AutoShape 18"/>
          <p:cNvSpPr>
            <a:spLocks noChangeArrowheads="1"/>
          </p:cNvSpPr>
          <p:nvPr/>
        </p:nvSpPr>
        <p:spPr bwMode="auto">
          <a:xfrm>
            <a:off x="914932" y="1623104"/>
            <a:ext cx="3182395" cy="550800"/>
          </a:xfrm>
          <a:prstGeom prst="flowChartDelay">
            <a:avLst/>
          </a:prstGeom>
          <a:solidFill>
            <a:schemeClr val="accent2"/>
          </a:solidFill>
          <a:ln w="9525">
            <a:noFill/>
            <a:miter lim="800000"/>
          </a:ln>
          <a:effectLst>
            <a:outerShdw blurRad="190500" dist="190500" dir="5400000" algn="ctr" rotWithShape="0">
              <a:srgbClr val="000000">
                <a:alpha val="43137"/>
              </a:srgbClr>
            </a:outerShdw>
          </a:effectLst>
        </p:spPr>
        <p:txBody>
          <a:bodyPr wrap="none" anchor="ctr"/>
          <a:lstStyle/>
          <a:p>
            <a:pPr defTabSz="685165">
              <a:defRPr/>
            </a:pPr>
            <a:endParaRPr lang="zh-CN" altLang="en-US" sz="1690">
              <a:solidFill>
                <a:srgbClr val="FFC000"/>
              </a:solidFill>
              <a:latin typeface="等线" panose="020F0502020204030204"/>
              <a:ea typeface="宋体" panose="02010600030101010101" pitchFamily="2" charset="-122"/>
            </a:endParaRPr>
          </a:p>
        </p:txBody>
      </p:sp>
      <p:sp>
        <p:nvSpPr>
          <p:cNvPr id="50190" name="AutoShape 19"/>
          <p:cNvSpPr>
            <a:spLocks noChangeArrowheads="1"/>
          </p:cNvSpPr>
          <p:nvPr/>
        </p:nvSpPr>
        <p:spPr bwMode="auto">
          <a:xfrm>
            <a:off x="914932" y="2312724"/>
            <a:ext cx="2504719" cy="528409"/>
          </a:xfrm>
          <a:prstGeom prst="flowChartDelay">
            <a:avLst/>
          </a:prstGeom>
          <a:solidFill>
            <a:schemeClr val="accent5">
              <a:lumMod val="60000"/>
              <a:lumOff val="40000"/>
            </a:schemeClr>
          </a:solidFill>
          <a:ln w="9525">
            <a:noFill/>
            <a:miter lim="800000"/>
          </a:ln>
          <a:effectLst>
            <a:outerShdw blurRad="190500" dist="190500" dir="5400000" algn="ctr" rotWithShape="0">
              <a:srgbClr val="000000">
                <a:alpha val="43137"/>
              </a:srgbClr>
            </a:outerShdw>
          </a:effectLst>
        </p:spPr>
        <p:txBody>
          <a:bodyPr wrap="none" anchor="ctr"/>
          <a:lstStyle/>
          <a:p>
            <a:pPr defTabSz="685165">
              <a:defRPr/>
            </a:pPr>
            <a:endParaRPr lang="zh-CN" altLang="en-US" sz="1690">
              <a:solidFill>
                <a:srgbClr val="FFC000"/>
              </a:solidFill>
              <a:latin typeface="等线" panose="020F0502020204030204"/>
              <a:ea typeface="宋体" panose="02010600030101010101" pitchFamily="2" charset="-122"/>
            </a:endParaRPr>
          </a:p>
        </p:txBody>
      </p:sp>
      <p:sp>
        <p:nvSpPr>
          <p:cNvPr id="50191" name="AutoShape 20"/>
          <p:cNvSpPr>
            <a:spLocks noChangeArrowheads="1"/>
          </p:cNvSpPr>
          <p:nvPr/>
        </p:nvSpPr>
        <p:spPr bwMode="auto">
          <a:xfrm>
            <a:off x="914934" y="2976968"/>
            <a:ext cx="1828534" cy="528409"/>
          </a:xfrm>
          <a:prstGeom prst="flowChartDelay">
            <a:avLst/>
          </a:prstGeom>
          <a:solidFill>
            <a:schemeClr val="accent2"/>
          </a:solidFill>
          <a:ln w="9525">
            <a:noFill/>
            <a:miter lim="800000"/>
          </a:ln>
          <a:effectLst>
            <a:outerShdw blurRad="190500" dist="190500" dir="5400000" algn="ctr" rotWithShape="0">
              <a:srgbClr val="000000">
                <a:alpha val="43137"/>
              </a:srgbClr>
            </a:outerShdw>
          </a:effectLst>
        </p:spPr>
        <p:txBody>
          <a:bodyPr wrap="none" anchor="ctr"/>
          <a:lstStyle/>
          <a:p>
            <a:pPr defTabSz="685165">
              <a:defRPr/>
            </a:pPr>
            <a:endParaRPr lang="zh-CN" altLang="en-US" sz="1690">
              <a:solidFill>
                <a:srgbClr val="FFC000"/>
              </a:solidFill>
              <a:latin typeface="等线" panose="020F0502020204030204"/>
              <a:ea typeface="宋体" panose="02010600030101010101" pitchFamily="2" charset="-122"/>
            </a:endParaRPr>
          </a:p>
        </p:txBody>
      </p:sp>
      <p:sp>
        <p:nvSpPr>
          <p:cNvPr id="50192" name="AutoShape 21"/>
          <p:cNvSpPr>
            <a:spLocks noChangeArrowheads="1"/>
          </p:cNvSpPr>
          <p:nvPr/>
        </p:nvSpPr>
        <p:spPr bwMode="auto">
          <a:xfrm>
            <a:off x="914932" y="3599414"/>
            <a:ext cx="1218028" cy="528409"/>
          </a:xfrm>
          <a:prstGeom prst="flowChartDelay">
            <a:avLst/>
          </a:prstGeom>
          <a:solidFill>
            <a:schemeClr val="accent5">
              <a:lumMod val="60000"/>
              <a:lumOff val="40000"/>
            </a:schemeClr>
          </a:solidFill>
          <a:ln w="9525">
            <a:noFill/>
            <a:miter lim="800000"/>
          </a:ln>
          <a:effectLst>
            <a:outerShdw blurRad="190500" dist="190500" dir="5400000" algn="ctr" rotWithShape="0">
              <a:srgbClr val="000000">
                <a:alpha val="43137"/>
              </a:srgbClr>
            </a:outerShdw>
          </a:effectLst>
        </p:spPr>
        <p:txBody>
          <a:bodyPr wrap="none" anchor="ctr"/>
          <a:lstStyle/>
          <a:p>
            <a:pPr defTabSz="685165">
              <a:defRPr/>
            </a:pPr>
            <a:endParaRPr lang="zh-CN" altLang="en-US" sz="1690">
              <a:solidFill>
                <a:srgbClr val="FFC000"/>
              </a:solidFill>
              <a:latin typeface="等线" panose="020F0502020204030204"/>
              <a:ea typeface="宋体" panose="02010600030101010101" pitchFamily="2" charset="-122"/>
            </a:endParaRPr>
          </a:p>
        </p:txBody>
      </p:sp>
      <p:sp>
        <p:nvSpPr>
          <p:cNvPr id="2" name="文本占位符 1"/>
          <p:cNvSpPr>
            <a:spLocks noGrp="1"/>
          </p:cNvSpPr>
          <p:nvPr>
            <p:ph type="body" sz="quarter" idx="10"/>
          </p:nvPr>
        </p:nvSpPr>
        <p:spPr/>
        <p:txBody>
          <a:bodyPr/>
          <a:lstStyle/>
          <a:p>
            <a:r>
              <a:rPr lang="zh-CN" altLang="en-US" dirty="0">
                <a:latin typeface="Impact" panose="020B0806030902050204" pitchFamily="34" charset="0"/>
                <a:cs typeface="+mn-ea"/>
                <a:sym typeface="Impact" panose="020B0806030902050204" pitchFamily="34" charset="0"/>
              </a:rPr>
              <a:t>点击输入标题</a:t>
            </a:r>
            <a:endParaRPr lang="zh-CN" altLang="en-US" dirty="0">
              <a:latin typeface="Impact" panose="020B0806030902050204" pitchFamily="34" charset="0"/>
              <a:cs typeface="+mn-ea"/>
              <a:sym typeface="Impact" panose="020B080603090205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0189"/>
                                        </p:tgtEl>
                                        <p:attrNameLst>
                                          <p:attrName>style.visibility</p:attrName>
                                        </p:attrNameLst>
                                      </p:cBhvr>
                                      <p:to>
                                        <p:strVal val="visible"/>
                                      </p:to>
                                    </p:set>
                                    <p:anim calcmode="lin" valueType="num">
                                      <p:cBhvr additive="base">
                                        <p:cTn id="7" dur="500" fill="hold"/>
                                        <p:tgtEl>
                                          <p:spTgt spid="50189"/>
                                        </p:tgtEl>
                                        <p:attrNameLst>
                                          <p:attrName>ppt_x</p:attrName>
                                        </p:attrNameLst>
                                      </p:cBhvr>
                                      <p:tavLst>
                                        <p:tav tm="0">
                                          <p:val>
                                            <p:strVal val="0-#ppt_w/2"/>
                                          </p:val>
                                        </p:tav>
                                        <p:tav tm="100000">
                                          <p:val>
                                            <p:strVal val="#ppt_x"/>
                                          </p:val>
                                        </p:tav>
                                      </p:tavLst>
                                    </p:anim>
                                    <p:anim calcmode="lin" valueType="num">
                                      <p:cBhvr additive="base">
                                        <p:cTn id="8" dur="500" fill="hold"/>
                                        <p:tgtEl>
                                          <p:spTgt spid="5018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50190"/>
                                        </p:tgtEl>
                                        <p:attrNameLst>
                                          <p:attrName>style.visibility</p:attrName>
                                        </p:attrNameLst>
                                      </p:cBhvr>
                                      <p:to>
                                        <p:strVal val="visible"/>
                                      </p:to>
                                    </p:set>
                                    <p:anim calcmode="lin" valueType="num">
                                      <p:cBhvr additive="base">
                                        <p:cTn id="11" dur="500" fill="hold"/>
                                        <p:tgtEl>
                                          <p:spTgt spid="50190"/>
                                        </p:tgtEl>
                                        <p:attrNameLst>
                                          <p:attrName>ppt_x</p:attrName>
                                        </p:attrNameLst>
                                      </p:cBhvr>
                                      <p:tavLst>
                                        <p:tav tm="0">
                                          <p:val>
                                            <p:strVal val="0-#ppt_w/2"/>
                                          </p:val>
                                        </p:tav>
                                        <p:tav tm="100000">
                                          <p:val>
                                            <p:strVal val="#ppt_x"/>
                                          </p:val>
                                        </p:tav>
                                      </p:tavLst>
                                    </p:anim>
                                    <p:anim calcmode="lin" valueType="num">
                                      <p:cBhvr additive="base">
                                        <p:cTn id="12" dur="500" fill="hold"/>
                                        <p:tgtEl>
                                          <p:spTgt spid="50190"/>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50191"/>
                                        </p:tgtEl>
                                        <p:attrNameLst>
                                          <p:attrName>style.visibility</p:attrName>
                                        </p:attrNameLst>
                                      </p:cBhvr>
                                      <p:to>
                                        <p:strVal val="visible"/>
                                      </p:to>
                                    </p:set>
                                    <p:anim calcmode="lin" valueType="num">
                                      <p:cBhvr additive="base">
                                        <p:cTn id="15" dur="500" fill="hold"/>
                                        <p:tgtEl>
                                          <p:spTgt spid="50191"/>
                                        </p:tgtEl>
                                        <p:attrNameLst>
                                          <p:attrName>ppt_x</p:attrName>
                                        </p:attrNameLst>
                                      </p:cBhvr>
                                      <p:tavLst>
                                        <p:tav tm="0">
                                          <p:val>
                                            <p:strVal val="0-#ppt_w/2"/>
                                          </p:val>
                                        </p:tav>
                                        <p:tav tm="100000">
                                          <p:val>
                                            <p:strVal val="#ppt_x"/>
                                          </p:val>
                                        </p:tav>
                                      </p:tavLst>
                                    </p:anim>
                                    <p:anim calcmode="lin" valueType="num">
                                      <p:cBhvr additive="base">
                                        <p:cTn id="16" dur="500" fill="hold"/>
                                        <p:tgtEl>
                                          <p:spTgt spid="50191"/>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50192"/>
                                        </p:tgtEl>
                                        <p:attrNameLst>
                                          <p:attrName>style.visibility</p:attrName>
                                        </p:attrNameLst>
                                      </p:cBhvr>
                                      <p:to>
                                        <p:strVal val="visible"/>
                                      </p:to>
                                    </p:set>
                                    <p:anim calcmode="lin" valueType="num">
                                      <p:cBhvr additive="base">
                                        <p:cTn id="19" dur="500" fill="hold"/>
                                        <p:tgtEl>
                                          <p:spTgt spid="50192"/>
                                        </p:tgtEl>
                                        <p:attrNameLst>
                                          <p:attrName>ppt_x</p:attrName>
                                        </p:attrNameLst>
                                      </p:cBhvr>
                                      <p:tavLst>
                                        <p:tav tm="0">
                                          <p:val>
                                            <p:strVal val="0-#ppt_w/2"/>
                                          </p:val>
                                        </p:tav>
                                        <p:tav tm="100000">
                                          <p:val>
                                            <p:strVal val="#ppt_x"/>
                                          </p:val>
                                        </p:tav>
                                      </p:tavLst>
                                    </p:anim>
                                    <p:anim calcmode="lin" valueType="num">
                                      <p:cBhvr additive="base">
                                        <p:cTn id="20" dur="500" fill="hold"/>
                                        <p:tgtEl>
                                          <p:spTgt spid="50192"/>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40"/>
                                        </p:tgtEl>
                                        <p:attrNameLst>
                                          <p:attrName>style.visibility</p:attrName>
                                        </p:attrNameLst>
                                      </p:cBhvr>
                                      <p:to>
                                        <p:strVal val="visible"/>
                                      </p:to>
                                    </p:set>
                                    <p:animEffect transition="in" filter="fade">
                                      <p:cBhvr>
                                        <p:cTn id="24" dur="500"/>
                                        <p:tgtEl>
                                          <p:spTgt spid="4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childTnLst>
                          </p:cTn>
                        </p:par>
                        <p:par>
                          <p:cTn id="28" fill="hold">
                            <p:stCondLst>
                              <p:cond delay="1000"/>
                            </p:stCondLst>
                            <p:childTnLst>
                              <p:par>
                                <p:cTn id="29" presetID="16" presetClass="entr" presetSubtype="42" fill="hold" nodeType="after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barn(outHorizontal)">
                                      <p:cBhvr>
                                        <p:cTn id="31" dur="500"/>
                                        <p:tgtEl>
                                          <p:spTgt spid="41"/>
                                        </p:tgtEl>
                                      </p:cBhvr>
                                    </p:animEffect>
                                  </p:childTnLst>
                                </p:cTn>
                              </p:par>
                            </p:childTnLst>
                          </p:cTn>
                        </p:par>
                        <p:par>
                          <p:cTn id="32" fill="hold">
                            <p:stCondLst>
                              <p:cond delay="1500"/>
                            </p:stCondLst>
                            <p:childTnLst>
                              <p:par>
                                <p:cTn id="33" presetID="10" presetClass="entr" presetSubtype="0" fill="hold" grpId="0" nodeType="after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fade">
                                      <p:cBhvr>
                                        <p:cTn id="35" dur="500"/>
                                        <p:tgtEl>
                                          <p:spTgt spid="4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42"/>
                                        </p:tgtEl>
                                        <p:attrNameLst>
                                          <p:attrName>style.visibility</p:attrName>
                                        </p:attrNameLst>
                                      </p:cBhvr>
                                      <p:to>
                                        <p:strVal val="visible"/>
                                      </p:to>
                                    </p:set>
                                    <p:animEffect transition="in" filter="fade">
                                      <p:cBhvr>
                                        <p:cTn id="38" dur="500"/>
                                        <p:tgtEl>
                                          <p:spTgt spid="42"/>
                                        </p:tgtEl>
                                      </p:cBhvr>
                                    </p:animEffect>
                                  </p:childTnLst>
                                </p:cTn>
                              </p:par>
                            </p:childTnLst>
                          </p:cTn>
                        </p:par>
                        <p:par>
                          <p:cTn id="39" fill="hold">
                            <p:stCondLst>
                              <p:cond delay="2000"/>
                            </p:stCondLst>
                            <p:childTnLst>
                              <p:par>
                                <p:cTn id="40" presetID="16" presetClass="entr" presetSubtype="42" fill="hold" nodeType="afterEffect">
                                  <p:stCondLst>
                                    <p:cond delay="0"/>
                                  </p:stCondLst>
                                  <p:childTnLst>
                                    <p:set>
                                      <p:cBhvr>
                                        <p:cTn id="41" dur="1" fill="hold">
                                          <p:stCondLst>
                                            <p:cond delay="0"/>
                                          </p:stCondLst>
                                        </p:cTn>
                                        <p:tgtEl>
                                          <p:spTgt spid="44"/>
                                        </p:tgtEl>
                                        <p:attrNameLst>
                                          <p:attrName>style.visibility</p:attrName>
                                        </p:attrNameLst>
                                      </p:cBhvr>
                                      <p:to>
                                        <p:strVal val="visible"/>
                                      </p:to>
                                    </p:set>
                                    <p:animEffect transition="in" filter="barn(outHorizontal)">
                                      <p:cBhvr>
                                        <p:cTn id="42" dur="500"/>
                                        <p:tgtEl>
                                          <p:spTgt spid="44"/>
                                        </p:tgtEl>
                                      </p:cBhvr>
                                    </p:animEffect>
                                  </p:childTnLst>
                                </p:cTn>
                              </p:par>
                            </p:childTnLst>
                          </p:cTn>
                        </p:par>
                        <p:par>
                          <p:cTn id="43" fill="hold">
                            <p:stCondLst>
                              <p:cond delay="2500"/>
                            </p:stCondLst>
                            <p:childTnLst>
                              <p:par>
                                <p:cTn id="44" presetID="10" presetClass="entr" presetSubtype="0" fill="hold" grpId="0" nodeType="afterEffect">
                                  <p:stCondLst>
                                    <p:cond delay="0"/>
                                  </p:stCondLst>
                                  <p:childTnLst>
                                    <p:set>
                                      <p:cBhvr>
                                        <p:cTn id="45" dur="1" fill="hold">
                                          <p:stCondLst>
                                            <p:cond delay="0"/>
                                          </p:stCondLst>
                                        </p:cTn>
                                        <p:tgtEl>
                                          <p:spTgt spid="46"/>
                                        </p:tgtEl>
                                        <p:attrNameLst>
                                          <p:attrName>style.visibility</p:attrName>
                                        </p:attrNameLst>
                                      </p:cBhvr>
                                      <p:to>
                                        <p:strVal val="visible"/>
                                      </p:to>
                                    </p:set>
                                    <p:animEffect transition="in" filter="fade">
                                      <p:cBhvr>
                                        <p:cTn id="46" dur="500"/>
                                        <p:tgtEl>
                                          <p:spTgt spid="46"/>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45"/>
                                        </p:tgtEl>
                                        <p:attrNameLst>
                                          <p:attrName>style.visibility</p:attrName>
                                        </p:attrNameLst>
                                      </p:cBhvr>
                                      <p:to>
                                        <p:strVal val="visible"/>
                                      </p:to>
                                    </p:set>
                                    <p:animEffect transition="in" filter="fade">
                                      <p:cBhvr>
                                        <p:cTn id="49" dur="500"/>
                                        <p:tgtEl>
                                          <p:spTgt spid="45"/>
                                        </p:tgtEl>
                                      </p:cBhvr>
                                    </p:animEffect>
                                  </p:childTnLst>
                                </p:cTn>
                              </p:par>
                            </p:childTnLst>
                          </p:cTn>
                        </p:par>
                        <p:par>
                          <p:cTn id="50" fill="hold">
                            <p:stCondLst>
                              <p:cond delay="3000"/>
                            </p:stCondLst>
                            <p:childTnLst>
                              <p:par>
                                <p:cTn id="51" presetID="16" presetClass="entr" presetSubtype="42" fill="hold" nodeType="afterEffect">
                                  <p:stCondLst>
                                    <p:cond delay="0"/>
                                  </p:stCondLst>
                                  <p:childTnLst>
                                    <p:set>
                                      <p:cBhvr>
                                        <p:cTn id="52" dur="1" fill="hold">
                                          <p:stCondLst>
                                            <p:cond delay="0"/>
                                          </p:stCondLst>
                                        </p:cTn>
                                        <p:tgtEl>
                                          <p:spTgt spid="47"/>
                                        </p:tgtEl>
                                        <p:attrNameLst>
                                          <p:attrName>style.visibility</p:attrName>
                                        </p:attrNameLst>
                                      </p:cBhvr>
                                      <p:to>
                                        <p:strVal val="visible"/>
                                      </p:to>
                                    </p:set>
                                    <p:animEffect transition="in" filter="barn(outHorizontal)">
                                      <p:cBhvr>
                                        <p:cTn id="53" dur="500"/>
                                        <p:tgtEl>
                                          <p:spTgt spid="47"/>
                                        </p:tgtEl>
                                      </p:cBhvr>
                                    </p:animEffect>
                                  </p:childTnLst>
                                </p:cTn>
                              </p:par>
                            </p:childTnLst>
                          </p:cTn>
                        </p:par>
                        <p:par>
                          <p:cTn id="54" fill="hold">
                            <p:stCondLst>
                              <p:cond delay="3500"/>
                            </p:stCondLst>
                            <p:childTnLst>
                              <p:par>
                                <p:cTn id="55" presetID="10" presetClass="entr" presetSubtype="0" fill="hold" grpId="0" nodeType="after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fade">
                                      <p:cBhvr>
                                        <p:cTn id="57" dur="500"/>
                                        <p:tgtEl>
                                          <p:spTgt spid="49"/>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48"/>
                                        </p:tgtEl>
                                        <p:attrNameLst>
                                          <p:attrName>style.visibility</p:attrName>
                                        </p:attrNameLst>
                                      </p:cBhvr>
                                      <p:to>
                                        <p:strVal val="visible"/>
                                      </p:to>
                                    </p:set>
                                    <p:animEffect transition="in" filter="fade">
                                      <p:cBhvr>
                                        <p:cTn id="60" dur="500"/>
                                        <p:tgtEl>
                                          <p:spTgt spid="48"/>
                                        </p:tgtEl>
                                      </p:cBhvr>
                                    </p:animEffect>
                                  </p:childTnLst>
                                </p:cTn>
                              </p:par>
                            </p:childTnLst>
                          </p:cTn>
                        </p:par>
                        <p:par>
                          <p:cTn id="61" fill="hold">
                            <p:stCondLst>
                              <p:cond delay="4000"/>
                            </p:stCondLst>
                            <p:childTnLst>
                              <p:par>
                                <p:cTn id="62" presetID="16" presetClass="entr" presetSubtype="42" fill="hold" nodeType="afterEffect">
                                  <p:stCondLst>
                                    <p:cond delay="0"/>
                                  </p:stCondLst>
                                  <p:childTnLst>
                                    <p:set>
                                      <p:cBhvr>
                                        <p:cTn id="63" dur="1" fill="hold">
                                          <p:stCondLst>
                                            <p:cond delay="0"/>
                                          </p:stCondLst>
                                        </p:cTn>
                                        <p:tgtEl>
                                          <p:spTgt spid="50"/>
                                        </p:tgtEl>
                                        <p:attrNameLst>
                                          <p:attrName>style.visibility</p:attrName>
                                        </p:attrNameLst>
                                      </p:cBhvr>
                                      <p:to>
                                        <p:strVal val="visible"/>
                                      </p:to>
                                    </p:set>
                                    <p:animEffect transition="in" filter="barn(outHorizontal)">
                                      <p:cBhvr>
                                        <p:cTn id="64"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2" grpId="0"/>
      <p:bldP spid="43" grpId="0"/>
      <p:bldP spid="45" grpId="0"/>
      <p:bldP spid="46" grpId="0"/>
      <p:bldP spid="48" grpId="0"/>
      <p:bldP spid="49" grpId="0"/>
      <p:bldP spid="50189" grpId="0" animBg="1"/>
      <p:bldP spid="50190" grpId="0" animBg="1"/>
      <p:bldP spid="50191" grpId="0" animBg="1"/>
      <p:bldP spid="5019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127" descr="C3443F420FB5676601CD8A6FCB880146"/>
          <p:cNvSpPr>
            <a:spLocks noChangeArrowheads="1"/>
          </p:cNvSpPr>
          <p:nvPr/>
        </p:nvSpPr>
        <p:spPr bwMode="auto">
          <a:xfrm>
            <a:off x="2263577" y="1454915"/>
            <a:ext cx="3960000" cy="2927350"/>
          </a:xfrm>
          <a:prstGeom prst="ellipse">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a:effectLst>
            <a:outerShdw blurRad="190500" dist="190500" dir="2400000" algn="ctr" rotWithShape="0">
              <a:srgbClr val="000000">
                <a:alpha val="43137"/>
              </a:srgbClr>
            </a:outerShdw>
          </a:effectLst>
        </p:spPr>
        <p:txBody>
          <a:bodyPr wrap="none" anchor="ctr"/>
          <a:lstStyle/>
          <a:p>
            <a:endParaRPr lang="zh-CN" altLang="en-US">
              <a:solidFill>
                <a:schemeClr val="tx1">
                  <a:lumMod val="65000"/>
                  <a:lumOff val="35000"/>
                </a:schemeClr>
              </a:solidFill>
              <a:cs typeface="+mn-ea"/>
              <a:sym typeface="+mn-lt"/>
            </a:endParaRPr>
          </a:p>
        </p:txBody>
      </p:sp>
      <p:sp>
        <p:nvSpPr>
          <p:cNvPr id="34" name="Rectangle 128"/>
          <p:cNvSpPr>
            <a:spLocks noChangeArrowheads="1"/>
          </p:cNvSpPr>
          <p:nvPr/>
        </p:nvSpPr>
        <p:spPr bwMode="auto">
          <a:xfrm>
            <a:off x="539552" y="1647002"/>
            <a:ext cx="2303463" cy="1295400"/>
          </a:xfrm>
          <a:prstGeom prst="ellipse">
            <a:avLst/>
          </a:prstGeom>
          <a:solidFill>
            <a:srgbClr val="2EA6EB"/>
          </a:solidFill>
          <a:ln>
            <a:noFill/>
          </a:ln>
          <a:effectLst>
            <a:outerShdw blurRad="190500" dist="190500" dir="2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5" name="Rectangle 129"/>
          <p:cNvSpPr>
            <a:spLocks noChangeArrowheads="1"/>
          </p:cNvSpPr>
          <p:nvPr/>
        </p:nvSpPr>
        <p:spPr bwMode="auto">
          <a:xfrm>
            <a:off x="6372027" y="1396176"/>
            <a:ext cx="2231206" cy="2166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nSpc>
                <a:spcPct val="120000"/>
              </a:lnSpc>
            </a:pPr>
            <a:r>
              <a:rPr lang="zh-CN" altLang="en-US" sz="1200" dirty="0">
                <a:solidFill>
                  <a:schemeClr val="accent1"/>
                </a:solidFill>
                <a:cs typeface="+mn-ea"/>
                <a:sym typeface="+mn-lt"/>
              </a:rPr>
              <a:t>此处添加标题文本</a:t>
            </a:r>
            <a:endParaRPr lang="en-US" altLang="zh-CN" sz="1200" dirty="0">
              <a:solidFill>
                <a:schemeClr val="accent1"/>
              </a:solidFill>
              <a:cs typeface="+mn-ea"/>
              <a:sym typeface="+mn-lt"/>
            </a:endParaRPr>
          </a:p>
          <a:p>
            <a:pPr>
              <a:lnSpc>
                <a:spcPct val="140000"/>
              </a:lnSpc>
            </a:pPr>
            <a:r>
              <a:rPr lang="zh-CN" altLang="en-US" sz="1000" dirty="0">
                <a:solidFill>
                  <a:schemeClr val="tx1">
                    <a:lumMod val="65000"/>
                    <a:lumOff val="35000"/>
                  </a:schemeClr>
                </a:solidFill>
                <a:cs typeface="+mn-ea"/>
                <a:sym typeface="+mn-lt"/>
              </a:rPr>
              <a:t>INTO A PROFIT TABLE</a:t>
            </a:r>
            <a:endParaRPr lang="zh-CN" altLang="en-US" sz="1000" dirty="0">
              <a:solidFill>
                <a:schemeClr val="tx1">
                  <a:lumMod val="65000"/>
                  <a:lumOff val="35000"/>
                </a:schemeClr>
              </a:solidFill>
              <a:cs typeface="+mn-ea"/>
              <a:sym typeface="+mn-lt"/>
            </a:endParaRPr>
          </a:p>
          <a:p>
            <a:pPr>
              <a:lnSpc>
                <a:spcPct val="140000"/>
              </a:lnSpc>
              <a:buFont typeface="Arial" panose="020B0604020202020204" pitchFamily="34" charset="0"/>
              <a:buNone/>
            </a:pPr>
            <a:r>
              <a:rPr lang="zh-CN" altLang="en-US" sz="1000" dirty="0">
                <a:solidFill>
                  <a:schemeClr val="tx1">
                    <a:lumMod val="65000"/>
                    <a:lumOff val="35000"/>
                  </a:schemeClr>
                </a:solidFill>
                <a:cs typeface="+mn-ea"/>
                <a:sym typeface="+mn-lt"/>
              </a:rPr>
              <a:t>BUSSINESS</a:t>
            </a:r>
            <a:endParaRPr lang="zh-CN" altLang="en-US" sz="1000" dirty="0">
              <a:solidFill>
                <a:schemeClr val="tx1">
                  <a:lumMod val="65000"/>
                  <a:lumOff val="35000"/>
                </a:schemeClr>
              </a:solidFill>
              <a:cs typeface="+mn-ea"/>
              <a:sym typeface="+mn-lt"/>
            </a:endParaRPr>
          </a:p>
          <a:p>
            <a:pPr>
              <a:lnSpc>
                <a:spcPct val="120000"/>
              </a:lnSpc>
              <a:buFont typeface="Arial" panose="020B0604020202020204" pitchFamily="34" charset="0"/>
              <a:buNone/>
            </a:pPr>
            <a:endParaRPr lang="zh-CN" altLang="en-US" sz="1000" dirty="0">
              <a:solidFill>
                <a:schemeClr val="tx1">
                  <a:lumMod val="65000"/>
                  <a:lumOff val="35000"/>
                </a:schemeClr>
              </a:solidFill>
              <a:cs typeface="+mn-ea"/>
              <a:sym typeface="+mn-lt"/>
            </a:endParaRPr>
          </a:p>
          <a:p>
            <a:pPr>
              <a:lnSpc>
                <a:spcPct val="120000"/>
              </a:lnSpc>
              <a:buFont typeface="Arial" panose="020B0604020202020204" pitchFamily="34" charset="0"/>
              <a:buNone/>
            </a:pPr>
            <a:r>
              <a:rPr lang="zh-CN" altLang="en-US" sz="800" dirty="0" smtClean="0">
                <a:solidFill>
                  <a:schemeClr val="tx1">
                    <a:lumMod val="65000"/>
                    <a:lumOff val="35000"/>
                  </a:schemeClr>
                </a:solidFill>
                <a:cs typeface="+mn-ea"/>
                <a:sym typeface="+mn-lt"/>
              </a:rPr>
              <a:t>幻灯片中不能直接修改的图形或文字，请进入幻灯片母版，找到对应的位置进行修改幻灯片中不能直接修改的图形或文字，请进入幻灯片母版，找到对应的位置进行修改</a:t>
            </a:r>
            <a:endParaRPr lang="zh-CN" altLang="en-US" sz="800" dirty="0">
              <a:solidFill>
                <a:schemeClr val="tx1">
                  <a:lumMod val="65000"/>
                  <a:lumOff val="35000"/>
                </a:schemeClr>
              </a:solidFill>
              <a:cs typeface="+mn-ea"/>
              <a:sym typeface="+mn-lt"/>
            </a:endParaRPr>
          </a:p>
          <a:p>
            <a:pPr>
              <a:lnSpc>
                <a:spcPct val="120000"/>
              </a:lnSpc>
              <a:buFont typeface="Arial" panose="020B0604020202020204" pitchFamily="34" charset="0"/>
              <a:buNone/>
            </a:pPr>
            <a:endParaRPr lang="zh-CN" altLang="en-US" sz="800" dirty="0">
              <a:solidFill>
                <a:schemeClr val="tx1">
                  <a:lumMod val="65000"/>
                  <a:lumOff val="35000"/>
                </a:schemeClr>
              </a:solidFill>
              <a:cs typeface="+mn-ea"/>
              <a:sym typeface="+mn-lt"/>
            </a:endParaRPr>
          </a:p>
          <a:p>
            <a:pPr>
              <a:lnSpc>
                <a:spcPct val="120000"/>
              </a:lnSpc>
              <a:buFont typeface="Arial" panose="020B0604020202020204" pitchFamily="34" charset="0"/>
              <a:buNone/>
            </a:pPr>
            <a:r>
              <a:rPr lang="zh-CN" altLang="en-US" sz="800" dirty="0" smtClean="0">
                <a:solidFill>
                  <a:schemeClr val="tx1">
                    <a:lumMod val="65000"/>
                    <a:lumOff val="35000"/>
                  </a:schemeClr>
                </a:solidFill>
                <a:cs typeface="+mn-ea"/>
                <a:sym typeface="+mn-lt"/>
              </a:rPr>
              <a:t>幻灯片中不能直接修改的图形或文字，请进入幻灯片母版，找到对应的位置进行修改幻灯片中不能直接修改的图形或文字，请进入幻灯片母版，找到对应的位置进行修改</a:t>
            </a:r>
            <a:endParaRPr lang="zh-CN" altLang="en-US" sz="800" dirty="0">
              <a:solidFill>
                <a:schemeClr val="tx1">
                  <a:lumMod val="65000"/>
                  <a:lumOff val="35000"/>
                </a:schemeClr>
              </a:solidFill>
              <a:cs typeface="+mn-ea"/>
              <a:sym typeface="+mn-lt"/>
            </a:endParaRPr>
          </a:p>
        </p:txBody>
      </p:sp>
      <p:sp>
        <p:nvSpPr>
          <p:cNvPr id="36" name="Rectangle 130"/>
          <p:cNvSpPr>
            <a:spLocks noChangeArrowheads="1"/>
          </p:cNvSpPr>
          <p:nvPr/>
        </p:nvSpPr>
        <p:spPr bwMode="auto">
          <a:xfrm>
            <a:off x="898327" y="1959740"/>
            <a:ext cx="1655763"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panose="020B0604020202020204" pitchFamily="34" charset="0"/>
              <a:buNone/>
            </a:pPr>
            <a:r>
              <a:rPr lang="zh-CN" altLang="en-US" sz="800" dirty="0" smtClean="0">
                <a:solidFill>
                  <a:schemeClr val="bg1"/>
                </a:solidFill>
                <a:cs typeface="+mn-ea"/>
                <a:sym typeface="+mn-lt"/>
              </a:rPr>
              <a:t>幻灯片中不能直接修改的图形或文字，请进入幻灯片母版，找到对应的位置进行修改幻灯片中不能直接修改的图形或文</a:t>
            </a:r>
            <a:endParaRPr lang="zh-CN" altLang="en-US" sz="2400" b="1" dirty="0">
              <a:solidFill>
                <a:schemeClr val="bg1"/>
              </a:solidFill>
              <a:cs typeface="+mn-ea"/>
              <a:sym typeface="+mn-lt"/>
            </a:endParaRPr>
          </a:p>
        </p:txBody>
      </p:sp>
      <p:sp>
        <p:nvSpPr>
          <p:cNvPr id="37" name="Rectangle 131"/>
          <p:cNvSpPr>
            <a:spLocks noChangeArrowheads="1"/>
          </p:cNvSpPr>
          <p:nvPr/>
        </p:nvSpPr>
        <p:spPr bwMode="auto">
          <a:xfrm>
            <a:off x="550665" y="1702565"/>
            <a:ext cx="290450" cy="461657"/>
          </a:xfrm>
          <a:prstGeom prst="rect">
            <a:avLst/>
          </a:prstGeom>
          <a:noFill/>
          <a:ln>
            <a:noFill/>
          </a:ln>
          <a:effectLst/>
          <a:extLst>
            <a:ext uri="{909E8E84-426E-40DD-AFC4-6F175D3DCCD1}">
              <a14:hiddenFill xmlns:a14="http://schemas.microsoft.com/office/drawing/2010/main">
                <a:solidFill>
                  <a:srgbClr val="2EA6EB"/>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3" tIns="45716" rIns="91433" bIns="45716">
            <a:spAutoFit/>
          </a:bodyPr>
          <a:lstStyle/>
          <a:p>
            <a:pPr>
              <a:buFont typeface="Arial" panose="020B0604020202020204" pitchFamily="34" charset="0"/>
              <a:buNone/>
            </a:pPr>
            <a:r>
              <a:rPr lang="en-US" altLang="zh-CN" sz="2400">
                <a:solidFill>
                  <a:schemeClr val="bg1"/>
                </a:solidFill>
                <a:cs typeface="+mn-ea"/>
                <a:sym typeface="+mn-lt"/>
              </a:rPr>
              <a:t>“</a:t>
            </a:r>
            <a:endParaRPr lang="en-US" altLang="zh-CN" sz="2400">
              <a:solidFill>
                <a:schemeClr val="bg1"/>
              </a:solidFill>
              <a:cs typeface="+mn-ea"/>
              <a:sym typeface="+mn-lt"/>
            </a:endParaRPr>
          </a:p>
        </p:txBody>
      </p:sp>
      <p:sp>
        <p:nvSpPr>
          <p:cNvPr id="38" name="Rectangle 132"/>
          <p:cNvSpPr>
            <a:spLocks noChangeArrowheads="1"/>
          </p:cNvSpPr>
          <p:nvPr/>
        </p:nvSpPr>
        <p:spPr bwMode="auto">
          <a:xfrm>
            <a:off x="2482652" y="2510602"/>
            <a:ext cx="290450" cy="461657"/>
          </a:xfrm>
          <a:prstGeom prst="rect">
            <a:avLst/>
          </a:prstGeom>
          <a:noFill/>
          <a:ln>
            <a:noFill/>
          </a:ln>
          <a:effectLst/>
          <a:extLst>
            <a:ext uri="{909E8E84-426E-40DD-AFC4-6F175D3DCCD1}">
              <a14:hiddenFill xmlns:a14="http://schemas.microsoft.com/office/drawing/2010/main">
                <a:solidFill>
                  <a:srgbClr val="2EA6EB"/>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3" tIns="45716" rIns="91433" bIns="45716">
            <a:spAutoFit/>
          </a:bodyPr>
          <a:lstStyle/>
          <a:p>
            <a:pPr>
              <a:buFont typeface="Arial" panose="020B0604020202020204" pitchFamily="34" charset="0"/>
              <a:buNone/>
            </a:pPr>
            <a:r>
              <a:rPr lang="en-US" altLang="zh-CN" sz="2400">
                <a:solidFill>
                  <a:schemeClr val="bg1"/>
                </a:solidFill>
                <a:cs typeface="+mn-ea"/>
                <a:sym typeface="+mn-lt"/>
              </a:rPr>
              <a:t>”</a:t>
            </a:r>
            <a:endParaRPr lang="en-US" altLang="zh-CN" sz="2400">
              <a:solidFill>
                <a:schemeClr val="bg1"/>
              </a:solidFill>
              <a:cs typeface="+mn-ea"/>
              <a:sym typeface="+mn-lt"/>
            </a:endParaRPr>
          </a:p>
        </p:txBody>
      </p:sp>
      <p:sp>
        <p:nvSpPr>
          <p:cNvPr id="39" name="Rectangle 133"/>
          <p:cNvSpPr>
            <a:spLocks noChangeArrowheads="1"/>
          </p:cNvSpPr>
          <p:nvPr/>
        </p:nvSpPr>
        <p:spPr bwMode="auto">
          <a:xfrm>
            <a:off x="555427" y="3053527"/>
            <a:ext cx="1639888"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panose="020B0604020202020204" pitchFamily="34" charset="0"/>
              <a:buNone/>
            </a:pPr>
            <a:r>
              <a:rPr lang="zh-CN" altLang="en-US" sz="800" dirty="0" smtClean="0">
                <a:solidFill>
                  <a:schemeClr val="tx1">
                    <a:lumMod val="65000"/>
                    <a:lumOff val="35000"/>
                  </a:schemeClr>
                </a:solidFill>
                <a:cs typeface="+mn-ea"/>
                <a:sym typeface="+mn-lt"/>
              </a:rPr>
              <a:t>幻灯片中不能直接修改的图形或文字，请进入幻灯片母版，找到对应的位置进行修改幻灯片中不能直接修改的图形或文</a:t>
            </a:r>
            <a:endParaRPr lang="zh-CN" altLang="en-US" sz="2400" b="1" dirty="0">
              <a:solidFill>
                <a:schemeClr val="tx1">
                  <a:lumMod val="65000"/>
                  <a:lumOff val="35000"/>
                </a:schemeClr>
              </a:solidFill>
              <a:cs typeface="+mn-ea"/>
              <a:sym typeface="+mn-lt"/>
            </a:endParaRPr>
          </a:p>
        </p:txBody>
      </p:sp>
      <p:sp>
        <p:nvSpPr>
          <p:cNvPr id="40" name="Rectangle 134"/>
          <p:cNvSpPr>
            <a:spLocks noChangeArrowheads="1"/>
          </p:cNvSpPr>
          <p:nvPr/>
        </p:nvSpPr>
        <p:spPr bwMode="auto">
          <a:xfrm>
            <a:off x="555427" y="3896490"/>
            <a:ext cx="1639888"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buFont typeface="Arial" panose="020B0604020202020204" pitchFamily="34" charset="0"/>
              <a:buNone/>
            </a:pPr>
            <a:r>
              <a:rPr lang="zh-CN" altLang="en-US" sz="800" dirty="0" smtClean="0">
                <a:solidFill>
                  <a:schemeClr val="tx1">
                    <a:lumMod val="65000"/>
                    <a:lumOff val="35000"/>
                  </a:schemeClr>
                </a:solidFill>
                <a:cs typeface="+mn-ea"/>
                <a:sym typeface="+mn-lt"/>
              </a:rPr>
              <a:t>幻灯片中不能直接修改的图形或文字，请进入幻灯片母版，找到对应的位置进行修改</a:t>
            </a:r>
            <a:endParaRPr lang="zh-CN" altLang="en-US" sz="2400" b="1" dirty="0">
              <a:solidFill>
                <a:schemeClr val="tx1">
                  <a:lumMod val="65000"/>
                  <a:lumOff val="35000"/>
                </a:schemeClr>
              </a:solidFill>
              <a:cs typeface="+mn-ea"/>
              <a:sym typeface="+mn-lt"/>
            </a:endParaRPr>
          </a:p>
        </p:txBody>
      </p:sp>
      <p:sp>
        <p:nvSpPr>
          <p:cNvPr id="2" name="文本占位符 1"/>
          <p:cNvSpPr>
            <a:spLocks noGrp="1"/>
          </p:cNvSpPr>
          <p:nvPr>
            <p:ph type="body" sz="quarter" idx="10"/>
          </p:nvPr>
        </p:nvSpPr>
        <p:spPr/>
        <p:txBody>
          <a:bodyPr/>
          <a:lstStyle/>
          <a:p>
            <a:r>
              <a:rPr lang="zh-CN" altLang="en-US" dirty="0">
                <a:latin typeface="Impact" panose="020B0806030902050204" pitchFamily="34" charset="0"/>
                <a:cs typeface="+mn-ea"/>
                <a:sym typeface="Impact" panose="020B0806030902050204" pitchFamily="34" charset="0"/>
              </a:rPr>
              <a:t>点击输入标题</a:t>
            </a:r>
            <a:endParaRPr lang="zh-CN" altLang="en-US" dirty="0">
              <a:latin typeface="Impact" panose="020B0806030902050204" pitchFamily="34" charset="0"/>
              <a:cs typeface="+mn-ea"/>
              <a:sym typeface="Impact" panose="020B080603090205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5000">
        <p14:gallery dir="l"/>
      </p:transition>
    </mc:Choice>
    <mc:Fallback>
      <p:transition spd="slow" advClick="0"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300" fill="hold"/>
                                            <p:tgtEl>
                                              <p:spTgt spid="33"/>
                                            </p:tgtEl>
                                            <p:attrNameLst>
                                              <p:attrName>ppt_w</p:attrName>
                                            </p:attrNameLst>
                                          </p:cBhvr>
                                          <p:tavLst>
                                            <p:tav tm="0">
                                              <p:val>
                                                <p:fltVal val="0"/>
                                              </p:val>
                                            </p:tav>
                                            <p:tav tm="100000">
                                              <p:val>
                                                <p:strVal val="#ppt_w"/>
                                              </p:val>
                                            </p:tav>
                                          </p:tavLst>
                                        </p:anim>
                                        <p:anim calcmode="lin" valueType="num">
                                          <p:cBhvr>
                                            <p:cTn id="8" dur="300" fill="hold"/>
                                            <p:tgtEl>
                                              <p:spTgt spid="33"/>
                                            </p:tgtEl>
                                            <p:attrNameLst>
                                              <p:attrName>ppt_h</p:attrName>
                                            </p:attrNameLst>
                                          </p:cBhvr>
                                          <p:tavLst>
                                            <p:tav tm="0">
                                              <p:val>
                                                <p:fltVal val="0"/>
                                              </p:val>
                                            </p:tav>
                                            <p:tav tm="100000">
                                              <p:val>
                                                <p:strVal val="#ppt_h"/>
                                              </p:val>
                                            </p:tav>
                                          </p:tavLst>
                                        </p:anim>
                                        <p:animEffect transition="in" filter="fade">
                                          <p:cBhvr>
                                            <p:cTn id="9" dur="300"/>
                                            <p:tgtEl>
                                              <p:spTgt spid="33"/>
                                            </p:tgtEl>
                                          </p:cBhvr>
                                        </p:animEffect>
                                      </p:childTnLst>
                                    </p:cTn>
                                  </p:par>
                                  <p:par>
                                    <p:cTn id="10" presetID="6" presetClass="emph" presetSubtype="0" autoRev="1" fill="hold" grpId="1" nodeType="withEffect">
                                      <p:stCondLst>
                                        <p:cond delay="300"/>
                                      </p:stCondLst>
                                      <p:childTnLst>
                                        <p:animScale>
                                          <p:cBhvr>
                                            <p:cTn id="11" dur="150" fill="hold"/>
                                            <p:tgtEl>
                                              <p:spTgt spid="33"/>
                                            </p:tgtEl>
                                          </p:cBhvr>
                                          <p:by x="120000" y="120000"/>
                                        </p:animScale>
                                      </p:childTnLst>
                                    </p:cTn>
                                  </p:par>
                                  <p:par>
                                    <p:cTn id="12" presetID="53" presetClass="entr" presetSubtype="16" fill="hold" grpId="0" nodeType="withEffect">
                                      <p:stCondLst>
                                        <p:cond delay="500"/>
                                      </p:stCondLst>
                                      <p:childTnLst>
                                        <p:set>
                                          <p:cBhvr>
                                            <p:cTn id="13" dur="1" fill="hold">
                                              <p:stCondLst>
                                                <p:cond delay="0"/>
                                              </p:stCondLst>
                                            </p:cTn>
                                            <p:tgtEl>
                                              <p:spTgt spid="34"/>
                                            </p:tgtEl>
                                            <p:attrNameLst>
                                              <p:attrName>style.visibility</p:attrName>
                                            </p:attrNameLst>
                                          </p:cBhvr>
                                          <p:to>
                                            <p:strVal val="visible"/>
                                          </p:to>
                                        </p:set>
                                        <p:anim calcmode="lin" valueType="num">
                                          <p:cBhvr>
                                            <p:cTn id="14" dur="300" fill="hold"/>
                                            <p:tgtEl>
                                              <p:spTgt spid="34"/>
                                            </p:tgtEl>
                                            <p:attrNameLst>
                                              <p:attrName>ppt_w</p:attrName>
                                            </p:attrNameLst>
                                          </p:cBhvr>
                                          <p:tavLst>
                                            <p:tav tm="0">
                                              <p:val>
                                                <p:fltVal val="0"/>
                                              </p:val>
                                            </p:tav>
                                            <p:tav tm="100000">
                                              <p:val>
                                                <p:strVal val="#ppt_w"/>
                                              </p:val>
                                            </p:tav>
                                          </p:tavLst>
                                        </p:anim>
                                        <p:anim calcmode="lin" valueType="num">
                                          <p:cBhvr>
                                            <p:cTn id="15" dur="300" fill="hold"/>
                                            <p:tgtEl>
                                              <p:spTgt spid="34"/>
                                            </p:tgtEl>
                                            <p:attrNameLst>
                                              <p:attrName>ppt_h</p:attrName>
                                            </p:attrNameLst>
                                          </p:cBhvr>
                                          <p:tavLst>
                                            <p:tav tm="0">
                                              <p:val>
                                                <p:fltVal val="0"/>
                                              </p:val>
                                            </p:tav>
                                            <p:tav tm="100000">
                                              <p:val>
                                                <p:strVal val="#ppt_h"/>
                                              </p:val>
                                            </p:tav>
                                          </p:tavLst>
                                        </p:anim>
                                        <p:animEffect transition="in" filter="fade">
                                          <p:cBhvr>
                                            <p:cTn id="16" dur="300"/>
                                            <p:tgtEl>
                                              <p:spTgt spid="34"/>
                                            </p:tgtEl>
                                          </p:cBhvr>
                                        </p:animEffect>
                                      </p:childTnLst>
                                    </p:cTn>
                                  </p:par>
                                  <p:par>
                                    <p:cTn id="17" presetID="6" presetClass="emph" presetSubtype="0" autoRev="1" fill="hold" grpId="1" nodeType="withEffect">
                                      <p:stCondLst>
                                        <p:cond delay="800"/>
                                      </p:stCondLst>
                                      <p:childTnLst>
                                        <p:animScale>
                                          <p:cBhvr>
                                            <p:cTn id="18" dur="150" fill="hold"/>
                                            <p:tgtEl>
                                              <p:spTgt spid="34"/>
                                            </p:tgtEl>
                                          </p:cBhvr>
                                          <p:by x="120000" y="120000"/>
                                        </p:animScale>
                                      </p:childTnLst>
                                    </p:cTn>
                                  </p:par>
                                  <p:par>
                                    <p:cTn id="19" presetID="2" presetClass="entr" presetSubtype="2" fill="hold" grpId="0" nodeType="withEffect" p14:presetBounceEnd="16000">
                                      <p:stCondLst>
                                        <p:cond delay="800"/>
                                      </p:stCondLst>
                                      <p:childTnLst>
                                        <p:set>
                                          <p:cBhvr>
                                            <p:cTn id="20" dur="1" fill="hold">
                                              <p:stCondLst>
                                                <p:cond delay="0"/>
                                              </p:stCondLst>
                                            </p:cTn>
                                            <p:tgtEl>
                                              <p:spTgt spid="37"/>
                                            </p:tgtEl>
                                            <p:attrNameLst>
                                              <p:attrName>style.visibility</p:attrName>
                                            </p:attrNameLst>
                                          </p:cBhvr>
                                          <p:to>
                                            <p:strVal val="visible"/>
                                          </p:to>
                                        </p:set>
                                        <p:anim calcmode="lin" valueType="num" p14:bounceEnd="16000">
                                          <p:cBhvr additive="base">
                                            <p:cTn id="21" dur="1000" fill="hold"/>
                                            <p:tgtEl>
                                              <p:spTgt spid="37"/>
                                            </p:tgtEl>
                                            <p:attrNameLst>
                                              <p:attrName>ppt_x</p:attrName>
                                            </p:attrNameLst>
                                          </p:cBhvr>
                                          <p:tavLst>
                                            <p:tav tm="0">
                                              <p:val>
                                                <p:strVal val="1+#ppt_w/2"/>
                                              </p:val>
                                            </p:tav>
                                            <p:tav tm="100000">
                                              <p:val>
                                                <p:strVal val="#ppt_x"/>
                                              </p:val>
                                            </p:tav>
                                          </p:tavLst>
                                        </p:anim>
                                        <p:anim calcmode="lin" valueType="num" p14:bounceEnd="16000">
                                          <p:cBhvr additive="base">
                                            <p:cTn id="22" dur="1000" fill="hold"/>
                                            <p:tgtEl>
                                              <p:spTgt spid="37"/>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14:presetBounceEnd="16000">
                                      <p:stCondLst>
                                        <p:cond delay="900"/>
                                      </p:stCondLst>
                                      <p:childTnLst>
                                        <p:set>
                                          <p:cBhvr>
                                            <p:cTn id="24" dur="1" fill="hold">
                                              <p:stCondLst>
                                                <p:cond delay="0"/>
                                              </p:stCondLst>
                                            </p:cTn>
                                            <p:tgtEl>
                                              <p:spTgt spid="36"/>
                                            </p:tgtEl>
                                            <p:attrNameLst>
                                              <p:attrName>style.visibility</p:attrName>
                                            </p:attrNameLst>
                                          </p:cBhvr>
                                          <p:to>
                                            <p:strVal val="visible"/>
                                          </p:to>
                                        </p:set>
                                        <p:anim calcmode="lin" valueType="num" p14:bounceEnd="16000">
                                          <p:cBhvr additive="base">
                                            <p:cTn id="25" dur="1000" fill="hold"/>
                                            <p:tgtEl>
                                              <p:spTgt spid="36"/>
                                            </p:tgtEl>
                                            <p:attrNameLst>
                                              <p:attrName>ppt_x</p:attrName>
                                            </p:attrNameLst>
                                          </p:cBhvr>
                                          <p:tavLst>
                                            <p:tav tm="0">
                                              <p:val>
                                                <p:strVal val="1+#ppt_w/2"/>
                                              </p:val>
                                            </p:tav>
                                            <p:tav tm="100000">
                                              <p:val>
                                                <p:strVal val="#ppt_x"/>
                                              </p:val>
                                            </p:tav>
                                          </p:tavLst>
                                        </p:anim>
                                        <p:anim calcmode="lin" valueType="num" p14:bounceEnd="16000">
                                          <p:cBhvr additive="base">
                                            <p:cTn id="26" dur="1000" fill="hold"/>
                                            <p:tgtEl>
                                              <p:spTgt spid="36"/>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14:presetBounceEnd="16000">
                                      <p:stCondLst>
                                        <p:cond delay="1000"/>
                                      </p:stCondLst>
                                      <p:childTnLst>
                                        <p:set>
                                          <p:cBhvr>
                                            <p:cTn id="28" dur="1" fill="hold">
                                              <p:stCondLst>
                                                <p:cond delay="0"/>
                                              </p:stCondLst>
                                            </p:cTn>
                                            <p:tgtEl>
                                              <p:spTgt spid="38"/>
                                            </p:tgtEl>
                                            <p:attrNameLst>
                                              <p:attrName>style.visibility</p:attrName>
                                            </p:attrNameLst>
                                          </p:cBhvr>
                                          <p:to>
                                            <p:strVal val="visible"/>
                                          </p:to>
                                        </p:set>
                                        <p:anim calcmode="lin" valueType="num" p14:bounceEnd="16000">
                                          <p:cBhvr additive="base">
                                            <p:cTn id="29" dur="1000" fill="hold"/>
                                            <p:tgtEl>
                                              <p:spTgt spid="38"/>
                                            </p:tgtEl>
                                            <p:attrNameLst>
                                              <p:attrName>ppt_x</p:attrName>
                                            </p:attrNameLst>
                                          </p:cBhvr>
                                          <p:tavLst>
                                            <p:tav tm="0">
                                              <p:val>
                                                <p:strVal val="1+#ppt_w/2"/>
                                              </p:val>
                                            </p:tav>
                                            <p:tav tm="100000">
                                              <p:val>
                                                <p:strVal val="#ppt_x"/>
                                              </p:val>
                                            </p:tav>
                                          </p:tavLst>
                                        </p:anim>
                                        <p:anim calcmode="lin" valueType="num" p14:bounceEnd="16000">
                                          <p:cBhvr additive="base">
                                            <p:cTn id="30" dur="1000" fill="hold"/>
                                            <p:tgtEl>
                                              <p:spTgt spid="38"/>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14:presetBounceEnd="16000">
                                      <p:stCondLst>
                                        <p:cond delay="1100"/>
                                      </p:stCondLst>
                                      <p:childTnLst>
                                        <p:set>
                                          <p:cBhvr>
                                            <p:cTn id="32" dur="1" fill="hold">
                                              <p:stCondLst>
                                                <p:cond delay="0"/>
                                              </p:stCondLst>
                                            </p:cTn>
                                            <p:tgtEl>
                                              <p:spTgt spid="39"/>
                                            </p:tgtEl>
                                            <p:attrNameLst>
                                              <p:attrName>style.visibility</p:attrName>
                                            </p:attrNameLst>
                                          </p:cBhvr>
                                          <p:to>
                                            <p:strVal val="visible"/>
                                          </p:to>
                                        </p:set>
                                        <p:anim calcmode="lin" valueType="num" p14:bounceEnd="16000">
                                          <p:cBhvr additive="base">
                                            <p:cTn id="33" dur="1000" fill="hold"/>
                                            <p:tgtEl>
                                              <p:spTgt spid="39"/>
                                            </p:tgtEl>
                                            <p:attrNameLst>
                                              <p:attrName>ppt_x</p:attrName>
                                            </p:attrNameLst>
                                          </p:cBhvr>
                                          <p:tavLst>
                                            <p:tav tm="0">
                                              <p:val>
                                                <p:strVal val="0-#ppt_w/2"/>
                                              </p:val>
                                            </p:tav>
                                            <p:tav tm="100000">
                                              <p:val>
                                                <p:strVal val="#ppt_x"/>
                                              </p:val>
                                            </p:tav>
                                          </p:tavLst>
                                        </p:anim>
                                        <p:anim calcmode="lin" valueType="num" p14:bounceEnd="16000">
                                          <p:cBhvr additive="base">
                                            <p:cTn id="34" dur="1000" fill="hold"/>
                                            <p:tgtEl>
                                              <p:spTgt spid="39"/>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14:presetBounceEnd="16000">
                                      <p:stCondLst>
                                        <p:cond delay="1100"/>
                                      </p:stCondLst>
                                      <p:childTnLst>
                                        <p:set>
                                          <p:cBhvr>
                                            <p:cTn id="36" dur="1" fill="hold">
                                              <p:stCondLst>
                                                <p:cond delay="0"/>
                                              </p:stCondLst>
                                            </p:cTn>
                                            <p:tgtEl>
                                              <p:spTgt spid="40"/>
                                            </p:tgtEl>
                                            <p:attrNameLst>
                                              <p:attrName>style.visibility</p:attrName>
                                            </p:attrNameLst>
                                          </p:cBhvr>
                                          <p:to>
                                            <p:strVal val="visible"/>
                                          </p:to>
                                        </p:set>
                                        <p:anim calcmode="lin" valueType="num" p14:bounceEnd="16000">
                                          <p:cBhvr additive="base">
                                            <p:cTn id="37" dur="1000" fill="hold"/>
                                            <p:tgtEl>
                                              <p:spTgt spid="40"/>
                                            </p:tgtEl>
                                            <p:attrNameLst>
                                              <p:attrName>ppt_x</p:attrName>
                                            </p:attrNameLst>
                                          </p:cBhvr>
                                          <p:tavLst>
                                            <p:tav tm="0">
                                              <p:val>
                                                <p:strVal val="0-#ppt_w/2"/>
                                              </p:val>
                                            </p:tav>
                                            <p:tav tm="100000">
                                              <p:val>
                                                <p:strVal val="#ppt_x"/>
                                              </p:val>
                                            </p:tav>
                                          </p:tavLst>
                                        </p:anim>
                                        <p:anim calcmode="lin" valueType="num" p14:bounceEnd="16000">
                                          <p:cBhvr additive="base">
                                            <p:cTn id="38" dur="1000" fill="hold"/>
                                            <p:tgtEl>
                                              <p:spTgt spid="40"/>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14:presetBounceEnd="16000">
                                      <p:stCondLst>
                                        <p:cond delay="1200"/>
                                      </p:stCondLst>
                                      <p:childTnLst>
                                        <p:set>
                                          <p:cBhvr>
                                            <p:cTn id="40" dur="1" fill="hold">
                                              <p:stCondLst>
                                                <p:cond delay="0"/>
                                              </p:stCondLst>
                                            </p:cTn>
                                            <p:tgtEl>
                                              <p:spTgt spid="35"/>
                                            </p:tgtEl>
                                            <p:attrNameLst>
                                              <p:attrName>style.visibility</p:attrName>
                                            </p:attrNameLst>
                                          </p:cBhvr>
                                          <p:to>
                                            <p:strVal val="visible"/>
                                          </p:to>
                                        </p:set>
                                        <p:anim calcmode="lin" valueType="num" p14:bounceEnd="16000">
                                          <p:cBhvr additive="base">
                                            <p:cTn id="41" dur="1000" fill="hold"/>
                                            <p:tgtEl>
                                              <p:spTgt spid="35"/>
                                            </p:tgtEl>
                                            <p:attrNameLst>
                                              <p:attrName>ppt_x</p:attrName>
                                            </p:attrNameLst>
                                          </p:cBhvr>
                                          <p:tavLst>
                                            <p:tav tm="0">
                                              <p:val>
                                                <p:strVal val="1+#ppt_w/2"/>
                                              </p:val>
                                            </p:tav>
                                            <p:tav tm="100000">
                                              <p:val>
                                                <p:strVal val="#ppt_x"/>
                                              </p:val>
                                            </p:tav>
                                          </p:tavLst>
                                        </p:anim>
                                        <p:anim calcmode="lin" valueType="num" p14:bounceEnd="16000">
                                          <p:cBhvr additive="base">
                                            <p:cTn id="42" dur="10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3" grpId="1" animBg="1"/>
          <p:bldP spid="34" grpId="0" animBg="1"/>
          <p:bldP spid="34" grpId="1" animBg="1"/>
          <p:bldP spid="35" grpId="0"/>
          <p:bldP spid="36" grpId="0"/>
          <p:bldP spid="37" grpId="0"/>
          <p:bldP spid="38" grpId="0"/>
          <p:bldP spid="39" grpId="0"/>
          <p:bldP spid="4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300" fill="hold"/>
                                            <p:tgtEl>
                                              <p:spTgt spid="33"/>
                                            </p:tgtEl>
                                            <p:attrNameLst>
                                              <p:attrName>ppt_w</p:attrName>
                                            </p:attrNameLst>
                                          </p:cBhvr>
                                          <p:tavLst>
                                            <p:tav tm="0">
                                              <p:val>
                                                <p:fltVal val="0"/>
                                              </p:val>
                                            </p:tav>
                                            <p:tav tm="100000">
                                              <p:val>
                                                <p:strVal val="#ppt_w"/>
                                              </p:val>
                                            </p:tav>
                                          </p:tavLst>
                                        </p:anim>
                                        <p:anim calcmode="lin" valueType="num">
                                          <p:cBhvr>
                                            <p:cTn id="8" dur="300" fill="hold"/>
                                            <p:tgtEl>
                                              <p:spTgt spid="33"/>
                                            </p:tgtEl>
                                            <p:attrNameLst>
                                              <p:attrName>ppt_h</p:attrName>
                                            </p:attrNameLst>
                                          </p:cBhvr>
                                          <p:tavLst>
                                            <p:tav tm="0">
                                              <p:val>
                                                <p:fltVal val="0"/>
                                              </p:val>
                                            </p:tav>
                                            <p:tav tm="100000">
                                              <p:val>
                                                <p:strVal val="#ppt_h"/>
                                              </p:val>
                                            </p:tav>
                                          </p:tavLst>
                                        </p:anim>
                                        <p:animEffect transition="in" filter="fade">
                                          <p:cBhvr>
                                            <p:cTn id="9" dur="300"/>
                                            <p:tgtEl>
                                              <p:spTgt spid="33"/>
                                            </p:tgtEl>
                                          </p:cBhvr>
                                        </p:animEffect>
                                      </p:childTnLst>
                                    </p:cTn>
                                  </p:par>
                                  <p:par>
                                    <p:cTn id="10" presetID="6" presetClass="emph" presetSubtype="0" autoRev="1" fill="hold" grpId="1" nodeType="withEffect">
                                      <p:stCondLst>
                                        <p:cond delay="300"/>
                                      </p:stCondLst>
                                      <p:childTnLst>
                                        <p:animScale>
                                          <p:cBhvr>
                                            <p:cTn id="11" dur="150" fill="hold"/>
                                            <p:tgtEl>
                                              <p:spTgt spid="33"/>
                                            </p:tgtEl>
                                          </p:cBhvr>
                                          <p:by x="120000" y="120000"/>
                                        </p:animScale>
                                      </p:childTnLst>
                                    </p:cTn>
                                  </p:par>
                                  <p:par>
                                    <p:cTn id="12" presetID="53" presetClass="entr" presetSubtype="16" fill="hold" grpId="0" nodeType="withEffect">
                                      <p:stCondLst>
                                        <p:cond delay="500"/>
                                      </p:stCondLst>
                                      <p:childTnLst>
                                        <p:set>
                                          <p:cBhvr>
                                            <p:cTn id="13" dur="1" fill="hold">
                                              <p:stCondLst>
                                                <p:cond delay="0"/>
                                              </p:stCondLst>
                                            </p:cTn>
                                            <p:tgtEl>
                                              <p:spTgt spid="34"/>
                                            </p:tgtEl>
                                            <p:attrNameLst>
                                              <p:attrName>style.visibility</p:attrName>
                                            </p:attrNameLst>
                                          </p:cBhvr>
                                          <p:to>
                                            <p:strVal val="visible"/>
                                          </p:to>
                                        </p:set>
                                        <p:anim calcmode="lin" valueType="num">
                                          <p:cBhvr>
                                            <p:cTn id="14" dur="300" fill="hold"/>
                                            <p:tgtEl>
                                              <p:spTgt spid="34"/>
                                            </p:tgtEl>
                                            <p:attrNameLst>
                                              <p:attrName>ppt_w</p:attrName>
                                            </p:attrNameLst>
                                          </p:cBhvr>
                                          <p:tavLst>
                                            <p:tav tm="0">
                                              <p:val>
                                                <p:fltVal val="0"/>
                                              </p:val>
                                            </p:tav>
                                            <p:tav tm="100000">
                                              <p:val>
                                                <p:strVal val="#ppt_w"/>
                                              </p:val>
                                            </p:tav>
                                          </p:tavLst>
                                        </p:anim>
                                        <p:anim calcmode="lin" valueType="num">
                                          <p:cBhvr>
                                            <p:cTn id="15" dur="300" fill="hold"/>
                                            <p:tgtEl>
                                              <p:spTgt spid="34"/>
                                            </p:tgtEl>
                                            <p:attrNameLst>
                                              <p:attrName>ppt_h</p:attrName>
                                            </p:attrNameLst>
                                          </p:cBhvr>
                                          <p:tavLst>
                                            <p:tav tm="0">
                                              <p:val>
                                                <p:fltVal val="0"/>
                                              </p:val>
                                            </p:tav>
                                            <p:tav tm="100000">
                                              <p:val>
                                                <p:strVal val="#ppt_h"/>
                                              </p:val>
                                            </p:tav>
                                          </p:tavLst>
                                        </p:anim>
                                        <p:animEffect transition="in" filter="fade">
                                          <p:cBhvr>
                                            <p:cTn id="16" dur="300"/>
                                            <p:tgtEl>
                                              <p:spTgt spid="34"/>
                                            </p:tgtEl>
                                          </p:cBhvr>
                                        </p:animEffect>
                                      </p:childTnLst>
                                    </p:cTn>
                                  </p:par>
                                  <p:par>
                                    <p:cTn id="17" presetID="6" presetClass="emph" presetSubtype="0" autoRev="1" fill="hold" grpId="1" nodeType="withEffect">
                                      <p:stCondLst>
                                        <p:cond delay="800"/>
                                      </p:stCondLst>
                                      <p:childTnLst>
                                        <p:animScale>
                                          <p:cBhvr>
                                            <p:cTn id="18" dur="150" fill="hold"/>
                                            <p:tgtEl>
                                              <p:spTgt spid="34"/>
                                            </p:tgtEl>
                                          </p:cBhvr>
                                          <p:by x="120000" y="120000"/>
                                        </p:animScale>
                                      </p:childTnLst>
                                    </p:cTn>
                                  </p:par>
                                  <p:par>
                                    <p:cTn id="19" presetID="2" presetClass="entr" presetSubtype="2" fill="hold" grpId="0" nodeType="withEffect">
                                      <p:stCondLst>
                                        <p:cond delay="800"/>
                                      </p:stCondLst>
                                      <p:childTnLst>
                                        <p:set>
                                          <p:cBhvr>
                                            <p:cTn id="20" dur="1" fill="hold">
                                              <p:stCondLst>
                                                <p:cond delay="0"/>
                                              </p:stCondLst>
                                            </p:cTn>
                                            <p:tgtEl>
                                              <p:spTgt spid="37"/>
                                            </p:tgtEl>
                                            <p:attrNameLst>
                                              <p:attrName>style.visibility</p:attrName>
                                            </p:attrNameLst>
                                          </p:cBhvr>
                                          <p:to>
                                            <p:strVal val="visible"/>
                                          </p:to>
                                        </p:set>
                                        <p:anim calcmode="lin" valueType="num">
                                          <p:cBhvr additive="base">
                                            <p:cTn id="21" dur="1000" fill="hold"/>
                                            <p:tgtEl>
                                              <p:spTgt spid="37"/>
                                            </p:tgtEl>
                                            <p:attrNameLst>
                                              <p:attrName>ppt_x</p:attrName>
                                            </p:attrNameLst>
                                          </p:cBhvr>
                                          <p:tavLst>
                                            <p:tav tm="0">
                                              <p:val>
                                                <p:strVal val="1+#ppt_w/2"/>
                                              </p:val>
                                            </p:tav>
                                            <p:tav tm="100000">
                                              <p:val>
                                                <p:strVal val="#ppt_x"/>
                                              </p:val>
                                            </p:tav>
                                          </p:tavLst>
                                        </p:anim>
                                        <p:anim calcmode="lin" valueType="num">
                                          <p:cBhvr additive="base">
                                            <p:cTn id="22" dur="1000" fill="hold"/>
                                            <p:tgtEl>
                                              <p:spTgt spid="37"/>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900"/>
                                      </p:stCondLst>
                                      <p:childTnLst>
                                        <p:set>
                                          <p:cBhvr>
                                            <p:cTn id="24" dur="1" fill="hold">
                                              <p:stCondLst>
                                                <p:cond delay="0"/>
                                              </p:stCondLst>
                                            </p:cTn>
                                            <p:tgtEl>
                                              <p:spTgt spid="36"/>
                                            </p:tgtEl>
                                            <p:attrNameLst>
                                              <p:attrName>style.visibility</p:attrName>
                                            </p:attrNameLst>
                                          </p:cBhvr>
                                          <p:to>
                                            <p:strVal val="visible"/>
                                          </p:to>
                                        </p:set>
                                        <p:anim calcmode="lin" valueType="num">
                                          <p:cBhvr additive="base">
                                            <p:cTn id="25" dur="1000" fill="hold"/>
                                            <p:tgtEl>
                                              <p:spTgt spid="36"/>
                                            </p:tgtEl>
                                            <p:attrNameLst>
                                              <p:attrName>ppt_x</p:attrName>
                                            </p:attrNameLst>
                                          </p:cBhvr>
                                          <p:tavLst>
                                            <p:tav tm="0">
                                              <p:val>
                                                <p:strVal val="1+#ppt_w/2"/>
                                              </p:val>
                                            </p:tav>
                                            <p:tav tm="100000">
                                              <p:val>
                                                <p:strVal val="#ppt_x"/>
                                              </p:val>
                                            </p:tav>
                                          </p:tavLst>
                                        </p:anim>
                                        <p:anim calcmode="lin" valueType="num">
                                          <p:cBhvr additive="base">
                                            <p:cTn id="26" dur="1000" fill="hold"/>
                                            <p:tgtEl>
                                              <p:spTgt spid="36"/>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1000"/>
                                      </p:stCondLst>
                                      <p:childTnLst>
                                        <p:set>
                                          <p:cBhvr>
                                            <p:cTn id="28" dur="1" fill="hold">
                                              <p:stCondLst>
                                                <p:cond delay="0"/>
                                              </p:stCondLst>
                                            </p:cTn>
                                            <p:tgtEl>
                                              <p:spTgt spid="38"/>
                                            </p:tgtEl>
                                            <p:attrNameLst>
                                              <p:attrName>style.visibility</p:attrName>
                                            </p:attrNameLst>
                                          </p:cBhvr>
                                          <p:to>
                                            <p:strVal val="visible"/>
                                          </p:to>
                                        </p:set>
                                        <p:anim calcmode="lin" valueType="num">
                                          <p:cBhvr additive="base">
                                            <p:cTn id="29" dur="1000" fill="hold"/>
                                            <p:tgtEl>
                                              <p:spTgt spid="38"/>
                                            </p:tgtEl>
                                            <p:attrNameLst>
                                              <p:attrName>ppt_x</p:attrName>
                                            </p:attrNameLst>
                                          </p:cBhvr>
                                          <p:tavLst>
                                            <p:tav tm="0">
                                              <p:val>
                                                <p:strVal val="1+#ppt_w/2"/>
                                              </p:val>
                                            </p:tav>
                                            <p:tav tm="100000">
                                              <p:val>
                                                <p:strVal val="#ppt_x"/>
                                              </p:val>
                                            </p:tav>
                                          </p:tavLst>
                                        </p:anim>
                                        <p:anim calcmode="lin" valueType="num">
                                          <p:cBhvr additive="base">
                                            <p:cTn id="30" dur="1000" fill="hold"/>
                                            <p:tgtEl>
                                              <p:spTgt spid="38"/>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1100"/>
                                      </p:stCondLst>
                                      <p:childTnLst>
                                        <p:set>
                                          <p:cBhvr>
                                            <p:cTn id="32" dur="1" fill="hold">
                                              <p:stCondLst>
                                                <p:cond delay="0"/>
                                              </p:stCondLst>
                                            </p:cTn>
                                            <p:tgtEl>
                                              <p:spTgt spid="39"/>
                                            </p:tgtEl>
                                            <p:attrNameLst>
                                              <p:attrName>style.visibility</p:attrName>
                                            </p:attrNameLst>
                                          </p:cBhvr>
                                          <p:to>
                                            <p:strVal val="visible"/>
                                          </p:to>
                                        </p:set>
                                        <p:anim calcmode="lin" valueType="num">
                                          <p:cBhvr additive="base">
                                            <p:cTn id="33" dur="1000" fill="hold"/>
                                            <p:tgtEl>
                                              <p:spTgt spid="39"/>
                                            </p:tgtEl>
                                            <p:attrNameLst>
                                              <p:attrName>ppt_x</p:attrName>
                                            </p:attrNameLst>
                                          </p:cBhvr>
                                          <p:tavLst>
                                            <p:tav tm="0">
                                              <p:val>
                                                <p:strVal val="0-#ppt_w/2"/>
                                              </p:val>
                                            </p:tav>
                                            <p:tav tm="100000">
                                              <p:val>
                                                <p:strVal val="#ppt_x"/>
                                              </p:val>
                                            </p:tav>
                                          </p:tavLst>
                                        </p:anim>
                                        <p:anim calcmode="lin" valueType="num">
                                          <p:cBhvr additive="base">
                                            <p:cTn id="34" dur="1000" fill="hold"/>
                                            <p:tgtEl>
                                              <p:spTgt spid="39"/>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1100"/>
                                      </p:stCondLst>
                                      <p:childTnLst>
                                        <p:set>
                                          <p:cBhvr>
                                            <p:cTn id="36" dur="1" fill="hold">
                                              <p:stCondLst>
                                                <p:cond delay="0"/>
                                              </p:stCondLst>
                                            </p:cTn>
                                            <p:tgtEl>
                                              <p:spTgt spid="40"/>
                                            </p:tgtEl>
                                            <p:attrNameLst>
                                              <p:attrName>style.visibility</p:attrName>
                                            </p:attrNameLst>
                                          </p:cBhvr>
                                          <p:to>
                                            <p:strVal val="visible"/>
                                          </p:to>
                                        </p:set>
                                        <p:anim calcmode="lin" valueType="num">
                                          <p:cBhvr additive="base">
                                            <p:cTn id="37" dur="1000" fill="hold"/>
                                            <p:tgtEl>
                                              <p:spTgt spid="40"/>
                                            </p:tgtEl>
                                            <p:attrNameLst>
                                              <p:attrName>ppt_x</p:attrName>
                                            </p:attrNameLst>
                                          </p:cBhvr>
                                          <p:tavLst>
                                            <p:tav tm="0">
                                              <p:val>
                                                <p:strVal val="0-#ppt_w/2"/>
                                              </p:val>
                                            </p:tav>
                                            <p:tav tm="100000">
                                              <p:val>
                                                <p:strVal val="#ppt_x"/>
                                              </p:val>
                                            </p:tav>
                                          </p:tavLst>
                                        </p:anim>
                                        <p:anim calcmode="lin" valueType="num">
                                          <p:cBhvr additive="base">
                                            <p:cTn id="38" dur="1000" fill="hold"/>
                                            <p:tgtEl>
                                              <p:spTgt spid="40"/>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1200"/>
                                      </p:stCondLst>
                                      <p:childTnLst>
                                        <p:set>
                                          <p:cBhvr>
                                            <p:cTn id="40" dur="1" fill="hold">
                                              <p:stCondLst>
                                                <p:cond delay="0"/>
                                              </p:stCondLst>
                                            </p:cTn>
                                            <p:tgtEl>
                                              <p:spTgt spid="35"/>
                                            </p:tgtEl>
                                            <p:attrNameLst>
                                              <p:attrName>style.visibility</p:attrName>
                                            </p:attrNameLst>
                                          </p:cBhvr>
                                          <p:to>
                                            <p:strVal val="visible"/>
                                          </p:to>
                                        </p:set>
                                        <p:anim calcmode="lin" valueType="num">
                                          <p:cBhvr additive="base">
                                            <p:cTn id="41" dur="1000" fill="hold"/>
                                            <p:tgtEl>
                                              <p:spTgt spid="35"/>
                                            </p:tgtEl>
                                            <p:attrNameLst>
                                              <p:attrName>ppt_x</p:attrName>
                                            </p:attrNameLst>
                                          </p:cBhvr>
                                          <p:tavLst>
                                            <p:tav tm="0">
                                              <p:val>
                                                <p:strVal val="1+#ppt_w/2"/>
                                              </p:val>
                                            </p:tav>
                                            <p:tav tm="100000">
                                              <p:val>
                                                <p:strVal val="#ppt_x"/>
                                              </p:val>
                                            </p:tav>
                                          </p:tavLst>
                                        </p:anim>
                                        <p:anim calcmode="lin" valueType="num">
                                          <p:cBhvr additive="base">
                                            <p:cTn id="42" dur="10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3" grpId="1" animBg="1"/>
          <p:bldP spid="34" grpId="0" animBg="1"/>
          <p:bldP spid="34" grpId="1" animBg="1"/>
          <p:bldP spid="35" grpId="0"/>
          <p:bldP spid="36" grpId="0"/>
          <p:bldP spid="37" grpId="0"/>
          <p:bldP spid="38" grpId="0"/>
          <p:bldP spid="39" grpId="0"/>
          <p:bldP spid="40"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sz="quarter" idx="10"/>
          </p:nvPr>
        </p:nvSpPr>
        <p:spPr/>
        <p:txBody>
          <a:bodyPr/>
          <a:lstStyle/>
          <a:p>
            <a:r>
              <a:rPr lang="en-US" altLang="zh-CN" dirty="0" smtClean="0"/>
              <a:t>03</a:t>
            </a:r>
            <a:endParaRPr lang="zh-CN" altLang="en-US" dirty="0"/>
          </a:p>
        </p:txBody>
      </p:sp>
      <p:sp>
        <p:nvSpPr>
          <p:cNvPr id="5" name="文本占位符 4"/>
          <p:cNvSpPr>
            <a:spLocks noGrp="1"/>
          </p:cNvSpPr>
          <p:nvPr>
            <p:ph type="body" sz="quarter" idx="11"/>
          </p:nvPr>
        </p:nvSpPr>
        <p:spPr>
          <a:xfrm>
            <a:off x="4156285" y="1738454"/>
            <a:ext cx="3528392" cy="784233"/>
          </a:xfrm>
        </p:spPr>
        <p:txBody>
          <a:bodyPr>
            <a:normAutofit/>
          </a:bodyPr>
          <a:lstStyle/>
          <a:p>
            <a:r>
              <a:rPr lang="zh-CN" altLang="en-US" dirty="0" smtClean="0"/>
              <a:t>重要项目展示</a:t>
            </a:r>
            <a:endParaRPr lang="zh-CN" altLang="en-US" dirty="0"/>
          </a:p>
        </p:txBody>
      </p:sp>
      <p:sp>
        <p:nvSpPr>
          <p:cNvPr id="6" name="文本占位符 5"/>
          <p:cNvSpPr>
            <a:spLocks noGrp="1"/>
          </p:cNvSpPr>
          <p:nvPr>
            <p:ph type="body" sz="quarter" idx="12"/>
          </p:nvPr>
        </p:nvSpPr>
        <p:spPr/>
        <p:txBody>
          <a:bodyPr/>
          <a:lstStyle/>
          <a:p>
            <a:r>
              <a:rPr lang="zh-CN" altLang="en-US" dirty="0">
                <a:cs typeface="+mn-ea"/>
                <a:sym typeface="+mn-lt"/>
              </a:rPr>
              <a:t>（近年来工作情况）</a:t>
            </a:r>
            <a:endParaRPr lang="zh-CN" altLang="en-US" dirty="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79224" y="834623"/>
            <a:ext cx="3966507" cy="2182435"/>
          </a:xfrm>
          <a:prstGeom prst="ellipse">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a:effectLst>
            <a:outerShdw blurRad="190500" dist="1905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480" dirty="0">
              <a:latin typeface="Arial" panose="020B0604020202020204" pitchFamily="34" charset="0"/>
              <a:ea typeface="微软雅黑" panose="020B0503020204020204" pitchFamily="34" charset="-122"/>
              <a:sym typeface="Arial" panose="020B0604020202020204" pitchFamily="34" charset="0"/>
            </a:endParaRPr>
          </a:p>
        </p:txBody>
      </p:sp>
      <p:sp>
        <p:nvSpPr>
          <p:cNvPr id="6" name="Rectangle 5"/>
          <p:cNvSpPr/>
          <p:nvPr/>
        </p:nvSpPr>
        <p:spPr>
          <a:xfrm>
            <a:off x="579224" y="3064306"/>
            <a:ext cx="3966507" cy="923591"/>
          </a:xfrm>
          <a:prstGeom prst="ellipse">
            <a:avLst/>
          </a:prstGeom>
          <a:solidFill>
            <a:schemeClr val="accent2"/>
          </a:solidFill>
          <a:ln>
            <a:noFill/>
          </a:ln>
          <a:effectLst>
            <a:outerShdw blurRad="190500" dist="1905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480" dirty="0">
              <a:latin typeface="Arial" panose="020B0604020202020204" pitchFamily="34" charset="0"/>
              <a:ea typeface="微软雅黑" panose="020B0503020204020204" pitchFamily="34" charset="-122"/>
              <a:sym typeface="Arial" panose="020B0604020202020204" pitchFamily="34" charset="0"/>
            </a:endParaRPr>
          </a:p>
        </p:txBody>
      </p:sp>
      <p:sp>
        <p:nvSpPr>
          <p:cNvPr id="7" name="Rectangle 6"/>
          <p:cNvSpPr/>
          <p:nvPr/>
        </p:nvSpPr>
        <p:spPr>
          <a:xfrm>
            <a:off x="4601711" y="834623"/>
            <a:ext cx="3963067" cy="2182435"/>
          </a:xfrm>
          <a:prstGeom prst="ellipse">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a:effectLst>
            <a:outerShdw blurRad="190500" dist="1905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480" dirty="0">
              <a:latin typeface="Arial" panose="020B0604020202020204" pitchFamily="34" charset="0"/>
              <a:ea typeface="微软雅黑" panose="020B0503020204020204" pitchFamily="34" charset="-122"/>
              <a:sym typeface="Arial" panose="020B0604020202020204" pitchFamily="34" charset="0"/>
            </a:endParaRPr>
          </a:p>
        </p:txBody>
      </p:sp>
      <p:sp>
        <p:nvSpPr>
          <p:cNvPr id="8" name="Rectangle 7"/>
          <p:cNvSpPr/>
          <p:nvPr/>
        </p:nvSpPr>
        <p:spPr>
          <a:xfrm>
            <a:off x="4597306" y="3064304"/>
            <a:ext cx="3967193" cy="926881"/>
          </a:xfrm>
          <a:prstGeom prst="ellipse">
            <a:avLst/>
          </a:prstGeom>
          <a:solidFill>
            <a:schemeClr val="accent5">
              <a:lumMod val="60000"/>
              <a:lumOff val="40000"/>
            </a:schemeClr>
          </a:solidFill>
          <a:ln>
            <a:noFill/>
          </a:ln>
          <a:effectLst>
            <a:outerShdw blurRad="190500" dist="1905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480" dirty="0">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3"/>
          <p:cNvSpPr txBox="1"/>
          <p:nvPr/>
        </p:nvSpPr>
        <p:spPr>
          <a:xfrm>
            <a:off x="579225" y="4112399"/>
            <a:ext cx="7985552" cy="726898"/>
          </a:xfrm>
          <a:prstGeom prst="rect">
            <a:avLst/>
          </a:prstGeom>
          <a:noFill/>
        </p:spPr>
        <p:txBody>
          <a:bodyPr wrap="square" lIns="0" tIns="0" rIns="0" bIns="0" numCol="1" spcCol="360000">
            <a:spAutoFit/>
          </a:bodyPr>
          <a:lstStyle/>
          <a:p>
            <a:pPr algn="just">
              <a:lnSpc>
                <a:spcPct val="150000"/>
              </a:lnSpc>
            </a:pPr>
            <a:r>
              <a:rPr lang="zh-CN" altLang="en-US" sz="105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zh-CN" altLang="en-US" sz="105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15"/>
          <p:cNvSpPr txBox="1"/>
          <p:nvPr/>
        </p:nvSpPr>
        <p:spPr>
          <a:xfrm>
            <a:off x="822021" y="3382527"/>
            <a:ext cx="3480912" cy="434221"/>
          </a:xfrm>
          <a:prstGeom prst="rect">
            <a:avLst/>
          </a:prstGeom>
          <a:noFill/>
        </p:spPr>
        <p:txBody>
          <a:bodyPr wrap="square" lIns="0" tIns="0" rIns="0" bIns="0" rtlCol="0">
            <a:spAutoFit/>
          </a:bodyPr>
          <a:lstStyle/>
          <a:p>
            <a:pPr algn="ctr">
              <a:lnSpc>
                <a:spcPct val="150000"/>
              </a:lnSpc>
            </a:pPr>
            <a:r>
              <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a:t>
            </a:r>
            <a:endPar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6"/>
          <p:cNvSpPr txBox="1"/>
          <p:nvPr/>
        </p:nvSpPr>
        <p:spPr>
          <a:xfrm>
            <a:off x="1900951" y="3108113"/>
            <a:ext cx="1153806" cy="153200"/>
          </a:xfrm>
          <a:prstGeom prst="rect">
            <a:avLst/>
          </a:prstGeom>
          <a:noFill/>
        </p:spPr>
        <p:txBody>
          <a:bodyPr wrap="none" lIns="0" tIns="0" rIns="0" bIns="0" rtlCol="0">
            <a:spAutoFit/>
          </a:bodyPr>
          <a:lstStyle/>
          <a:p>
            <a:r>
              <a:rPr lang="zh-CN" altLang="en-US" sz="995"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99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5"/>
          <p:cNvSpPr txBox="1"/>
          <p:nvPr/>
        </p:nvSpPr>
        <p:spPr>
          <a:xfrm>
            <a:off x="4932040" y="3407686"/>
            <a:ext cx="3480912" cy="434221"/>
          </a:xfrm>
          <a:prstGeom prst="rect">
            <a:avLst/>
          </a:prstGeom>
          <a:noFill/>
        </p:spPr>
        <p:txBody>
          <a:bodyPr wrap="square" lIns="0" tIns="0" rIns="0" bIns="0" rtlCol="0">
            <a:spAutoFit/>
          </a:bodyPr>
          <a:lstStyle/>
          <a:p>
            <a:pPr algn="ctr">
              <a:lnSpc>
                <a:spcPct val="150000"/>
              </a:lnSpc>
            </a:pPr>
            <a:r>
              <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a:t>
            </a:r>
            <a:endPar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6"/>
          <p:cNvSpPr txBox="1"/>
          <p:nvPr/>
        </p:nvSpPr>
        <p:spPr>
          <a:xfrm>
            <a:off x="6003999" y="3154263"/>
            <a:ext cx="1153806" cy="153200"/>
          </a:xfrm>
          <a:prstGeom prst="rect">
            <a:avLst/>
          </a:prstGeom>
          <a:noFill/>
        </p:spPr>
        <p:txBody>
          <a:bodyPr wrap="none" lIns="0" tIns="0" rIns="0" bIns="0" rtlCol="0">
            <a:spAutoFit/>
          </a:bodyPr>
          <a:lstStyle/>
          <a:p>
            <a:r>
              <a:rPr lang="zh-CN" altLang="en-US" sz="995"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99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文本占位符 2"/>
          <p:cNvSpPr>
            <a:spLocks noGrp="1"/>
          </p:cNvSpPr>
          <p:nvPr>
            <p:ph type="body" sz="quarter" idx="10"/>
          </p:nvPr>
        </p:nvSpPr>
        <p:spPr/>
        <p:txBody>
          <a:bodyPr/>
          <a:lstStyle/>
          <a:p>
            <a:r>
              <a:rPr lang="zh-CN" altLang="en-US" dirty="0">
                <a:latin typeface="Impact" panose="020B0806030902050204" pitchFamily="34" charset="0"/>
                <a:cs typeface="+mn-ea"/>
                <a:sym typeface="Impact" panose="020B0806030902050204" pitchFamily="34" charset="0"/>
              </a:rPr>
              <a:t>点击输入标题</a:t>
            </a:r>
            <a:endParaRPr lang="zh-CN" altLang="en-US" dirty="0">
              <a:latin typeface="Impact" panose="020B0806030902050204" pitchFamily="34" charset="0"/>
              <a:cs typeface="+mn-ea"/>
              <a:sym typeface="Impact" panose="020B080603090205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4400" advTm="0">
        <p14:honeycomb/>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5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0-#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50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0-#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2" presetClass="entr" presetSubtype="4"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1000" fill="hold"/>
                                        <p:tgtEl>
                                          <p:spTgt spid="14"/>
                                        </p:tgtEl>
                                        <p:attrNameLst>
                                          <p:attrName>ppt_x</p:attrName>
                                        </p:attrNameLst>
                                      </p:cBhvr>
                                      <p:tavLst>
                                        <p:tav tm="0">
                                          <p:val>
                                            <p:strVal val="#ppt_x"/>
                                          </p:val>
                                        </p:tav>
                                        <p:tav tm="100000">
                                          <p:val>
                                            <p:strVal val="#ppt_x"/>
                                          </p:val>
                                        </p:tav>
                                      </p:tavLst>
                                    </p:anim>
                                    <p:anim calcmode="lin" valueType="num">
                                      <p:cBhvr additive="base">
                                        <p:cTn id="25" dur="1000" fill="hold"/>
                                        <p:tgtEl>
                                          <p:spTgt spid="14"/>
                                        </p:tgtEl>
                                        <p:attrNameLst>
                                          <p:attrName>ppt_y</p:attrName>
                                        </p:attrNameLst>
                                      </p:cBhvr>
                                      <p:tavLst>
                                        <p:tav tm="0">
                                          <p:val>
                                            <p:strVal val="1+#ppt_h/2"/>
                                          </p:val>
                                        </p:tav>
                                        <p:tav tm="100000">
                                          <p:val>
                                            <p:strVal val="#ppt_y"/>
                                          </p:val>
                                        </p:tav>
                                      </p:tavLst>
                                    </p:anim>
                                  </p:childTnLst>
                                </p:cTn>
                              </p:par>
                            </p:childTnLst>
                          </p:cTn>
                        </p:par>
                        <p:par>
                          <p:cTn id="26" fill="hold">
                            <p:stCondLst>
                              <p:cond delay="2000"/>
                            </p:stCondLst>
                            <p:childTnLst>
                              <p:par>
                                <p:cTn id="27" presetID="17" presetClass="entr" presetSubtype="1" fill="hold" grpId="0" nodeType="afterEffect">
                                  <p:stCondLst>
                                    <p:cond delay="0"/>
                                  </p:stCondLst>
                                  <p:iterate type="lt">
                                    <p:tmPct val="40000"/>
                                  </p:iterate>
                                  <p:childTnLst>
                                    <p:set>
                                      <p:cBhvr>
                                        <p:cTn id="28" dur="1" fill="hold">
                                          <p:stCondLst>
                                            <p:cond delay="0"/>
                                          </p:stCondLst>
                                        </p:cTn>
                                        <p:tgtEl>
                                          <p:spTgt spid="10"/>
                                        </p:tgtEl>
                                        <p:attrNameLst>
                                          <p:attrName>style.visibility</p:attrName>
                                        </p:attrNameLst>
                                      </p:cBhvr>
                                      <p:to>
                                        <p:strVal val="visible"/>
                                      </p:to>
                                    </p:set>
                                    <p:anim calcmode="lin" valueType="num">
                                      <p:cBhvr>
                                        <p:cTn id="29" dur="250" fill="hold"/>
                                        <p:tgtEl>
                                          <p:spTgt spid="10"/>
                                        </p:tgtEl>
                                        <p:attrNameLst>
                                          <p:attrName>ppt_x</p:attrName>
                                        </p:attrNameLst>
                                      </p:cBhvr>
                                      <p:tavLst>
                                        <p:tav tm="0">
                                          <p:val>
                                            <p:strVal val="#ppt_x"/>
                                          </p:val>
                                        </p:tav>
                                        <p:tav tm="100000">
                                          <p:val>
                                            <p:strVal val="#ppt_x"/>
                                          </p:val>
                                        </p:tav>
                                      </p:tavLst>
                                    </p:anim>
                                    <p:anim calcmode="lin" valueType="num">
                                      <p:cBhvr>
                                        <p:cTn id="30" dur="250" fill="hold"/>
                                        <p:tgtEl>
                                          <p:spTgt spid="10"/>
                                        </p:tgtEl>
                                        <p:attrNameLst>
                                          <p:attrName>ppt_y</p:attrName>
                                        </p:attrNameLst>
                                      </p:cBhvr>
                                      <p:tavLst>
                                        <p:tav tm="0">
                                          <p:val>
                                            <p:strVal val="#ppt_y-#ppt_h/2"/>
                                          </p:val>
                                        </p:tav>
                                        <p:tav tm="100000">
                                          <p:val>
                                            <p:strVal val="#ppt_y"/>
                                          </p:val>
                                        </p:tav>
                                      </p:tavLst>
                                    </p:anim>
                                    <p:anim calcmode="lin" valueType="num">
                                      <p:cBhvr>
                                        <p:cTn id="31" dur="250" fill="hold"/>
                                        <p:tgtEl>
                                          <p:spTgt spid="10"/>
                                        </p:tgtEl>
                                        <p:attrNameLst>
                                          <p:attrName>ppt_w</p:attrName>
                                        </p:attrNameLst>
                                      </p:cBhvr>
                                      <p:tavLst>
                                        <p:tav tm="0">
                                          <p:val>
                                            <p:strVal val="#ppt_w"/>
                                          </p:val>
                                        </p:tav>
                                        <p:tav tm="100000">
                                          <p:val>
                                            <p:strVal val="#ppt_w"/>
                                          </p:val>
                                        </p:tav>
                                      </p:tavLst>
                                    </p:anim>
                                    <p:anim calcmode="lin" valueType="num">
                                      <p:cBhvr>
                                        <p:cTn id="32" dur="250" fill="hold"/>
                                        <p:tgtEl>
                                          <p:spTgt spid="10"/>
                                        </p:tgtEl>
                                        <p:attrNameLst>
                                          <p:attrName>ppt_h</p:attrName>
                                        </p:attrNameLst>
                                      </p:cBhvr>
                                      <p:tavLst>
                                        <p:tav tm="0">
                                          <p:val>
                                            <p:fltVal val="0"/>
                                          </p:val>
                                        </p:tav>
                                        <p:tav tm="100000">
                                          <p:val>
                                            <p:strVal val="#ppt_h"/>
                                          </p:val>
                                        </p:tav>
                                      </p:tavLst>
                                    </p:anim>
                                  </p:childTnLst>
                                </p:cTn>
                              </p:par>
                            </p:childTnLst>
                          </p:cTn>
                        </p:par>
                        <p:par>
                          <p:cTn id="33" fill="hold">
                            <p:stCondLst>
                              <p:cond delay="2049"/>
                            </p:stCondLst>
                            <p:childTnLst>
                              <p:par>
                                <p:cTn id="34" presetID="22" presetClass="entr" presetSubtype="8"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left)">
                                      <p:cBhvr>
                                        <p:cTn id="36" dur="500"/>
                                        <p:tgtEl>
                                          <p:spTgt spid="9"/>
                                        </p:tgtEl>
                                      </p:cBhvr>
                                    </p:animEffect>
                                  </p:childTnLst>
                                </p:cTn>
                              </p:par>
                            </p:childTnLst>
                          </p:cTn>
                        </p:par>
                        <p:par>
                          <p:cTn id="37" fill="hold">
                            <p:stCondLst>
                              <p:cond delay="2549"/>
                            </p:stCondLst>
                            <p:childTnLst>
                              <p:par>
                                <p:cTn id="38" presetID="17" presetClass="entr" presetSubtype="1" fill="hold" grpId="0" nodeType="afterEffect">
                                  <p:stCondLst>
                                    <p:cond delay="0"/>
                                  </p:stCondLst>
                                  <p:iterate type="lt">
                                    <p:tmPct val="40000"/>
                                  </p:iterate>
                                  <p:childTnLst>
                                    <p:set>
                                      <p:cBhvr>
                                        <p:cTn id="39" dur="1" fill="hold">
                                          <p:stCondLst>
                                            <p:cond delay="0"/>
                                          </p:stCondLst>
                                        </p:cTn>
                                        <p:tgtEl>
                                          <p:spTgt spid="12"/>
                                        </p:tgtEl>
                                        <p:attrNameLst>
                                          <p:attrName>style.visibility</p:attrName>
                                        </p:attrNameLst>
                                      </p:cBhvr>
                                      <p:to>
                                        <p:strVal val="visible"/>
                                      </p:to>
                                    </p:set>
                                    <p:anim calcmode="lin" valueType="num">
                                      <p:cBhvr>
                                        <p:cTn id="40" dur="250" fill="hold"/>
                                        <p:tgtEl>
                                          <p:spTgt spid="12"/>
                                        </p:tgtEl>
                                        <p:attrNameLst>
                                          <p:attrName>ppt_x</p:attrName>
                                        </p:attrNameLst>
                                      </p:cBhvr>
                                      <p:tavLst>
                                        <p:tav tm="0">
                                          <p:val>
                                            <p:strVal val="#ppt_x"/>
                                          </p:val>
                                        </p:tav>
                                        <p:tav tm="100000">
                                          <p:val>
                                            <p:strVal val="#ppt_x"/>
                                          </p:val>
                                        </p:tav>
                                      </p:tavLst>
                                    </p:anim>
                                    <p:anim calcmode="lin" valueType="num">
                                      <p:cBhvr>
                                        <p:cTn id="41" dur="250" fill="hold"/>
                                        <p:tgtEl>
                                          <p:spTgt spid="12"/>
                                        </p:tgtEl>
                                        <p:attrNameLst>
                                          <p:attrName>ppt_y</p:attrName>
                                        </p:attrNameLst>
                                      </p:cBhvr>
                                      <p:tavLst>
                                        <p:tav tm="0">
                                          <p:val>
                                            <p:strVal val="#ppt_y-#ppt_h/2"/>
                                          </p:val>
                                        </p:tav>
                                        <p:tav tm="100000">
                                          <p:val>
                                            <p:strVal val="#ppt_y"/>
                                          </p:val>
                                        </p:tav>
                                      </p:tavLst>
                                    </p:anim>
                                    <p:anim calcmode="lin" valueType="num">
                                      <p:cBhvr>
                                        <p:cTn id="42" dur="250" fill="hold"/>
                                        <p:tgtEl>
                                          <p:spTgt spid="12"/>
                                        </p:tgtEl>
                                        <p:attrNameLst>
                                          <p:attrName>ppt_w</p:attrName>
                                        </p:attrNameLst>
                                      </p:cBhvr>
                                      <p:tavLst>
                                        <p:tav tm="0">
                                          <p:val>
                                            <p:strVal val="#ppt_w"/>
                                          </p:val>
                                        </p:tav>
                                        <p:tav tm="100000">
                                          <p:val>
                                            <p:strVal val="#ppt_w"/>
                                          </p:val>
                                        </p:tav>
                                      </p:tavLst>
                                    </p:anim>
                                    <p:anim calcmode="lin" valueType="num">
                                      <p:cBhvr>
                                        <p:cTn id="43" dur="250" fill="hold"/>
                                        <p:tgtEl>
                                          <p:spTgt spid="12"/>
                                        </p:tgtEl>
                                        <p:attrNameLst>
                                          <p:attrName>ppt_h</p:attrName>
                                        </p:attrNameLst>
                                      </p:cBhvr>
                                      <p:tavLst>
                                        <p:tav tm="0">
                                          <p:val>
                                            <p:fltVal val="0"/>
                                          </p:val>
                                        </p:tav>
                                        <p:tav tm="100000">
                                          <p:val>
                                            <p:strVal val="#ppt_h"/>
                                          </p:val>
                                        </p:tav>
                                      </p:tavLst>
                                    </p:anim>
                                  </p:childTnLst>
                                </p:cTn>
                              </p:par>
                            </p:childTnLst>
                          </p:cTn>
                        </p:par>
                        <p:par>
                          <p:cTn id="44" fill="hold">
                            <p:stCondLst>
                              <p:cond delay="3599"/>
                            </p:stCondLst>
                            <p:childTnLst>
                              <p:par>
                                <p:cTn id="45" presetID="22" presetClass="entr" presetSubtype="8"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left)">
                                      <p:cBhvr>
                                        <p:cTn id="4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4" grpId="0"/>
      <p:bldP spid="9" grpId="0"/>
      <p:bldP spid="10" grpId="0"/>
      <p:bldP spid="11" grpId="0"/>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椭圆 15"/>
          <p:cNvSpPr/>
          <p:nvPr/>
        </p:nvSpPr>
        <p:spPr>
          <a:xfrm>
            <a:off x="612782" y="1594420"/>
            <a:ext cx="1078299" cy="1078299"/>
          </a:xfrm>
          <a:prstGeom prst="ellipse">
            <a:avLst/>
          </a:prstGeom>
          <a:solidFill>
            <a:schemeClr val="accent5">
              <a:lumMod val="60000"/>
              <a:lumOff val="40000"/>
            </a:schemeClr>
          </a:solidFill>
          <a:ln>
            <a:noFill/>
          </a:ln>
          <a:effectLst>
            <a:outerShdw blurRad="190500" dist="1905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sym typeface="+mn-lt"/>
            </a:endParaRPr>
          </a:p>
        </p:txBody>
      </p:sp>
      <p:sp>
        <p:nvSpPr>
          <p:cNvPr id="17" name="矩形 16"/>
          <p:cNvSpPr/>
          <p:nvPr/>
        </p:nvSpPr>
        <p:spPr>
          <a:xfrm>
            <a:off x="1710127" y="1594420"/>
            <a:ext cx="2861874" cy="1078299"/>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sym typeface="+mn-lt"/>
            </a:endParaRPr>
          </a:p>
        </p:txBody>
      </p:sp>
      <p:sp>
        <p:nvSpPr>
          <p:cNvPr id="18" name="Rectangle 24"/>
          <p:cNvSpPr>
            <a:spLocks noChangeArrowheads="1"/>
          </p:cNvSpPr>
          <p:nvPr/>
        </p:nvSpPr>
        <p:spPr bwMode="auto">
          <a:xfrm>
            <a:off x="1854098" y="1694249"/>
            <a:ext cx="2573932" cy="738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lnSpc>
                <a:spcPct val="120000"/>
              </a:lnSpc>
              <a:spcBef>
                <a:spcPts val="500"/>
              </a:spcBef>
            </a:pPr>
            <a:r>
              <a:rPr lang="zh-CN" altLang="en-US" sz="800" dirty="0">
                <a:solidFill>
                  <a:schemeClr val="bg1">
                    <a:lumMod val="50000"/>
                  </a:schemeClr>
                </a:solidFill>
                <a:cs typeface="+mn-ea"/>
                <a:sym typeface="+mn-lt"/>
              </a:rPr>
              <a:t>企业理念的开发要立足于企业所处的行业，针对行业技术状况、市场状况、产品特征、人员素质、消费者的偏好等来设计自己的理念。企业理念的开发要立足于企业所处的行业，针对行业技术状况、市场状况、产品特征、人员素质、消费者的偏好等来设计自己的理念。</a:t>
            </a:r>
            <a:endParaRPr lang="en-US" altLang="zh-CN" sz="800" dirty="0">
              <a:solidFill>
                <a:schemeClr val="bg1">
                  <a:lumMod val="50000"/>
                </a:schemeClr>
              </a:solidFill>
              <a:cs typeface="+mn-ea"/>
              <a:sym typeface="+mn-lt"/>
            </a:endParaRPr>
          </a:p>
        </p:txBody>
      </p:sp>
      <p:sp>
        <p:nvSpPr>
          <p:cNvPr id="19" name="椭圆 18"/>
          <p:cNvSpPr/>
          <p:nvPr/>
        </p:nvSpPr>
        <p:spPr>
          <a:xfrm>
            <a:off x="612782" y="2820861"/>
            <a:ext cx="1078299" cy="1078299"/>
          </a:xfrm>
          <a:prstGeom prst="ellipse">
            <a:avLst/>
          </a:prstGeom>
          <a:solidFill>
            <a:schemeClr val="accent2"/>
          </a:solidFill>
          <a:ln>
            <a:noFill/>
          </a:ln>
          <a:effectLst>
            <a:outerShdw blurRad="190500" dist="1905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sym typeface="+mn-lt"/>
            </a:endParaRPr>
          </a:p>
        </p:txBody>
      </p:sp>
      <p:sp>
        <p:nvSpPr>
          <p:cNvPr id="20" name="矩形 19"/>
          <p:cNvSpPr/>
          <p:nvPr/>
        </p:nvSpPr>
        <p:spPr>
          <a:xfrm>
            <a:off x="1710127" y="2820861"/>
            <a:ext cx="2861874" cy="1078299"/>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sym typeface="+mn-lt"/>
            </a:endParaRPr>
          </a:p>
        </p:txBody>
      </p:sp>
      <p:sp>
        <p:nvSpPr>
          <p:cNvPr id="21" name="Rectangle 24"/>
          <p:cNvSpPr>
            <a:spLocks noChangeArrowheads="1"/>
          </p:cNvSpPr>
          <p:nvPr/>
        </p:nvSpPr>
        <p:spPr bwMode="auto">
          <a:xfrm>
            <a:off x="1854098" y="2920690"/>
            <a:ext cx="2573932" cy="738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lnSpc>
                <a:spcPct val="120000"/>
              </a:lnSpc>
              <a:spcBef>
                <a:spcPts val="500"/>
              </a:spcBef>
            </a:pPr>
            <a:r>
              <a:rPr lang="zh-CN" altLang="en-US" sz="800" dirty="0">
                <a:solidFill>
                  <a:schemeClr val="bg1">
                    <a:lumMod val="50000"/>
                  </a:schemeClr>
                </a:solidFill>
                <a:cs typeface="+mn-ea"/>
                <a:sym typeface="+mn-lt"/>
              </a:rPr>
              <a:t>企业理念的开发要立足于企业所处的行业，针对行业技术状况、市场状况、产品特征、人员素质、消费者的偏好等来设计自己的理念。企业理念的开发要立足于企业所处的行业，针对行业技术状况、市场状况、产品特征、人员素质、消费者的偏好等来设计自己的理念。</a:t>
            </a:r>
            <a:endParaRPr lang="en-US" altLang="zh-CN" sz="800" dirty="0">
              <a:solidFill>
                <a:schemeClr val="bg1">
                  <a:lumMod val="50000"/>
                </a:schemeClr>
              </a:solidFill>
              <a:cs typeface="+mn-ea"/>
              <a:sym typeface="+mn-lt"/>
            </a:endParaRPr>
          </a:p>
        </p:txBody>
      </p:sp>
      <p:sp>
        <p:nvSpPr>
          <p:cNvPr id="22" name="椭圆 21"/>
          <p:cNvSpPr/>
          <p:nvPr/>
        </p:nvSpPr>
        <p:spPr>
          <a:xfrm>
            <a:off x="4715973" y="1418828"/>
            <a:ext cx="3813738" cy="2736304"/>
          </a:xfrm>
          <a:prstGeom prst="ellipse">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a:effectLst>
            <a:outerShdw blurRad="190500" dist="1905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sym typeface="+mn-lt"/>
            </a:endParaRPr>
          </a:p>
        </p:txBody>
      </p:sp>
      <p:sp>
        <p:nvSpPr>
          <p:cNvPr id="23" name="Freeform 14"/>
          <p:cNvSpPr>
            <a:spLocks noEditPoints="1"/>
          </p:cNvSpPr>
          <p:nvPr/>
        </p:nvSpPr>
        <p:spPr bwMode="auto">
          <a:xfrm>
            <a:off x="1041381" y="2000021"/>
            <a:ext cx="221103" cy="267099"/>
          </a:xfrm>
          <a:custGeom>
            <a:avLst/>
            <a:gdLst>
              <a:gd name="T0" fmla="*/ 75 w 116"/>
              <a:gd name="T1" fmla="*/ 56 h 140"/>
              <a:gd name="T2" fmla="*/ 97 w 116"/>
              <a:gd name="T3" fmla="*/ 56 h 140"/>
              <a:gd name="T4" fmla="*/ 103 w 116"/>
              <a:gd name="T5" fmla="*/ 61 h 140"/>
              <a:gd name="T6" fmla="*/ 100 w 116"/>
              <a:gd name="T7" fmla="*/ 66 h 140"/>
              <a:gd name="T8" fmla="*/ 9 w 116"/>
              <a:gd name="T9" fmla="*/ 138 h 140"/>
              <a:gd name="T10" fmla="*/ 1 w 116"/>
              <a:gd name="T11" fmla="*/ 137 h 140"/>
              <a:gd name="T12" fmla="*/ 1 w 116"/>
              <a:gd name="T13" fmla="*/ 131 h 140"/>
              <a:gd name="T14" fmla="*/ 36 w 116"/>
              <a:gd name="T15" fmla="*/ 67 h 140"/>
              <a:gd name="T16" fmla="*/ 15 w 116"/>
              <a:gd name="T17" fmla="*/ 67 h 140"/>
              <a:gd name="T18" fmla="*/ 10 w 116"/>
              <a:gd name="T19" fmla="*/ 61 h 140"/>
              <a:gd name="T20" fmla="*/ 11 w 116"/>
              <a:gd name="T21" fmla="*/ 58 h 140"/>
              <a:gd name="T22" fmla="*/ 49 w 116"/>
              <a:gd name="T23" fmla="*/ 3 h 140"/>
              <a:gd name="T24" fmla="*/ 54 w 116"/>
              <a:gd name="T25" fmla="*/ 1 h 140"/>
              <a:gd name="T26" fmla="*/ 54 w 116"/>
              <a:gd name="T27" fmla="*/ 0 h 140"/>
              <a:gd name="T28" fmla="*/ 111 w 116"/>
              <a:gd name="T29" fmla="*/ 0 h 140"/>
              <a:gd name="T30" fmla="*/ 116 w 116"/>
              <a:gd name="T31" fmla="*/ 6 h 140"/>
              <a:gd name="T32" fmla="*/ 114 w 116"/>
              <a:gd name="T33" fmla="*/ 10 h 140"/>
              <a:gd name="T34" fmla="*/ 75 w 116"/>
              <a:gd name="T35" fmla="*/ 56 h 140"/>
              <a:gd name="T36" fmla="*/ 81 w 116"/>
              <a:gd name="T37" fmla="*/ 67 h 140"/>
              <a:gd name="T38" fmla="*/ 81 w 116"/>
              <a:gd name="T39" fmla="*/ 67 h 140"/>
              <a:gd name="T40" fmla="*/ 63 w 116"/>
              <a:gd name="T41" fmla="*/ 67 h 140"/>
              <a:gd name="T42" fmla="*/ 63 w 116"/>
              <a:gd name="T43" fmla="*/ 67 h 140"/>
              <a:gd name="T44" fmla="*/ 60 w 116"/>
              <a:gd name="T45" fmla="*/ 65 h 140"/>
              <a:gd name="T46" fmla="*/ 59 w 116"/>
              <a:gd name="T47" fmla="*/ 58 h 140"/>
              <a:gd name="T48" fmla="*/ 99 w 116"/>
              <a:gd name="T49" fmla="*/ 11 h 140"/>
              <a:gd name="T50" fmla="*/ 57 w 116"/>
              <a:gd name="T51" fmla="*/ 11 h 140"/>
              <a:gd name="T52" fmla="*/ 26 w 116"/>
              <a:gd name="T53" fmla="*/ 56 h 140"/>
              <a:gd name="T54" fmla="*/ 45 w 116"/>
              <a:gd name="T55" fmla="*/ 56 h 140"/>
              <a:gd name="T56" fmla="*/ 45 w 116"/>
              <a:gd name="T57" fmla="*/ 56 h 140"/>
              <a:gd name="T58" fmla="*/ 48 w 116"/>
              <a:gd name="T59" fmla="*/ 56 h 140"/>
              <a:gd name="T60" fmla="*/ 50 w 116"/>
              <a:gd name="T61" fmla="*/ 64 h 140"/>
              <a:gd name="T62" fmla="*/ 23 w 116"/>
              <a:gd name="T63" fmla="*/ 113 h 140"/>
              <a:gd name="T64" fmla="*/ 81 w 116"/>
              <a:gd name="T65" fmla="*/ 67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6" h="140">
                <a:moveTo>
                  <a:pt x="75" y="56"/>
                </a:moveTo>
                <a:cubicBezTo>
                  <a:pt x="97" y="56"/>
                  <a:pt x="97" y="56"/>
                  <a:pt x="97" y="56"/>
                </a:cubicBezTo>
                <a:cubicBezTo>
                  <a:pt x="100" y="56"/>
                  <a:pt x="103" y="58"/>
                  <a:pt x="103" y="61"/>
                </a:cubicBezTo>
                <a:cubicBezTo>
                  <a:pt x="103" y="63"/>
                  <a:pt x="102" y="65"/>
                  <a:pt x="100" y="66"/>
                </a:cubicBezTo>
                <a:cubicBezTo>
                  <a:pt x="9" y="138"/>
                  <a:pt x="9" y="138"/>
                  <a:pt x="9" y="138"/>
                </a:cubicBezTo>
                <a:cubicBezTo>
                  <a:pt x="6" y="140"/>
                  <a:pt x="3" y="140"/>
                  <a:pt x="1" y="137"/>
                </a:cubicBezTo>
                <a:cubicBezTo>
                  <a:pt x="0" y="136"/>
                  <a:pt x="0" y="133"/>
                  <a:pt x="1" y="131"/>
                </a:cubicBezTo>
                <a:cubicBezTo>
                  <a:pt x="36" y="67"/>
                  <a:pt x="36" y="67"/>
                  <a:pt x="36" y="67"/>
                </a:cubicBezTo>
                <a:cubicBezTo>
                  <a:pt x="15" y="67"/>
                  <a:pt x="15" y="67"/>
                  <a:pt x="15" y="67"/>
                </a:cubicBezTo>
                <a:cubicBezTo>
                  <a:pt x="12" y="67"/>
                  <a:pt x="10" y="64"/>
                  <a:pt x="10" y="61"/>
                </a:cubicBezTo>
                <a:cubicBezTo>
                  <a:pt x="10" y="60"/>
                  <a:pt x="10" y="59"/>
                  <a:pt x="11" y="58"/>
                </a:cubicBezTo>
                <a:cubicBezTo>
                  <a:pt x="49" y="3"/>
                  <a:pt x="49" y="3"/>
                  <a:pt x="49" y="3"/>
                </a:cubicBezTo>
                <a:cubicBezTo>
                  <a:pt x="50" y="1"/>
                  <a:pt x="52" y="1"/>
                  <a:pt x="54" y="1"/>
                </a:cubicBezTo>
                <a:cubicBezTo>
                  <a:pt x="54" y="0"/>
                  <a:pt x="54" y="0"/>
                  <a:pt x="54" y="0"/>
                </a:cubicBezTo>
                <a:cubicBezTo>
                  <a:pt x="111" y="0"/>
                  <a:pt x="111" y="0"/>
                  <a:pt x="111" y="0"/>
                </a:cubicBezTo>
                <a:cubicBezTo>
                  <a:pt x="114" y="0"/>
                  <a:pt x="116" y="3"/>
                  <a:pt x="116" y="6"/>
                </a:cubicBezTo>
                <a:cubicBezTo>
                  <a:pt x="116" y="7"/>
                  <a:pt x="115" y="9"/>
                  <a:pt x="114" y="10"/>
                </a:cubicBezTo>
                <a:cubicBezTo>
                  <a:pt x="75" y="56"/>
                  <a:pt x="75" y="56"/>
                  <a:pt x="75" y="56"/>
                </a:cubicBezTo>
                <a:close/>
                <a:moveTo>
                  <a:pt x="81" y="67"/>
                </a:moveTo>
                <a:cubicBezTo>
                  <a:pt x="81" y="67"/>
                  <a:pt x="81" y="67"/>
                  <a:pt x="81" y="67"/>
                </a:cubicBezTo>
                <a:cubicBezTo>
                  <a:pt x="63" y="67"/>
                  <a:pt x="63" y="67"/>
                  <a:pt x="63" y="67"/>
                </a:cubicBezTo>
                <a:cubicBezTo>
                  <a:pt x="63" y="67"/>
                  <a:pt x="63" y="67"/>
                  <a:pt x="63" y="67"/>
                </a:cubicBezTo>
                <a:cubicBezTo>
                  <a:pt x="62" y="67"/>
                  <a:pt x="61" y="66"/>
                  <a:pt x="60" y="65"/>
                </a:cubicBezTo>
                <a:cubicBezTo>
                  <a:pt x="57" y="63"/>
                  <a:pt x="57" y="60"/>
                  <a:pt x="59" y="58"/>
                </a:cubicBezTo>
                <a:cubicBezTo>
                  <a:pt x="99" y="11"/>
                  <a:pt x="99" y="11"/>
                  <a:pt x="99" y="11"/>
                </a:cubicBezTo>
                <a:cubicBezTo>
                  <a:pt x="57" y="11"/>
                  <a:pt x="57" y="11"/>
                  <a:pt x="57" y="11"/>
                </a:cubicBezTo>
                <a:cubicBezTo>
                  <a:pt x="26" y="56"/>
                  <a:pt x="26" y="56"/>
                  <a:pt x="26" y="56"/>
                </a:cubicBezTo>
                <a:cubicBezTo>
                  <a:pt x="45" y="56"/>
                  <a:pt x="45" y="56"/>
                  <a:pt x="45" y="56"/>
                </a:cubicBezTo>
                <a:cubicBezTo>
                  <a:pt x="45" y="56"/>
                  <a:pt x="45" y="56"/>
                  <a:pt x="45" y="56"/>
                </a:cubicBezTo>
                <a:cubicBezTo>
                  <a:pt x="46" y="56"/>
                  <a:pt x="47" y="56"/>
                  <a:pt x="48" y="56"/>
                </a:cubicBezTo>
                <a:cubicBezTo>
                  <a:pt x="51" y="58"/>
                  <a:pt x="52" y="61"/>
                  <a:pt x="50" y="64"/>
                </a:cubicBezTo>
                <a:cubicBezTo>
                  <a:pt x="23" y="113"/>
                  <a:pt x="23" y="113"/>
                  <a:pt x="23" y="113"/>
                </a:cubicBezTo>
                <a:cubicBezTo>
                  <a:pt x="81" y="67"/>
                  <a:pt x="81" y="67"/>
                  <a:pt x="81" y="6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cs typeface="+mn-ea"/>
              <a:sym typeface="+mn-lt"/>
            </a:endParaRPr>
          </a:p>
        </p:txBody>
      </p:sp>
      <p:sp>
        <p:nvSpPr>
          <p:cNvPr id="24" name="Freeform 19"/>
          <p:cNvSpPr>
            <a:spLocks noEditPoints="1"/>
          </p:cNvSpPr>
          <p:nvPr/>
        </p:nvSpPr>
        <p:spPr bwMode="auto">
          <a:xfrm>
            <a:off x="1018787" y="3225251"/>
            <a:ext cx="267099" cy="269520"/>
          </a:xfrm>
          <a:custGeom>
            <a:avLst/>
            <a:gdLst>
              <a:gd name="T0" fmla="*/ 116 w 140"/>
              <a:gd name="T1" fmla="*/ 2 h 141"/>
              <a:gd name="T2" fmla="*/ 122 w 140"/>
              <a:gd name="T3" fmla="*/ 3 h 141"/>
              <a:gd name="T4" fmla="*/ 122 w 140"/>
              <a:gd name="T5" fmla="*/ 3 h 141"/>
              <a:gd name="T6" fmla="*/ 138 w 140"/>
              <a:gd name="T7" fmla="*/ 19 h 141"/>
              <a:gd name="T8" fmla="*/ 138 w 140"/>
              <a:gd name="T9" fmla="*/ 19 h 141"/>
              <a:gd name="T10" fmla="*/ 139 w 140"/>
              <a:gd name="T11" fmla="*/ 25 h 141"/>
              <a:gd name="T12" fmla="*/ 118 w 140"/>
              <a:gd name="T13" fmla="*/ 43 h 141"/>
              <a:gd name="T14" fmla="*/ 103 w 140"/>
              <a:gd name="T15" fmla="*/ 46 h 141"/>
              <a:gd name="T16" fmla="*/ 99 w 140"/>
              <a:gd name="T17" fmla="*/ 102 h 141"/>
              <a:gd name="T18" fmla="*/ 69 w 140"/>
              <a:gd name="T19" fmla="*/ 115 h 141"/>
              <a:gd name="T20" fmla="*/ 26 w 140"/>
              <a:gd name="T21" fmla="*/ 72 h 141"/>
              <a:gd name="T22" fmla="*/ 69 w 140"/>
              <a:gd name="T23" fmla="*/ 29 h 141"/>
              <a:gd name="T24" fmla="*/ 100 w 140"/>
              <a:gd name="T25" fmla="*/ 33 h 141"/>
              <a:gd name="T26" fmla="*/ 98 w 140"/>
              <a:gd name="T27" fmla="*/ 20 h 141"/>
              <a:gd name="T28" fmla="*/ 124 w 140"/>
              <a:gd name="T29" fmla="*/ 55 h 141"/>
              <a:gd name="T30" fmla="*/ 135 w 140"/>
              <a:gd name="T31" fmla="*/ 52 h 141"/>
              <a:gd name="T32" fmla="*/ 138 w 140"/>
              <a:gd name="T33" fmla="*/ 72 h 141"/>
              <a:gd name="T34" fmla="*/ 69 w 140"/>
              <a:gd name="T35" fmla="*/ 141 h 141"/>
              <a:gd name="T36" fmla="*/ 0 w 140"/>
              <a:gd name="T37" fmla="*/ 72 h 141"/>
              <a:gd name="T38" fmla="*/ 69 w 140"/>
              <a:gd name="T39" fmla="*/ 3 h 141"/>
              <a:gd name="T40" fmla="*/ 89 w 140"/>
              <a:gd name="T41" fmla="*/ 6 h 141"/>
              <a:gd name="T42" fmla="*/ 86 w 140"/>
              <a:gd name="T43" fmla="*/ 16 h 141"/>
              <a:gd name="T44" fmla="*/ 69 w 140"/>
              <a:gd name="T45" fmla="*/ 14 h 141"/>
              <a:gd name="T46" fmla="*/ 11 w 140"/>
              <a:gd name="T47" fmla="*/ 72 h 141"/>
              <a:gd name="T48" fmla="*/ 69 w 140"/>
              <a:gd name="T49" fmla="*/ 130 h 141"/>
              <a:gd name="T50" fmla="*/ 127 w 140"/>
              <a:gd name="T51" fmla="*/ 72 h 141"/>
              <a:gd name="T52" fmla="*/ 124 w 140"/>
              <a:gd name="T53" fmla="*/ 55 h 141"/>
              <a:gd name="T54" fmla="*/ 69 w 140"/>
              <a:gd name="T55" fmla="*/ 52 h 141"/>
              <a:gd name="T56" fmla="*/ 90 w 140"/>
              <a:gd name="T57" fmla="*/ 43 h 141"/>
              <a:gd name="T58" fmla="*/ 43 w 140"/>
              <a:gd name="T59" fmla="*/ 46 h 141"/>
              <a:gd name="T60" fmla="*/ 43 w 140"/>
              <a:gd name="T61" fmla="*/ 46 h 141"/>
              <a:gd name="T62" fmla="*/ 43 w 140"/>
              <a:gd name="T63" fmla="*/ 98 h 141"/>
              <a:gd name="T64" fmla="*/ 94 w 140"/>
              <a:gd name="T65" fmla="*/ 98 h 141"/>
              <a:gd name="T66" fmla="*/ 105 w 140"/>
              <a:gd name="T67" fmla="*/ 72 h 141"/>
              <a:gd name="T68" fmla="*/ 86 w 140"/>
              <a:gd name="T69" fmla="*/ 62 h 141"/>
              <a:gd name="T70" fmla="*/ 83 w 140"/>
              <a:gd name="T71" fmla="*/ 86 h 141"/>
              <a:gd name="T72" fmla="*/ 69 w 140"/>
              <a:gd name="T73" fmla="*/ 92 h 141"/>
              <a:gd name="T74" fmla="*/ 55 w 140"/>
              <a:gd name="T75" fmla="*/ 86 h 141"/>
              <a:gd name="T76" fmla="*/ 55 w 140"/>
              <a:gd name="T77" fmla="*/ 58 h 141"/>
              <a:gd name="T78" fmla="*/ 69 w 140"/>
              <a:gd name="T79" fmla="*/ 52 h 141"/>
              <a:gd name="T80" fmla="*/ 73 w 140"/>
              <a:gd name="T81" fmla="*/ 60 h 141"/>
              <a:gd name="T82" fmla="*/ 60 w 140"/>
              <a:gd name="T83" fmla="*/ 63 h 141"/>
              <a:gd name="T84" fmla="*/ 56 w 140"/>
              <a:gd name="T85" fmla="*/ 72 h 141"/>
              <a:gd name="T86" fmla="*/ 69 w 140"/>
              <a:gd name="T87" fmla="*/ 85 h 141"/>
              <a:gd name="T88" fmla="*/ 78 w 140"/>
              <a:gd name="T89" fmla="*/ 81 h 141"/>
              <a:gd name="T90" fmla="*/ 81 w 140"/>
              <a:gd name="T91" fmla="*/ 68 h 141"/>
              <a:gd name="T92" fmla="*/ 65 w 140"/>
              <a:gd name="T93" fmla="*/ 76 h 141"/>
              <a:gd name="T94" fmla="*/ 73 w 140"/>
              <a:gd name="T95" fmla="*/ 60 h 141"/>
              <a:gd name="T96" fmla="*/ 117 w 140"/>
              <a:gd name="T97" fmla="*/ 10 h 141"/>
              <a:gd name="T98" fmla="*/ 106 w 140"/>
              <a:gd name="T99" fmla="*/ 30 h 141"/>
              <a:gd name="T100" fmla="*/ 117 w 140"/>
              <a:gd name="T101" fmla="*/ 10 h 141"/>
              <a:gd name="T102" fmla="*/ 123 w 140"/>
              <a:gd name="T103" fmla="*/ 22 h 141"/>
              <a:gd name="T104" fmla="*/ 118 w 140"/>
              <a:gd name="T105" fmla="*/ 37 h 141"/>
              <a:gd name="T106" fmla="*/ 123 w 140"/>
              <a:gd name="T107" fmla="*/ 2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0" h="141">
                <a:moveTo>
                  <a:pt x="98" y="20"/>
                </a:moveTo>
                <a:cubicBezTo>
                  <a:pt x="116" y="2"/>
                  <a:pt x="116" y="2"/>
                  <a:pt x="116" y="2"/>
                </a:cubicBezTo>
                <a:cubicBezTo>
                  <a:pt x="118" y="0"/>
                  <a:pt x="120" y="0"/>
                  <a:pt x="121" y="2"/>
                </a:cubicBezTo>
                <a:cubicBezTo>
                  <a:pt x="121" y="2"/>
                  <a:pt x="122" y="3"/>
                  <a:pt x="122" y="3"/>
                </a:cubicBezTo>
                <a:cubicBezTo>
                  <a:pt x="122" y="3"/>
                  <a:pt x="122" y="3"/>
                  <a:pt x="122" y="3"/>
                </a:cubicBezTo>
                <a:cubicBezTo>
                  <a:pt x="122" y="3"/>
                  <a:pt x="122" y="3"/>
                  <a:pt x="122" y="3"/>
                </a:cubicBezTo>
                <a:cubicBezTo>
                  <a:pt x="125" y="16"/>
                  <a:pt x="125" y="16"/>
                  <a:pt x="125" y="16"/>
                </a:cubicBezTo>
                <a:cubicBezTo>
                  <a:pt x="138" y="19"/>
                  <a:pt x="138" y="19"/>
                  <a:pt x="138" y="19"/>
                </a:cubicBezTo>
                <a:cubicBezTo>
                  <a:pt x="138" y="19"/>
                  <a:pt x="138" y="19"/>
                  <a:pt x="138" y="19"/>
                </a:cubicBezTo>
                <a:cubicBezTo>
                  <a:pt x="138" y="19"/>
                  <a:pt x="138" y="19"/>
                  <a:pt x="138" y="19"/>
                </a:cubicBezTo>
                <a:cubicBezTo>
                  <a:pt x="138" y="19"/>
                  <a:pt x="139" y="19"/>
                  <a:pt x="139" y="20"/>
                </a:cubicBezTo>
                <a:cubicBezTo>
                  <a:pt x="140" y="21"/>
                  <a:pt x="140" y="23"/>
                  <a:pt x="139" y="25"/>
                </a:cubicBezTo>
                <a:cubicBezTo>
                  <a:pt x="121" y="43"/>
                  <a:pt x="121" y="43"/>
                  <a:pt x="121" y="43"/>
                </a:cubicBezTo>
                <a:cubicBezTo>
                  <a:pt x="120" y="43"/>
                  <a:pt x="119" y="44"/>
                  <a:pt x="118" y="43"/>
                </a:cubicBezTo>
                <a:cubicBezTo>
                  <a:pt x="108" y="41"/>
                  <a:pt x="108" y="41"/>
                  <a:pt x="108" y="41"/>
                </a:cubicBezTo>
                <a:cubicBezTo>
                  <a:pt x="103" y="46"/>
                  <a:pt x="103" y="46"/>
                  <a:pt x="103" y="46"/>
                </a:cubicBezTo>
                <a:cubicBezTo>
                  <a:pt x="108" y="53"/>
                  <a:pt x="112" y="62"/>
                  <a:pt x="112" y="72"/>
                </a:cubicBezTo>
                <a:cubicBezTo>
                  <a:pt x="112" y="84"/>
                  <a:pt x="107" y="95"/>
                  <a:pt x="99" y="102"/>
                </a:cubicBezTo>
                <a:cubicBezTo>
                  <a:pt x="99" y="102"/>
                  <a:pt x="99" y="102"/>
                  <a:pt x="99" y="102"/>
                </a:cubicBezTo>
                <a:cubicBezTo>
                  <a:pt x="91" y="110"/>
                  <a:pt x="81" y="115"/>
                  <a:pt x="69" y="115"/>
                </a:cubicBezTo>
                <a:cubicBezTo>
                  <a:pt x="57" y="115"/>
                  <a:pt x="46" y="110"/>
                  <a:pt x="39" y="102"/>
                </a:cubicBezTo>
                <a:cubicBezTo>
                  <a:pt x="31" y="95"/>
                  <a:pt x="26" y="84"/>
                  <a:pt x="26" y="72"/>
                </a:cubicBezTo>
                <a:cubicBezTo>
                  <a:pt x="26" y="60"/>
                  <a:pt x="31" y="50"/>
                  <a:pt x="39" y="42"/>
                </a:cubicBezTo>
                <a:cubicBezTo>
                  <a:pt x="46" y="34"/>
                  <a:pt x="57" y="29"/>
                  <a:pt x="69" y="29"/>
                </a:cubicBezTo>
                <a:cubicBezTo>
                  <a:pt x="79" y="29"/>
                  <a:pt x="88" y="33"/>
                  <a:pt x="95" y="38"/>
                </a:cubicBezTo>
                <a:cubicBezTo>
                  <a:pt x="100" y="33"/>
                  <a:pt x="100" y="33"/>
                  <a:pt x="100" y="33"/>
                </a:cubicBezTo>
                <a:cubicBezTo>
                  <a:pt x="98" y="23"/>
                  <a:pt x="98" y="23"/>
                  <a:pt x="98" y="23"/>
                </a:cubicBezTo>
                <a:cubicBezTo>
                  <a:pt x="97" y="22"/>
                  <a:pt x="98" y="21"/>
                  <a:pt x="98" y="20"/>
                </a:cubicBezTo>
                <a:close/>
                <a:moveTo>
                  <a:pt x="124" y="55"/>
                </a:moveTo>
                <a:cubicBezTo>
                  <a:pt x="124" y="55"/>
                  <a:pt x="124" y="55"/>
                  <a:pt x="124" y="55"/>
                </a:cubicBezTo>
                <a:cubicBezTo>
                  <a:pt x="124" y="52"/>
                  <a:pt x="125" y="49"/>
                  <a:pt x="128" y="48"/>
                </a:cubicBezTo>
                <a:cubicBezTo>
                  <a:pt x="131" y="47"/>
                  <a:pt x="134" y="49"/>
                  <a:pt x="135" y="52"/>
                </a:cubicBezTo>
                <a:cubicBezTo>
                  <a:pt x="136" y="55"/>
                  <a:pt x="137" y="58"/>
                  <a:pt x="137" y="62"/>
                </a:cubicBezTo>
                <a:cubicBezTo>
                  <a:pt x="138" y="65"/>
                  <a:pt x="138" y="69"/>
                  <a:pt x="138" y="72"/>
                </a:cubicBezTo>
                <a:cubicBezTo>
                  <a:pt x="138" y="91"/>
                  <a:pt x="130" y="108"/>
                  <a:pt x="118" y="121"/>
                </a:cubicBezTo>
                <a:cubicBezTo>
                  <a:pt x="105" y="133"/>
                  <a:pt x="88" y="141"/>
                  <a:pt x="69" y="141"/>
                </a:cubicBezTo>
                <a:cubicBezTo>
                  <a:pt x="50" y="141"/>
                  <a:pt x="33" y="133"/>
                  <a:pt x="20" y="121"/>
                </a:cubicBezTo>
                <a:cubicBezTo>
                  <a:pt x="8" y="108"/>
                  <a:pt x="0" y="91"/>
                  <a:pt x="0" y="72"/>
                </a:cubicBezTo>
                <a:cubicBezTo>
                  <a:pt x="0" y="53"/>
                  <a:pt x="8" y="36"/>
                  <a:pt x="20" y="23"/>
                </a:cubicBezTo>
                <a:cubicBezTo>
                  <a:pt x="33" y="11"/>
                  <a:pt x="50" y="3"/>
                  <a:pt x="69" y="3"/>
                </a:cubicBezTo>
                <a:cubicBezTo>
                  <a:pt x="72" y="3"/>
                  <a:pt x="76" y="3"/>
                  <a:pt x="79" y="4"/>
                </a:cubicBezTo>
                <a:cubicBezTo>
                  <a:pt x="82" y="4"/>
                  <a:pt x="86" y="5"/>
                  <a:pt x="89" y="6"/>
                </a:cubicBezTo>
                <a:cubicBezTo>
                  <a:pt x="92" y="7"/>
                  <a:pt x="93" y="10"/>
                  <a:pt x="93" y="13"/>
                </a:cubicBezTo>
                <a:cubicBezTo>
                  <a:pt x="92" y="16"/>
                  <a:pt x="89" y="17"/>
                  <a:pt x="86" y="16"/>
                </a:cubicBezTo>
                <a:cubicBezTo>
                  <a:pt x="83" y="16"/>
                  <a:pt x="80" y="15"/>
                  <a:pt x="77" y="15"/>
                </a:cubicBezTo>
                <a:cubicBezTo>
                  <a:pt x="75" y="14"/>
                  <a:pt x="72" y="14"/>
                  <a:pt x="69" y="14"/>
                </a:cubicBezTo>
                <a:cubicBezTo>
                  <a:pt x="53" y="14"/>
                  <a:pt x="38" y="21"/>
                  <a:pt x="28" y="31"/>
                </a:cubicBezTo>
                <a:cubicBezTo>
                  <a:pt x="17" y="42"/>
                  <a:pt x="11" y="56"/>
                  <a:pt x="11" y="72"/>
                </a:cubicBezTo>
                <a:cubicBezTo>
                  <a:pt x="11" y="88"/>
                  <a:pt x="17" y="103"/>
                  <a:pt x="28" y="113"/>
                </a:cubicBezTo>
                <a:cubicBezTo>
                  <a:pt x="38" y="124"/>
                  <a:pt x="53" y="130"/>
                  <a:pt x="69" y="130"/>
                </a:cubicBezTo>
                <a:cubicBezTo>
                  <a:pt x="85" y="130"/>
                  <a:pt x="99" y="124"/>
                  <a:pt x="110" y="113"/>
                </a:cubicBezTo>
                <a:cubicBezTo>
                  <a:pt x="120" y="103"/>
                  <a:pt x="127" y="88"/>
                  <a:pt x="127" y="72"/>
                </a:cubicBezTo>
                <a:cubicBezTo>
                  <a:pt x="127" y="69"/>
                  <a:pt x="127" y="66"/>
                  <a:pt x="126" y="64"/>
                </a:cubicBezTo>
                <a:cubicBezTo>
                  <a:pt x="126" y="61"/>
                  <a:pt x="125" y="58"/>
                  <a:pt x="124" y="55"/>
                </a:cubicBezTo>
                <a:close/>
                <a:moveTo>
                  <a:pt x="69" y="52"/>
                </a:moveTo>
                <a:cubicBezTo>
                  <a:pt x="69" y="52"/>
                  <a:pt x="69" y="52"/>
                  <a:pt x="69" y="52"/>
                </a:cubicBezTo>
                <a:cubicBezTo>
                  <a:pt x="72" y="52"/>
                  <a:pt x="76" y="53"/>
                  <a:pt x="78" y="55"/>
                </a:cubicBezTo>
                <a:cubicBezTo>
                  <a:pt x="90" y="43"/>
                  <a:pt x="90" y="43"/>
                  <a:pt x="90" y="43"/>
                </a:cubicBezTo>
                <a:cubicBezTo>
                  <a:pt x="84" y="38"/>
                  <a:pt x="77" y="36"/>
                  <a:pt x="69" y="36"/>
                </a:cubicBezTo>
                <a:cubicBezTo>
                  <a:pt x="59" y="36"/>
                  <a:pt x="50" y="40"/>
                  <a:pt x="43" y="46"/>
                </a:cubicBezTo>
                <a:cubicBezTo>
                  <a:pt x="43" y="46"/>
                  <a:pt x="43" y="46"/>
                  <a:pt x="43" y="46"/>
                </a:cubicBezTo>
                <a:cubicBezTo>
                  <a:pt x="43" y="46"/>
                  <a:pt x="43" y="46"/>
                  <a:pt x="43" y="46"/>
                </a:cubicBezTo>
                <a:cubicBezTo>
                  <a:pt x="37" y="53"/>
                  <a:pt x="33" y="62"/>
                  <a:pt x="33" y="72"/>
                </a:cubicBezTo>
                <a:cubicBezTo>
                  <a:pt x="33" y="82"/>
                  <a:pt x="37" y="91"/>
                  <a:pt x="43" y="98"/>
                </a:cubicBezTo>
                <a:cubicBezTo>
                  <a:pt x="50" y="104"/>
                  <a:pt x="59" y="108"/>
                  <a:pt x="69" y="108"/>
                </a:cubicBezTo>
                <a:cubicBezTo>
                  <a:pt x="79" y="108"/>
                  <a:pt x="88" y="104"/>
                  <a:pt x="94" y="98"/>
                </a:cubicBezTo>
                <a:cubicBezTo>
                  <a:pt x="95" y="98"/>
                  <a:pt x="95" y="98"/>
                  <a:pt x="95" y="98"/>
                </a:cubicBezTo>
                <a:cubicBezTo>
                  <a:pt x="101" y="91"/>
                  <a:pt x="105" y="82"/>
                  <a:pt x="105" y="72"/>
                </a:cubicBezTo>
                <a:cubicBezTo>
                  <a:pt x="105" y="64"/>
                  <a:pt x="103" y="57"/>
                  <a:pt x="98" y="51"/>
                </a:cubicBezTo>
                <a:cubicBezTo>
                  <a:pt x="86" y="62"/>
                  <a:pt x="86" y="62"/>
                  <a:pt x="86" y="62"/>
                </a:cubicBezTo>
                <a:cubicBezTo>
                  <a:pt x="88" y="65"/>
                  <a:pt x="89" y="69"/>
                  <a:pt x="89" y="72"/>
                </a:cubicBezTo>
                <a:cubicBezTo>
                  <a:pt x="89" y="77"/>
                  <a:pt x="86" y="82"/>
                  <a:pt x="83" y="86"/>
                </a:cubicBezTo>
                <a:cubicBezTo>
                  <a:pt x="83" y="86"/>
                  <a:pt x="83" y="86"/>
                  <a:pt x="83" y="86"/>
                </a:cubicBezTo>
                <a:cubicBezTo>
                  <a:pt x="79" y="90"/>
                  <a:pt x="74" y="92"/>
                  <a:pt x="69" y="92"/>
                </a:cubicBezTo>
                <a:cubicBezTo>
                  <a:pt x="63" y="92"/>
                  <a:pt x="59" y="90"/>
                  <a:pt x="55" y="86"/>
                </a:cubicBezTo>
                <a:cubicBezTo>
                  <a:pt x="55" y="86"/>
                  <a:pt x="55" y="86"/>
                  <a:pt x="55" y="86"/>
                </a:cubicBezTo>
                <a:cubicBezTo>
                  <a:pt x="51" y="82"/>
                  <a:pt x="49" y="78"/>
                  <a:pt x="49" y="72"/>
                </a:cubicBezTo>
                <a:cubicBezTo>
                  <a:pt x="49" y="67"/>
                  <a:pt x="51" y="62"/>
                  <a:pt x="55" y="58"/>
                </a:cubicBezTo>
                <a:cubicBezTo>
                  <a:pt x="55" y="58"/>
                  <a:pt x="55" y="58"/>
                  <a:pt x="55" y="58"/>
                </a:cubicBezTo>
                <a:cubicBezTo>
                  <a:pt x="59" y="55"/>
                  <a:pt x="63" y="52"/>
                  <a:pt x="69" y="52"/>
                </a:cubicBezTo>
                <a:close/>
                <a:moveTo>
                  <a:pt x="73" y="60"/>
                </a:moveTo>
                <a:cubicBezTo>
                  <a:pt x="73" y="60"/>
                  <a:pt x="73" y="60"/>
                  <a:pt x="73" y="60"/>
                </a:cubicBezTo>
                <a:cubicBezTo>
                  <a:pt x="72" y="59"/>
                  <a:pt x="71" y="59"/>
                  <a:pt x="69" y="59"/>
                </a:cubicBezTo>
                <a:cubicBezTo>
                  <a:pt x="65" y="59"/>
                  <a:pt x="62" y="60"/>
                  <a:pt x="60" y="63"/>
                </a:cubicBezTo>
                <a:cubicBezTo>
                  <a:pt x="60" y="63"/>
                  <a:pt x="60" y="63"/>
                  <a:pt x="60" y="63"/>
                </a:cubicBezTo>
                <a:cubicBezTo>
                  <a:pt x="57" y="65"/>
                  <a:pt x="56" y="68"/>
                  <a:pt x="56" y="72"/>
                </a:cubicBezTo>
                <a:cubicBezTo>
                  <a:pt x="56" y="76"/>
                  <a:pt x="57" y="79"/>
                  <a:pt x="60" y="81"/>
                </a:cubicBezTo>
                <a:cubicBezTo>
                  <a:pt x="62" y="84"/>
                  <a:pt x="65" y="85"/>
                  <a:pt x="69" y="85"/>
                </a:cubicBezTo>
                <a:cubicBezTo>
                  <a:pt x="73" y="85"/>
                  <a:pt x="76" y="84"/>
                  <a:pt x="78" y="81"/>
                </a:cubicBezTo>
                <a:cubicBezTo>
                  <a:pt x="78" y="81"/>
                  <a:pt x="78" y="81"/>
                  <a:pt x="78" y="81"/>
                </a:cubicBezTo>
                <a:cubicBezTo>
                  <a:pt x="81" y="79"/>
                  <a:pt x="82" y="76"/>
                  <a:pt x="82" y="72"/>
                </a:cubicBezTo>
                <a:cubicBezTo>
                  <a:pt x="82" y="70"/>
                  <a:pt x="82" y="69"/>
                  <a:pt x="81" y="68"/>
                </a:cubicBezTo>
                <a:cubicBezTo>
                  <a:pt x="73" y="76"/>
                  <a:pt x="73" y="76"/>
                  <a:pt x="73" y="76"/>
                </a:cubicBezTo>
                <a:cubicBezTo>
                  <a:pt x="71" y="78"/>
                  <a:pt x="67" y="78"/>
                  <a:pt x="65" y="76"/>
                </a:cubicBezTo>
                <a:cubicBezTo>
                  <a:pt x="63" y="74"/>
                  <a:pt x="63" y="70"/>
                  <a:pt x="65" y="68"/>
                </a:cubicBezTo>
                <a:cubicBezTo>
                  <a:pt x="73" y="60"/>
                  <a:pt x="73" y="60"/>
                  <a:pt x="73" y="60"/>
                </a:cubicBezTo>
                <a:close/>
                <a:moveTo>
                  <a:pt x="117" y="10"/>
                </a:moveTo>
                <a:cubicBezTo>
                  <a:pt x="117" y="10"/>
                  <a:pt x="117" y="10"/>
                  <a:pt x="117" y="10"/>
                </a:cubicBezTo>
                <a:cubicBezTo>
                  <a:pt x="104" y="23"/>
                  <a:pt x="104" y="23"/>
                  <a:pt x="104" y="23"/>
                </a:cubicBezTo>
                <a:cubicBezTo>
                  <a:pt x="106" y="30"/>
                  <a:pt x="106" y="30"/>
                  <a:pt x="106" y="30"/>
                </a:cubicBezTo>
                <a:cubicBezTo>
                  <a:pt x="119" y="17"/>
                  <a:pt x="119" y="17"/>
                  <a:pt x="119" y="17"/>
                </a:cubicBezTo>
                <a:cubicBezTo>
                  <a:pt x="117" y="10"/>
                  <a:pt x="117" y="10"/>
                  <a:pt x="117" y="10"/>
                </a:cubicBezTo>
                <a:close/>
                <a:moveTo>
                  <a:pt x="123" y="22"/>
                </a:moveTo>
                <a:cubicBezTo>
                  <a:pt x="123" y="22"/>
                  <a:pt x="123" y="22"/>
                  <a:pt x="123" y="22"/>
                </a:cubicBezTo>
                <a:cubicBezTo>
                  <a:pt x="111" y="35"/>
                  <a:pt x="111" y="35"/>
                  <a:pt x="111" y="35"/>
                </a:cubicBezTo>
                <a:cubicBezTo>
                  <a:pt x="118" y="37"/>
                  <a:pt x="118" y="37"/>
                  <a:pt x="118" y="37"/>
                </a:cubicBezTo>
                <a:cubicBezTo>
                  <a:pt x="131" y="24"/>
                  <a:pt x="131" y="24"/>
                  <a:pt x="131" y="24"/>
                </a:cubicBezTo>
                <a:cubicBezTo>
                  <a:pt x="123" y="22"/>
                  <a:pt x="123" y="22"/>
                  <a:pt x="123"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cs typeface="+mn-ea"/>
              <a:sym typeface="+mn-lt"/>
            </a:endParaRPr>
          </a:p>
        </p:txBody>
      </p:sp>
      <p:sp>
        <p:nvSpPr>
          <p:cNvPr id="3" name="文本占位符 2"/>
          <p:cNvSpPr>
            <a:spLocks noGrp="1"/>
          </p:cNvSpPr>
          <p:nvPr>
            <p:ph type="body" sz="quarter" idx="10"/>
          </p:nvPr>
        </p:nvSpPr>
        <p:spPr/>
        <p:txBody>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4400" advTm="0">
        <p14:honeycomb/>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60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53" presetClass="entr" presetSubtype="16" fill="hold" grpId="0" nodeType="withEffect">
                                  <p:stCondLst>
                                    <p:cond delay="80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par>
                                <p:cTn id="15" presetID="22" presetClass="entr" presetSubtype="8" fill="hold" grpId="0" nodeType="withEffect">
                                  <p:stCondLst>
                                    <p:cond delay="110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par>
                                <p:cTn id="18" presetID="12" presetClass="entr" presetSubtype="2" fill="hold" grpId="0" nodeType="withEffect">
                                  <p:stCondLst>
                                    <p:cond delay="110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500"/>
                                        <p:tgtEl>
                                          <p:spTgt spid="18"/>
                                        </p:tgtEl>
                                        <p:attrNameLst>
                                          <p:attrName>ppt_x</p:attrName>
                                        </p:attrNameLst>
                                      </p:cBhvr>
                                      <p:tavLst>
                                        <p:tav tm="0">
                                          <p:val>
                                            <p:strVal val="#ppt_x+#ppt_w*1.125000"/>
                                          </p:val>
                                        </p:tav>
                                        <p:tav tm="100000">
                                          <p:val>
                                            <p:strVal val="#ppt_x"/>
                                          </p:val>
                                        </p:tav>
                                      </p:tavLst>
                                    </p:anim>
                                    <p:animEffect transition="in" filter="wipe(left)">
                                      <p:cBhvr>
                                        <p:cTn id="21" dur="500"/>
                                        <p:tgtEl>
                                          <p:spTgt spid="18"/>
                                        </p:tgtEl>
                                      </p:cBhvr>
                                    </p:animEffect>
                                  </p:childTnLst>
                                </p:cTn>
                              </p:par>
                              <p:par>
                                <p:cTn id="22" presetID="53" presetClass="entr" presetSubtype="16" fill="hold" grpId="0" nodeType="withEffect">
                                  <p:stCondLst>
                                    <p:cond delay="600"/>
                                  </p:stCondLst>
                                  <p:childTnLst>
                                    <p:set>
                                      <p:cBhvr>
                                        <p:cTn id="23" dur="1" fill="hold">
                                          <p:stCondLst>
                                            <p:cond delay="0"/>
                                          </p:stCondLst>
                                        </p:cTn>
                                        <p:tgtEl>
                                          <p:spTgt spid="19"/>
                                        </p:tgtEl>
                                        <p:attrNameLst>
                                          <p:attrName>style.visibility</p:attrName>
                                        </p:attrNameLst>
                                      </p:cBhvr>
                                      <p:to>
                                        <p:strVal val="visible"/>
                                      </p:to>
                                    </p:set>
                                    <p:anim calcmode="lin" valueType="num">
                                      <p:cBhvr>
                                        <p:cTn id="24" dur="500" fill="hold"/>
                                        <p:tgtEl>
                                          <p:spTgt spid="19"/>
                                        </p:tgtEl>
                                        <p:attrNameLst>
                                          <p:attrName>ppt_w</p:attrName>
                                        </p:attrNameLst>
                                      </p:cBhvr>
                                      <p:tavLst>
                                        <p:tav tm="0">
                                          <p:val>
                                            <p:fltVal val="0"/>
                                          </p:val>
                                        </p:tav>
                                        <p:tav tm="100000">
                                          <p:val>
                                            <p:strVal val="#ppt_w"/>
                                          </p:val>
                                        </p:tav>
                                      </p:tavLst>
                                    </p:anim>
                                    <p:anim calcmode="lin" valueType="num">
                                      <p:cBhvr>
                                        <p:cTn id="25" dur="500" fill="hold"/>
                                        <p:tgtEl>
                                          <p:spTgt spid="19"/>
                                        </p:tgtEl>
                                        <p:attrNameLst>
                                          <p:attrName>ppt_h</p:attrName>
                                        </p:attrNameLst>
                                      </p:cBhvr>
                                      <p:tavLst>
                                        <p:tav tm="0">
                                          <p:val>
                                            <p:fltVal val="0"/>
                                          </p:val>
                                        </p:tav>
                                        <p:tav tm="100000">
                                          <p:val>
                                            <p:strVal val="#ppt_h"/>
                                          </p:val>
                                        </p:tav>
                                      </p:tavLst>
                                    </p:anim>
                                    <p:animEffect transition="in" filter="fade">
                                      <p:cBhvr>
                                        <p:cTn id="26" dur="500"/>
                                        <p:tgtEl>
                                          <p:spTgt spid="19"/>
                                        </p:tgtEl>
                                      </p:cBhvr>
                                    </p:animEffect>
                                  </p:childTnLst>
                                </p:cTn>
                              </p:par>
                              <p:par>
                                <p:cTn id="27" presetID="53" presetClass="entr" presetSubtype="16" fill="hold" grpId="0" nodeType="withEffect">
                                  <p:stCondLst>
                                    <p:cond delay="800"/>
                                  </p:stCondLst>
                                  <p:childTnLst>
                                    <p:set>
                                      <p:cBhvr>
                                        <p:cTn id="28" dur="1" fill="hold">
                                          <p:stCondLst>
                                            <p:cond delay="0"/>
                                          </p:stCondLst>
                                        </p:cTn>
                                        <p:tgtEl>
                                          <p:spTgt spid="24"/>
                                        </p:tgtEl>
                                        <p:attrNameLst>
                                          <p:attrName>style.visibility</p:attrName>
                                        </p:attrNameLst>
                                      </p:cBhvr>
                                      <p:to>
                                        <p:strVal val="visible"/>
                                      </p:to>
                                    </p:set>
                                    <p:anim calcmode="lin" valueType="num">
                                      <p:cBhvr>
                                        <p:cTn id="29" dur="500" fill="hold"/>
                                        <p:tgtEl>
                                          <p:spTgt spid="24"/>
                                        </p:tgtEl>
                                        <p:attrNameLst>
                                          <p:attrName>ppt_w</p:attrName>
                                        </p:attrNameLst>
                                      </p:cBhvr>
                                      <p:tavLst>
                                        <p:tav tm="0">
                                          <p:val>
                                            <p:fltVal val="0"/>
                                          </p:val>
                                        </p:tav>
                                        <p:tav tm="100000">
                                          <p:val>
                                            <p:strVal val="#ppt_w"/>
                                          </p:val>
                                        </p:tav>
                                      </p:tavLst>
                                    </p:anim>
                                    <p:anim calcmode="lin" valueType="num">
                                      <p:cBhvr>
                                        <p:cTn id="30" dur="500" fill="hold"/>
                                        <p:tgtEl>
                                          <p:spTgt spid="24"/>
                                        </p:tgtEl>
                                        <p:attrNameLst>
                                          <p:attrName>ppt_h</p:attrName>
                                        </p:attrNameLst>
                                      </p:cBhvr>
                                      <p:tavLst>
                                        <p:tav tm="0">
                                          <p:val>
                                            <p:fltVal val="0"/>
                                          </p:val>
                                        </p:tav>
                                        <p:tav tm="100000">
                                          <p:val>
                                            <p:strVal val="#ppt_h"/>
                                          </p:val>
                                        </p:tav>
                                      </p:tavLst>
                                    </p:anim>
                                    <p:animEffect transition="in" filter="fade">
                                      <p:cBhvr>
                                        <p:cTn id="31" dur="500"/>
                                        <p:tgtEl>
                                          <p:spTgt spid="24"/>
                                        </p:tgtEl>
                                      </p:cBhvr>
                                    </p:animEffect>
                                  </p:childTnLst>
                                </p:cTn>
                              </p:par>
                              <p:par>
                                <p:cTn id="32" presetID="22" presetClass="entr" presetSubtype="8" fill="hold" grpId="0" nodeType="withEffect">
                                  <p:stCondLst>
                                    <p:cond delay="1100"/>
                                  </p:stCondLst>
                                  <p:childTnLst>
                                    <p:set>
                                      <p:cBhvr>
                                        <p:cTn id="33" dur="1" fill="hold">
                                          <p:stCondLst>
                                            <p:cond delay="0"/>
                                          </p:stCondLst>
                                        </p:cTn>
                                        <p:tgtEl>
                                          <p:spTgt spid="20"/>
                                        </p:tgtEl>
                                        <p:attrNameLst>
                                          <p:attrName>style.visibility</p:attrName>
                                        </p:attrNameLst>
                                      </p:cBhvr>
                                      <p:to>
                                        <p:strVal val="visible"/>
                                      </p:to>
                                    </p:set>
                                    <p:animEffect transition="in" filter="wipe(left)">
                                      <p:cBhvr>
                                        <p:cTn id="34" dur="500"/>
                                        <p:tgtEl>
                                          <p:spTgt spid="20"/>
                                        </p:tgtEl>
                                      </p:cBhvr>
                                    </p:animEffect>
                                  </p:childTnLst>
                                </p:cTn>
                              </p:par>
                              <p:par>
                                <p:cTn id="35" presetID="12" presetClass="entr" presetSubtype="2" fill="hold" grpId="0" nodeType="withEffect">
                                  <p:stCondLst>
                                    <p:cond delay="110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500"/>
                                        <p:tgtEl>
                                          <p:spTgt spid="21"/>
                                        </p:tgtEl>
                                        <p:attrNameLst>
                                          <p:attrName>ppt_x</p:attrName>
                                        </p:attrNameLst>
                                      </p:cBhvr>
                                      <p:tavLst>
                                        <p:tav tm="0">
                                          <p:val>
                                            <p:strVal val="#ppt_x+#ppt_w*1.125000"/>
                                          </p:val>
                                        </p:tav>
                                        <p:tav tm="100000">
                                          <p:val>
                                            <p:strVal val="#ppt_x"/>
                                          </p:val>
                                        </p:tav>
                                      </p:tavLst>
                                    </p:anim>
                                    <p:animEffect transition="in" filter="wipe(left)">
                                      <p:cBhvr>
                                        <p:cTn id="38" dur="500"/>
                                        <p:tgtEl>
                                          <p:spTgt spid="21"/>
                                        </p:tgtEl>
                                      </p:cBhvr>
                                    </p:animEffect>
                                  </p:childTnLst>
                                </p:cTn>
                              </p:par>
                              <p:par>
                                <p:cTn id="39" presetID="42" presetClass="entr" presetSubtype="0" fill="hold" grpId="0" nodeType="withEffect">
                                  <p:stCondLst>
                                    <p:cond delay="160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500"/>
                                        <p:tgtEl>
                                          <p:spTgt spid="22"/>
                                        </p:tgtEl>
                                      </p:cBhvr>
                                    </p:animEffect>
                                    <p:anim calcmode="lin" valueType="num">
                                      <p:cBhvr>
                                        <p:cTn id="42" dur="500" fill="hold"/>
                                        <p:tgtEl>
                                          <p:spTgt spid="22"/>
                                        </p:tgtEl>
                                        <p:attrNameLst>
                                          <p:attrName>ppt_x</p:attrName>
                                        </p:attrNameLst>
                                      </p:cBhvr>
                                      <p:tavLst>
                                        <p:tav tm="0">
                                          <p:val>
                                            <p:strVal val="#ppt_x"/>
                                          </p:val>
                                        </p:tav>
                                        <p:tav tm="100000">
                                          <p:val>
                                            <p:strVal val="#ppt_x"/>
                                          </p:val>
                                        </p:tav>
                                      </p:tavLst>
                                    </p:anim>
                                    <p:anim calcmode="lin" valueType="num">
                                      <p:cBhvr>
                                        <p:cTn id="43"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p:bldP spid="19" grpId="0" animBg="1"/>
      <p:bldP spid="20" grpId="0" animBg="1"/>
      <p:bldP spid="21" grpId="0"/>
      <p:bldP spid="22" grpId="0" animBg="1"/>
      <p:bldP spid="23" grpId="0" animBg="1"/>
      <p:bldP spid="2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nvSpPr>
        <p:spPr>
          <a:xfrm>
            <a:off x="1058874" y="1807586"/>
            <a:ext cx="6177422" cy="2807434"/>
          </a:xfrm>
          <a:custGeom>
            <a:avLst/>
            <a:gdLst>
              <a:gd name="connsiteX0" fmla="*/ 0 w 7462038"/>
              <a:gd name="connsiteY0" fmla="*/ 153512 h 2729851"/>
              <a:gd name="connsiteX1" fmla="*/ 206908 w 7462038"/>
              <a:gd name="connsiteY1" fmla="*/ 153512 h 2729851"/>
              <a:gd name="connsiteX2" fmla="*/ 620724 w 7462038"/>
              <a:gd name="connsiteY2" fmla="*/ 180210 h 2729851"/>
              <a:gd name="connsiteX3" fmla="*/ 1047889 w 7462038"/>
              <a:gd name="connsiteY3" fmla="*/ 233605 h 2729851"/>
              <a:gd name="connsiteX4" fmla="*/ 1448356 w 7462038"/>
              <a:gd name="connsiteY4" fmla="*/ 293675 h 2729851"/>
              <a:gd name="connsiteX5" fmla="*/ 1962289 w 7462038"/>
              <a:gd name="connsiteY5" fmla="*/ 433839 h 2729851"/>
              <a:gd name="connsiteX6" fmla="*/ 2356082 w 7462038"/>
              <a:gd name="connsiteY6" fmla="*/ 580677 h 2729851"/>
              <a:gd name="connsiteX7" fmla="*/ 2763223 w 7462038"/>
              <a:gd name="connsiteY7" fmla="*/ 774236 h 2729851"/>
              <a:gd name="connsiteX8" fmla="*/ 3263807 w 7462038"/>
              <a:gd name="connsiteY8" fmla="*/ 1061237 h 2729851"/>
              <a:gd name="connsiteX9" fmla="*/ 3550809 w 7462038"/>
              <a:gd name="connsiteY9" fmla="*/ 1294843 h 2729851"/>
              <a:gd name="connsiteX10" fmla="*/ 3764391 w 7462038"/>
              <a:gd name="connsiteY10" fmla="*/ 1508426 h 2729851"/>
              <a:gd name="connsiteX11" fmla="*/ 4038044 w 7462038"/>
              <a:gd name="connsiteY11" fmla="*/ 1815451 h 2729851"/>
              <a:gd name="connsiteX12" fmla="*/ 4244952 w 7462038"/>
              <a:gd name="connsiteY12" fmla="*/ 2142499 h 2729851"/>
              <a:gd name="connsiteX13" fmla="*/ 4358418 w 7462038"/>
              <a:gd name="connsiteY13" fmla="*/ 2429500 h 2729851"/>
              <a:gd name="connsiteX14" fmla="*/ 4418488 w 7462038"/>
              <a:gd name="connsiteY14" fmla="*/ 2663106 h 2729851"/>
              <a:gd name="connsiteX15" fmla="*/ 4431837 w 7462038"/>
              <a:gd name="connsiteY15" fmla="*/ 2729851 h 2729851"/>
              <a:gd name="connsiteX16" fmla="*/ 7462038 w 7462038"/>
              <a:gd name="connsiteY16" fmla="*/ 2723176 h 2729851"/>
              <a:gd name="connsiteX17" fmla="*/ 7328549 w 7462038"/>
              <a:gd name="connsiteY17" fmla="*/ 2469547 h 2729851"/>
              <a:gd name="connsiteX18" fmla="*/ 7148339 w 7462038"/>
              <a:gd name="connsiteY18" fmla="*/ 2189220 h 2729851"/>
              <a:gd name="connsiteX19" fmla="*/ 6948105 w 7462038"/>
              <a:gd name="connsiteY19" fmla="*/ 1948940 h 2729851"/>
              <a:gd name="connsiteX20" fmla="*/ 6701150 w 7462038"/>
              <a:gd name="connsiteY20" fmla="*/ 1728683 h 2729851"/>
              <a:gd name="connsiteX21" fmla="*/ 6540964 w 7462038"/>
              <a:gd name="connsiteY21" fmla="*/ 1581845 h 2729851"/>
              <a:gd name="connsiteX22" fmla="*/ 6414149 w 7462038"/>
              <a:gd name="connsiteY22" fmla="*/ 1481728 h 2729851"/>
              <a:gd name="connsiteX23" fmla="*/ 6100450 w 7462038"/>
              <a:gd name="connsiteY23" fmla="*/ 1248122 h 2729851"/>
              <a:gd name="connsiteX24" fmla="*/ 5626564 w 7462038"/>
              <a:gd name="connsiteY24" fmla="*/ 987818 h 2729851"/>
              <a:gd name="connsiteX25" fmla="*/ 5266143 w 7462038"/>
              <a:gd name="connsiteY25" fmla="*/ 774236 h 2729851"/>
              <a:gd name="connsiteX26" fmla="*/ 4732187 w 7462038"/>
              <a:gd name="connsiteY26" fmla="*/ 540630 h 2729851"/>
              <a:gd name="connsiteX27" fmla="*/ 4318371 w 7462038"/>
              <a:gd name="connsiteY27" fmla="*/ 393792 h 2729851"/>
              <a:gd name="connsiteX28" fmla="*/ 3884531 w 7462038"/>
              <a:gd name="connsiteY28" fmla="*/ 300350 h 2729851"/>
              <a:gd name="connsiteX29" fmla="*/ 3330552 w 7462038"/>
              <a:gd name="connsiteY29" fmla="*/ 200233 h 2729851"/>
              <a:gd name="connsiteX30" fmla="*/ 2923410 w 7462038"/>
              <a:gd name="connsiteY30" fmla="*/ 146837 h 2729851"/>
              <a:gd name="connsiteX31" fmla="*/ 2603037 w 7462038"/>
              <a:gd name="connsiteY31" fmla="*/ 120140 h 2729851"/>
              <a:gd name="connsiteX32" fmla="*/ 2242616 w 7462038"/>
              <a:gd name="connsiteY32" fmla="*/ 73418 h 2729851"/>
              <a:gd name="connsiteX33" fmla="*/ 1948940 w 7462038"/>
              <a:gd name="connsiteY33" fmla="*/ 93442 h 2729851"/>
              <a:gd name="connsiteX34" fmla="*/ 1795428 w 7462038"/>
              <a:gd name="connsiteY34" fmla="*/ 80093 h 2729851"/>
              <a:gd name="connsiteX35" fmla="*/ 1481729 w 7462038"/>
              <a:gd name="connsiteY35" fmla="*/ 53395 h 2729851"/>
              <a:gd name="connsiteX36" fmla="*/ 1201402 w 7462038"/>
              <a:gd name="connsiteY36" fmla="*/ 53395 h 2729851"/>
              <a:gd name="connsiteX37" fmla="*/ 647422 w 7462038"/>
              <a:gd name="connsiteY37" fmla="*/ 20023 h 2729851"/>
              <a:gd name="connsiteX38" fmla="*/ 333723 w 7462038"/>
              <a:gd name="connsiteY38" fmla="*/ 0 h 2729851"/>
              <a:gd name="connsiteX39" fmla="*/ 33372 w 7462038"/>
              <a:gd name="connsiteY39" fmla="*/ 0 h 2729851"/>
              <a:gd name="connsiteX40" fmla="*/ 6675 w 7462038"/>
              <a:gd name="connsiteY40" fmla="*/ 0 h 2729851"/>
              <a:gd name="connsiteX41" fmla="*/ 0 w 7462038"/>
              <a:gd name="connsiteY41" fmla="*/ 153512 h 2729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462038" h="2729851">
                <a:moveTo>
                  <a:pt x="0" y="153512"/>
                </a:moveTo>
                <a:lnTo>
                  <a:pt x="206908" y="153512"/>
                </a:lnTo>
                <a:lnTo>
                  <a:pt x="620724" y="180210"/>
                </a:lnTo>
                <a:lnTo>
                  <a:pt x="1047889" y="233605"/>
                </a:lnTo>
                <a:lnTo>
                  <a:pt x="1448356" y="293675"/>
                </a:lnTo>
                <a:lnTo>
                  <a:pt x="1962289" y="433839"/>
                </a:lnTo>
                <a:lnTo>
                  <a:pt x="2356082" y="580677"/>
                </a:lnTo>
                <a:lnTo>
                  <a:pt x="2763223" y="774236"/>
                </a:lnTo>
                <a:lnTo>
                  <a:pt x="3263807" y="1061237"/>
                </a:lnTo>
                <a:lnTo>
                  <a:pt x="3550809" y="1294843"/>
                </a:lnTo>
                <a:lnTo>
                  <a:pt x="3764391" y="1508426"/>
                </a:lnTo>
                <a:lnTo>
                  <a:pt x="4038044" y="1815451"/>
                </a:lnTo>
                <a:lnTo>
                  <a:pt x="4244952" y="2142499"/>
                </a:lnTo>
                <a:lnTo>
                  <a:pt x="4358418" y="2429500"/>
                </a:lnTo>
                <a:lnTo>
                  <a:pt x="4418488" y="2663106"/>
                </a:lnTo>
                <a:lnTo>
                  <a:pt x="4431837" y="2729851"/>
                </a:lnTo>
                <a:lnTo>
                  <a:pt x="7462038" y="2723176"/>
                </a:lnTo>
                <a:lnTo>
                  <a:pt x="7328549" y="2469547"/>
                </a:lnTo>
                <a:lnTo>
                  <a:pt x="7148339" y="2189220"/>
                </a:lnTo>
                <a:lnTo>
                  <a:pt x="6948105" y="1948940"/>
                </a:lnTo>
                <a:lnTo>
                  <a:pt x="6701150" y="1728683"/>
                </a:lnTo>
                <a:lnTo>
                  <a:pt x="6540964" y="1581845"/>
                </a:lnTo>
                <a:lnTo>
                  <a:pt x="6414149" y="1481728"/>
                </a:lnTo>
                <a:lnTo>
                  <a:pt x="6100450" y="1248122"/>
                </a:lnTo>
                <a:lnTo>
                  <a:pt x="5626564" y="987818"/>
                </a:lnTo>
                <a:lnTo>
                  <a:pt x="5266143" y="774236"/>
                </a:lnTo>
                <a:lnTo>
                  <a:pt x="4732187" y="540630"/>
                </a:lnTo>
                <a:lnTo>
                  <a:pt x="4318371" y="393792"/>
                </a:lnTo>
                <a:lnTo>
                  <a:pt x="3884531" y="300350"/>
                </a:lnTo>
                <a:lnTo>
                  <a:pt x="3330552" y="200233"/>
                </a:lnTo>
                <a:lnTo>
                  <a:pt x="2923410" y="146837"/>
                </a:lnTo>
                <a:lnTo>
                  <a:pt x="2603037" y="120140"/>
                </a:lnTo>
                <a:lnTo>
                  <a:pt x="2242616" y="73418"/>
                </a:lnTo>
                <a:lnTo>
                  <a:pt x="1948940" y="93442"/>
                </a:lnTo>
                <a:lnTo>
                  <a:pt x="1795428" y="80093"/>
                </a:lnTo>
                <a:lnTo>
                  <a:pt x="1481729" y="53395"/>
                </a:lnTo>
                <a:lnTo>
                  <a:pt x="1201402" y="53395"/>
                </a:lnTo>
                <a:lnTo>
                  <a:pt x="647422" y="20023"/>
                </a:lnTo>
                <a:lnTo>
                  <a:pt x="333723" y="0"/>
                </a:lnTo>
                <a:lnTo>
                  <a:pt x="33372" y="0"/>
                </a:lnTo>
                <a:lnTo>
                  <a:pt x="6675" y="0"/>
                </a:lnTo>
                <a:lnTo>
                  <a:pt x="0" y="15351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75000"/>
                  <a:lumOff val="25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pic>
        <p:nvPicPr>
          <p:cNvPr id="5" name="Picture 1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834450" y="1478946"/>
            <a:ext cx="825829" cy="550608"/>
          </a:xfrm>
          <a:prstGeom prst="ellipse">
            <a:avLst/>
          </a:prstGeom>
          <a:blipFill dpi="0" rotWithShape="1">
            <a:blip r:embed="rId1" cstate="print">
              <a:extLst>
                <a:ext uri="{28A0092B-C50C-407E-A947-70E740481C1C}">
                  <a14:useLocalDpi xmlns:a14="http://schemas.microsoft.com/office/drawing/2010/main" val="0"/>
                </a:ext>
              </a:extLst>
            </a:blip>
            <a:srcRect/>
            <a:stretch>
              <a:fillRect/>
            </a:stretch>
          </a:blipFill>
          <a:effectLst>
            <a:outerShdw blurRad="50800" dist="25400" dir="12720000">
              <a:sysClr val="window" lastClr="FFFFFF">
                <a:lumMod val="50000"/>
                <a:alpha val="43000"/>
              </a:sysClr>
            </a:outerShdw>
            <a:reflection stA="50000" endPos="22000" dist="12700" dir="5400000" sy="-100000" algn="bl" rotWithShape="0"/>
          </a:effectLst>
        </p:spPr>
      </p:pic>
      <p:pic>
        <p:nvPicPr>
          <p:cNvPr id="6" name="Picture 1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99992" y="1513442"/>
            <a:ext cx="835203" cy="556859"/>
          </a:xfrm>
          <a:prstGeom prst="ellipse">
            <a:avLst/>
          </a:prstGeom>
          <a:blipFill dpi="0" rotWithShape="1">
            <a:blip r:embed="rId2" cstate="print">
              <a:extLst>
                <a:ext uri="{28A0092B-C50C-407E-A947-70E740481C1C}">
                  <a14:useLocalDpi xmlns:a14="http://schemas.microsoft.com/office/drawing/2010/main" val="0"/>
                </a:ext>
              </a:extLst>
            </a:blip>
            <a:srcRect/>
            <a:stretch>
              <a:fillRect/>
            </a:stretch>
          </a:blipFill>
          <a:effectLst>
            <a:outerShdw blurRad="50800" dist="25400" dir="12240000">
              <a:sysClr val="window" lastClr="FFFFFF">
                <a:lumMod val="50000"/>
                <a:alpha val="43000"/>
              </a:sysClr>
            </a:outerShdw>
            <a:reflection stA="50000" endPos="35000" dist="12700" dir="5400000" sy="-100000" algn="bl" rotWithShape="0"/>
          </a:effectLst>
        </p:spPr>
      </p:pic>
      <p:pic>
        <p:nvPicPr>
          <p:cNvPr id="7" name="Picture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4349" y="1562775"/>
            <a:ext cx="872848" cy="581956"/>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effectLst>
            <a:outerShdw blurRad="50800" dist="25400" dir="12240000">
              <a:sysClr val="window" lastClr="FFFFFF">
                <a:lumMod val="50000"/>
                <a:alpha val="43000"/>
              </a:sysClr>
            </a:outerShdw>
            <a:reflection stA="50000" endPos="35000" dist="12700" dir="5400000" sy="-100000" algn="bl" rotWithShape="0"/>
          </a:effectLst>
        </p:spPr>
      </p:pic>
      <p:pic>
        <p:nvPicPr>
          <p:cNvPr id="8" name="Picture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66592" y="1653232"/>
            <a:ext cx="814456" cy="543025"/>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effectLst>
            <a:reflection stA="33000" endPos="34000" dist="12700" dir="5400000" sy="-100000" algn="bl" rotWithShape="0"/>
          </a:effectLst>
        </p:spPr>
      </p:pic>
      <p:pic>
        <p:nvPicPr>
          <p:cNvPr id="9"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74152" y="1659720"/>
            <a:ext cx="1021027" cy="680753"/>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a:effectLst>
            <a:outerShdw blurRad="50800" dist="25400" dir="11940000">
              <a:srgbClr val="000000">
                <a:alpha val="43000"/>
              </a:srgbClr>
            </a:outerShdw>
            <a:reflection stA="35000" endPos="26000" dist="12700" dir="5400000" sy="-100000" algn="bl" rotWithShape="0"/>
          </a:effectLst>
        </p:spPr>
      </p:pic>
      <p:pic>
        <p:nvPicPr>
          <p:cNvPr id="10"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40850" y="1807586"/>
            <a:ext cx="1065834" cy="710628"/>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a:effectLst>
            <a:outerShdw blurRad="50800" dist="25400" dir="11940000">
              <a:srgbClr val="000000">
                <a:alpha val="43000"/>
              </a:srgbClr>
            </a:outerShdw>
            <a:reflection stA="35000" endPos="26000" dist="12700" dir="5400000" sy="-100000" algn="bl" rotWithShape="0"/>
          </a:effectLst>
        </p:spPr>
      </p:pic>
      <p:pic>
        <p:nvPicPr>
          <p:cNvPr id="11" name="Picture 2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631367" y="1902932"/>
            <a:ext cx="1331278" cy="887609"/>
          </a:xfrm>
          <a:prstGeom prst="ellipse">
            <a:avLst/>
          </a:prstGeom>
          <a:blipFill dpi="0" rotWithShape="1">
            <a:blip r:embed="rId7" cstate="print">
              <a:extLst>
                <a:ext uri="{28A0092B-C50C-407E-A947-70E740481C1C}">
                  <a14:useLocalDpi xmlns:a14="http://schemas.microsoft.com/office/drawing/2010/main" val="0"/>
                </a:ext>
              </a:extLst>
            </a:blip>
            <a:srcRect/>
            <a:stretch>
              <a:fillRect/>
            </a:stretch>
          </a:blipFill>
          <a:effectLst>
            <a:outerShdw blurRad="50800" dist="25400" dir="12000000">
              <a:srgbClr val="000000">
                <a:alpha val="43000"/>
              </a:srgbClr>
            </a:outerShdw>
            <a:reflection stA="35000" endPos="26000" dist="12700" dir="5400000" sy="-100000" algn="bl" rotWithShape="0"/>
          </a:effectLst>
        </p:spPr>
      </p:pic>
      <p:pic>
        <p:nvPicPr>
          <p:cNvPr id="12" name="Picture 2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084674" y="2239679"/>
            <a:ext cx="1487811" cy="991973"/>
          </a:xfrm>
          <a:prstGeom prst="ellipse">
            <a:avLst/>
          </a:prstGeom>
          <a:blipFill dpi="0" rotWithShape="1">
            <a:blip r:embed="rId8" cstate="print">
              <a:extLst>
                <a:ext uri="{28A0092B-C50C-407E-A947-70E740481C1C}">
                  <a14:useLocalDpi xmlns:a14="http://schemas.microsoft.com/office/drawing/2010/main" val="0"/>
                </a:ext>
              </a:extLst>
            </a:blip>
            <a:srcRect/>
            <a:stretch>
              <a:fillRect/>
            </a:stretch>
          </a:blipFill>
          <a:effectLst>
            <a:reflection stA="33000" endPos="34000" dist="12700" dir="5400000" sy="-100000" algn="bl" rotWithShape="0"/>
          </a:effectLst>
        </p:spPr>
      </p:pic>
      <p:pic>
        <p:nvPicPr>
          <p:cNvPr id="13" name="Picture 2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458522" y="2706555"/>
            <a:ext cx="1875461" cy="1250434"/>
          </a:xfrm>
          <a:prstGeom prst="ellipse">
            <a:avLst/>
          </a:prstGeom>
          <a:blipFill dpi="0" rotWithShape="1">
            <a:blip r:embed="rId9" cstate="print">
              <a:extLst>
                <a:ext uri="{28A0092B-C50C-407E-A947-70E740481C1C}">
                  <a14:useLocalDpi xmlns:a14="http://schemas.microsoft.com/office/drawing/2010/main" val="0"/>
                </a:ext>
              </a:extLst>
            </a:blip>
            <a:srcRect/>
            <a:stretch>
              <a:fillRect/>
            </a:stretch>
          </a:blipFill>
          <a:effectLst>
            <a:outerShdw blurRad="50800" dist="25400" dir="11940000">
              <a:srgbClr val="000000">
                <a:alpha val="43000"/>
              </a:srgbClr>
            </a:outerShdw>
            <a:reflection stA="35000" endPos="26000" dist="12700" dir="5400000" sy="-100000" algn="bl" rotWithShape="0"/>
          </a:effectLst>
        </p:spPr>
      </p:pic>
      <p:sp>
        <p:nvSpPr>
          <p:cNvPr id="14" name="TextBox 54"/>
          <p:cNvSpPr txBox="1">
            <a:spLocks noChangeArrowheads="1"/>
          </p:cNvSpPr>
          <p:nvPr/>
        </p:nvSpPr>
        <p:spPr bwMode="auto">
          <a:xfrm>
            <a:off x="5706735" y="1275835"/>
            <a:ext cx="3103044" cy="1430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MS PGothic" panose="020B0600070205080204" pitchFamily="-65" charset="-128"/>
              </a:defRPr>
            </a:lvl1pPr>
            <a:lvl2pPr marL="37931725" indent="-37474525">
              <a:defRPr>
                <a:solidFill>
                  <a:schemeClr val="tx1"/>
                </a:solidFill>
                <a:latin typeface="Calibri" panose="020F0502020204030204" charset="0"/>
                <a:ea typeface="MS PGothic" panose="020B0600070205080204" pitchFamily="-65" charset="-128"/>
              </a:defRPr>
            </a:lvl2pPr>
            <a:lvl3pPr>
              <a:defRPr>
                <a:solidFill>
                  <a:schemeClr val="tx1"/>
                </a:solidFill>
                <a:latin typeface="Calibri" panose="020F0502020204030204" charset="0"/>
                <a:ea typeface="MS PGothic" panose="020B0600070205080204" pitchFamily="-65" charset="-128"/>
              </a:defRPr>
            </a:lvl3pPr>
            <a:lvl4pPr>
              <a:defRPr>
                <a:solidFill>
                  <a:schemeClr val="tx1"/>
                </a:solidFill>
                <a:latin typeface="Calibri" panose="020F0502020204030204" charset="0"/>
                <a:ea typeface="MS PGothic" panose="020B0600070205080204" pitchFamily="-65" charset="-128"/>
              </a:defRPr>
            </a:lvl4pPr>
            <a:lvl5pPr>
              <a:defRPr>
                <a:solidFill>
                  <a:schemeClr val="tx1"/>
                </a:solidFill>
                <a:latin typeface="Calibri" panose="020F0502020204030204" charset="0"/>
                <a:ea typeface="MS PGothic" panose="020B0600070205080204" pitchFamily="-65" charset="-128"/>
              </a:defRPr>
            </a:lvl5pPr>
            <a:lvl6pPr marL="457200" fontAlgn="base">
              <a:spcBef>
                <a:spcPct val="0"/>
              </a:spcBef>
              <a:spcAft>
                <a:spcPct val="0"/>
              </a:spcAft>
              <a:defRPr>
                <a:solidFill>
                  <a:schemeClr val="tx1"/>
                </a:solidFill>
                <a:latin typeface="Calibri" panose="020F0502020204030204" charset="0"/>
                <a:ea typeface="MS PGothic" panose="020B0600070205080204" pitchFamily="-65" charset="-128"/>
              </a:defRPr>
            </a:lvl6pPr>
            <a:lvl7pPr marL="914400" fontAlgn="base">
              <a:spcBef>
                <a:spcPct val="0"/>
              </a:spcBef>
              <a:spcAft>
                <a:spcPct val="0"/>
              </a:spcAft>
              <a:defRPr>
                <a:solidFill>
                  <a:schemeClr val="tx1"/>
                </a:solidFill>
                <a:latin typeface="Calibri" panose="020F0502020204030204" charset="0"/>
                <a:ea typeface="MS PGothic" panose="020B0600070205080204" pitchFamily="-65" charset="-128"/>
              </a:defRPr>
            </a:lvl7pPr>
            <a:lvl8pPr marL="1371600" fontAlgn="base">
              <a:spcBef>
                <a:spcPct val="0"/>
              </a:spcBef>
              <a:spcAft>
                <a:spcPct val="0"/>
              </a:spcAft>
              <a:defRPr>
                <a:solidFill>
                  <a:schemeClr val="tx1"/>
                </a:solidFill>
                <a:latin typeface="Calibri" panose="020F0502020204030204" charset="0"/>
                <a:ea typeface="MS PGothic" panose="020B0600070205080204" pitchFamily="-65" charset="-128"/>
              </a:defRPr>
            </a:lvl8pPr>
            <a:lvl9pPr marL="1828800" fontAlgn="base">
              <a:spcBef>
                <a:spcPct val="0"/>
              </a:spcBef>
              <a:spcAft>
                <a:spcPct val="0"/>
              </a:spcAft>
              <a:defRPr>
                <a:solidFill>
                  <a:schemeClr val="tx1"/>
                </a:solidFill>
                <a:latin typeface="Calibri" panose="020F0502020204030204" charset="0"/>
                <a:ea typeface="MS PGothic" panose="020B0600070205080204" pitchFamily="-65" charset="-128"/>
              </a:defRPr>
            </a:lvl9pPr>
          </a:lstStyle>
          <a:p>
            <a:r>
              <a:rPr lang="zh-CN" altLang="en-US" sz="2400" b="1" dirty="0">
                <a:solidFill>
                  <a:schemeClr val="tx1">
                    <a:lumMod val="75000"/>
                    <a:lumOff val="25000"/>
                  </a:schemeClr>
                </a:solidFill>
                <a:latin typeface="Impact" panose="020B0806030902050204" pitchFamily="34" charset="0"/>
                <a:ea typeface="微软雅黑" panose="020B0503020204020204" pitchFamily="34" charset="-122"/>
                <a:cs typeface="+mn-ea"/>
                <a:sym typeface="Impact" panose="020B0806030902050204" pitchFamily="34" charset="0"/>
              </a:rPr>
              <a:t>图片展示动画</a:t>
            </a:r>
            <a:endParaRPr lang="nb-NO" altLang="zh-CN" sz="1400" b="1" dirty="0">
              <a:solidFill>
                <a:schemeClr val="tx1">
                  <a:lumMod val="75000"/>
                  <a:lumOff val="25000"/>
                </a:schemeClr>
              </a:solidFill>
              <a:latin typeface="Impact" panose="020B0806030902050204" pitchFamily="34" charset="0"/>
              <a:ea typeface="微软雅黑" panose="020B0503020204020204" pitchFamily="34" charset="-122"/>
              <a:cs typeface="+mn-ea"/>
              <a:sym typeface="Impact" panose="020B0806030902050204" pitchFamily="34" charset="0"/>
            </a:endParaRPr>
          </a:p>
          <a:p>
            <a:pPr>
              <a:lnSpc>
                <a:spcPct val="150000"/>
              </a:lnSpc>
            </a:pPr>
            <a:r>
              <a:rPr lang="zh-CN" altLang="en-US" sz="1050" dirty="0">
                <a:solidFill>
                  <a:schemeClr val="tx1">
                    <a:lumMod val="75000"/>
                    <a:lumOff val="25000"/>
                  </a:schemeClr>
                </a:solidFill>
                <a:latin typeface="Impact" panose="020B0806030902050204" pitchFamily="34" charset="0"/>
                <a:ea typeface="微软雅黑" panose="020B0503020204020204" pitchFamily="34" charset="-122"/>
                <a:cs typeface="+mn-ea"/>
                <a:sym typeface="Impact" panose="020B0806030902050204" pitchFamily="34" charset="0"/>
              </a:rPr>
              <a:t>请在此处输入您的文本，或者复制您的文本粘贴到此处请在此处请在此处输入您的文本，或者复制您的文本粘贴到此处请在此处或者复制您的文本粘贴到此处请在此处</a:t>
            </a:r>
            <a:endParaRPr lang="zh-CN" altLang="en-US" sz="1050" dirty="0">
              <a:solidFill>
                <a:schemeClr val="tx1">
                  <a:lumMod val="75000"/>
                  <a:lumOff val="25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5" name="文本框 8"/>
          <p:cNvSpPr txBox="1"/>
          <p:nvPr/>
        </p:nvSpPr>
        <p:spPr>
          <a:xfrm>
            <a:off x="490449" y="3096914"/>
            <a:ext cx="2815812" cy="1253802"/>
          </a:xfrm>
          <a:prstGeom prst="rect">
            <a:avLst/>
          </a:prstGeom>
          <a:noFill/>
        </p:spPr>
        <p:txBody>
          <a:bodyPr wrap="square" lIns="68559" tIns="34279" rIns="68559" bIns="34279"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400" b="1" dirty="0">
                <a:solidFill>
                  <a:schemeClr val="tx1">
                    <a:lumMod val="75000"/>
                    <a:lumOff val="25000"/>
                  </a:schemeClr>
                </a:solidFill>
                <a:latin typeface="Impact" panose="020B0806030902050204" pitchFamily="34" charset="0"/>
                <a:ea typeface="微软雅黑" panose="020B0503020204020204" pitchFamily="34" charset="-122"/>
                <a:cs typeface="+mn-ea"/>
                <a:sym typeface="Impact" panose="020B0806030902050204" pitchFamily="34" charset="0"/>
              </a:rPr>
              <a:t>点击输入标题</a:t>
            </a:r>
            <a:endParaRPr lang="nb-NO" altLang="zh-CN" sz="1000" b="1" dirty="0">
              <a:solidFill>
                <a:schemeClr val="tx1">
                  <a:lumMod val="75000"/>
                  <a:lumOff val="25000"/>
                </a:schemeClr>
              </a:solidFill>
              <a:latin typeface="Impact" panose="020B0806030902050204" pitchFamily="34" charset="0"/>
              <a:ea typeface="微软雅黑" panose="020B0503020204020204" pitchFamily="34" charset="-122"/>
              <a:cs typeface="+mn-ea"/>
              <a:sym typeface="Impact" panose="020B0806030902050204" pitchFamily="34" charset="0"/>
            </a:endParaRPr>
          </a:p>
          <a:p>
            <a:pPr lvl="0">
              <a:lnSpc>
                <a:spcPct val="150000"/>
              </a:lnSpc>
            </a:pPr>
            <a:r>
              <a:rPr lang="zh-CN" altLang="en-US" sz="1050" dirty="0">
                <a:solidFill>
                  <a:schemeClr val="tx1">
                    <a:lumMod val="75000"/>
                    <a:lumOff val="25000"/>
                  </a:schemeClr>
                </a:solidFill>
                <a:latin typeface="Impact" panose="020B0806030902050204" pitchFamily="34" charset="0"/>
                <a:ea typeface="微软雅黑" panose="020B0503020204020204" pitchFamily="34" charset="-122"/>
                <a:cs typeface="+mn-ea"/>
                <a:sym typeface="Impact" panose="020B0806030902050204" pitchFamily="34" charset="0"/>
              </a:rPr>
              <a:t>请在此处输入您的文本，或者复制您的文本粘贴到此处请在此处请在此处输入您的文本，或者复制您的文本粘贴到此处请在此处或者复制您的文本粘贴到此处请在此处</a:t>
            </a:r>
            <a:endParaRPr lang="zh-CN" altLang="en-US" sz="1050" dirty="0">
              <a:solidFill>
                <a:schemeClr val="tx1">
                  <a:lumMod val="75000"/>
                  <a:lumOff val="25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2" name="文本占位符 1"/>
          <p:cNvSpPr>
            <a:spLocks noGrp="1"/>
          </p:cNvSpPr>
          <p:nvPr>
            <p:ph type="body" sz="quarter" idx="10"/>
          </p:nvPr>
        </p:nvSpPr>
        <p:spPr/>
        <p:txBody>
          <a:bodyPr/>
          <a:lstStyle/>
          <a:p>
            <a:r>
              <a:rPr lang="zh-CN" altLang="en-US" smtClean="0">
                <a:sym typeface="Impact" panose="020B0806030902050204" pitchFamily="34" charset="0"/>
              </a:rPr>
              <a:t>点击输入标题</a:t>
            </a:r>
            <a:endParaRPr lang="zh-CN" altLang="en-US" dirty="0">
              <a:sym typeface="Impact" panose="020B080603090205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4400" advClick="0" advTm="0">
        <p14:honeycomb/>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5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Scale>
                                      <p:cBhvr>
                                        <p:cTn id="11"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1000" decel="50000" fill="hold">
                                          <p:stCondLst>
                                            <p:cond delay="0"/>
                                          </p:stCondLst>
                                        </p:cTn>
                                        <p:tgtEl>
                                          <p:spTgt spid="5"/>
                                        </p:tgtEl>
                                        <p:attrNameLst>
                                          <p:attrName>ppt_x</p:attrName>
                                          <p:attrName>ppt_y</p:attrName>
                                        </p:attrNameLst>
                                      </p:cBhvr>
                                    </p:animMotion>
                                    <p:animEffect transition="in" filter="fade">
                                      <p:cBhvr>
                                        <p:cTn id="13" dur="1000"/>
                                        <p:tgtEl>
                                          <p:spTgt spid="5"/>
                                        </p:tgtEl>
                                      </p:cBhvr>
                                    </p:animEffect>
                                  </p:childTnLst>
                                </p:cTn>
                              </p:par>
                            </p:childTnLst>
                          </p:cTn>
                        </p:par>
                        <p:par>
                          <p:cTn id="14" fill="hold">
                            <p:stCondLst>
                              <p:cond delay="1500"/>
                            </p:stCondLst>
                            <p:childTnLst>
                              <p:par>
                                <p:cTn id="15" presetID="52" presetClass="entr" presetSubtype="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Scale>
                                      <p:cBhvr>
                                        <p:cTn id="17"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6"/>
                                        </p:tgtEl>
                                        <p:attrNameLst>
                                          <p:attrName>ppt_x</p:attrName>
                                          <p:attrName>ppt_y</p:attrName>
                                        </p:attrNameLst>
                                      </p:cBhvr>
                                    </p:animMotion>
                                    <p:animEffect transition="in" filter="fade">
                                      <p:cBhvr>
                                        <p:cTn id="19" dur="1000"/>
                                        <p:tgtEl>
                                          <p:spTgt spid="6"/>
                                        </p:tgtEl>
                                      </p:cBhvr>
                                    </p:animEffect>
                                  </p:childTnLst>
                                </p:cTn>
                              </p:par>
                            </p:childTnLst>
                          </p:cTn>
                        </p:par>
                        <p:par>
                          <p:cTn id="20" fill="hold">
                            <p:stCondLst>
                              <p:cond delay="2500"/>
                            </p:stCondLst>
                            <p:childTnLst>
                              <p:par>
                                <p:cTn id="21" presetID="52"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Scale>
                                      <p:cBhvr>
                                        <p:cTn id="23"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7"/>
                                        </p:tgtEl>
                                        <p:attrNameLst>
                                          <p:attrName>ppt_x</p:attrName>
                                          <p:attrName>ppt_y</p:attrName>
                                        </p:attrNameLst>
                                      </p:cBhvr>
                                    </p:animMotion>
                                    <p:animEffect transition="in" filter="fade">
                                      <p:cBhvr>
                                        <p:cTn id="25" dur="1000"/>
                                        <p:tgtEl>
                                          <p:spTgt spid="7"/>
                                        </p:tgtEl>
                                      </p:cBhvr>
                                    </p:animEffect>
                                  </p:childTnLst>
                                </p:cTn>
                              </p:par>
                            </p:childTnLst>
                          </p:cTn>
                        </p:par>
                        <p:par>
                          <p:cTn id="26" fill="hold">
                            <p:stCondLst>
                              <p:cond delay="3500"/>
                            </p:stCondLst>
                            <p:childTnLst>
                              <p:par>
                                <p:cTn id="27" presetID="52" presetClass="entr" presetSubtype="0"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Scale>
                                      <p:cBhvr>
                                        <p:cTn id="29"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8"/>
                                        </p:tgtEl>
                                        <p:attrNameLst>
                                          <p:attrName>ppt_x</p:attrName>
                                          <p:attrName>ppt_y</p:attrName>
                                        </p:attrNameLst>
                                      </p:cBhvr>
                                    </p:animMotion>
                                    <p:animEffect transition="in" filter="fade">
                                      <p:cBhvr>
                                        <p:cTn id="31" dur="1000"/>
                                        <p:tgtEl>
                                          <p:spTgt spid="8"/>
                                        </p:tgtEl>
                                      </p:cBhvr>
                                    </p:animEffect>
                                  </p:childTnLst>
                                </p:cTn>
                              </p:par>
                            </p:childTnLst>
                          </p:cTn>
                        </p:par>
                        <p:par>
                          <p:cTn id="32" fill="hold">
                            <p:stCondLst>
                              <p:cond delay="4500"/>
                            </p:stCondLst>
                            <p:childTnLst>
                              <p:par>
                                <p:cTn id="33" presetID="52" presetClass="entr" presetSubtype="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Scale>
                                      <p:cBhvr>
                                        <p:cTn id="35"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9"/>
                                        </p:tgtEl>
                                        <p:attrNameLst>
                                          <p:attrName>ppt_x</p:attrName>
                                          <p:attrName>ppt_y</p:attrName>
                                        </p:attrNameLst>
                                      </p:cBhvr>
                                    </p:animMotion>
                                    <p:animEffect transition="in" filter="fade">
                                      <p:cBhvr>
                                        <p:cTn id="37" dur="1000"/>
                                        <p:tgtEl>
                                          <p:spTgt spid="9"/>
                                        </p:tgtEl>
                                      </p:cBhvr>
                                    </p:animEffect>
                                  </p:childTnLst>
                                </p:cTn>
                              </p:par>
                            </p:childTnLst>
                          </p:cTn>
                        </p:par>
                        <p:par>
                          <p:cTn id="38" fill="hold">
                            <p:stCondLst>
                              <p:cond delay="5500"/>
                            </p:stCondLst>
                            <p:childTnLst>
                              <p:par>
                                <p:cTn id="39" presetID="52" presetClass="entr" presetSubtype="0"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Scale>
                                      <p:cBhvr>
                                        <p:cTn id="41"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10"/>
                                        </p:tgtEl>
                                        <p:attrNameLst>
                                          <p:attrName>ppt_x</p:attrName>
                                          <p:attrName>ppt_y</p:attrName>
                                        </p:attrNameLst>
                                      </p:cBhvr>
                                    </p:animMotion>
                                    <p:animEffect transition="in" filter="fade">
                                      <p:cBhvr>
                                        <p:cTn id="43" dur="1000"/>
                                        <p:tgtEl>
                                          <p:spTgt spid="10"/>
                                        </p:tgtEl>
                                      </p:cBhvr>
                                    </p:animEffect>
                                  </p:childTnLst>
                                </p:cTn>
                              </p:par>
                            </p:childTnLst>
                          </p:cTn>
                        </p:par>
                        <p:par>
                          <p:cTn id="44" fill="hold">
                            <p:stCondLst>
                              <p:cond delay="6500"/>
                            </p:stCondLst>
                            <p:childTnLst>
                              <p:par>
                                <p:cTn id="45" presetID="52" presetClass="entr" presetSubtype="0" fill="hold" nodeType="afterEffect">
                                  <p:stCondLst>
                                    <p:cond delay="0"/>
                                  </p:stCondLst>
                                  <p:childTnLst>
                                    <p:set>
                                      <p:cBhvr>
                                        <p:cTn id="46" dur="1" fill="hold">
                                          <p:stCondLst>
                                            <p:cond delay="0"/>
                                          </p:stCondLst>
                                        </p:cTn>
                                        <p:tgtEl>
                                          <p:spTgt spid="11"/>
                                        </p:tgtEl>
                                        <p:attrNameLst>
                                          <p:attrName>style.visibility</p:attrName>
                                        </p:attrNameLst>
                                      </p:cBhvr>
                                      <p:to>
                                        <p:strVal val="visible"/>
                                      </p:to>
                                    </p:set>
                                    <p:animScale>
                                      <p:cBhvr>
                                        <p:cTn id="47"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1000" decel="50000" fill="hold">
                                          <p:stCondLst>
                                            <p:cond delay="0"/>
                                          </p:stCondLst>
                                        </p:cTn>
                                        <p:tgtEl>
                                          <p:spTgt spid="11"/>
                                        </p:tgtEl>
                                        <p:attrNameLst>
                                          <p:attrName>ppt_x</p:attrName>
                                          <p:attrName>ppt_y</p:attrName>
                                        </p:attrNameLst>
                                      </p:cBhvr>
                                    </p:animMotion>
                                    <p:animEffect transition="in" filter="fade">
                                      <p:cBhvr>
                                        <p:cTn id="49" dur="1000"/>
                                        <p:tgtEl>
                                          <p:spTgt spid="11"/>
                                        </p:tgtEl>
                                      </p:cBhvr>
                                    </p:animEffect>
                                  </p:childTnLst>
                                </p:cTn>
                              </p:par>
                            </p:childTnLst>
                          </p:cTn>
                        </p:par>
                        <p:par>
                          <p:cTn id="50" fill="hold">
                            <p:stCondLst>
                              <p:cond delay="7500"/>
                            </p:stCondLst>
                            <p:childTnLst>
                              <p:par>
                                <p:cTn id="51" presetID="52" presetClass="entr" presetSubtype="0" fill="hold" nodeType="afterEffect">
                                  <p:stCondLst>
                                    <p:cond delay="0"/>
                                  </p:stCondLst>
                                  <p:childTnLst>
                                    <p:set>
                                      <p:cBhvr>
                                        <p:cTn id="52" dur="1" fill="hold">
                                          <p:stCondLst>
                                            <p:cond delay="0"/>
                                          </p:stCondLst>
                                        </p:cTn>
                                        <p:tgtEl>
                                          <p:spTgt spid="12"/>
                                        </p:tgtEl>
                                        <p:attrNameLst>
                                          <p:attrName>style.visibility</p:attrName>
                                        </p:attrNameLst>
                                      </p:cBhvr>
                                      <p:to>
                                        <p:strVal val="visible"/>
                                      </p:to>
                                    </p:set>
                                    <p:animScale>
                                      <p:cBhvr>
                                        <p:cTn id="53"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4" dur="1000" decel="50000" fill="hold">
                                          <p:stCondLst>
                                            <p:cond delay="0"/>
                                          </p:stCondLst>
                                        </p:cTn>
                                        <p:tgtEl>
                                          <p:spTgt spid="12"/>
                                        </p:tgtEl>
                                        <p:attrNameLst>
                                          <p:attrName>ppt_x</p:attrName>
                                          <p:attrName>ppt_y</p:attrName>
                                        </p:attrNameLst>
                                      </p:cBhvr>
                                    </p:animMotion>
                                    <p:animEffect transition="in" filter="fade">
                                      <p:cBhvr>
                                        <p:cTn id="55" dur="1000"/>
                                        <p:tgtEl>
                                          <p:spTgt spid="12"/>
                                        </p:tgtEl>
                                      </p:cBhvr>
                                    </p:animEffect>
                                  </p:childTnLst>
                                </p:cTn>
                              </p:par>
                            </p:childTnLst>
                          </p:cTn>
                        </p:par>
                        <p:par>
                          <p:cTn id="56" fill="hold">
                            <p:stCondLst>
                              <p:cond delay="8500"/>
                            </p:stCondLst>
                            <p:childTnLst>
                              <p:par>
                                <p:cTn id="57" presetID="52" presetClass="entr" presetSubtype="0" fill="hold" nodeType="afterEffect">
                                  <p:stCondLst>
                                    <p:cond delay="0"/>
                                  </p:stCondLst>
                                  <p:childTnLst>
                                    <p:set>
                                      <p:cBhvr>
                                        <p:cTn id="58" dur="1" fill="hold">
                                          <p:stCondLst>
                                            <p:cond delay="0"/>
                                          </p:stCondLst>
                                        </p:cTn>
                                        <p:tgtEl>
                                          <p:spTgt spid="13"/>
                                        </p:tgtEl>
                                        <p:attrNameLst>
                                          <p:attrName>style.visibility</p:attrName>
                                        </p:attrNameLst>
                                      </p:cBhvr>
                                      <p:to>
                                        <p:strVal val="visible"/>
                                      </p:to>
                                    </p:set>
                                    <p:animScale>
                                      <p:cBhvr>
                                        <p:cTn id="59"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0" dur="1000" decel="50000" fill="hold">
                                          <p:stCondLst>
                                            <p:cond delay="0"/>
                                          </p:stCondLst>
                                        </p:cTn>
                                        <p:tgtEl>
                                          <p:spTgt spid="13"/>
                                        </p:tgtEl>
                                        <p:attrNameLst>
                                          <p:attrName>ppt_x</p:attrName>
                                          <p:attrName>ppt_y</p:attrName>
                                        </p:attrNameLst>
                                      </p:cBhvr>
                                    </p:animMotion>
                                    <p:animEffect transition="in" filter="fade">
                                      <p:cBhvr>
                                        <p:cTn id="61" dur="1000"/>
                                        <p:tgtEl>
                                          <p:spTgt spid="13"/>
                                        </p:tgtEl>
                                      </p:cBhvr>
                                    </p:animEffect>
                                  </p:childTnLst>
                                </p:cTn>
                              </p:par>
                            </p:childTnLst>
                          </p:cTn>
                        </p:par>
                        <p:par>
                          <p:cTn id="62" fill="hold">
                            <p:stCondLst>
                              <p:cond delay="9500"/>
                            </p:stCondLst>
                            <p:childTnLst>
                              <p:par>
                                <p:cTn id="63" presetID="22" presetClass="entr" presetSubtype="8" fill="hold" grpId="0" nodeType="after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wipe(left)">
                                      <p:cBhvr>
                                        <p:cTn id="65" dur="500"/>
                                        <p:tgtEl>
                                          <p:spTgt spid="14"/>
                                        </p:tgtEl>
                                      </p:cBhvr>
                                    </p:animEffect>
                                  </p:childTnLst>
                                </p:cTn>
                              </p:par>
                            </p:childTnLst>
                          </p:cTn>
                        </p:par>
                        <p:par>
                          <p:cTn id="66" fill="hold">
                            <p:stCondLst>
                              <p:cond delay="10000"/>
                            </p:stCondLst>
                            <p:childTnLst>
                              <p:par>
                                <p:cTn id="67" presetID="22" presetClass="entr" presetSubtype="8" fill="hold" grpId="0" nodeType="afterEffect">
                                  <p:stCondLst>
                                    <p:cond delay="0"/>
                                  </p:stCondLst>
                                  <p:childTnLst>
                                    <p:set>
                                      <p:cBhvr>
                                        <p:cTn id="68" dur="1" fill="hold">
                                          <p:stCondLst>
                                            <p:cond delay="0"/>
                                          </p:stCondLst>
                                        </p:cTn>
                                        <p:tgtEl>
                                          <p:spTgt spid="15"/>
                                        </p:tgtEl>
                                        <p:attrNameLst>
                                          <p:attrName>style.visibility</p:attrName>
                                        </p:attrNameLst>
                                      </p:cBhvr>
                                      <p:to>
                                        <p:strVal val="visible"/>
                                      </p:to>
                                    </p:set>
                                    <p:animEffect transition="in" filter="wipe(left)">
                                      <p:cBhvr>
                                        <p:cTn id="6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4" grpId="0"/>
      <p:bldP spid="1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a:spLocks noChangeAspect="1"/>
          </p:cNvSpPr>
          <p:nvPr/>
        </p:nvSpPr>
        <p:spPr>
          <a:xfrm>
            <a:off x="3817245" y="1922230"/>
            <a:ext cx="420137" cy="420138"/>
          </a:xfrm>
          <a:prstGeom prst="ellipse">
            <a:avLst/>
          </a:prstGeom>
          <a:solidFill>
            <a:schemeClr val="accent5">
              <a:lumMod val="60000"/>
              <a:lumOff val="40000"/>
            </a:schemeClr>
          </a:solidFill>
          <a:ln w="50800">
            <a:noFill/>
          </a:ln>
          <a:effectLst>
            <a:outerShdw blurRad="190500" dist="1905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20000"/>
              </a:lnSpc>
              <a:defRPr/>
            </a:pPr>
            <a:r>
              <a:rPr lang="en-US" altLang="zh-CN" sz="995" dirty="0">
                <a:solidFill>
                  <a:srgbClr val="FFFFFF"/>
                </a:solidFill>
                <a:latin typeface="Impact" panose="020B0806030902050204" pitchFamily="34" charset="0"/>
                <a:ea typeface="微软雅黑" panose="020B0503020204020204" pitchFamily="34" charset="-122"/>
                <a:cs typeface="+mn-ea"/>
                <a:sym typeface="Impact" panose="020B0806030902050204" pitchFamily="34" charset="0"/>
              </a:rPr>
              <a:t>03</a:t>
            </a:r>
            <a:endParaRPr lang="zh-CN" altLang="zh-CN" sz="995" dirty="0">
              <a:solidFill>
                <a:srgbClr val="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2" name="Rounded Rectangle 11"/>
          <p:cNvSpPr>
            <a:spLocks noChangeAspect="1"/>
          </p:cNvSpPr>
          <p:nvPr/>
        </p:nvSpPr>
        <p:spPr>
          <a:xfrm>
            <a:off x="3817244" y="2766353"/>
            <a:ext cx="421328" cy="421328"/>
          </a:xfrm>
          <a:prstGeom prst="ellipse">
            <a:avLst/>
          </a:prstGeom>
          <a:solidFill>
            <a:schemeClr val="accent5">
              <a:lumMod val="60000"/>
              <a:lumOff val="40000"/>
            </a:schemeClr>
          </a:solidFill>
          <a:ln w="50800">
            <a:noFill/>
          </a:ln>
          <a:effectLst>
            <a:outerShdw blurRad="190500" dist="1905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20000"/>
              </a:lnSpc>
              <a:defRPr/>
            </a:pPr>
            <a:r>
              <a:rPr lang="en-US" altLang="zh-CN" sz="995" dirty="0">
                <a:solidFill>
                  <a:srgbClr val="FFFFFF"/>
                </a:solidFill>
                <a:latin typeface="Impact" panose="020B0806030902050204" pitchFamily="34" charset="0"/>
                <a:ea typeface="微软雅黑" panose="020B0503020204020204" pitchFamily="34" charset="-122"/>
                <a:cs typeface="+mn-ea"/>
                <a:sym typeface="Impact" panose="020B0806030902050204" pitchFamily="34" charset="0"/>
              </a:rPr>
              <a:t>05</a:t>
            </a:r>
            <a:endParaRPr lang="zh-CN" altLang="zh-CN" sz="995" dirty="0">
              <a:solidFill>
                <a:srgbClr val="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5" name="Rounded Rectangle 14"/>
          <p:cNvSpPr>
            <a:spLocks noChangeAspect="1"/>
          </p:cNvSpPr>
          <p:nvPr/>
        </p:nvSpPr>
        <p:spPr>
          <a:xfrm>
            <a:off x="3817244" y="1076917"/>
            <a:ext cx="421328" cy="421328"/>
          </a:xfrm>
          <a:prstGeom prst="ellipse">
            <a:avLst/>
          </a:prstGeom>
          <a:solidFill>
            <a:schemeClr val="accent5">
              <a:lumMod val="60000"/>
              <a:lumOff val="40000"/>
            </a:schemeClr>
          </a:solidFill>
          <a:ln w="50800">
            <a:noFill/>
          </a:ln>
          <a:effectLst>
            <a:outerShdw blurRad="190500" dist="1905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20000"/>
              </a:lnSpc>
              <a:defRPr/>
            </a:pPr>
            <a:r>
              <a:rPr lang="en-US" altLang="zh-CN" sz="995" dirty="0">
                <a:solidFill>
                  <a:srgbClr val="FFFFFF"/>
                </a:solidFill>
                <a:latin typeface="Impact" panose="020B0806030902050204" pitchFamily="34" charset="0"/>
                <a:ea typeface="微软雅黑" panose="020B0503020204020204" pitchFamily="34" charset="-122"/>
                <a:cs typeface="+mn-ea"/>
                <a:sym typeface="Impact" panose="020B0806030902050204" pitchFamily="34" charset="0"/>
              </a:rPr>
              <a:t>01</a:t>
            </a:r>
            <a:endParaRPr lang="zh-CN" altLang="zh-CN" sz="995" dirty="0">
              <a:solidFill>
                <a:srgbClr val="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7" name="Rounded Rectangle 16"/>
          <p:cNvSpPr>
            <a:spLocks noChangeAspect="1"/>
          </p:cNvSpPr>
          <p:nvPr/>
        </p:nvSpPr>
        <p:spPr>
          <a:xfrm>
            <a:off x="6446663" y="2915603"/>
            <a:ext cx="421328" cy="420138"/>
          </a:xfrm>
          <a:prstGeom prst="ellipse">
            <a:avLst/>
          </a:prstGeom>
          <a:solidFill>
            <a:schemeClr val="accent2"/>
          </a:solidFill>
          <a:ln w="50800">
            <a:noFill/>
          </a:ln>
          <a:effectLst>
            <a:outerShdw blurRad="190500" dist="1905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20000"/>
              </a:lnSpc>
              <a:defRPr/>
            </a:pPr>
            <a:r>
              <a:rPr lang="en-US" altLang="zh-CN" sz="995" dirty="0">
                <a:solidFill>
                  <a:srgbClr val="FFFFFF"/>
                </a:solidFill>
                <a:latin typeface="Impact" panose="020B0806030902050204" pitchFamily="34" charset="0"/>
                <a:ea typeface="微软雅黑" panose="020B0503020204020204" pitchFamily="34" charset="-122"/>
                <a:cs typeface="+mn-ea"/>
                <a:sym typeface="Impact" panose="020B0806030902050204" pitchFamily="34" charset="0"/>
              </a:rPr>
              <a:t>04</a:t>
            </a:r>
            <a:endParaRPr lang="zh-CN" altLang="zh-CN" sz="995" dirty="0">
              <a:solidFill>
                <a:srgbClr val="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18" name="Rounded Rectangle 17"/>
          <p:cNvSpPr>
            <a:spLocks noChangeAspect="1"/>
          </p:cNvSpPr>
          <p:nvPr/>
        </p:nvSpPr>
        <p:spPr>
          <a:xfrm>
            <a:off x="6427744" y="3828152"/>
            <a:ext cx="421328" cy="421328"/>
          </a:xfrm>
          <a:prstGeom prst="ellipse">
            <a:avLst/>
          </a:prstGeom>
          <a:solidFill>
            <a:schemeClr val="accent2"/>
          </a:solidFill>
          <a:ln w="50800">
            <a:noFill/>
          </a:ln>
          <a:effectLst>
            <a:outerShdw blurRad="190500" dist="1905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20000"/>
              </a:lnSpc>
              <a:defRPr/>
            </a:pPr>
            <a:r>
              <a:rPr lang="en-US" altLang="zh-CN" sz="995" dirty="0">
                <a:solidFill>
                  <a:srgbClr val="FFFFFF"/>
                </a:solidFill>
                <a:latin typeface="Impact" panose="020B0806030902050204" pitchFamily="34" charset="0"/>
                <a:ea typeface="微软雅黑" panose="020B0503020204020204" pitchFamily="34" charset="-122"/>
                <a:cs typeface="+mn-ea"/>
                <a:sym typeface="Impact" panose="020B0806030902050204" pitchFamily="34" charset="0"/>
              </a:rPr>
              <a:t>06</a:t>
            </a:r>
            <a:endParaRPr lang="zh-CN" altLang="zh-CN" sz="995" dirty="0">
              <a:solidFill>
                <a:srgbClr val="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24" name="Rounded Rectangle 23"/>
          <p:cNvSpPr>
            <a:spLocks noChangeAspect="1"/>
          </p:cNvSpPr>
          <p:nvPr/>
        </p:nvSpPr>
        <p:spPr>
          <a:xfrm>
            <a:off x="6438381" y="2028081"/>
            <a:ext cx="421328" cy="421328"/>
          </a:xfrm>
          <a:prstGeom prst="ellipse">
            <a:avLst/>
          </a:prstGeom>
          <a:solidFill>
            <a:schemeClr val="accent2"/>
          </a:solidFill>
          <a:ln w="50800">
            <a:noFill/>
          </a:ln>
          <a:effectLst>
            <a:outerShdw blurRad="190500" dist="1905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20000"/>
              </a:lnSpc>
              <a:defRPr/>
            </a:pPr>
            <a:r>
              <a:rPr lang="en-US" altLang="zh-CN" sz="995" dirty="0">
                <a:solidFill>
                  <a:srgbClr val="FFFFFF"/>
                </a:solidFill>
                <a:latin typeface="Impact" panose="020B0806030902050204" pitchFamily="34" charset="0"/>
                <a:ea typeface="微软雅黑" panose="020B0503020204020204" pitchFamily="34" charset="-122"/>
                <a:cs typeface="+mn-ea"/>
                <a:sym typeface="Impact" panose="020B0806030902050204" pitchFamily="34" charset="0"/>
              </a:rPr>
              <a:t>02</a:t>
            </a:r>
            <a:endParaRPr lang="zh-CN" altLang="zh-CN" sz="995" dirty="0">
              <a:solidFill>
                <a:srgbClr val="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nvGrpSpPr>
          <p:cNvPr id="4" name="Group 25"/>
          <p:cNvGrpSpPr/>
          <p:nvPr/>
        </p:nvGrpSpPr>
        <p:grpSpPr bwMode="auto">
          <a:xfrm>
            <a:off x="4331474" y="1065986"/>
            <a:ext cx="1971034" cy="2514894"/>
            <a:chOff x="7045224" y="2078155"/>
            <a:chExt cx="4137667" cy="2019403"/>
          </a:xfrm>
        </p:grpSpPr>
        <p:sp>
          <p:nvSpPr>
            <p:cNvPr id="33816" name="TextBox 26"/>
            <p:cNvSpPr txBox="1">
              <a:spLocks noChangeArrowheads="1"/>
            </p:cNvSpPr>
            <p:nvPr/>
          </p:nvSpPr>
          <p:spPr bwMode="auto">
            <a:xfrm>
              <a:off x="7045224" y="2078155"/>
              <a:ext cx="4137667" cy="56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eaLnBrk="0" fontAlgn="base" hangingPunct="0">
                <a:spcBef>
                  <a:spcPct val="0"/>
                </a:spcBef>
                <a:spcAft>
                  <a:spcPct val="0"/>
                </a:spcAft>
                <a:defRPr>
                  <a:solidFill>
                    <a:schemeClr val="tx1"/>
                  </a:solidFill>
                  <a:latin typeface="Calibri" panose="020F0502020204030204" charset="0"/>
                </a:defRPr>
              </a:lvl6pPr>
              <a:lvl7pPr marL="2971800" indent="-228600" eaLnBrk="0" fontAlgn="base" hangingPunct="0">
                <a:spcBef>
                  <a:spcPct val="0"/>
                </a:spcBef>
                <a:spcAft>
                  <a:spcPct val="0"/>
                </a:spcAft>
                <a:defRPr>
                  <a:solidFill>
                    <a:schemeClr val="tx1"/>
                  </a:solidFill>
                  <a:latin typeface="Calibri" panose="020F0502020204030204" charset="0"/>
                </a:defRPr>
              </a:lvl7pPr>
              <a:lvl8pPr marL="3429000" indent="-228600" eaLnBrk="0" fontAlgn="base" hangingPunct="0">
                <a:spcBef>
                  <a:spcPct val="0"/>
                </a:spcBef>
                <a:spcAft>
                  <a:spcPct val="0"/>
                </a:spcAft>
                <a:defRPr>
                  <a:solidFill>
                    <a:schemeClr val="tx1"/>
                  </a:solidFill>
                  <a:latin typeface="Calibri" panose="020F0502020204030204" charset="0"/>
                </a:defRPr>
              </a:lvl8pPr>
              <a:lvl9pPr marL="3886200" indent="-228600" eaLnBrk="0" fontAlgn="base" hangingPunct="0">
                <a:spcBef>
                  <a:spcPct val="0"/>
                </a:spcBef>
                <a:spcAft>
                  <a:spcPct val="0"/>
                </a:spcAft>
                <a:defRPr>
                  <a:solidFill>
                    <a:schemeClr val="tx1"/>
                  </a:solidFill>
                  <a:latin typeface="Calibri" panose="020F0502020204030204" charset="0"/>
                </a:defRPr>
              </a:lvl9pPr>
            </a:lstStyle>
            <a:p>
              <a:pPr>
                <a:lnSpc>
                  <a:spcPct val="120000"/>
                </a:lnSpc>
              </a:pPr>
              <a:r>
                <a:rPr lang="zh-CN" altLang="en-US" sz="1100" dirty="0">
                  <a:solidFill>
                    <a:schemeClr val="tx1">
                      <a:lumMod val="75000"/>
                      <a:lumOff val="25000"/>
                    </a:schemeClr>
                  </a:solidFill>
                  <a:latin typeface="Impact" panose="020B0806030902050204" pitchFamily="34" charset="0"/>
                  <a:ea typeface="微软雅黑" panose="020B0503020204020204" pitchFamily="34" charset="-122"/>
                  <a:cs typeface="+mn-ea"/>
                  <a:sym typeface="Impact" panose="020B0806030902050204" pitchFamily="34" charset="0"/>
                </a:rPr>
                <a:t>请替换文字内容</a:t>
              </a:r>
              <a:endParaRPr lang="id-ID" altLang="zh-CN" sz="1100" dirty="0">
                <a:solidFill>
                  <a:schemeClr val="tx1">
                    <a:lumMod val="75000"/>
                    <a:lumOff val="25000"/>
                  </a:schemeClr>
                </a:solidFill>
                <a:latin typeface="Impact" panose="020B0806030902050204" pitchFamily="34" charset="0"/>
                <a:ea typeface="微软雅黑" panose="020B0503020204020204" pitchFamily="34" charset="-122"/>
                <a:cs typeface="+mn-ea"/>
                <a:sym typeface="Impact" panose="020B0806030902050204" pitchFamily="34" charset="0"/>
              </a:endParaRPr>
            </a:p>
            <a:p>
              <a:pPr>
                <a:lnSpc>
                  <a:spcPct val="120000"/>
                </a:lnSpc>
              </a:pPr>
              <a:r>
                <a:rPr lang="zh-CN" altLang="en-US" sz="900" dirty="0">
                  <a:solidFill>
                    <a:schemeClr val="tx1">
                      <a:lumMod val="75000"/>
                      <a:lumOff val="25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id-ID" altLang="zh-CN" sz="900" dirty="0">
                <a:solidFill>
                  <a:schemeClr val="tx1">
                    <a:lumMod val="75000"/>
                    <a:lumOff val="25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33817" name="TextBox 27"/>
            <p:cNvSpPr txBox="1">
              <a:spLocks noChangeArrowheads="1"/>
            </p:cNvSpPr>
            <p:nvPr/>
          </p:nvSpPr>
          <p:spPr bwMode="auto">
            <a:xfrm>
              <a:off x="7045224" y="3534258"/>
              <a:ext cx="4137667" cy="56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eaLnBrk="0" fontAlgn="base" hangingPunct="0">
                <a:spcBef>
                  <a:spcPct val="0"/>
                </a:spcBef>
                <a:spcAft>
                  <a:spcPct val="0"/>
                </a:spcAft>
                <a:defRPr>
                  <a:solidFill>
                    <a:schemeClr val="tx1"/>
                  </a:solidFill>
                  <a:latin typeface="Calibri" panose="020F0502020204030204" charset="0"/>
                </a:defRPr>
              </a:lvl6pPr>
              <a:lvl7pPr marL="2971800" indent="-228600" eaLnBrk="0" fontAlgn="base" hangingPunct="0">
                <a:spcBef>
                  <a:spcPct val="0"/>
                </a:spcBef>
                <a:spcAft>
                  <a:spcPct val="0"/>
                </a:spcAft>
                <a:defRPr>
                  <a:solidFill>
                    <a:schemeClr val="tx1"/>
                  </a:solidFill>
                  <a:latin typeface="Calibri" panose="020F0502020204030204" charset="0"/>
                </a:defRPr>
              </a:lvl7pPr>
              <a:lvl8pPr marL="3429000" indent="-228600" eaLnBrk="0" fontAlgn="base" hangingPunct="0">
                <a:spcBef>
                  <a:spcPct val="0"/>
                </a:spcBef>
                <a:spcAft>
                  <a:spcPct val="0"/>
                </a:spcAft>
                <a:defRPr>
                  <a:solidFill>
                    <a:schemeClr val="tx1"/>
                  </a:solidFill>
                  <a:latin typeface="Calibri" panose="020F0502020204030204" charset="0"/>
                </a:defRPr>
              </a:lvl8pPr>
              <a:lvl9pPr marL="3886200" indent="-228600" eaLnBrk="0" fontAlgn="base" hangingPunct="0">
                <a:spcBef>
                  <a:spcPct val="0"/>
                </a:spcBef>
                <a:spcAft>
                  <a:spcPct val="0"/>
                </a:spcAft>
                <a:defRPr>
                  <a:solidFill>
                    <a:schemeClr val="tx1"/>
                  </a:solidFill>
                  <a:latin typeface="Calibri" panose="020F0502020204030204" charset="0"/>
                </a:defRPr>
              </a:lvl9pPr>
            </a:lstStyle>
            <a:p>
              <a:pPr>
                <a:lnSpc>
                  <a:spcPct val="120000"/>
                </a:lnSpc>
              </a:pPr>
              <a:r>
                <a:rPr lang="zh-CN" altLang="en-US" sz="1100" dirty="0">
                  <a:solidFill>
                    <a:schemeClr val="tx1">
                      <a:lumMod val="75000"/>
                      <a:lumOff val="25000"/>
                    </a:schemeClr>
                  </a:solidFill>
                  <a:latin typeface="Impact" panose="020B0806030902050204" pitchFamily="34" charset="0"/>
                  <a:ea typeface="微软雅黑" panose="020B0503020204020204" pitchFamily="34" charset="-122"/>
                  <a:cs typeface="+mn-ea"/>
                  <a:sym typeface="Impact" panose="020B0806030902050204" pitchFamily="34" charset="0"/>
                </a:rPr>
                <a:t>请替换文字内容</a:t>
              </a:r>
              <a:endParaRPr lang="id-ID" altLang="zh-CN" sz="1100" dirty="0">
                <a:solidFill>
                  <a:schemeClr val="tx1">
                    <a:lumMod val="75000"/>
                    <a:lumOff val="25000"/>
                  </a:schemeClr>
                </a:solidFill>
                <a:latin typeface="Impact" panose="020B0806030902050204" pitchFamily="34" charset="0"/>
                <a:ea typeface="微软雅黑" panose="020B0503020204020204" pitchFamily="34" charset="-122"/>
                <a:cs typeface="+mn-ea"/>
                <a:sym typeface="Impact" panose="020B0806030902050204" pitchFamily="34" charset="0"/>
              </a:endParaRPr>
            </a:p>
            <a:p>
              <a:pPr>
                <a:lnSpc>
                  <a:spcPct val="120000"/>
                </a:lnSpc>
              </a:pPr>
              <a:r>
                <a:rPr lang="zh-CN" altLang="en-US" sz="900" dirty="0">
                  <a:solidFill>
                    <a:schemeClr val="tx1">
                      <a:lumMod val="75000"/>
                      <a:lumOff val="25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id-ID" altLang="zh-CN" sz="900" dirty="0">
                <a:solidFill>
                  <a:schemeClr val="tx1">
                    <a:lumMod val="75000"/>
                    <a:lumOff val="25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33818" name="TextBox 29"/>
            <p:cNvSpPr txBox="1">
              <a:spLocks noChangeArrowheads="1"/>
            </p:cNvSpPr>
            <p:nvPr/>
          </p:nvSpPr>
          <p:spPr bwMode="auto">
            <a:xfrm>
              <a:off x="7045224" y="2827642"/>
              <a:ext cx="4137667" cy="29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eaLnBrk="0" fontAlgn="base" hangingPunct="0">
                <a:spcBef>
                  <a:spcPct val="0"/>
                </a:spcBef>
                <a:spcAft>
                  <a:spcPct val="0"/>
                </a:spcAft>
                <a:defRPr>
                  <a:solidFill>
                    <a:schemeClr val="tx1"/>
                  </a:solidFill>
                  <a:latin typeface="Calibri" panose="020F0502020204030204" charset="0"/>
                </a:defRPr>
              </a:lvl6pPr>
              <a:lvl7pPr marL="2971800" indent="-228600" eaLnBrk="0" fontAlgn="base" hangingPunct="0">
                <a:spcBef>
                  <a:spcPct val="0"/>
                </a:spcBef>
                <a:spcAft>
                  <a:spcPct val="0"/>
                </a:spcAft>
                <a:defRPr>
                  <a:solidFill>
                    <a:schemeClr val="tx1"/>
                  </a:solidFill>
                  <a:latin typeface="Calibri" panose="020F0502020204030204" charset="0"/>
                </a:defRPr>
              </a:lvl7pPr>
              <a:lvl8pPr marL="3429000" indent="-228600" eaLnBrk="0" fontAlgn="base" hangingPunct="0">
                <a:spcBef>
                  <a:spcPct val="0"/>
                </a:spcBef>
                <a:spcAft>
                  <a:spcPct val="0"/>
                </a:spcAft>
                <a:defRPr>
                  <a:solidFill>
                    <a:schemeClr val="tx1"/>
                  </a:solidFill>
                  <a:latin typeface="Calibri" panose="020F0502020204030204" charset="0"/>
                </a:defRPr>
              </a:lvl8pPr>
              <a:lvl9pPr marL="3886200" indent="-228600" eaLnBrk="0" fontAlgn="base" hangingPunct="0">
                <a:spcBef>
                  <a:spcPct val="0"/>
                </a:spcBef>
                <a:spcAft>
                  <a:spcPct val="0"/>
                </a:spcAft>
                <a:defRPr>
                  <a:solidFill>
                    <a:schemeClr val="tx1"/>
                  </a:solidFill>
                  <a:latin typeface="Calibri" panose="020F0502020204030204" charset="0"/>
                </a:defRPr>
              </a:lvl9pPr>
            </a:lstStyle>
            <a:p>
              <a:pPr>
                <a:lnSpc>
                  <a:spcPct val="120000"/>
                </a:lnSpc>
              </a:pPr>
              <a:r>
                <a:rPr lang="zh-CN" altLang="en-US" sz="1100" dirty="0">
                  <a:solidFill>
                    <a:schemeClr val="tx1">
                      <a:lumMod val="75000"/>
                      <a:lumOff val="25000"/>
                    </a:schemeClr>
                  </a:solidFill>
                  <a:latin typeface="Impact" panose="020B0806030902050204" pitchFamily="34" charset="0"/>
                  <a:ea typeface="微软雅黑" panose="020B0503020204020204" pitchFamily="34" charset="-122"/>
                  <a:cs typeface="+mn-ea"/>
                  <a:sym typeface="Impact" panose="020B0806030902050204" pitchFamily="34" charset="0"/>
                </a:rPr>
                <a:t>请替换文字内容</a:t>
              </a:r>
              <a:endParaRPr lang="id-ID" altLang="zh-CN" sz="1100" dirty="0">
                <a:solidFill>
                  <a:schemeClr val="tx1">
                    <a:lumMod val="75000"/>
                    <a:lumOff val="25000"/>
                  </a:schemeClr>
                </a:solidFill>
                <a:latin typeface="Impact" panose="020B0806030902050204" pitchFamily="34" charset="0"/>
                <a:ea typeface="微软雅黑" panose="020B0503020204020204" pitchFamily="34" charset="-122"/>
                <a:cs typeface="+mn-ea"/>
                <a:sym typeface="Impact" panose="020B0806030902050204" pitchFamily="34" charset="0"/>
              </a:endParaRPr>
            </a:p>
            <a:p>
              <a:pPr>
                <a:lnSpc>
                  <a:spcPct val="120000"/>
                </a:lnSpc>
              </a:pPr>
              <a:r>
                <a:rPr lang="zh-CN" altLang="en-US" sz="900" dirty="0">
                  <a:solidFill>
                    <a:schemeClr val="tx1">
                      <a:lumMod val="75000"/>
                      <a:lumOff val="25000"/>
                    </a:schemeClr>
                  </a:solidFill>
                  <a:latin typeface="Impact" panose="020B0806030902050204" pitchFamily="34" charset="0"/>
                  <a:ea typeface="微软雅黑" panose="020B0503020204020204" pitchFamily="34" charset="-122"/>
                  <a:cs typeface="+mn-ea"/>
                  <a:sym typeface="Impact" panose="020B0806030902050204" pitchFamily="34" charset="0"/>
                </a:rPr>
                <a:t>点</a:t>
              </a:r>
              <a:r>
                <a:rPr lang="zh-CN" altLang="en-US" sz="900" dirty="0" smtClean="0">
                  <a:solidFill>
                    <a:schemeClr val="tx1">
                      <a:lumMod val="75000"/>
                      <a:lumOff val="25000"/>
                    </a:schemeClr>
                  </a:solidFill>
                  <a:latin typeface="Impact" panose="020B0806030902050204" pitchFamily="34" charset="0"/>
                  <a:ea typeface="微软雅黑" panose="020B0503020204020204" pitchFamily="34" charset="-122"/>
                  <a:cs typeface="+mn-ea"/>
                  <a:sym typeface="Impact" panose="020B0806030902050204" pitchFamily="34" charset="0"/>
                </a:rPr>
                <a:t>击 </a:t>
              </a:r>
              <a:endParaRPr lang="id-ID" altLang="zh-CN" sz="900" dirty="0">
                <a:solidFill>
                  <a:schemeClr val="tx1">
                    <a:lumMod val="75000"/>
                    <a:lumOff val="25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7" name="Group 30"/>
          <p:cNvGrpSpPr/>
          <p:nvPr/>
        </p:nvGrpSpPr>
        <p:grpSpPr bwMode="auto">
          <a:xfrm>
            <a:off x="6900174" y="2019533"/>
            <a:ext cx="1988813" cy="2515013"/>
            <a:chOff x="7045224" y="2078155"/>
            <a:chExt cx="4137667" cy="2019367"/>
          </a:xfrm>
        </p:grpSpPr>
        <p:sp>
          <p:nvSpPr>
            <p:cNvPr id="33813" name="TextBox 31"/>
            <p:cNvSpPr txBox="1">
              <a:spLocks noChangeArrowheads="1"/>
            </p:cNvSpPr>
            <p:nvPr/>
          </p:nvSpPr>
          <p:spPr bwMode="auto">
            <a:xfrm>
              <a:off x="7045224" y="2078155"/>
              <a:ext cx="4137667" cy="56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eaLnBrk="0" fontAlgn="base" hangingPunct="0">
                <a:spcBef>
                  <a:spcPct val="0"/>
                </a:spcBef>
                <a:spcAft>
                  <a:spcPct val="0"/>
                </a:spcAft>
                <a:defRPr>
                  <a:solidFill>
                    <a:schemeClr val="tx1"/>
                  </a:solidFill>
                  <a:latin typeface="Calibri" panose="020F0502020204030204" charset="0"/>
                </a:defRPr>
              </a:lvl6pPr>
              <a:lvl7pPr marL="2971800" indent="-228600" eaLnBrk="0" fontAlgn="base" hangingPunct="0">
                <a:spcBef>
                  <a:spcPct val="0"/>
                </a:spcBef>
                <a:spcAft>
                  <a:spcPct val="0"/>
                </a:spcAft>
                <a:defRPr>
                  <a:solidFill>
                    <a:schemeClr val="tx1"/>
                  </a:solidFill>
                  <a:latin typeface="Calibri" panose="020F0502020204030204" charset="0"/>
                </a:defRPr>
              </a:lvl7pPr>
              <a:lvl8pPr marL="3429000" indent="-228600" eaLnBrk="0" fontAlgn="base" hangingPunct="0">
                <a:spcBef>
                  <a:spcPct val="0"/>
                </a:spcBef>
                <a:spcAft>
                  <a:spcPct val="0"/>
                </a:spcAft>
                <a:defRPr>
                  <a:solidFill>
                    <a:schemeClr val="tx1"/>
                  </a:solidFill>
                  <a:latin typeface="Calibri" panose="020F0502020204030204" charset="0"/>
                </a:defRPr>
              </a:lvl8pPr>
              <a:lvl9pPr marL="3886200" indent="-228600" eaLnBrk="0" fontAlgn="base" hangingPunct="0">
                <a:spcBef>
                  <a:spcPct val="0"/>
                </a:spcBef>
                <a:spcAft>
                  <a:spcPct val="0"/>
                </a:spcAft>
                <a:defRPr>
                  <a:solidFill>
                    <a:schemeClr val="tx1"/>
                  </a:solidFill>
                  <a:latin typeface="Calibri" panose="020F0502020204030204" charset="0"/>
                </a:defRPr>
              </a:lvl9pPr>
            </a:lstStyle>
            <a:p>
              <a:pPr>
                <a:lnSpc>
                  <a:spcPct val="120000"/>
                </a:lnSpc>
              </a:pPr>
              <a:r>
                <a:rPr lang="zh-CN" altLang="en-US" sz="1100" dirty="0">
                  <a:solidFill>
                    <a:schemeClr val="tx1">
                      <a:lumMod val="75000"/>
                      <a:lumOff val="25000"/>
                    </a:schemeClr>
                  </a:solidFill>
                  <a:latin typeface="Impact" panose="020B0806030902050204" pitchFamily="34" charset="0"/>
                  <a:ea typeface="微软雅黑" panose="020B0503020204020204" pitchFamily="34" charset="-122"/>
                  <a:cs typeface="+mn-ea"/>
                  <a:sym typeface="Impact" panose="020B0806030902050204" pitchFamily="34" charset="0"/>
                </a:rPr>
                <a:t>请替换文字内容</a:t>
              </a:r>
              <a:endParaRPr lang="id-ID" altLang="zh-CN" sz="1100" dirty="0">
                <a:solidFill>
                  <a:schemeClr val="tx1">
                    <a:lumMod val="75000"/>
                    <a:lumOff val="25000"/>
                  </a:schemeClr>
                </a:solidFill>
                <a:latin typeface="Impact" panose="020B0806030902050204" pitchFamily="34" charset="0"/>
                <a:ea typeface="微软雅黑" panose="020B0503020204020204" pitchFamily="34" charset="-122"/>
                <a:cs typeface="+mn-ea"/>
                <a:sym typeface="Impact" panose="020B0806030902050204" pitchFamily="34" charset="0"/>
              </a:endParaRPr>
            </a:p>
            <a:p>
              <a:pPr>
                <a:lnSpc>
                  <a:spcPct val="120000"/>
                </a:lnSpc>
              </a:pPr>
              <a:r>
                <a:rPr lang="zh-CN" altLang="en-US" sz="900" dirty="0">
                  <a:solidFill>
                    <a:schemeClr val="tx1">
                      <a:lumMod val="75000"/>
                      <a:lumOff val="25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id-ID" altLang="zh-CN" sz="900" dirty="0">
                <a:solidFill>
                  <a:schemeClr val="tx1">
                    <a:lumMod val="75000"/>
                    <a:lumOff val="25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33814" name="TextBox 32"/>
            <p:cNvSpPr txBox="1">
              <a:spLocks noChangeArrowheads="1"/>
            </p:cNvSpPr>
            <p:nvPr/>
          </p:nvSpPr>
          <p:spPr bwMode="auto">
            <a:xfrm>
              <a:off x="7045224" y="3534258"/>
              <a:ext cx="4137667" cy="56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eaLnBrk="0" fontAlgn="base" hangingPunct="0">
                <a:spcBef>
                  <a:spcPct val="0"/>
                </a:spcBef>
                <a:spcAft>
                  <a:spcPct val="0"/>
                </a:spcAft>
                <a:defRPr>
                  <a:solidFill>
                    <a:schemeClr val="tx1"/>
                  </a:solidFill>
                  <a:latin typeface="Calibri" panose="020F0502020204030204" charset="0"/>
                </a:defRPr>
              </a:lvl6pPr>
              <a:lvl7pPr marL="2971800" indent="-228600" eaLnBrk="0" fontAlgn="base" hangingPunct="0">
                <a:spcBef>
                  <a:spcPct val="0"/>
                </a:spcBef>
                <a:spcAft>
                  <a:spcPct val="0"/>
                </a:spcAft>
                <a:defRPr>
                  <a:solidFill>
                    <a:schemeClr val="tx1"/>
                  </a:solidFill>
                  <a:latin typeface="Calibri" panose="020F0502020204030204" charset="0"/>
                </a:defRPr>
              </a:lvl7pPr>
              <a:lvl8pPr marL="3429000" indent="-228600" eaLnBrk="0" fontAlgn="base" hangingPunct="0">
                <a:spcBef>
                  <a:spcPct val="0"/>
                </a:spcBef>
                <a:spcAft>
                  <a:spcPct val="0"/>
                </a:spcAft>
                <a:defRPr>
                  <a:solidFill>
                    <a:schemeClr val="tx1"/>
                  </a:solidFill>
                  <a:latin typeface="Calibri" panose="020F0502020204030204" charset="0"/>
                </a:defRPr>
              </a:lvl8pPr>
              <a:lvl9pPr marL="3886200" indent="-228600" eaLnBrk="0" fontAlgn="base" hangingPunct="0">
                <a:spcBef>
                  <a:spcPct val="0"/>
                </a:spcBef>
                <a:spcAft>
                  <a:spcPct val="0"/>
                </a:spcAft>
                <a:defRPr>
                  <a:solidFill>
                    <a:schemeClr val="tx1"/>
                  </a:solidFill>
                  <a:latin typeface="Calibri" panose="020F0502020204030204" charset="0"/>
                </a:defRPr>
              </a:lvl9pPr>
            </a:lstStyle>
            <a:p>
              <a:pPr>
                <a:lnSpc>
                  <a:spcPct val="120000"/>
                </a:lnSpc>
              </a:pPr>
              <a:r>
                <a:rPr lang="zh-CN" altLang="en-US" sz="1100" dirty="0">
                  <a:solidFill>
                    <a:schemeClr val="tx1">
                      <a:lumMod val="75000"/>
                      <a:lumOff val="25000"/>
                    </a:schemeClr>
                  </a:solidFill>
                  <a:latin typeface="Impact" panose="020B0806030902050204" pitchFamily="34" charset="0"/>
                  <a:ea typeface="微软雅黑" panose="020B0503020204020204" pitchFamily="34" charset="-122"/>
                  <a:cs typeface="+mn-ea"/>
                  <a:sym typeface="Impact" panose="020B0806030902050204" pitchFamily="34" charset="0"/>
                </a:rPr>
                <a:t>请替换文字内容</a:t>
              </a:r>
              <a:endParaRPr lang="id-ID" altLang="zh-CN" sz="1100" dirty="0">
                <a:solidFill>
                  <a:schemeClr val="tx1">
                    <a:lumMod val="75000"/>
                    <a:lumOff val="25000"/>
                  </a:schemeClr>
                </a:solidFill>
                <a:latin typeface="Impact" panose="020B0806030902050204" pitchFamily="34" charset="0"/>
                <a:ea typeface="微软雅黑" panose="020B0503020204020204" pitchFamily="34" charset="-122"/>
                <a:cs typeface="+mn-ea"/>
                <a:sym typeface="Impact" panose="020B0806030902050204" pitchFamily="34" charset="0"/>
              </a:endParaRPr>
            </a:p>
            <a:p>
              <a:pPr>
                <a:lnSpc>
                  <a:spcPct val="120000"/>
                </a:lnSpc>
              </a:pPr>
              <a:r>
                <a:rPr lang="zh-CN" altLang="en-US" sz="900" dirty="0">
                  <a:solidFill>
                    <a:schemeClr val="tx1">
                      <a:lumMod val="75000"/>
                      <a:lumOff val="25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id-ID" altLang="zh-CN" sz="900" dirty="0">
                <a:solidFill>
                  <a:schemeClr val="tx1">
                    <a:lumMod val="75000"/>
                    <a:lumOff val="25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33815" name="TextBox 34"/>
            <p:cNvSpPr txBox="1">
              <a:spLocks noChangeArrowheads="1"/>
            </p:cNvSpPr>
            <p:nvPr/>
          </p:nvSpPr>
          <p:spPr bwMode="auto">
            <a:xfrm>
              <a:off x="7045224" y="2827643"/>
              <a:ext cx="4137667" cy="56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eaLnBrk="0" fontAlgn="base" hangingPunct="0">
                <a:spcBef>
                  <a:spcPct val="0"/>
                </a:spcBef>
                <a:spcAft>
                  <a:spcPct val="0"/>
                </a:spcAft>
                <a:defRPr>
                  <a:solidFill>
                    <a:schemeClr val="tx1"/>
                  </a:solidFill>
                  <a:latin typeface="Calibri" panose="020F0502020204030204" charset="0"/>
                </a:defRPr>
              </a:lvl6pPr>
              <a:lvl7pPr marL="2971800" indent="-228600" eaLnBrk="0" fontAlgn="base" hangingPunct="0">
                <a:spcBef>
                  <a:spcPct val="0"/>
                </a:spcBef>
                <a:spcAft>
                  <a:spcPct val="0"/>
                </a:spcAft>
                <a:defRPr>
                  <a:solidFill>
                    <a:schemeClr val="tx1"/>
                  </a:solidFill>
                  <a:latin typeface="Calibri" panose="020F0502020204030204" charset="0"/>
                </a:defRPr>
              </a:lvl7pPr>
              <a:lvl8pPr marL="3429000" indent="-228600" eaLnBrk="0" fontAlgn="base" hangingPunct="0">
                <a:spcBef>
                  <a:spcPct val="0"/>
                </a:spcBef>
                <a:spcAft>
                  <a:spcPct val="0"/>
                </a:spcAft>
                <a:defRPr>
                  <a:solidFill>
                    <a:schemeClr val="tx1"/>
                  </a:solidFill>
                  <a:latin typeface="Calibri" panose="020F0502020204030204" charset="0"/>
                </a:defRPr>
              </a:lvl8pPr>
              <a:lvl9pPr marL="3886200" indent="-228600" eaLnBrk="0" fontAlgn="base" hangingPunct="0">
                <a:spcBef>
                  <a:spcPct val="0"/>
                </a:spcBef>
                <a:spcAft>
                  <a:spcPct val="0"/>
                </a:spcAft>
                <a:defRPr>
                  <a:solidFill>
                    <a:schemeClr val="tx1"/>
                  </a:solidFill>
                  <a:latin typeface="Calibri" panose="020F0502020204030204" charset="0"/>
                </a:defRPr>
              </a:lvl9pPr>
            </a:lstStyle>
            <a:p>
              <a:pPr>
                <a:lnSpc>
                  <a:spcPct val="120000"/>
                </a:lnSpc>
              </a:pPr>
              <a:r>
                <a:rPr lang="zh-CN" altLang="en-US" sz="1100" dirty="0">
                  <a:solidFill>
                    <a:schemeClr val="tx1">
                      <a:lumMod val="75000"/>
                      <a:lumOff val="25000"/>
                    </a:schemeClr>
                  </a:solidFill>
                  <a:latin typeface="Impact" panose="020B0806030902050204" pitchFamily="34" charset="0"/>
                  <a:ea typeface="微软雅黑" panose="020B0503020204020204" pitchFamily="34" charset="-122"/>
                  <a:cs typeface="+mn-ea"/>
                  <a:sym typeface="Impact" panose="020B0806030902050204" pitchFamily="34" charset="0"/>
                </a:rPr>
                <a:t>请替换文字内容</a:t>
              </a:r>
              <a:endParaRPr lang="id-ID" altLang="zh-CN" sz="1100" dirty="0">
                <a:solidFill>
                  <a:schemeClr val="tx1">
                    <a:lumMod val="75000"/>
                    <a:lumOff val="25000"/>
                  </a:schemeClr>
                </a:solidFill>
                <a:latin typeface="Impact" panose="020B0806030902050204" pitchFamily="34" charset="0"/>
                <a:ea typeface="微软雅黑" panose="020B0503020204020204" pitchFamily="34" charset="-122"/>
                <a:cs typeface="+mn-ea"/>
                <a:sym typeface="Impact" panose="020B0806030902050204" pitchFamily="34" charset="0"/>
              </a:endParaRPr>
            </a:p>
            <a:p>
              <a:pPr>
                <a:lnSpc>
                  <a:spcPct val="120000"/>
                </a:lnSpc>
              </a:pPr>
              <a:r>
                <a:rPr lang="zh-CN" altLang="en-US" sz="900" dirty="0">
                  <a:solidFill>
                    <a:schemeClr val="tx1">
                      <a:lumMod val="75000"/>
                      <a:lumOff val="25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id-ID" altLang="zh-CN" sz="900" dirty="0">
                <a:solidFill>
                  <a:schemeClr val="tx1">
                    <a:lumMod val="75000"/>
                    <a:lumOff val="25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8" name="Group 2"/>
          <p:cNvGrpSpPr/>
          <p:nvPr/>
        </p:nvGrpSpPr>
        <p:grpSpPr bwMode="auto">
          <a:xfrm>
            <a:off x="143257" y="1551558"/>
            <a:ext cx="3469410" cy="2833847"/>
            <a:chOff x="3785121" y="1812417"/>
            <a:chExt cx="4627889" cy="3779783"/>
          </a:xfrm>
        </p:grpSpPr>
        <p:pic>
          <p:nvPicPr>
            <p:cNvPr id="33811" name="Picture 7"/>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785121" y="1812417"/>
              <a:ext cx="4627889" cy="3779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4121695" y="1998151"/>
              <a:ext cx="3959505" cy="2484403"/>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20000"/>
                </a:lnSpc>
                <a:defRPr/>
              </a:pPr>
              <a:endParaRPr lang="zh-CN" altLang="zh-CN" sz="570" dirty="0">
                <a:solidFill>
                  <a:srgbClr val="FFFFFF"/>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3" name="文本占位符 2"/>
          <p:cNvSpPr>
            <a:spLocks noGrp="1"/>
          </p:cNvSpPr>
          <p:nvPr>
            <p:ph type="body" sz="quarter" idx="10"/>
          </p:nvPr>
        </p:nvSpPr>
        <p:spPr/>
        <p:txBody>
          <a:bodyPr/>
          <a:lstStyle/>
          <a:p>
            <a:r>
              <a:rPr lang="zh-CN" altLang="en-US" smtClean="0">
                <a:sym typeface="Impact" panose="020B0806030902050204" pitchFamily="34" charset="0"/>
              </a:rPr>
              <a:t>点击输入标题</a:t>
            </a:r>
            <a:endParaRPr lang="zh-CN" altLang="en-US" dirty="0">
              <a:sym typeface="Impact" panose="020B080603090205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4400" advTm="0">
        <p14:honeycomb/>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150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par>
                                <p:cTn id="8" presetID="14" presetClass="entr" presetSubtype="10" fill="hold" grpId="0" nodeType="withEffect">
                                  <p:stCondLst>
                                    <p:cond delay="3500"/>
                                  </p:stCondLst>
                                  <p:childTnLst>
                                    <p:set>
                                      <p:cBhvr>
                                        <p:cTn id="9" dur="1" fill="hold">
                                          <p:stCondLst>
                                            <p:cond delay="0"/>
                                          </p:stCondLst>
                                        </p:cTn>
                                        <p:tgtEl>
                                          <p:spTgt spid="11"/>
                                        </p:tgtEl>
                                        <p:attrNameLst>
                                          <p:attrName>style.visibility</p:attrName>
                                        </p:attrNameLst>
                                      </p:cBhvr>
                                      <p:to>
                                        <p:strVal val="visible"/>
                                      </p:to>
                                    </p:set>
                                    <p:animEffect transition="in" filter="randombar(horizontal)">
                                      <p:cBhvr>
                                        <p:cTn id="10" dur="1500"/>
                                        <p:tgtEl>
                                          <p:spTgt spid="11"/>
                                        </p:tgtEl>
                                      </p:cBhvr>
                                    </p:animEffect>
                                  </p:childTnLst>
                                </p:cTn>
                              </p:par>
                              <p:par>
                                <p:cTn id="11" presetID="14" presetClass="entr" presetSubtype="10" fill="hold" grpId="0" nodeType="withEffect">
                                  <p:stCondLst>
                                    <p:cond delay="3500"/>
                                  </p:stCondLst>
                                  <p:childTnLst>
                                    <p:set>
                                      <p:cBhvr>
                                        <p:cTn id="12" dur="1" fill="hold">
                                          <p:stCondLst>
                                            <p:cond delay="0"/>
                                          </p:stCondLst>
                                        </p:cTn>
                                        <p:tgtEl>
                                          <p:spTgt spid="12"/>
                                        </p:tgtEl>
                                        <p:attrNameLst>
                                          <p:attrName>style.visibility</p:attrName>
                                        </p:attrNameLst>
                                      </p:cBhvr>
                                      <p:to>
                                        <p:strVal val="visible"/>
                                      </p:to>
                                    </p:set>
                                    <p:animEffect transition="in" filter="randombar(horizontal)">
                                      <p:cBhvr>
                                        <p:cTn id="13" dur="1500"/>
                                        <p:tgtEl>
                                          <p:spTgt spid="12"/>
                                        </p:tgtEl>
                                      </p:cBhvr>
                                    </p:animEffect>
                                  </p:childTnLst>
                                </p:cTn>
                              </p:par>
                              <p:par>
                                <p:cTn id="14" presetID="14" presetClass="entr" presetSubtype="10" fill="hold" grpId="0" nodeType="withEffect">
                                  <p:stCondLst>
                                    <p:cond delay="3500"/>
                                  </p:stCondLst>
                                  <p:childTnLst>
                                    <p:set>
                                      <p:cBhvr>
                                        <p:cTn id="15" dur="1" fill="hold">
                                          <p:stCondLst>
                                            <p:cond delay="0"/>
                                          </p:stCondLst>
                                        </p:cTn>
                                        <p:tgtEl>
                                          <p:spTgt spid="15"/>
                                        </p:tgtEl>
                                        <p:attrNameLst>
                                          <p:attrName>style.visibility</p:attrName>
                                        </p:attrNameLst>
                                      </p:cBhvr>
                                      <p:to>
                                        <p:strVal val="visible"/>
                                      </p:to>
                                    </p:set>
                                    <p:animEffect transition="in" filter="randombar(horizontal)">
                                      <p:cBhvr>
                                        <p:cTn id="16" dur="1500"/>
                                        <p:tgtEl>
                                          <p:spTgt spid="15"/>
                                        </p:tgtEl>
                                      </p:cBhvr>
                                    </p:animEffect>
                                  </p:childTnLst>
                                </p:cTn>
                              </p:par>
                              <p:par>
                                <p:cTn id="17" presetID="14" presetClass="entr" presetSubtype="10" fill="hold" grpId="0" nodeType="withEffect">
                                  <p:stCondLst>
                                    <p:cond delay="3500"/>
                                  </p:stCondLst>
                                  <p:childTnLst>
                                    <p:set>
                                      <p:cBhvr>
                                        <p:cTn id="18" dur="1" fill="hold">
                                          <p:stCondLst>
                                            <p:cond delay="0"/>
                                          </p:stCondLst>
                                        </p:cTn>
                                        <p:tgtEl>
                                          <p:spTgt spid="17"/>
                                        </p:tgtEl>
                                        <p:attrNameLst>
                                          <p:attrName>style.visibility</p:attrName>
                                        </p:attrNameLst>
                                      </p:cBhvr>
                                      <p:to>
                                        <p:strVal val="visible"/>
                                      </p:to>
                                    </p:set>
                                    <p:animEffect transition="in" filter="randombar(horizontal)">
                                      <p:cBhvr>
                                        <p:cTn id="19" dur="1500"/>
                                        <p:tgtEl>
                                          <p:spTgt spid="17"/>
                                        </p:tgtEl>
                                      </p:cBhvr>
                                    </p:animEffect>
                                  </p:childTnLst>
                                </p:cTn>
                              </p:par>
                              <p:par>
                                <p:cTn id="20" presetID="14" presetClass="entr" presetSubtype="10" fill="hold" grpId="0" nodeType="withEffect">
                                  <p:stCondLst>
                                    <p:cond delay="3500"/>
                                  </p:stCondLst>
                                  <p:childTnLst>
                                    <p:set>
                                      <p:cBhvr>
                                        <p:cTn id="21" dur="1" fill="hold">
                                          <p:stCondLst>
                                            <p:cond delay="0"/>
                                          </p:stCondLst>
                                        </p:cTn>
                                        <p:tgtEl>
                                          <p:spTgt spid="18"/>
                                        </p:tgtEl>
                                        <p:attrNameLst>
                                          <p:attrName>style.visibility</p:attrName>
                                        </p:attrNameLst>
                                      </p:cBhvr>
                                      <p:to>
                                        <p:strVal val="visible"/>
                                      </p:to>
                                    </p:set>
                                    <p:animEffect transition="in" filter="randombar(horizontal)">
                                      <p:cBhvr>
                                        <p:cTn id="22" dur="1500"/>
                                        <p:tgtEl>
                                          <p:spTgt spid="18"/>
                                        </p:tgtEl>
                                      </p:cBhvr>
                                    </p:animEffect>
                                  </p:childTnLst>
                                </p:cTn>
                              </p:par>
                              <p:par>
                                <p:cTn id="23" presetID="14" presetClass="entr" presetSubtype="10" fill="hold" grpId="0" nodeType="withEffect">
                                  <p:stCondLst>
                                    <p:cond delay="3500"/>
                                  </p:stCondLst>
                                  <p:childTnLst>
                                    <p:set>
                                      <p:cBhvr>
                                        <p:cTn id="24" dur="1" fill="hold">
                                          <p:stCondLst>
                                            <p:cond delay="0"/>
                                          </p:stCondLst>
                                        </p:cTn>
                                        <p:tgtEl>
                                          <p:spTgt spid="24"/>
                                        </p:tgtEl>
                                        <p:attrNameLst>
                                          <p:attrName>style.visibility</p:attrName>
                                        </p:attrNameLst>
                                      </p:cBhvr>
                                      <p:to>
                                        <p:strVal val="visible"/>
                                      </p:to>
                                    </p:set>
                                    <p:animEffect transition="in" filter="randombar(horizontal)">
                                      <p:cBhvr>
                                        <p:cTn id="25" dur="1500"/>
                                        <p:tgtEl>
                                          <p:spTgt spid="24"/>
                                        </p:tgtEl>
                                      </p:cBhvr>
                                    </p:animEffect>
                                  </p:childTnLst>
                                </p:cTn>
                              </p:par>
                              <p:par>
                                <p:cTn id="26" presetID="2" presetClass="entr" presetSubtype="2" fill="hold" nodeType="withEffect">
                                  <p:stCondLst>
                                    <p:cond delay="5500"/>
                                  </p:stCondLst>
                                  <p:childTnLst>
                                    <p:set>
                                      <p:cBhvr>
                                        <p:cTn id="27" dur="1" fill="hold">
                                          <p:stCondLst>
                                            <p:cond delay="0"/>
                                          </p:stCondLst>
                                        </p:cTn>
                                        <p:tgtEl>
                                          <p:spTgt spid="4"/>
                                        </p:tgtEl>
                                        <p:attrNameLst>
                                          <p:attrName>style.visibility</p:attrName>
                                        </p:attrNameLst>
                                      </p:cBhvr>
                                      <p:to>
                                        <p:strVal val="visible"/>
                                      </p:to>
                                    </p:set>
                                    <p:anim calcmode="lin" valueType="num">
                                      <p:cBhvr additive="base">
                                        <p:cTn id="28" dur="500" fill="hold"/>
                                        <p:tgtEl>
                                          <p:spTgt spid="4"/>
                                        </p:tgtEl>
                                        <p:attrNameLst>
                                          <p:attrName>ppt_x</p:attrName>
                                        </p:attrNameLst>
                                      </p:cBhvr>
                                      <p:tavLst>
                                        <p:tav tm="0">
                                          <p:val>
                                            <p:strVal val="1+#ppt_w/2"/>
                                          </p:val>
                                        </p:tav>
                                        <p:tav tm="100000">
                                          <p:val>
                                            <p:strVal val="#ppt_x"/>
                                          </p:val>
                                        </p:tav>
                                      </p:tavLst>
                                    </p:anim>
                                    <p:anim calcmode="lin" valueType="num">
                                      <p:cBhvr additive="base">
                                        <p:cTn id="29" dur="500" fill="hold"/>
                                        <p:tgtEl>
                                          <p:spTgt spid="4"/>
                                        </p:tgtEl>
                                        <p:attrNameLst>
                                          <p:attrName>ppt_y</p:attrName>
                                        </p:attrNameLst>
                                      </p:cBhvr>
                                      <p:tavLst>
                                        <p:tav tm="0">
                                          <p:val>
                                            <p:strVal val="#ppt_y"/>
                                          </p:val>
                                        </p:tav>
                                        <p:tav tm="100000">
                                          <p:val>
                                            <p:strVal val="#ppt_y"/>
                                          </p:val>
                                        </p:tav>
                                      </p:tavLst>
                                    </p:anim>
                                  </p:childTnLst>
                                </p:cTn>
                              </p:par>
                              <p:par>
                                <p:cTn id="30" presetID="2" presetClass="entr" presetSubtype="8" fill="hold" nodeType="withEffect">
                                  <p:stCondLst>
                                    <p:cond delay="550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0-#ppt_w/2"/>
                                          </p:val>
                                        </p:tav>
                                        <p:tav tm="100000">
                                          <p:val>
                                            <p:strVal val="#ppt_x"/>
                                          </p:val>
                                        </p:tav>
                                      </p:tavLst>
                                    </p:anim>
                                    <p:anim calcmode="lin" valueType="num">
                                      <p:cBhvr additive="base">
                                        <p:cTn id="33"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5" grpId="0" animBg="1"/>
      <p:bldP spid="17" grpId="0" animBg="1"/>
      <p:bldP spid="18" grpId="0" animBg="1"/>
      <p:bldP spid="2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a:xfrm>
            <a:off x="4212071" y="1203226"/>
            <a:ext cx="719858" cy="719858"/>
          </a:xfrm>
          <a:prstGeom prst="ellipse">
            <a:avLst/>
          </a:prstGeom>
          <a:solidFill>
            <a:schemeClr val="accent5">
              <a:lumMod val="60000"/>
              <a:lumOff val="40000"/>
            </a:schemeClr>
          </a:solidFill>
          <a:ln>
            <a:noFill/>
          </a:ln>
          <a:effectLst>
            <a:outerShdw blurRad="190500" dist="1905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1200" dirty="0">
                <a:cs typeface="+mn-ea"/>
                <a:sym typeface="+mn-lt"/>
              </a:rPr>
              <a:t>2010</a:t>
            </a:r>
            <a:endParaRPr lang="zh-CN" altLang="en-US" sz="1200" dirty="0">
              <a:cs typeface="+mn-ea"/>
              <a:sym typeface="+mn-lt"/>
            </a:endParaRPr>
          </a:p>
        </p:txBody>
      </p:sp>
      <p:cxnSp>
        <p:nvCxnSpPr>
          <p:cNvPr id="8" name="直接连接符 7"/>
          <p:cNvCxnSpPr/>
          <p:nvPr/>
        </p:nvCxnSpPr>
        <p:spPr>
          <a:xfrm>
            <a:off x="4572000" y="1923085"/>
            <a:ext cx="0" cy="1658943"/>
          </a:xfrm>
          <a:prstGeom prst="line">
            <a:avLst/>
          </a:prstGeom>
          <a:ln w="63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3924128" y="1563155"/>
            <a:ext cx="287943" cy="0"/>
          </a:xfrm>
          <a:prstGeom prst="line">
            <a:avLst/>
          </a:prstGeom>
          <a:ln w="63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1404626" y="1074910"/>
            <a:ext cx="2375531" cy="2591488"/>
          </a:xfrm>
          <a:prstGeom prst="rect">
            <a:avLst/>
          </a:prstGeom>
          <a:solidFill>
            <a:schemeClr val="bg1">
              <a:lumMod val="85000"/>
              <a:alpha val="20000"/>
            </a:schemeClr>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endParaRPr lang="zh-CN" altLang="en-US" sz="1200">
              <a:cs typeface="+mn-ea"/>
              <a:sym typeface="+mn-lt"/>
            </a:endParaRPr>
          </a:p>
        </p:txBody>
      </p:sp>
      <p:sp>
        <p:nvSpPr>
          <p:cNvPr id="11" name="矩形 10"/>
          <p:cNvSpPr/>
          <p:nvPr/>
        </p:nvSpPr>
        <p:spPr>
          <a:xfrm>
            <a:off x="1474289" y="2232980"/>
            <a:ext cx="2233882" cy="1349047"/>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endParaRPr lang="zh-CN" altLang="en-US" sz="1200">
              <a:cs typeface="+mn-ea"/>
              <a:sym typeface="+mn-lt"/>
            </a:endParaRPr>
          </a:p>
        </p:txBody>
      </p:sp>
      <p:cxnSp>
        <p:nvCxnSpPr>
          <p:cNvPr id="13" name="直接连接符 12"/>
          <p:cNvCxnSpPr/>
          <p:nvPr/>
        </p:nvCxnSpPr>
        <p:spPr>
          <a:xfrm>
            <a:off x="1490424" y="1563155"/>
            <a:ext cx="2217747" cy="0"/>
          </a:xfrm>
          <a:prstGeom prst="line">
            <a:avLst/>
          </a:prstGeom>
          <a:ln w="63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Rectangle 20"/>
          <p:cNvSpPr>
            <a:spLocks noChangeArrowheads="1"/>
          </p:cNvSpPr>
          <p:nvPr/>
        </p:nvSpPr>
        <p:spPr bwMode="auto">
          <a:xfrm>
            <a:off x="1490423" y="1301541"/>
            <a:ext cx="1425904" cy="219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fontAlgn="base">
              <a:lnSpc>
                <a:spcPct val="130000"/>
              </a:lnSpc>
              <a:spcBef>
                <a:spcPct val="0"/>
              </a:spcBef>
              <a:spcAft>
                <a:spcPct val="0"/>
              </a:spcAft>
            </a:pPr>
            <a:r>
              <a:rPr lang="zh-CN" altLang="en-US" sz="1100" dirty="0">
                <a:solidFill>
                  <a:schemeClr val="tx1">
                    <a:lumMod val="75000"/>
                    <a:lumOff val="25000"/>
                  </a:schemeClr>
                </a:solidFill>
                <a:cs typeface="+mn-ea"/>
                <a:sym typeface="+mn-lt"/>
              </a:rPr>
              <a:t>点击输入标题</a:t>
            </a:r>
            <a:endParaRPr lang="zh-CN" altLang="en-US" sz="1100" dirty="0">
              <a:solidFill>
                <a:schemeClr val="tx1">
                  <a:lumMod val="75000"/>
                  <a:lumOff val="25000"/>
                </a:schemeClr>
              </a:solidFill>
              <a:cs typeface="+mn-ea"/>
              <a:sym typeface="+mn-lt"/>
            </a:endParaRPr>
          </a:p>
        </p:txBody>
      </p:sp>
      <p:sp>
        <p:nvSpPr>
          <p:cNvPr id="15" name="Rectangle 20"/>
          <p:cNvSpPr>
            <a:spLocks noChangeArrowheads="1"/>
          </p:cNvSpPr>
          <p:nvPr/>
        </p:nvSpPr>
        <p:spPr bwMode="auto">
          <a:xfrm>
            <a:off x="1490424" y="1636717"/>
            <a:ext cx="22177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lnSpc>
                <a:spcPct val="130000"/>
              </a:lnSpc>
              <a:spcBef>
                <a:spcPct val="0"/>
              </a:spcBef>
              <a:spcAft>
                <a:spcPct val="0"/>
              </a:spcAft>
            </a:pPr>
            <a:r>
              <a:rPr lang="zh-CN" altLang="en-US" sz="1000" dirty="0">
                <a:solidFill>
                  <a:srgbClr val="53585E"/>
                </a:solidFill>
                <a:cs typeface="+mn-ea"/>
                <a:sym typeface="+mn-lt"/>
              </a:rPr>
              <a:t>详写内容</a:t>
            </a:r>
            <a:r>
              <a:rPr lang="en-US" altLang="zh-CN" sz="1000" dirty="0">
                <a:solidFill>
                  <a:srgbClr val="53585E"/>
                </a:solidFill>
                <a:cs typeface="+mn-ea"/>
                <a:sym typeface="+mn-lt"/>
              </a:rPr>
              <a:t>……</a:t>
            </a:r>
            <a:r>
              <a:rPr lang="zh-CN" altLang="en-US" sz="1000" dirty="0">
                <a:solidFill>
                  <a:srgbClr val="53585E"/>
                </a:solidFill>
                <a:cs typeface="+mn-ea"/>
                <a:sym typeface="+mn-lt"/>
              </a:rPr>
              <a:t>点击输入本栏的具体文字，简明扼要的说明分项内容，此为</a:t>
            </a:r>
            <a:r>
              <a:rPr lang="zh-CN" altLang="en-US" sz="1000" dirty="0" smtClean="0">
                <a:solidFill>
                  <a:srgbClr val="53585E"/>
                </a:solidFill>
                <a:cs typeface="+mn-ea"/>
                <a:sym typeface="+mn-lt"/>
              </a:rPr>
              <a:t>概念</a:t>
            </a:r>
            <a:endParaRPr lang="zh-CN" altLang="en-US" sz="1000" dirty="0">
              <a:solidFill>
                <a:srgbClr val="53585E"/>
              </a:solidFill>
              <a:cs typeface="+mn-ea"/>
              <a:sym typeface="+mn-lt"/>
            </a:endParaRPr>
          </a:p>
        </p:txBody>
      </p:sp>
      <p:sp>
        <p:nvSpPr>
          <p:cNvPr id="23" name="椭圆 22"/>
          <p:cNvSpPr/>
          <p:nvPr/>
        </p:nvSpPr>
        <p:spPr>
          <a:xfrm>
            <a:off x="4212071" y="3582027"/>
            <a:ext cx="719858" cy="719858"/>
          </a:xfrm>
          <a:prstGeom prst="ellipse">
            <a:avLst/>
          </a:prstGeom>
          <a:solidFill>
            <a:schemeClr val="accent2"/>
          </a:solidFill>
          <a:ln>
            <a:noFill/>
          </a:ln>
          <a:effectLst>
            <a:outerShdw blurRad="190500" dist="1905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1200" dirty="0">
                <a:cs typeface="+mn-ea"/>
                <a:sym typeface="+mn-lt"/>
              </a:rPr>
              <a:t>2011</a:t>
            </a:r>
            <a:endParaRPr lang="zh-CN" altLang="en-US" sz="1200" dirty="0">
              <a:cs typeface="+mn-ea"/>
              <a:sym typeface="+mn-lt"/>
            </a:endParaRPr>
          </a:p>
        </p:txBody>
      </p:sp>
      <p:cxnSp>
        <p:nvCxnSpPr>
          <p:cNvPr id="24" name="直接连接符 23"/>
          <p:cNvCxnSpPr/>
          <p:nvPr/>
        </p:nvCxnSpPr>
        <p:spPr>
          <a:xfrm flipH="1">
            <a:off x="4931929" y="3941956"/>
            <a:ext cx="287943" cy="0"/>
          </a:xfrm>
          <a:prstGeom prst="line">
            <a:avLst/>
          </a:prstGeom>
          <a:ln w="63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5358185" y="2001718"/>
            <a:ext cx="2375531" cy="2591488"/>
          </a:xfrm>
          <a:prstGeom prst="rect">
            <a:avLst/>
          </a:prstGeom>
          <a:solidFill>
            <a:schemeClr val="bg1">
              <a:lumMod val="85000"/>
              <a:alpha val="20000"/>
            </a:schemeClr>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endParaRPr lang="zh-CN" altLang="en-US" sz="1200">
              <a:cs typeface="+mn-ea"/>
              <a:sym typeface="+mn-lt"/>
            </a:endParaRPr>
          </a:p>
        </p:txBody>
      </p:sp>
      <p:sp>
        <p:nvSpPr>
          <p:cNvPr id="26" name="矩形 25"/>
          <p:cNvSpPr/>
          <p:nvPr/>
        </p:nvSpPr>
        <p:spPr>
          <a:xfrm>
            <a:off x="5427848" y="2092386"/>
            <a:ext cx="2233882" cy="1349047"/>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endParaRPr lang="zh-CN" altLang="en-US" sz="1200">
              <a:cs typeface="+mn-ea"/>
              <a:sym typeface="+mn-lt"/>
            </a:endParaRPr>
          </a:p>
        </p:txBody>
      </p:sp>
      <p:cxnSp>
        <p:nvCxnSpPr>
          <p:cNvPr id="27" name="直接连接符 26"/>
          <p:cNvCxnSpPr/>
          <p:nvPr/>
        </p:nvCxnSpPr>
        <p:spPr>
          <a:xfrm>
            <a:off x="5443983" y="3941956"/>
            <a:ext cx="2217747" cy="0"/>
          </a:xfrm>
          <a:prstGeom prst="line">
            <a:avLst/>
          </a:prstGeom>
          <a:ln w="63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8" name="Rectangle 20"/>
          <p:cNvSpPr>
            <a:spLocks noChangeArrowheads="1"/>
          </p:cNvSpPr>
          <p:nvPr/>
        </p:nvSpPr>
        <p:spPr bwMode="auto">
          <a:xfrm>
            <a:off x="5443983" y="3680342"/>
            <a:ext cx="1425904" cy="219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fontAlgn="base">
              <a:lnSpc>
                <a:spcPct val="130000"/>
              </a:lnSpc>
              <a:spcBef>
                <a:spcPct val="0"/>
              </a:spcBef>
              <a:spcAft>
                <a:spcPct val="0"/>
              </a:spcAft>
            </a:pPr>
            <a:r>
              <a:rPr lang="zh-CN" altLang="en-US" sz="1100" dirty="0">
                <a:solidFill>
                  <a:schemeClr val="tx1">
                    <a:lumMod val="75000"/>
                    <a:lumOff val="25000"/>
                  </a:schemeClr>
                </a:solidFill>
                <a:cs typeface="+mn-ea"/>
                <a:sym typeface="+mn-lt"/>
              </a:rPr>
              <a:t>点击输入标题</a:t>
            </a:r>
            <a:endParaRPr lang="zh-CN" altLang="en-US" sz="1100" dirty="0">
              <a:solidFill>
                <a:schemeClr val="tx1">
                  <a:lumMod val="75000"/>
                  <a:lumOff val="25000"/>
                </a:schemeClr>
              </a:solidFill>
              <a:cs typeface="+mn-ea"/>
              <a:sym typeface="+mn-lt"/>
            </a:endParaRPr>
          </a:p>
        </p:txBody>
      </p:sp>
      <p:sp>
        <p:nvSpPr>
          <p:cNvPr id="29" name="Rectangle 20"/>
          <p:cNvSpPr>
            <a:spLocks noChangeArrowheads="1"/>
          </p:cNvSpPr>
          <p:nvPr/>
        </p:nvSpPr>
        <p:spPr bwMode="auto">
          <a:xfrm>
            <a:off x="5443983" y="4015518"/>
            <a:ext cx="22177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lnSpc>
                <a:spcPct val="130000"/>
              </a:lnSpc>
              <a:spcBef>
                <a:spcPct val="0"/>
              </a:spcBef>
              <a:spcAft>
                <a:spcPct val="0"/>
              </a:spcAft>
            </a:pPr>
            <a:r>
              <a:rPr lang="zh-CN" altLang="en-US" sz="1000" dirty="0">
                <a:solidFill>
                  <a:srgbClr val="53585E"/>
                </a:solidFill>
                <a:cs typeface="+mn-ea"/>
                <a:sym typeface="+mn-lt"/>
              </a:rPr>
              <a:t>详写内容</a:t>
            </a:r>
            <a:r>
              <a:rPr lang="en-US" altLang="zh-CN" sz="1000" dirty="0">
                <a:solidFill>
                  <a:srgbClr val="53585E"/>
                </a:solidFill>
                <a:cs typeface="+mn-ea"/>
                <a:sym typeface="+mn-lt"/>
              </a:rPr>
              <a:t>……</a:t>
            </a:r>
            <a:r>
              <a:rPr lang="zh-CN" altLang="en-US" sz="1000" dirty="0">
                <a:solidFill>
                  <a:srgbClr val="53585E"/>
                </a:solidFill>
                <a:cs typeface="+mn-ea"/>
                <a:sym typeface="+mn-lt"/>
              </a:rPr>
              <a:t>点击输入本栏的具体文字，简明扼要的说明分项内容，此为</a:t>
            </a:r>
            <a:r>
              <a:rPr lang="zh-CN" altLang="en-US" sz="1000" dirty="0" smtClean="0">
                <a:solidFill>
                  <a:srgbClr val="53585E"/>
                </a:solidFill>
                <a:cs typeface="+mn-ea"/>
                <a:sym typeface="+mn-lt"/>
              </a:rPr>
              <a:t>概念</a:t>
            </a:r>
            <a:endParaRPr lang="zh-CN" altLang="en-US" sz="1000" dirty="0">
              <a:solidFill>
                <a:srgbClr val="53585E"/>
              </a:solidFill>
              <a:cs typeface="+mn-ea"/>
              <a:sym typeface="+mn-lt"/>
            </a:endParaRPr>
          </a:p>
        </p:txBody>
      </p:sp>
      <p:cxnSp>
        <p:nvCxnSpPr>
          <p:cNvPr id="32" name="直接连接符 31"/>
          <p:cNvCxnSpPr/>
          <p:nvPr/>
        </p:nvCxnSpPr>
        <p:spPr>
          <a:xfrm>
            <a:off x="4572000" y="4301885"/>
            <a:ext cx="0" cy="839235"/>
          </a:xfrm>
          <a:prstGeom prst="line">
            <a:avLst/>
          </a:prstGeom>
          <a:ln w="63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100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22" presetClass="entr" presetSubtype="2" fill="hold" nodeType="withEffect">
                                  <p:stCondLst>
                                    <p:cond delay="1500"/>
                                  </p:stCondLst>
                                  <p:childTnLst>
                                    <p:set>
                                      <p:cBhvr>
                                        <p:cTn id="11" dur="1" fill="hold">
                                          <p:stCondLst>
                                            <p:cond delay="0"/>
                                          </p:stCondLst>
                                        </p:cTn>
                                        <p:tgtEl>
                                          <p:spTgt spid="18"/>
                                        </p:tgtEl>
                                        <p:attrNameLst>
                                          <p:attrName>style.visibility</p:attrName>
                                        </p:attrNameLst>
                                      </p:cBhvr>
                                      <p:to>
                                        <p:strVal val="visible"/>
                                      </p:to>
                                    </p:set>
                                    <p:animEffect transition="in" filter="wipe(right)">
                                      <p:cBhvr>
                                        <p:cTn id="12" dur="500"/>
                                        <p:tgtEl>
                                          <p:spTgt spid="18"/>
                                        </p:tgtEl>
                                      </p:cBhvr>
                                    </p:animEffect>
                                  </p:childTnLst>
                                </p:cTn>
                              </p:par>
                              <p:par>
                                <p:cTn id="13" presetID="2" presetClass="entr" presetSubtype="8" fill="hold" grpId="0" nodeType="withEffect">
                                  <p:stCondLst>
                                    <p:cond delay="20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200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200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0-#ppt_w/2"/>
                                          </p:val>
                                        </p:tav>
                                        <p:tav tm="100000">
                                          <p:val>
                                            <p:strVal val="#ppt_x"/>
                                          </p:val>
                                        </p:tav>
                                      </p:tavLst>
                                    </p:anim>
                                    <p:anim calcmode="lin" valueType="num">
                                      <p:cBhvr additive="base">
                                        <p:cTn id="24" dur="500" fill="hold"/>
                                        <p:tgtEl>
                                          <p:spTgt spid="13"/>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200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0-#ppt_w/2"/>
                                          </p:val>
                                        </p:tav>
                                        <p:tav tm="100000">
                                          <p:val>
                                            <p:strVal val="#ppt_x"/>
                                          </p:val>
                                        </p:tav>
                                      </p:tavLst>
                                    </p:anim>
                                    <p:anim calcmode="lin" valueType="num">
                                      <p:cBhvr additive="base">
                                        <p:cTn id="28" dur="500" fill="hold"/>
                                        <p:tgtEl>
                                          <p:spTgt spid="14"/>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200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0-#ppt_w/2"/>
                                          </p:val>
                                        </p:tav>
                                        <p:tav tm="100000">
                                          <p:val>
                                            <p:strVal val="#ppt_x"/>
                                          </p:val>
                                        </p:tav>
                                      </p:tavLst>
                                    </p:anim>
                                    <p:anim calcmode="lin" valueType="num">
                                      <p:cBhvr additive="base">
                                        <p:cTn id="32" dur="500" fill="hold"/>
                                        <p:tgtEl>
                                          <p:spTgt spid="15"/>
                                        </p:tgtEl>
                                        <p:attrNameLst>
                                          <p:attrName>ppt_y</p:attrName>
                                        </p:attrNameLst>
                                      </p:cBhvr>
                                      <p:tavLst>
                                        <p:tav tm="0">
                                          <p:val>
                                            <p:strVal val="#ppt_y"/>
                                          </p:val>
                                        </p:tav>
                                        <p:tav tm="100000">
                                          <p:val>
                                            <p:strVal val="#ppt_y"/>
                                          </p:val>
                                        </p:tav>
                                      </p:tavLst>
                                    </p:anim>
                                  </p:childTnLst>
                                </p:cTn>
                              </p:par>
                              <p:par>
                                <p:cTn id="33" presetID="22" presetClass="entr" presetSubtype="1" fill="hold" nodeType="withEffect">
                                  <p:stCondLst>
                                    <p:cond delay="2500"/>
                                  </p:stCondLst>
                                  <p:childTnLst>
                                    <p:set>
                                      <p:cBhvr>
                                        <p:cTn id="34" dur="1" fill="hold">
                                          <p:stCondLst>
                                            <p:cond delay="0"/>
                                          </p:stCondLst>
                                        </p:cTn>
                                        <p:tgtEl>
                                          <p:spTgt spid="8"/>
                                        </p:tgtEl>
                                        <p:attrNameLst>
                                          <p:attrName>style.visibility</p:attrName>
                                        </p:attrNameLst>
                                      </p:cBhvr>
                                      <p:to>
                                        <p:strVal val="visible"/>
                                      </p:to>
                                    </p:set>
                                    <p:animEffect transition="in" filter="wipe(up)">
                                      <p:cBhvr>
                                        <p:cTn id="35" dur="500"/>
                                        <p:tgtEl>
                                          <p:spTgt spid="8"/>
                                        </p:tgtEl>
                                      </p:cBhvr>
                                    </p:animEffect>
                                  </p:childTnLst>
                                </p:cTn>
                              </p:par>
                              <p:par>
                                <p:cTn id="36" presetID="53" presetClass="entr" presetSubtype="16" fill="hold" grpId="0" nodeType="withEffect">
                                  <p:stCondLst>
                                    <p:cond delay="3000"/>
                                  </p:stCondLst>
                                  <p:childTnLst>
                                    <p:set>
                                      <p:cBhvr>
                                        <p:cTn id="37" dur="1" fill="hold">
                                          <p:stCondLst>
                                            <p:cond delay="0"/>
                                          </p:stCondLst>
                                        </p:cTn>
                                        <p:tgtEl>
                                          <p:spTgt spid="23"/>
                                        </p:tgtEl>
                                        <p:attrNameLst>
                                          <p:attrName>style.visibility</p:attrName>
                                        </p:attrNameLst>
                                      </p:cBhvr>
                                      <p:to>
                                        <p:strVal val="visible"/>
                                      </p:to>
                                    </p:set>
                                    <p:anim calcmode="lin" valueType="num">
                                      <p:cBhvr>
                                        <p:cTn id="38" dur="500" fill="hold"/>
                                        <p:tgtEl>
                                          <p:spTgt spid="23"/>
                                        </p:tgtEl>
                                        <p:attrNameLst>
                                          <p:attrName>ppt_w</p:attrName>
                                        </p:attrNameLst>
                                      </p:cBhvr>
                                      <p:tavLst>
                                        <p:tav tm="0">
                                          <p:val>
                                            <p:fltVal val="0"/>
                                          </p:val>
                                        </p:tav>
                                        <p:tav tm="100000">
                                          <p:val>
                                            <p:strVal val="#ppt_w"/>
                                          </p:val>
                                        </p:tav>
                                      </p:tavLst>
                                    </p:anim>
                                    <p:anim calcmode="lin" valueType="num">
                                      <p:cBhvr>
                                        <p:cTn id="39" dur="500" fill="hold"/>
                                        <p:tgtEl>
                                          <p:spTgt spid="23"/>
                                        </p:tgtEl>
                                        <p:attrNameLst>
                                          <p:attrName>ppt_h</p:attrName>
                                        </p:attrNameLst>
                                      </p:cBhvr>
                                      <p:tavLst>
                                        <p:tav tm="0">
                                          <p:val>
                                            <p:fltVal val="0"/>
                                          </p:val>
                                        </p:tav>
                                        <p:tav tm="100000">
                                          <p:val>
                                            <p:strVal val="#ppt_h"/>
                                          </p:val>
                                        </p:tav>
                                      </p:tavLst>
                                    </p:anim>
                                    <p:animEffect transition="in" filter="fade">
                                      <p:cBhvr>
                                        <p:cTn id="40" dur="500"/>
                                        <p:tgtEl>
                                          <p:spTgt spid="23"/>
                                        </p:tgtEl>
                                      </p:cBhvr>
                                    </p:animEffect>
                                  </p:childTnLst>
                                </p:cTn>
                              </p:par>
                              <p:par>
                                <p:cTn id="41" presetID="22" presetClass="entr" presetSubtype="8" fill="hold" nodeType="withEffect">
                                  <p:stCondLst>
                                    <p:cond delay="3500"/>
                                  </p:stCondLst>
                                  <p:childTnLst>
                                    <p:set>
                                      <p:cBhvr>
                                        <p:cTn id="42" dur="1" fill="hold">
                                          <p:stCondLst>
                                            <p:cond delay="0"/>
                                          </p:stCondLst>
                                        </p:cTn>
                                        <p:tgtEl>
                                          <p:spTgt spid="24"/>
                                        </p:tgtEl>
                                        <p:attrNameLst>
                                          <p:attrName>style.visibility</p:attrName>
                                        </p:attrNameLst>
                                      </p:cBhvr>
                                      <p:to>
                                        <p:strVal val="visible"/>
                                      </p:to>
                                    </p:set>
                                    <p:animEffect transition="in" filter="wipe(left)">
                                      <p:cBhvr>
                                        <p:cTn id="43" dur="500"/>
                                        <p:tgtEl>
                                          <p:spTgt spid="24"/>
                                        </p:tgtEl>
                                      </p:cBhvr>
                                    </p:animEffect>
                                  </p:childTnLst>
                                </p:cTn>
                              </p:par>
                              <p:par>
                                <p:cTn id="44" presetID="2" presetClass="entr" presetSubtype="2" fill="hold" grpId="0" nodeType="withEffect">
                                  <p:stCondLst>
                                    <p:cond delay="4000"/>
                                  </p:stCondLst>
                                  <p:childTnLst>
                                    <p:set>
                                      <p:cBhvr>
                                        <p:cTn id="45" dur="1" fill="hold">
                                          <p:stCondLst>
                                            <p:cond delay="0"/>
                                          </p:stCondLst>
                                        </p:cTn>
                                        <p:tgtEl>
                                          <p:spTgt spid="25"/>
                                        </p:tgtEl>
                                        <p:attrNameLst>
                                          <p:attrName>style.visibility</p:attrName>
                                        </p:attrNameLst>
                                      </p:cBhvr>
                                      <p:to>
                                        <p:strVal val="visible"/>
                                      </p:to>
                                    </p:set>
                                    <p:anim calcmode="lin" valueType="num">
                                      <p:cBhvr additive="base">
                                        <p:cTn id="46" dur="500" fill="hold"/>
                                        <p:tgtEl>
                                          <p:spTgt spid="25"/>
                                        </p:tgtEl>
                                        <p:attrNameLst>
                                          <p:attrName>ppt_x</p:attrName>
                                        </p:attrNameLst>
                                      </p:cBhvr>
                                      <p:tavLst>
                                        <p:tav tm="0">
                                          <p:val>
                                            <p:strVal val="1+#ppt_w/2"/>
                                          </p:val>
                                        </p:tav>
                                        <p:tav tm="100000">
                                          <p:val>
                                            <p:strVal val="#ppt_x"/>
                                          </p:val>
                                        </p:tav>
                                      </p:tavLst>
                                    </p:anim>
                                    <p:anim calcmode="lin" valueType="num">
                                      <p:cBhvr additive="base">
                                        <p:cTn id="47" dur="500" fill="hold"/>
                                        <p:tgtEl>
                                          <p:spTgt spid="25"/>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4000"/>
                                  </p:stCondLst>
                                  <p:childTnLst>
                                    <p:set>
                                      <p:cBhvr>
                                        <p:cTn id="49" dur="1" fill="hold">
                                          <p:stCondLst>
                                            <p:cond delay="0"/>
                                          </p:stCondLst>
                                        </p:cTn>
                                        <p:tgtEl>
                                          <p:spTgt spid="26"/>
                                        </p:tgtEl>
                                        <p:attrNameLst>
                                          <p:attrName>style.visibility</p:attrName>
                                        </p:attrNameLst>
                                      </p:cBhvr>
                                      <p:to>
                                        <p:strVal val="visible"/>
                                      </p:to>
                                    </p:set>
                                    <p:anim calcmode="lin" valueType="num">
                                      <p:cBhvr additive="base">
                                        <p:cTn id="50" dur="500" fill="hold"/>
                                        <p:tgtEl>
                                          <p:spTgt spid="26"/>
                                        </p:tgtEl>
                                        <p:attrNameLst>
                                          <p:attrName>ppt_x</p:attrName>
                                        </p:attrNameLst>
                                      </p:cBhvr>
                                      <p:tavLst>
                                        <p:tav tm="0">
                                          <p:val>
                                            <p:strVal val="1+#ppt_w/2"/>
                                          </p:val>
                                        </p:tav>
                                        <p:tav tm="100000">
                                          <p:val>
                                            <p:strVal val="#ppt_x"/>
                                          </p:val>
                                        </p:tav>
                                      </p:tavLst>
                                    </p:anim>
                                    <p:anim calcmode="lin" valueType="num">
                                      <p:cBhvr additive="base">
                                        <p:cTn id="51" dur="500" fill="hold"/>
                                        <p:tgtEl>
                                          <p:spTgt spid="26"/>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4000"/>
                                  </p:stCondLst>
                                  <p:childTnLst>
                                    <p:set>
                                      <p:cBhvr>
                                        <p:cTn id="53" dur="1" fill="hold">
                                          <p:stCondLst>
                                            <p:cond delay="0"/>
                                          </p:stCondLst>
                                        </p:cTn>
                                        <p:tgtEl>
                                          <p:spTgt spid="28"/>
                                        </p:tgtEl>
                                        <p:attrNameLst>
                                          <p:attrName>style.visibility</p:attrName>
                                        </p:attrNameLst>
                                      </p:cBhvr>
                                      <p:to>
                                        <p:strVal val="visible"/>
                                      </p:to>
                                    </p:set>
                                    <p:anim calcmode="lin" valueType="num">
                                      <p:cBhvr additive="base">
                                        <p:cTn id="54" dur="500" fill="hold"/>
                                        <p:tgtEl>
                                          <p:spTgt spid="28"/>
                                        </p:tgtEl>
                                        <p:attrNameLst>
                                          <p:attrName>ppt_x</p:attrName>
                                        </p:attrNameLst>
                                      </p:cBhvr>
                                      <p:tavLst>
                                        <p:tav tm="0">
                                          <p:val>
                                            <p:strVal val="1+#ppt_w/2"/>
                                          </p:val>
                                        </p:tav>
                                        <p:tav tm="100000">
                                          <p:val>
                                            <p:strVal val="#ppt_x"/>
                                          </p:val>
                                        </p:tav>
                                      </p:tavLst>
                                    </p:anim>
                                    <p:anim calcmode="lin" valueType="num">
                                      <p:cBhvr additive="base">
                                        <p:cTn id="55" dur="500" fill="hold"/>
                                        <p:tgtEl>
                                          <p:spTgt spid="28"/>
                                        </p:tgtEl>
                                        <p:attrNameLst>
                                          <p:attrName>ppt_y</p:attrName>
                                        </p:attrNameLst>
                                      </p:cBhvr>
                                      <p:tavLst>
                                        <p:tav tm="0">
                                          <p:val>
                                            <p:strVal val="#ppt_y"/>
                                          </p:val>
                                        </p:tav>
                                        <p:tav tm="100000">
                                          <p:val>
                                            <p:strVal val="#ppt_y"/>
                                          </p:val>
                                        </p:tav>
                                      </p:tavLst>
                                    </p:anim>
                                  </p:childTnLst>
                                </p:cTn>
                              </p:par>
                              <p:par>
                                <p:cTn id="56" presetID="2" presetClass="entr" presetSubtype="2" fill="hold" nodeType="withEffect">
                                  <p:stCondLst>
                                    <p:cond delay="4000"/>
                                  </p:stCondLst>
                                  <p:childTnLst>
                                    <p:set>
                                      <p:cBhvr>
                                        <p:cTn id="57" dur="1" fill="hold">
                                          <p:stCondLst>
                                            <p:cond delay="0"/>
                                          </p:stCondLst>
                                        </p:cTn>
                                        <p:tgtEl>
                                          <p:spTgt spid="27"/>
                                        </p:tgtEl>
                                        <p:attrNameLst>
                                          <p:attrName>style.visibility</p:attrName>
                                        </p:attrNameLst>
                                      </p:cBhvr>
                                      <p:to>
                                        <p:strVal val="visible"/>
                                      </p:to>
                                    </p:set>
                                    <p:anim calcmode="lin" valueType="num">
                                      <p:cBhvr additive="base">
                                        <p:cTn id="58" dur="500" fill="hold"/>
                                        <p:tgtEl>
                                          <p:spTgt spid="27"/>
                                        </p:tgtEl>
                                        <p:attrNameLst>
                                          <p:attrName>ppt_x</p:attrName>
                                        </p:attrNameLst>
                                      </p:cBhvr>
                                      <p:tavLst>
                                        <p:tav tm="0">
                                          <p:val>
                                            <p:strVal val="1+#ppt_w/2"/>
                                          </p:val>
                                        </p:tav>
                                        <p:tav tm="100000">
                                          <p:val>
                                            <p:strVal val="#ppt_x"/>
                                          </p:val>
                                        </p:tav>
                                      </p:tavLst>
                                    </p:anim>
                                    <p:anim calcmode="lin" valueType="num">
                                      <p:cBhvr additive="base">
                                        <p:cTn id="59" dur="500" fill="hold"/>
                                        <p:tgtEl>
                                          <p:spTgt spid="27"/>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stCondLst>
                                    <p:cond delay="4000"/>
                                  </p:stCondLst>
                                  <p:childTnLst>
                                    <p:set>
                                      <p:cBhvr>
                                        <p:cTn id="61" dur="1" fill="hold">
                                          <p:stCondLst>
                                            <p:cond delay="0"/>
                                          </p:stCondLst>
                                        </p:cTn>
                                        <p:tgtEl>
                                          <p:spTgt spid="29"/>
                                        </p:tgtEl>
                                        <p:attrNameLst>
                                          <p:attrName>style.visibility</p:attrName>
                                        </p:attrNameLst>
                                      </p:cBhvr>
                                      <p:to>
                                        <p:strVal val="visible"/>
                                      </p:to>
                                    </p:set>
                                    <p:anim calcmode="lin" valueType="num">
                                      <p:cBhvr additive="base">
                                        <p:cTn id="62" dur="500" fill="hold"/>
                                        <p:tgtEl>
                                          <p:spTgt spid="29"/>
                                        </p:tgtEl>
                                        <p:attrNameLst>
                                          <p:attrName>ppt_x</p:attrName>
                                        </p:attrNameLst>
                                      </p:cBhvr>
                                      <p:tavLst>
                                        <p:tav tm="0">
                                          <p:val>
                                            <p:strVal val="1+#ppt_w/2"/>
                                          </p:val>
                                        </p:tav>
                                        <p:tav tm="100000">
                                          <p:val>
                                            <p:strVal val="#ppt_x"/>
                                          </p:val>
                                        </p:tav>
                                      </p:tavLst>
                                    </p:anim>
                                    <p:anim calcmode="lin" valueType="num">
                                      <p:cBhvr additive="base">
                                        <p:cTn id="63" dur="500" fill="hold"/>
                                        <p:tgtEl>
                                          <p:spTgt spid="29"/>
                                        </p:tgtEl>
                                        <p:attrNameLst>
                                          <p:attrName>ppt_y</p:attrName>
                                        </p:attrNameLst>
                                      </p:cBhvr>
                                      <p:tavLst>
                                        <p:tav tm="0">
                                          <p:val>
                                            <p:strVal val="#ppt_y"/>
                                          </p:val>
                                        </p:tav>
                                        <p:tav tm="100000">
                                          <p:val>
                                            <p:strVal val="#ppt_y"/>
                                          </p:val>
                                        </p:tav>
                                      </p:tavLst>
                                    </p:anim>
                                  </p:childTnLst>
                                </p:cTn>
                              </p:par>
                              <p:par>
                                <p:cTn id="64" presetID="22" presetClass="entr" presetSubtype="1" fill="hold" nodeType="withEffect">
                                  <p:stCondLst>
                                    <p:cond delay="4500"/>
                                  </p:stCondLst>
                                  <p:childTnLst>
                                    <p:set>
                                      <p:cBhvr>
                                        <p:cTn id="65" dur="1" fill="hold">
                                          <p:stCondLst>
                                            <p:cond delay="0"/>
                                          </p:stCondLst>
                                        </p:cTn>
                                        <p:tgtEl>
                                          <p:spTgt spid="32"/>
                                        </p:tgtEl>
                                        <p:attrNameLst>
                                          <p:attrName>style.visibility</p:attrName>
                                        </p:attrNameLst>
                                      </p:cBhvr>
                                      <p:to>
                                        <p:strVal val="visible"/>
                                      </p:to>
                                    </p:set>
                                    <p:animEffect transition="in" filter="wipe(up)">
                                      <p:cBhvr>
                                        <p:cTn id="6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1" grpId="0" animBg="1"/>
      <p:bldP spid="14" grpId="0"/>
      <p:bldP spid="15" grpId="0"/>
      <p:bldP spid="23" grpId="0" animBg="1"/>
      <p:bldP spid="25" grpId="0" animBg="1"/>
      <p:bldP spid="26" grpId="0" animBg="1"/>
      <p:bldP spid="28" grpId="0"/>
      <p:bldP spid="2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a:xfrm>
            <a:off x="4212071" y="976916"/>
            <a:ext cx="719858" cy="719858"/>
          </a:xfrm>
          <a:prstGeom prst="ellipse">
            <a:avLst/>
          </a:prstGeom>
          <a:solidFill>
            <a:schemeClr val="accent5">
              <a:lumMod val="60000"/>
              <a:lumOff val="40000"/>
            </a:schemeClr>
          </a:solidFill>
          <a:ln>
            <a:noFill/>
          </a:ln>
          <a:effectLst>
            <a:outerShdw blurRad="190500" dist="1905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1200" dirty="0">
                <a:cs typeface="+mn-ea"/>
                <a:sym typeface="+mn-lt"/>
              </a:rPr>
              <a:t>2012</a:t>
            </a:r>
            <a:endParaRPr lang="zh-CN" altLang="en-US" sz="1200" dirty="0">
              <a:cs typeface="+mn-ea"/>
              <a:sym typeface="+mn-lt"/>
            </a:endParaRPr>
          </a:p>
        </p:txBody>
      </p:sp>
      <p:cxnSp>
        <p:nvCxnSpPr>
          <p:cNvPr id="8" name="直接连接符 7"/>
          <p:cNvCxnSpPr/>
          <p:nvPr/>
        </p:nvCxnSpPr>
        <p:spPr>
          <a:xfrm>
            <a:off x="4572000" y="1696775"/>
            <a:ext cx="0" cy="1658943"/>
          </a:xfrm>
          <a:prstGeom prst="line">
            <a:avLst/>
          </a:prstGeom>
          <a:ln w="63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3924128" y="1336845"/>
            <a:ext cx="287943" cy="0"/>
          </a:xfrm>
          <a:prstGeom prst="line">
            <a:avLst/>
          </a:prstGeom>
          <a:ln w="63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1404626" y="848600"/>
            <a:ext cx="2375531" cy="2591488"/>
          </a:xfrm>
          <a:prstGeom prst="rect">
            <a:avLst/>
          </a:prstGeom>
          <a:solidFill>
            <a:schemeClr val="bg1">
              <a:lumMod val="85000"/>
              <a:alpha val="20000"/>
            </a:schemeClr>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endParaRPr lang="zh-CN" altLang="en-US" sz="1200">
              <a:cs typeface="+mn-ea"/>
              <a:sym typeface="+mn-lt"/>
            </a:endParaRPr>
          </a:p>
        </p:txBody>
      </p:sp>
      <p:sp>
        <p:nvSpPr>
          <p:cNvPr id="11" name="矩形 10"/>
          <p:cNvSpPr/>
          <p:nvPr/>
        </p:nvSpPr>
        <p:spPr>
          <a:xfrm>
            <a:off x="1474289" y="2006669"/>
            <a:ext cx="2233882" cy="1349047"/>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endParaRPr lang="zh-CN" altLang="en-US" sz="1200">
              <a:cs typeface="+mn-ea"/>
              <a:sym typeface="+mn-lt"/>
            </a:endParaRPr>
          </a:p>
        </p:txBody>
      </p:sp>
      <p:cxnSp>
        <p:nvCxnSpPr>
          <p:cNvPr id="13" name="直接连接符 12"/>
          <p:cNvCxnSpPr/>
          <p:nvPr/>
        </p:nvCxnSpPr>
        <p:spPr>
          <a:xfrm>
            <a:off x="1490424" y="1336845"/>
            <a:ext cx="2217747" cy="0"/>
          </a:xfrm>
          <a:prstGeom prst="line">
            <a:avLst/>
          </a:prstGeom>
          <a:ln w="63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Rectangle 20"/>
          <p:cNvSpPr>
            <a:spLocks noChangeArrowheads="1"/>
          </p:cNvSpPr>
          <p:nvPr/>
        </p:nvSpPr>
        <p:spPr bwMode="auto">
          <a:xfrm>
            <a:off x="1490423" y="1075231"/>
            <a:ext cx="1425904" cy="219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fontAlgn="base">
              <a:lnSpc>
                <a:spcPct val="130000"/>
              </a:lnSpc>
              <a:spcBef>
                <a:spcPct val="0"/>
              </a:spcBef>
              <a:spcAft>
                <a:spcPct val="0"/>
              </a:spcAft>
            </a:pPr>
            <a:r>
              <a:rPr lang="zh-CN" altLang="en-US" sz="1100" dirty="0">
                <a:solidFill>
                  <a:schemeClr val="tx1">
                    <a:lumMod val="75000"/>
                    <a:lumOff val="25000"/>
                  </a:schemeClr>
                </a:solidFill>
                <a:cs typeface="+mn-ea"/>
                <a:sym typeface="+mn-lt"/>
              </a:rPr>
              <a:t>点击输入标题</a:t>
            </a:r>
            <a:endParaRPr lang="zh-CN" altLang="en-US" sz="1100" dirty="0">
              <a:solidFill>
                <a:schemeClr val="tx1">
                  <a:lumMod val="75000"/>
                  <a:lumOff val="25000"/>
                </a:schemeClr>
              </a:solidFill>
              <a:cs typeface="+mn-ea"/>
              <a:sym typeface="+mn-lt"/>
            </a:endParaRPr>
          </a:p>
        </p:txBody>
      </p:sp>
      <p:sp>
        <p:nvSpPr>
          <p:cNvPr id="15" name="Rectangle 20"/>
          <p:cNvSpPr>
            <a:spLocks noChangeArrowheads="1"/>
          </p:cNvSpPr>
          <p:nvPr/>
        </p:nvSpPr>
        <p:spPr bwMode="auto">
          <a:xfrm>
            <a:off x="1490424" y="1410407"/>
            <a:ext cx="22177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lnSpc>
                <a:spcPct val="130000"/>
              </a:lnSpc>
              <a:spcBef>
                <a:spcPct val="0"/>
              </a:spcBef>
              <a:spcAft>
                <a:spcPct val="0"/>
              </a:spcAft>
            </a:pPr>
            <a:r>
              <a:rPr lang="zh-CN" altLang="en-US" sz="1000" dirty="0">
                <a:solidFill>
                  <a:srgbClr val="53585E"/>
                </a:solidFill>
                <a:cs typeface="+mn-ea"/>
                <a:sym typeface="+mn-lt"/>
              </a:rPr>
              <a:t>详写内容</a:t>
            </a:r>
            <a:r>
              <a:rPr lang="en-US" altLang="zh-CN" sz="1000" dirty="0">
                <a:solidFill>
                  <a:srgbClr val="53585E"/>
                </a:solidFill>
                <a:cs typeface="+mn-ea"/>
                <a:sym typeface="+mn-lt"/>
              </a:rPr>
              <a:t>……</a:t>
            </a:r>
            <a:r>
              <a:rPr lang="zh-CN" altLang="en-US" sz="1000" dirty="0">
                <a:solidFill>
                  <a:srgbClr val="53585E"/>
                </a:solidFill>
                <a:cs typeface="+mn-ea"/>
                <a:sym typeface="+mn-lt"/>
              </a:rPr>
              <a:t>点击输入本栏的具体文字，简明扼要的说明分项内容，此为</a:t>
            </a:r>
            <a:r>
              <a:rPr lang="zh-CN" altLang="en-US" sz="1000" dirty="0" smtClean="0">
                <a:solidFill>
                  <a:srgbClr val="53585E"/>
                </a:solidFill>
                <a:cs typeface="+mn-ea"/>
                <a:sym typeface="+mn-lt"/>
              </a:rPr>
              <a:t>概念</a:t>
            </a:r>
            <a:endParaRPr lang="zh-CN" altLang="en-US" sz="1000" dirty="0">
              <a:solidFill>
                <a:srgbClr val="53585E"/>
              </a:solidFill>
              <a:cs typeface="+mn-ea"/>
              <a:sym typeface="+mn-lt"/>
            </a:endParaRPr>
          </a:p>
        </p:txBody>
      </p:sp>
      <p:sp>
        <p:nvSpPr>
          <p:cNvPr id="23" name="椭圆 22"/>
          <p:cNvSpPr/>
          <p:nvPr/>
        </p:nvSpPr>
        <p:spPr>
          <a:xfrm>
            <a:off x="4212071" y="3355717"/>
            <a:ext cx="719858" cy="719858"/>
          </a:xfrm>
          <a:prstGeom prst="ellipse">
            <a:avLst/>
          </a:prstGeom>
          <a:solidFill>
            <a:schemeClr val="accent2"/>
          </a:solidFill>
          <a:ln>
            <a:noFill/>
          </a:ln>
          <a:effectLst>
            <a:outerShdw blurRad="190500" dist="1905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1200" dirty="0">
                <a:cs typeface="+mn-ea"/>
                <a:sym typeface="+mn-lt"/>
              </a:rPr>
              <a:t>2013</a:t>
            </a:r>
            <a:endParaRPr lang="zh-CN" altLang="en-US" sz="1200" dirty="0">
              <a:cs typeface="+mn-ea"/>
              <a:sym typeface="+mn-lt"/>
            </a:endParaRPr>
          </a:p>
        </p:txBody>
      </p:sp>
      <p:cxnSp>
        <p:nvCxnSpPr>
          <p:cNvPr id="24" name="直接连接符 23"/>
          <p:cNvCxnSpPr/>
          <p:nvPr/>
        </p:nvCxnSpPr>
        <p:spPr>
          <a:xfrm flipH="1">
            <a:off x="4931929" y="3715646"/>
            <a:ext cx="287943" cy="0"/>
          </a:xfrm>
          <a:prstGeom prst="line">
            <a:avLst/>
          </a:prstGeom>
          <a:ln w="63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5358185" y="1775408"/>
            <a:ext cx="2375531" cy="2591488"/>
          </a:xfrm>
          <a:prstGeom prst="rect">
            <a:avLst/>
          </a:prstGeom>
          <a:solidFill>
            <a:schemeClr val="bg1">
              <a:lumMod val="85000"/>
              <a:alpha val="20000"/>
            </a:schemeClr>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endParaRPr lang="zh-CN" altLang="en-US" sz="1200">
              <a:cs typeface="+mn-ea"/>
              <a:sym typeface="+mn-lt"/>
            </a:endParaRPr>
          </a:p>
        </p:txBody>
      </p:sp>
      <p:sp>
        <p:nvSpPr>
          <p:cNvPr id="26" name="矩形 25"/>
          <p:cNvSpPr/>
          <p:nvPr/>
        </p:nvSpPr>
        <p:spPr>
          <a:xfrm>
            <a:off x="5427848" y="1866076"/>
            <a:ext cx="2233882" cy="1349047"/>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endParaRPr lang="zh-CN" altLang="en-US" sz="1200">
              <a:cs typeface="+mn-ea"/>
              <a:sym typeface="+mn-lt"/>
            </a:endParaRPr>
          </a:p>
        </p:txBody>
      </p:sp>
      <p:cxnSp>
        <p:nvCxnSpPr>
          <p:cNvPr id="27" name="直接连接符 26"/>
          <p:cNvCxnSpPr/>
          <p:nvPr/>
        </p:nvCxnSpPr>
        <p:spPr>
          <a:xfrm>
            <a:off x="5443983" y="3715646"/>
            <a:ext cx="2217747" cy="0"/>
          </a:xfrm>
          <a:prstGeom prst="line">
            <a:avLst/>
          </a:prstGeom>
          <a:ln w="63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8" name="Rectangle 20"/>
          <p:cNvSpPr>
            <a:spLocks noChangeArrowheads="1"/>
          </p:cNvSpPr>
          <p:nvPr/>
        </p:nvSpPr>
        <p:spPr bwMode="auto">
          <a:xfrm>
            <a:off x="5443983" y="3454031"/>
            <a:ext cx="1425904" cy="219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fontAlgn="base">
              <a:lnSpc>
                <a:spcPct val="130000"/>
              </a:lnSpc>
              <a:spcBef>
                <a:spcPct val="0"/>
              </a:spcBef>
              <a:spcAft>
                <a:spcPct val="0"/>
              </a:spcAft>
            </a:pPr>
            <a:r>
              <a:rPr lang="zh-CN" altLang="en-US" sz="1100" dirty="0">
                <a:solidFill>
                  <a:schemeClr val="tx1">
                    <a:lumMod val="75000"/>
                    <a:lumOff val="25000"/>
                  </a:schemeClr>
                </a:solidFill>
                <a:cs typeface="+mn-ea"/>
                <a:sym typeface="+mn-lt"/>
              </a:rPr>
              <a:t>点击输入标题</a:t>
            </a:r>
            <a:endParaRPr lang="zh-CN" altLang="en-US" sz="1100" dirty="0">
              <a:solidFill>
                <a:schemeClr val="tx1">
                  <a:lumMod val="75000"/>
                  <a:lumOff val="25000"/>
                </a:schemeClr>
              </a:solidFill>
              <a:cs typeface="+mn-ea"/>
              <a:sym typeface="+mn-lt"/>
            </a:endParaRPr>
          </a:p>
        </p:txBody>
      </p:sp>
      <p:sp>
        <p:nvSpPr>
          <p:cNvPr id="29" name="Rectangle 20"/>
          <p:cNvSpPr>
            <a:spLocks noChangeArrowheads="1"/>
          </p:cNvSpPr>
          <p:nvPr/>
        </p:nvSpPr>
        <p:spPr bwMode="auto">
          <a:xfrm>
            <a:off x="5443983" y="3789208"/>
            <a:ext cx="22177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lnSpc>
                <a:spcPct val="130000"/>
              </a:lnSpc>
              <a:spcBef>
                <a:spcPct val="0"/>
              </a:spcBef>
              <a:spcAft>
                <a:spcPct val="0"/>
              </a:spcAft>
            </a:pPr>
            <a:r>
              <a:rPr lang="zh-CN" altLang="en-US" sz="1000" dirty="0">
                <a:solidFill>
                  <a:srgbClr val="53585E"/>
                </a:solidFill>
                <a:cs typeface="+mn-ea"/>
                <a:sym typeface="+mn-lt"/>
              </a:rPr>
              <a:t>详写内容</a:t>
            </a:r>
            <a:r>
              <a:rPr lang="en-US" altLang="zh-CN" sz="1000" dirty="0">
                <a:solidFill>
                  <a:srgbClr val="53585E"/>
                </a:solidFill>
                <a:cs typeface="+mn-ea"/>
                <a:sym typeface="+mn-lt"/>
              </a:rPr>
              <a:t>……</a:t>
            </a:r>
            <a:r>
              <a:rPr lang="zh-CN" altLang="en-US" sz="1000" dirty="0">
                <a:solidFill>
                  <a:srgbClr val="53585E"/>
                </a:solidFill>
                <a:cs typeface="+mn-ea"/>
                <a:sym typeface="+mn-lt"/>
              </a:rPr>
              <a:t>点击输入本栏的具体文字，简明扼要的说明分项内容，此为</a:t>
            </a:r>
            <a:r>
              <a:rPr lang="zh-CN" altLang="en-US" sz="1000" dirty="0" smtClean="0">
                <a:solidFill>
                  <a:srgbClr val="53585E"/>
                </a:solidFill>
                <a:cs typeface="+mn-ea"/>
                <a:sym typeface="+mn-lt"/>
              </a:rPr>
              <a:t>概念</a:t>
            </a:r>
            <a:endParaRPr lang="zh-CN" altLang="en-US" sz="1000" dirty="0">
              <a:solidFill>
                <a:srgbClr val="53585E"/>
              </a:solidFill>
              <a:cs typeface="+mn-ea"/>
              <a:sym typeface="+mn-lt"/>
            </a:endParaRPr>
          </a:p>
        </p:txBody>
      </p:sp>
      <p:cxnSp>
        <p:nvCxnSpPr>
          <p:cNvPr id="32" name="直接连接符 31"/>
          <p:cNvCxnSpPr/>
          <p:nvPr/>
        </p:nvCxnSpPr>
        <p:spPr>
          <a:xfrm>
            <a:off x="4572000" y="4075574"/>
            <a:ext cx="0" cy="1065545"/>
          </a:xfrm>
          <a:prstGeom prst="line">
            <a:avLst/>
          </a:prstGeom>
          <a:ln w="63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4572000" y="793"/>
            <a:ext cx="0" cy="976123"/>
          </a:xfrm>
          <a:prstGeom prst="line">
            <a:avLst/>
          </a:prstGeom>
          <a:ln w="63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up)">
                                      <p:cBhvr>
                                        <p:cTn id="7" dur="500"/>
                                        <p:tgtEl>
                                          <p:spTgt spid="22"/>
                                        </p:tgtEl>
                                      </p:cBhvr>
                                    </p:animEffect>
                                  </p:childTnLst>
                                </p:cTn>
                              </p:par>
                              <p:par>
                                <p:cTn id="8" presetID="53" presetClass="entr" presetSubtype="16" fill="hold" grpId="0" nodeType="withEffect">
                                  <p:stCondLst>
                                    <p:cond delay="500"/>
                                  </p:stCondLst>
                                  <p:childTnLst>
                                    <p:set>
                                      <p:cBhvr>
                                        <p:cTn id="9" dur="1" fill="hold">
                                          <p:stCondLst>
                                            <p:cond delay="0"/>
                                          </p:stCondLst>
                                        </p:cTn>
                                        <p:tgtEl>
                                          <p:spTgt spid="6"/>
                                        </p:tgtEl>
                                        <p:attrNameLst>
                                          <p:attrName>style.visibility</p:attrName>
                                        </p:attrNameLst>
                                      </p:cBhvr>
                                      <p:to>
                                        <p:strVal val="visible"/>
                                      </p:to>
                                    </p:set>
                                    <p:anim calcmode="lin" valueType="num">
                                      <p:cBhvr>
                                        <p:cTn id="10" dur="500" fill="hold"/>
                                        <p:tgtEl>
                                          <p:spTgt spid="6"/>
                                        </p:tgtEl>
                                        <p:attrNameLst>
                                          <p:attrName>ppt_w</p:attrName>
                                        </p:attrNameLst>
                                      </p:cBhvr>
                                      <p:tavLst>
                                        <p:tav tm="0">
                                          <p:val>
                                            <p:fltVal val="0"/>
                                          </p:val>
                                        </p:tav>
                                        <p:tav tm="100000">
                                          <p:val>
                                            <p:strVal val="#ppt_w"/>
                                          </p:val>
                                        </p:tav>
                                      </p:tavLst>
                                    </p:anim>
                                    <p:anim calcmode="lin" valueType="num">
                                      <p:cBhvr>
                                        <p:cTn id="11" dur="500" fill="hold"/>
                                        <p:tgtEl>
                                          <p:spTgt spid="6"/>
                                        </p:tgtEl>
                                        <p:attrNameLst>
                                          <p:attrName>ppt_h</p:attrName>
                                        </p:attrNameLst>
                                      </p:cBhvr>
                                      <p:tavLst>
                                        <p:tav tm="0">
                                          <p:val>
                                            <p:fltVal val="0"/>
                                          </p:val>
                                        </p:tav>
                                        <p:tav tm="100000">
                                          <p:val>
                                            <p:strVal val="#ppt_h"/>
                                          </p:val>
                                        </p:tav>
                                      </p:tavLst>
                                    </p:anim>
                                    <p:animEffect transition="in" filter="fade">
                                      <p:cBhvr>
                                        <p:cTn id="12" dur="500"/>
                                        <p:tgtEl>
                                          <p:spTgt spid="6"/>
                                        </p:tgtEl>
                                      </p:cBhvr>
                                    </p:animEffect>
                                  </p:childTnLst>
                                </p:cTn>
                              </p:par>
                              <p:par>
                                <p:cTn id="13" presetID="22" presetClass="entr" presetSubtype="2" fill="hold" nodeType="withEffect">
                                  <p:stCondLst>
                                    <p:cond delay="1000"/>
                                  </p:stCondLst>
                                  <p:childTnLst>
                                    <p:set>
                                      <p:cBhvr>
                                        <p:cTn id="14" dur="1" fill="hold">
                                          <p:stCondLst>
                                            <p:cond delay="0"/>
                                          </p:stCondLst>
                                        </p:cTn>
                                        <p:tgtEl>
                                          <p:spTgt spid="18"/>
                                        </p:tgtEl>
                                        <p:attrNameLst>
                                          <p:attrName>style.visibility</p:attrName>
                                        </p:attrNameLst>
                                      </p:cBhvr>
                                      <p:to>
                                        <p:strVal val="visible"/>
                                      </p:to>
                                    </p:set>
                                    <p:animEffect transition="in" filter="wipe(right)">
                                      <p:cBhvr>
                                        <p:cTn id="15" dur="500"/>
                                        <p:tgtEl>
                                          <p:spTgt spid="18"/>
                                        </p:tgtEl>
                                      </p:cBhvr>
                                    </p:animEffect>
                                  </p:childTnLst>
                                </p:cTn>
                              </p:par>
                              <p:par>
                                <p:cTn id="16" presetID="2" presetClass="entr" presetSubtype="8" fill="hold" grpId="0" nodeType="withEffect">
                                  <p:stCondLst>
                                    <p:cond delay="150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0-#ppt_w/2"/>
                                          </p:val>
                                        </p:tav>
                                        <p:tav tm="100000">
                                          <p:val>
                                            <p:strVal val="#ppt_x"/>
                                          </p:val>
                                        </p:tav>
                                      </p:tavLst>
                                    </p:anim>
                                    <p:anim calcmode="lin" valueType="num">
                                      <p:cBhvr additive="base">
                                        <p:cTn id="19" dur="500" fill="hold"/>
                                        <p:tgtEl>
                                          <p:spTgt spid="9"/>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150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0-#ppt_w/2"/>
                                          </p:val>
                                        </p:tav>
                                        <p:tav tm="100000">
                                          <p:val>
                                            <p:strVal val="#ppt_x"/>
                                          </p:val>
                                        </p:tav>
                                      </p:tavLst>
                                    </p:anim>
                                    <p:anim calcmode="lin" valueType="num">
                                      <p:cBhvr additive="base">
                                        <p:cTn id="23" dur="500" fill="hold"/>
                                        <p:tgtEl>
                                          <p:spTgt spid="11"/>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150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500" fill="hold"/>
                                        <p:tgtEl>
                                          <p:spTgt spid="13"/>
                                        </p:tgtEl>
                                        <p:attrNameLst>
                                          <p:attrName>ppt_x</p:attrName>
                                        </p:attrNameLst>
                                      </p:cBhvr>
                                      <p:tavLst>
                                        <p:tav tm="0">
                                          <p:val>
                                            <p:strVal val="0-#ppt_w/2"/>
                                          </p:val>
                                        </p:tav>
                                        <p:tav tm="100000">
                                          <p:val>
                                            <p:strVal val="#ppt_x"/>
                                          </p:val>
                                        </p:tav>
                                      </p:tavLst>
                                    </p:anim>
                                    <p:anim calcmode="lin" valueType="num">
                                      <p:cBhvr additive="base">
                                        <p:cTn id="27" dur="500" fill="hold"/>
                                        <p:tgtEl>
                                          <p:spTgt spid="13"/>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150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500" fill="hold"/>
                                        <p:tgtEl>
                                          <p:spTgt spid="14"/>
                                        </p:tgtEl>
                                        <p:attrNameLst>
                                          <p:attrName>ppt_x</p:attrName>
                                        </p:attrNameLst>
                                      </p:cBhvr>
                                      <p:tavLst>
                                        <p:tav tm="0">
                                          <p:val>
                                            <p:strVal val="0-#ppt_w/2"/>
                                          </p:val>
                                        </p:tav>
                                        <p:tav tm="100000">
                                          <p:val>
                                            <p:strVal val="#ppt_x"/>
                                          </p:val>
                                        </p:tav>
                                      </p:tavLst>
                                    </p:anim>
                                    <p:anim calcmode="lin" valueType="num">
                                      <p:cBhvr additive="base">
                                        <p:cTn id="31" dur="500" fill="hold"/>
                                        <p:tgtEl>
                                          <p:spTgt spid="14"/>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150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500" fill="hold"/>
                                        <p:tgtEl>
                                          <p:spTgt spid="15"/>
                                        </p:tgtEl>
                                        <p:attrNameLst>
                                          <p:attrName>ppt_x</p:attrName>
                                        </p:attrNameLst>
                                      </p:cBhvr>
                                      <p:tavLst>
                                        <p:tav tm="0">
                                          <p:val>
                                            <p:strVal val="0-#ppt_w/2"/>
                                          </p:val>
                                        </p:tav>
                                        <p:tav tm="100000">
                                          <p:val>
                                            <p:strVal val="#ppt_x"/>
                                          </p:val>
                                        </p:tav>
                                      </p:tavLst>
                                    </p:anim>
                                    <p:anim calcmode="lin" valueType="num">
                                      <p:cBhvr additive="base">
                                        <p:cTn id="35" dur="500" fill="hold"/>
                                        <p:tgtEl>
                                          <p:spTgt spid="15"/>
                                        </p:tgtEl>
                                        <p:attrNameLst>
                                          <p:attrName>ppt_y</p:attrName>
                                        </p:attrNameLst>
                                      </p:cBhvr>
                                      <p:tavLst>
                                        <p:tav tm="0">
                                          <p:val>
                                            <p:strVal val="#ppt_y"/>
                                          </p:val>
                                        </p:tav>
                                        <p:tav tm="100000">
                                          <p:val>
                                            <p:strVal val="#ppt_y"/>
                                          </p:val>
                                        </p:tav>
                                      </p:tavLst>
                                    </p:anim>
                                  </p:childTnLst>
                                </p:cTn>
                              </p:par>
                              <p:par>
                                <p:cTn id="36" presetID="22" presetClass="entr" presetSubtype="1" fill="hold" nodeType="withEffect">
                                  <p:stCondLst>
                                    <p:cond delay="2000"/>
                                  </p:stCondLst>
                                  <p:childTnLst>
                                    <p:set>
                                      <p:cBhvr>
                                        <p:cTn id="37" dur="1" fill="hold">
                                          <p:stCondLst>
                                            <p:cond delay="0"/>
                                          </p:stCondLst>
                                        </p:cTn>
                                        <p:tgtEl>
                                          <p:spTgt spid="8"/>
                                        </p:tgtEl>
                                        <p:attrNameLst>
                                          <p:attrName>style.visibility</p:attrName>
                                        </p:attrNameLst>
                                      </p:cBhvr>
                                      <p:to>
                                        <p:strVal val="visible"/>
                                      </p:to>
                                    </p:set>
                                    <p:animEffect transition="in" filter="wipe(up)">
                                      <p:cBhvr>
                                        <p:cTn id="38" dur="500"/>
                                        <p:tgtEl>
                                          <p:spTgt spid="8"/>
                                        </p:tgtEl>
                                      </p:cBhvr>
                                    </p:animEffect>
                                  </p:childTnLst>
                                </p:cTn>
                              </p:par>
                              <p:par>
                                <p:cTn id="39" presetID="53" presetClass="entr" presetSubtype="16" fill="hold" grpId="0" nodeType="withEffect">
                                  <p:stCondLst>
                                    <p:cond delay="2500"/>
                                  </p:stCondLst>
                                  <p:childTnLst>
                                    <p:set>
                                      <p:cBhvr>
                                        <p:cTn id="40" dur="1" fill="hold">
                                          <p:stCondLst>
                                            <p:cond delay="0"/>
                                          </p:stCondLst>
                                        </p:cTn>
                                        <p:tgtEl>
                                          <p:spTgt spid="23"/>
                                        </p:tgtEl>
                                        <p:attrNameLst>
                                          <p:attrName>style.visibility</p:attrName>
                                        </p:attrNameLst>
                                      </p:cBhvr>
                                      <p:to>
                                        <p:strVal val="visible"/>
                                      </p:to>
                                    </p:set>
                                    <p:anim calcmode="lin" valueType="num">
                                      <p:cBhvr>
                                        <p:cTn id="41" dur="500" fill="hold"/>
                                        <p:tgtEl>
                                          <p:spTgt spid="23"/>
                                        </p:tgtEl>
                                        <p:attrNameLst>
                                          <p:attrName>ppt_w</p:attrName>
                                        </p:attrNameLst>
                                      </p:cBhvr>
                                      <p:tavLst>
                                        <p:tav tm="0">
                                          <p:val>
                                            <p:fltVal val="0"/>
                                          </p:val>
                                        </p:tav>
                                        <p:tav tm="100000">
                                          <p:val>
                                            <p:strVal val="#ppt_w"/>
                                          </p:val>
                                        </p:tav>
                                      </p:tavLst>
                                    </p:anim>
                                    <p:anim calcmode="lin" valueType="num">
                                      <p:cBhvr>
                                        <p:cTn id="42" dur="500" fill="hold"/>
                                        <p:tgtEl>
                                          <p:spTgt spid="23"/>
                                        </p:tgtEl>
                                        <p:attrNameLst>
                                          <p:attrName>ppt_h</p:attrName>
                                        </p:attrNameLst>
                                      </p:cBhvr>
                                      <p:tavLst>
                                        <p:tav tm="0">
                                          <p:val>
                                            <p:fltVal val="0"/>
                                          </p:val>
                                        </p:tav>
                                        <p:tav tm="100000">
                                          <p:val>
                                            <p:strVal val="#ppt_h"/>
                                          </p:val>
                                        </p:tav>
                                      </p:tavLst>
                                    </p:anim>
                                    <p:animEffect transition="in" filter="fade">
                                      <p:cBhvr>
                                        <p:cTn id="43" dur="500"/>
                                        <p:tgtEl>
                                          <p:spTgt spid="23"/>
                                        </p:tgtEl>
                                      </p:cBhvr>
                                    </p:animEffect>
                                  </p:childTnLst>
                                </p:cTn>
                              </p:par>
                              <p:par>
                                <p:cTn id="44" presetID="22" presetClass="entr" presetSubtype="8" fill="hold" nodeType="withEffect">
                                  <p:stCondLst>
                                    <p:cond delay="3000"/>
                                  </p:stCondLst>
                                  <p:childTnLst>
                                    <p:set>
                                      <p:cBhvr>
                                        <p:cTn id="45" dur="1" fill="hold">
                                          <p:stCondLst>
                                            <p:cond delay="0"/>
                                          </p:stCondLst>
                                        </p:cTn>
                                        <p:tgtEl>
                                          <p:spTgt spid="24"/>
                                        </p:tgtEl>
                                        <p:attrNameLst>
                                          <p:attrName>style.visibility</p:attrName>
                                        </p:attrNameLst>
                                      </p:cBhvr>
                                      <p:to>
                                        <p:strVal val="visible"/>
                                      </p:to>
                                    </p:set>
                                    <p:animEffect transition="in" filter="wipe(left)">
                                      <p:cBhvr>
                                        <p:cTn id="46" dur="500"/>
                                        <p:tgtEl>
                                          <p:spTgt spid="24"/>
                                        </p:tgtEl>
                                      </p:cBhvr>
                                    </p:animEffect>
                                  </p:childTnLst>
                                </p:cTn>
                              </p:par>
                              <p:par>
                                <p:cTn id="47" presetID="2" presetClass="entr" presetSubtype="2" fill="hold" grpId="0" nodeType="withEffect">
                                  <p:stCondLst>
                                    <p:cond delay="3500"/>
                                  </p:stCondLst>
                                  <p:childTnLst>
                                    <p:set>
                                      <p:cBhvr>
                                        <p:cTn id="48" dur="1" fill="hold">
                                          <p:stCondLst>
                                            <p:cond delay="0"/>
                                          </p:stCondLst>
                                        </p:cTn>
                                        <p:tgtEl>
                                          <p:spTgt spid="25"/>
                                        </p:tgtEl>
                                        <p:attrNameLst>
                                          <p:attrName>style.visibility</p:attrName>
                                        </p:attrNameLst>
                                      </p:cBhvr>
                                      <p:to>
                                        <p:strVal val="visible"/>
                                      </p:to>
                                    </p:set>
                                    <p:anim calcmode="lin" valueType="num">
                                      <p:cBhvr additive="base">
                                        <p:cTn id="49" dur="500" fill="hold"/>
                                        <p:tgtEl>
                                          <p:spTgt spid="25"/>
                                        </p:tgtEl>
                                        <p:attrNameLst>
                                          <p:attrName>ppt_x</p:attrName>
                                        </p:attrNameLst>
                                      </p:cBhvr>
                                      <p:tavLst>
                                        <p:tav tm="0">
                                          <p:val>
                                            <p:strVal val="1+#ppt_w/2"/>
                                          </p:val>
                                        </p:tav>
                                        <p:tav tm="100000">
                                          <p:val>
                                            <p:strVal val="#ppt_x"/>
                                          </p:val>
                                        </p:tav>
                                      </p:tavLst>
                                    </p:anim>
                                    <p:anim calcmode="lin" valueType="num">
                                      <p:cBhvr additive="base">
                                        <p:cTn id="50" dur="500" fill="hold"/>
                                        <p:tgtEl>
                                          <p:spTgt spid="25"/>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3500"/>
                                  </p:stCondLst>
                                  <p:childTnLst>
                                    <p:set>
                                      <p:cBhvr>
                                        <p:cTn id="52" dur="1" fill="hold">
                                          <p:stCondLst>
                                            <p:cond delay="0"/>
                                          </p:stCondLst>
                                        </p:cTn>
                                        <p:tgtEl>
                                          <p:spTgt spid="26"/>
                                        </p:tgtEl>
                                        <p:attrNameLst>
                                          <p:attrName>style.visibility</p:attrName>
                                        </p:attrNameLst>
                                      </p:cBhvr>
                                      <p:to>
                                        <p:strVal val="visible"/>
                                      </p:to>
                                    </p:set>
                                    <p:anim calcmode="lin" valueType="num">
                                      <p:cBhvr additive="base">
                                        <p:cTn id="53" dur="500" fill="hold"/>
                                        <p:tgtEl>
                                          <p:spTgt spid="26"/>
                                        </p:tgtEl>
                                        <p:attrNameLst>
                                          <p:attrName>ppt_x</p:attrName>
                                        </p:attrNameLst>
                                      </p:cBhvr>
                                      <p:tavLst>
                                        <p:tav tm="0">
                                          <p:val>
                                            <p:strVal val="1+#ppt_w/2"/>
                                          </p:val>
                                        </p:tav>
                                        <p:tav tm="100000">
                                          <p:val>
                                            <p:strVal val="#ppt_x"/>
                                          </p:val>
                                        </p:tav>
                                      </p:tavLst>
                                    </p:anim>
                                    <p:anim calcmode="lin" valueType="num">
                                      <p:cBhvr additive="base">
                                        <p:cTn id="54" dur="500" fill="hold"/>
                                        <p:tgtEl>
                                          <p:spTgt spid="26"/>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3500"/>
                                  </p:stCondLst>
                                  <p:childTnLst>
                                    <p:set>
                                      <p:cBhvr>
                                        <p:cTn id="56" dur="1" fill="hold">
                                          <p:stCondLst>
                                            <p:cond delay="0"/>
                                          </p:stCondLst>
                                        </p:cTn>
                                        <p:tgtEl>
                                          <p:spTgt spid="28"/>
                                        </p:tgtEl>
                                        <p:attrNameLst>
                                          <p:attrName>style.visibility</p:attrName>
                                        </p:attrNameLst>
                                      </p:cBhvr>
                                      <p:to>
                                        <p:strVal val="visible"/>
                                      </p:to>
                                    </p:set>
                                    <p:anim calcmode="lin" valueType="num">
                                      <p:cBhvr additive="base">
                                        <p:cTn id="57" dur="500" fill="hold"/>
                                        <p:tgtEl>
                                          <p:spTgt spid="28"/>
                                        </p:tgtEl>
                                        <p:attrNameLst>
                                          <p:attrName>ppt_x</p:attrName>
                                        </p:attrNameLst>
                                      </p:cBhvr>
                                      <p:tavLst>
                                        <p:tav tm="0">
                                          <p:val>
                                            <p:strVal val="1+#ppt_w/2"/>
                                          </p:val>
                                        </p:tav>
                                        <p:tav tm="100000">
                                          <p:val>
                                            <p:strVal val="#ppt_x"/>
                                          </p:val>
                                        </p:tav>
                                      </p:tavLst>
                                    </p:anim>
                                    <p:anim calcmode="lin" valueType="num">
                                      <p:cBhvr additive="base">
                                        <p:cTn id="58" dur="500" fill="hold"/>
                                        <p:tgtEl>
                                          <p:spTgt spid="28"/>
                                        </p:tgtEl>
                                        <p:attrNameLst>
                                          <p:attrName>ppt_y</p:attrName>
                                        </p:attrNameLst>
                                      </p:cBhvr>
                                      <p:tavLst>
                                        <p:tav tm="0">
                                          <p:val>
                                            <p:strVal val="#ppt_y"/>
                                          </p:val>
                                        </p:tav>
                                        <p:tav tm="100000">
                                          <p:val>
                                            <p:strVal val="#ppt_y"/>
                                          </p:val>
                                        </p:tav>
                                      </p:tavLst>
                                    </p:anim>
                                  </p:childTnLst>
                                </p:cTn>
                              </p:par>
                              <p:par>
                                <p:cTn id="59" presetID="2" presetClass="entr" presetSubtype="2" fill="hold" nodeType="withEffect">
                                  <p:stCondLst>
                                    <p:cond delay="3500"/>
                                  </p:stCondLst>
                                  <p:childTnLst>
                                    <p:set>
                                      <p:cBhvr>
                                        <p:cTn id="60" dur="1" fill="hold">
                                          <p:stCondLst>
                                            <p:cond delay="0"/>
                                          </p:stCondLst>
                                        </p:cTn>
                                        <p:tgtEl>
                                          <p:spTgt spid="27"/>
                                        </p:tgtEl>
                                        <p:attrNameLst>
                                          <p:attrName>style.visibility</p:attrName>
                                        </p:attrNameLst>
                                      </p:cBhvr>
                                      <p:to>
                                        <p:strVal val="visible"/>
                                      </p:to>
                                    </p:set>
                                    <p:anim calcmode="lin" valueType="num">
                                      <p:cBhvr additive="base">
                                        <p:cTn id="61" dur="500" fill="hold"/>
                                        <p:tgtEl>
                                          <p:spTgt spid="27"/>
                                        </p:tgtEl>
                                        <p:attrNameLst>
                                          <p:attrName>ppt_x</p:attrName>
                                        </p:attrNameLst>
                                      </p:cBhvr>
                                      <p:tavLst>
                                        <p:tav tm="0">
                                          <p:val>
                                            <p:strVal val="1+#ppt_w/2"/>
                                          </p:val>
                                        </p:tav>
                                        <p:tav tm="100000">
                                          <p:val>
                                            <p:strVal val="#ppt_x"/>
                                          </p:val>
                                        </p:tav>
                                      </p:tavLst>
                                    </p:anim>
                                    <p:anim calcmode="lin" valueType="num">
                                      <p:cBhvr additive="base">
                                        <p:cTn id="62" dur="500" fill="hold"/>
                                        <p:tgtEl>
                                          <p:spTgt spid="27"/>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3500"/>
                                  </p:stCondLst>
                                  <p:childTnLst>
                                    <p:set>
                                      <p:cBhvr>
                                        <p:cTn id="64" dur="1" fill="hold">
                                          <p:stCondLst>
                                            <p:cond delay="0"/>
                                          </p:stCondLst>
                                        </p:cTn>
                                        <p:tgtEl>
                                          <p:spTgt spid="29"/>
                                        </p:tgtEl>
                                        <p:attrNameLst>
                                          <p:attrName>style.visibility</p:attrName>
                                        </p:attrNameLst>
                                      </p:cBhvr>
                                      <p:to>
                                        <p:strVal val="visible"/>
                                      </p:to>
                                    </p:set>
                                    <p:anim calcmode="lin" valueType="num">
                                      <p:cBhvr additive="base">
                                        <p:cTn id="65" dur="500" fill="hold"/>
                                        <p:tgtEl>
                                          <p:spTgt spid="29"/>
                                        </p:tgtEl>
                                        <p:attrNameLst>
                                          <p:attrName>ppt_x</p:attrName>
                                        </p:attrNameLst>
                                      </p:cBhvr>
                                      <p:tavLst>
                                        <p:tav tm="0">
                                          <p:val>
                                            <p:strVal val="1+#ppt_w/2"/>
                                          </p:val>
                                        </p:tav>
                                        <p:tav tm="100000">
                                          <p:val>
                                            <p:strVal val="#ppt_x"/>
                                          </p:val>
                                        </p:tav>
                                      </p:tavLst>
                                    </p:anim>
                                    <p:anim calcmode="lin" valueType="num">
                                      <p:cBhvr additive="base">
                                        <p:cTn id="66" dur="500" fill="hold"/>
                                        <p:tgtEl>
                                          <p:spTgt spid="29"/>
                                        </p:tgtEl>
                                        <p:attrNameLst>
                                          <p:attrName>ppt_y</p:attrName>
                                        </p:attrNameLst>
                                      </p:cBhvr>
                                      <p:tavLst>
                                        <p:tav tm="0">
                                          <p:val>
                                            <p:strVal val="#ppt_y"/>
                                          </p:val>
                                        </p:tav>
                                        <p:tav tm="100000">
                                          <p:val>
                                            <p:strVal val="#ppt_y"/>
                                          </p:val>
                                        </p:tav>
                                      </p:tavLst>
                                    </p:anim>
                                  </p:childTnLst>
                                </p:cTn>
                              </p:par>
                              <p:par>
                                <p:cTn id="67" presetID="22" presetClass="entr" presetSubtype="1" fill="hold" nodeType="withEffect">
                                  <p:stCondLst>
                                    <p:cond delay="4000"/>
                                  </p:stCondLst>
                                  <p:childTnLst>
                                    <p:set>
                                      <p:cBhvr>
                                        <p:cTn id="68" dur="1" fill="hold">
                                          <p:stCondLst>
                                            <p:cond delay="0"/>
                                          </p:stCondLst>
                                        </p:cTn>
                                        <p:tgtEl>
                                          <p:spTgt spid="32"/>
                                        </p:tgtEl>
                                        <p:attrNameLst>
                                          <p:attrName>style.visibility</p:attrName>
                                        </p:attrNameLst>
                                      </p:cBhvr>
                                      <p:to>
                                        <p:strVal val="visible"/>
                                      </p:to>
                                    </p:set>
                                    <p:animEffect transition="in" filter="wipe(up)">
                                      <p:cBhvr>
                                        <p:cTn id="6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1" grpId="0" animBg="1"/>
      <p:bldP spid="14" grpId="0"/>
      <p:bldP spid="15" grpId="0"/>
      <p:bldP spid="23" grpId="0" animBg="1"/>
      <p:bldP spid="25" grpId="0" animBg="1"/>
      <p:bldP spid="26" grpId="0" animBg="1"/>
      <p:bldP spid="28" grpId="0"/>
      <p:bldP spid="2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a:xfrm>
            <a:off x="4212071" y="976916"/>
            <a:ext cx="719858" cy="719858"/>
          </a:xfrm>
          <a:prstGeom prst="ellipse">
            <a:avLst/>
          </a:prstGeom>
          <a:solidFill>
            <a:schemeClr val="accent5">
              <a:lumMod val="60000"/>
              <a:lumOff val="40000"/>
            </a:schemeClr>
          </a:solidFill>
          <a:ln>
            <a:noFill/>
          </a:ln>
          <a:effectLst>
            <a:outerShdw blurRad="190500" dist="1905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1200" dirty="0">
                <a:cs typeface="+mn-ea"/>
                <a:sym typeface="+mn-lt"/>
              </a:rPr>
              <a:t>2014</a:t>
            </a:r>
            <a:endParaRPr lang="zh-CN" altLang="en-US" sz="1200" dirty="0">
              <a:cs typeface="+mn-ea"/>
              <a:sym typeface="+mn-lt"/>
            </a:endParaRPr>
          </a:p>
        </p:txBody>
      </p:sp>
      <p:cxnSp>
        <p:nvCxnSpPr>
          <p:cNvPr id="8" name="直接连接符 7"/>
          <p:cNvCxnSpPr/>
          <p:nvPr/>
        </p:nvCxnSpPr>
        <p:spPr>
          <a:xfrm>
            <a:off x="4572000" y="1696774"/>
            <a:ext cx="0" cy="1397329"/>
          </a:xfrm>
          <a:prstGeom prst="line">
            <a:avLst/>
          </a:prstGeom>
          <a:ln w="63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3924128" y="1336845"/>
            <a:ext cx="287943" cy="0"/>
          </a:xfrm>
          <a:prstGeom prst="line">
            <a:avLst/>
          </a:prstGeom>
          <a:ln w="63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1404626" y="848600"/>
            <a:ext cx="2375531" cy="2591488"/>
          </a:xfrm>
          <a:prstGeom prst="rect">
            <a:avLst/>
          </a:prstGeom>
          <a:solidFill>
            <a:schemeClr val="bg1">
              <a:lumMod val="85000"/>
              <a:alpha val="20000"/>
            </a:schemeClr>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endParaRPr lang="zh-CN" altLang="en-US" sz="1200">
              <a:cs typeface="+mn-ea"/>
              <a:sym typeface="+mn-lt"/>
            </a:endParaRPr>
          </a:p>
        </p:txBody>
      </p:sp>
      <p:sp>
        <p:nvSpPr>
          <p:cNvPr id="11" name="矩形 10"/>
          <p:cNvSpPr/>
          <p:nvPr/>
        </p:nvSpPr>
        <p:spPr>
          <a:xfrm>
            <a:off x="1474289" y="2006669"/>
            <a:ext cx="2233882" cy="1349047"/>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endParaRPr lang="zh-CN" altLang="en-US" sz="1200">
              <a:cs typeface="+mn-ea"/>
              <a:sym typeface="+mn-lt"/>
            </a:endParaRPr>
          </a:p>
        </p:txBody>
      </p:sp>
      <p:cxnSp>
        <p:nvCxnSpPr>
          <p:cNvPr id="13" name="直接连接符 12"/>
          <p:cNvCxnSpPr/>
          <p:nvPr/>
        </p:nvCxnSpPr>
        <p:spPr>
          <a:xfrm>
            <a:off x="1490424" y="1336845"/>
            <a:ext cx="2217747" cy="0"/>
          </a:xfrm>
          <a:prstGeom prst="line">
            <a:avLst/>
          </a:prstGeom>
          <a:ln w="63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Rectangle 20"/>
          <p:cNvSpPr>
            <a:spLocks noChangeArrowheads="1"/>
          </p:cNvSpPr>
          <p:nvPr/>
        </p:nvSpPr>
        <p:spPr bwMode="auto">
          <a:xfrm>
            <a:off x="1490423" y="1075231"/>
            <a:ext cx="1425904" cy="219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fontAlgn="base">
              <a:lnSpc>
                <a:spcPct val="130000"/>
              </a:lnSpc>
              <a:spcBef>
                <a:spcPct val="0"/>
              </a:spcBef>
              <a:spcAft>
                <a:spcPct val="0"/>
              </a:spcAft>
            </a:pPr>
            <a:r>
              <a:rPr lang="zh-CN" altLang="en-US" sz="1100" dirty="0">
                <a:solidFill>
                  <a:schemeClr val="tx1">
                    <a:lumMod val="75000"/>
                    <a:lumOff val="25000"/>
                  </a:schemeClr>
                </a:solidFill>
                <a:cs typeface="+mn-ea"/>
                <a:sym typeface="+mn-lt"/>
              </a:rPr>
              <a:t>点击输入标题</a:t>
            </a:r>
            <a:endParaRPr lang="zh-CN" altLang="en-US" sz="1100" dirty="0">
              <a:solidFill>
                <a:schemeClr val="tx1">
                  <a:lumMod val="75000"/>
                  <a:lumOff val="25000"/>
                </a:schemeClr>
              </a:solidFill>
              <a:cs typeface="+mn-ea"/>
              <a:sym typeface="+mn-lt"/>
            </a:endParaRPr>
          </a:p>
        </p:txBody>
      </p:sp>
      <p:sp>
        <p:nvSpPr>
          <p:cNvPr id="15" name="Rectangle 20"/>
          <p:cNvSpPr>
            <a:spLocks noChangeArrowheads="1"/>
          </p:cNvSpPr>
          <p:nvPr/>
        </p:nvSpPr>
        <p:spPr bwMode="auto">
          <a:xfrm>
            <a:off x="1490424" y="1410407"/>
            <a:ext cx="22177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lnSpc>
                <a:spcPct val="130000"/>
              </a:lnSpc>
              <a:spcBef>
                <a:spcPct val="0"/>
              </a:spcBef>
              <a:spcAft>
                <a:spcPct val="0"/>
              </a:spcAft>
            </a:pPr>
            <a:r>
              <a:rPr lang="zh-CN" altLang="en-US" sz="1000" dirty="0">
                <a:solidFill>
                  <a:srgbClr val="53585E"/>
                </a:solidFill>
                <a:cs typeface="+mn-ea"/>
                <a:sym typeface="+mn-lt"/>
              </a:rPr>
              <a:t>详写内容</a:t>
            </a:r>
            <a:r>
              <a:rPr lang="en-US" altLang="zh-CN" sz="1000" dirty="0">
                <a:solidFill>
                  <a:srgbClr val="53585E"/>
                </a:solidFill>
                <a:cs typeface="+mn-ea"/>
                <a:sym typeface="+mn-lt"/>
              </a:rPr>
              <a:t>……</a:t>
            </a:r>
            <a:r>
              <a:rPr lang="zh-CN" altLang="en-US" sz="1000" dirty="0">
                <a:solidFill>
                  <a:srgbClr val="53585E"/>
                </a:solidFill>
                <a:cs typeface="+mn-ea"/>
                <a:sym typeface="+mn-lt"/>
              </a:rPr>
              <a:t>点击输入本栏的具体文字，简明扼要的说明分项内容，此为</a:t>
            </a:r>
            <a:r>
              <a:rPr lang="zh-CN" altLang="en-US" sz="1000" dirty="0" smtClean="0">
                <a:solidFill>
                  <a:srgbClr val="53585E"/>
                </a:solidFill>
                <a:cs typeface="+mn-ea"/>
                <a:sym typeface="+mn-lt"/>
              </a:rPr>
              <a:t>概念</a:t>
            </a:r>
            <a:endParaRPr lang="zh-CN" altLang="en-US" sz="1000" dirty="0">
              <a:solidFill>
                <a:srgbClr val="53585E"/>
              </a:solidFill>
              <a:cs typeface="+mn-ea"/>
              <a:sym typeface="+mn-lt"/>
            </a:endParaRPr>
          </a:p>
        </p:txBody>
      </p:sp>
      <p:sp>
        <p:nvSpPr>
          <p:cNvPr id="23" name="椭圆 22"/>
          <p:cNvSpPr/>
          <p:nvPr/>
        </p:nvSpPr>
        <p:spPr>
          <a:xfrm>
            <a:off x="4212071" y="3094102"/>
            <a:ext cx="719858" cy="719858"/>
          </a:xfrm>
          <a:prstGeom prst="ellipse">
            <a:avLst/>
          </a:prstGeom>
          <a:solidFill>
            <a:schemeClr val="accent2"/>
          </a:solidFill>
          <a:ln>
            <a:noFill/>
          </a:ln>
          <a:effectLst>
            <a:outerShdw blurRad="190500" dist="1905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1200" dirty="0">
                <a:cs typeface="+mn-ea"/>
                <a:sym typeface="+mn-lt"/>
              </a:rPr>
              <a:t>2015</a:t>
            </a:r>
            <a:endParaRPr lang="zh-CN" altLang="en-US" sz="1200" dirty="0">
              <a:cs typeface="+mn-ea"/>
              <a:sym typeface="+mn-lt"/>
            </a:endParaRPr>
          </a:p>
        </p:txBody>
      </p:sp>
      <p:cxnSp>
        <p:nvCxnSpPr>
          <p:cNvPr id="24" name="直接连接符 23"/>
          <p:cNvCxnSpPr/>
          <p:nvPr/>
        </p:nvCxnSpPr>
        <p:spPr>
          <a:xfrm flipH="1">
            <a:off x="4931929" y="3454031"/>
            <a:ext cx="287943" cy="0"/>
          </a:xfrm>
          <a:prstGeom prst="line">
            <a:avLst/>
          </a:prstGeom>
          <a:ln w="63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5358185" y="1513793"/>
            <a:ext cx="2375531" cy="2591488"/>
          </a:xfrm>
          <a:prstGeom prst="rect">
            <a:avLst/>
          </a:prstGeom>
          <a:solidFill>
            <a:schemeClr val="bg1">
              <a:lumMod val="85000"/>
              <a:alpha val="20000"/>
            </a:schemeClr>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endParaRPr lang="zh-CN" altLang="en-US" sz="1200">
              <a:cs typeface="+mn-ea"/>
              <a:sym typeface="+mn-lt"/>
            </a:endParaRPr>
          </a:p>
        </p:txBody>
      </p:sp>
      <p:sp>
        <p:nvSpPr>
          <p:cNvPr id="26" name="矩形 25"/>
          <p:cNvSpPr/>
          <p:nvPr/>
        </p:nvSpPr>
        <p:spPr>
          <a:xfrm>
            <a:off x="5427848" y="1604462"/>
            <a:ext cx="2233882" cy="1349047"/>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endParaRPr lang="zh-CN" altLang="en-US" sz="1200">
              <a:cs typeface="+mn-ea"/>
              <a:sym typeface="+mn-lt"/>
            </a:endParaRPr>
          </a:p>
        </p:txBody>
      </p:sp>
      <p:cxnSp>
        <p:nvCxnSpPr>
          <p:cNvPr id="27" name="直接连接符 26"/>
          <p:cNvCxnSpPr/>
          <p:nvPr/>
        </p:nvCxnSpPr>
        <p:spPr>
          <a:xfrm>
            <a:off x="5443983" y="3454031"/>
            <a:ext cx="2217747" cy="0"/>
          </a:xfrm>
          <a:prstGeom prst="line">
            <a:avLst/>
          </a:prstGeom>
          <a:ln w="63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8" name="Rectangle 20"/>
          <p:cNvSpPr>
            <a:spLocks noChangeArrowheads="1"/>
          </p:cNvSpPr>
          <p:nvPr/>
        </p:nvSpPr>
        <p:spPr bwMode="auto">
          <a:xfrm>
            <a:off x="5443983" y="3192417"/>
            <a:ext cx="1425904" cy="219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fontAlgn="base">
              <a:lnSpc>
                <a:spcPct val="130000"/>
              </a:lnSpc>
              <a:spcBef>
                <a:spcPct val="0"/>
              </a:spcBef>
              <a:spcAft>
                <a:spcPct val="0"/>
              </a:spcAft>
            </a:pPr>
            <a:r>
              <a:rPr lang="zh-CN" altLang="en-US" sz="1100" dirty="0">
                <a:solidFill>
                  <a:schemeClr val="tx1">
                    <a:lumMod val="75000"/>
                    <a:lumOff val="25000"/>
                  </a:schemeClr>
                </a:solidFill>
                <a:cs typeface="+mn-ea"/>
                <a:sym typeface="+mn-lt"/>
              </a:rPr>
              <a:t>点击输入标题</a:t>
            </a:r>
            <a:endParaRPr lang="zh-CN" altLang="en-US" sz="1100" dirty="0">
              <a:solidFill>
                <a:schemeClr val="tx1">
                  <a:lumMod val="75000"/>
                  <a:lumOff val="25000"/>
                </a:schemeClr>
              </a:solidFill>
              <a:cs typeface="+mn-ea"/>
              <a:sym typeface="+mn-lt"/>
            </a:endParaRPr>
          </a:p>
        </p:txBody>
      </p:sp>
      <p:sp>
        <p:nvSpPr>
          <p:cNvPr id="29" name="Rectangle 20"/>
          <p:cNvSpPr>
            <a:spLocks noChangeArrowheads="1"/>
          </p:cNvSpPr>
          <p:nvPr/>
        </p:nvSpPr>
        <p:spPr bwMode="auto">
          <a:xfrm>
            <a:off x="5443983" y="3527594"/>
            <a:ext cx="22177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lnSpc>
                <a:spcPct val="130000"/>
              </a:lnSpc>
              <a:spcBef>
                <a:spcPct val="0"/>
              </a:spcBef>
              <a:spcAft>
                <a:spcPct val="0"/>
              </a:spcAft>
            </a:pPr>
            <a:r>
              <a:rPr lang="zh-CN" altLang="en-US" sz="1000" dirty="0">
                <a:solidFill>
                  <a:srgbClr val="53585E"/>
                </a:solidFill>
                <a:cs typeface="+mn-ea"/>
                <a:sym typeface="+mn-lt"/>
              </a:rPr>
              <a:t>详写内容</a:t>
            </a:r>
            <a:r>
              <a:rPr lang="en-US" altLang="zh-CN" sz="1000" dirty="0">
                <a:solidFill>
                  <a:srgbClr val="53585E"/>
                </a:solidFill>
                <a:cs typeface="+mn-ea"/>
                <a:sym typeface="+mn-lt"/>
              </a:rPr>
              <a:t>……</a:t>
            </a:r>
            <a:r>
              <a:rPr lang="zh-CN" altLang="en-US" sz="1000" dirty="0">
                <a:solidFill>
                  <a:srgbClr val="53585E"/>
                </a:solidFill>
                <a:cs typeface="+mn-ea"/>
                <a:sym typeface="+mn-lt"/>
              </a:rPr>
              <a:t>点击输入本栏的具体文字，简明扼要的说明分项内容，此为</a:t>
            </a:r>
            <a:r>
              <a:rPr lang="zh-CN" altLang="en-US" sz="1000" dirty="0" smtClean="0">
                <a:solidFill>
                  <a:srgbClr val="53585E"/>
                </a:solidFill>
                <a:cs typeface="+mn-ea"/>
                <a:sym typeface="+mn-lt"/>
              </a:rPr>
              <a:t>概念</a:t>
            </a:r>
            <a:endParaRPr lang="zh-CN" altLang="en-US" sz="1000" dirty="0">
              <a:solidFill>
                <a:srgbClr val="53585E"/>
              </a:solidFill>
              <a:cs typeface="+mn-ea"/>
              <a:sym typeface="+mn-lt"/>
            </a:endParaRPr>
          </a:p>
        </p:txBody>
      </p:sp>
      <p:cxnSp>
        <p:nvCxnSpPr>
          <p:cNvPr id="32" name="直接连接符 31"/>
          <p:cNvCxnSpPr/>
          <p:nvPr/>
        </p:nvCxnSpPr>
        <p:spPr>
          <a:xfrm>
            <a:off x="4572000" y="3813960"/>
            <a:ext cx="0" cy="484654"/>
          </a:xfrm>
          <a:prstGeom prst="line">
            <a:avLst/>
          </a:prstGeom>
          <a:ln w="6350">
            <a:solidFill>
              <a:schemeClr val="tx1">
                <a:lumMod val="75000"/>
                <a:lumOff val="25000"/>
              </a:schemeClr>
            </a:solidFill>
            <a:tailEnd type="diamond" w="lg" len="lg"/>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4572000" y="793"/>
            <a:ext cx="0" cy="976123"/>
          </a:xfrm>
          <a:prstGeom prst="line">
            <a:avLst/>
          </a:prstGeom>
          <a:ln w="63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0" name="Rectangle 20"/>
          <p:cNvSpPr>
            <a:spLocks noChangeArrowheads="1"/>
          </p:cNvSpPr>
          <p:nvPr/>
        </p:nvSpPr>
        <p:spPr bwMode="auto">
          <a:xfrm>
            <a:off x="4212071" y="4514574"/>
            <a:ext cx="719858" cy="199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base">
              <a:lnSpc>
                <a:spcPct val="130000"/>
              </a:lnSpc>
              <a:spcBef>
                <a:spcPct val="0"/>
              </a:spcBef>
              <a:spcAft>
                <a:spcPct val="0"/>
              </a:spcAft>
            </a:pPr>
            <a:r>
              <a:rPr lang="en-US" altLang="zh-CN" sz="1000" b="1" dirty="0">
                <a:solidFill>
                  <a:schemeClr val="tx1">
                    <a:lumMod val="75000"/>
                    <a:lumOff val="25000"/>
                  </a:schemeClr>
                </a:solidFill>
                <a:cs typeface="+mn-ea"/>
                <a:sym typeface="+mn-lt"/>
              </a:rPr>
              <a:t>PRESENT</a:t>
            </a:r>
            <a:endParaRPr lang="zh-CN" altLang="en-US" sz="1000" b="1" dirty="0">
              <a:solidFill>
                <a:schemeClr val="tx1">
                  <a:lumMod val="75000"/>
                  <a:lumOff val="25000"/>
                </a:schemeClr>
              </a:solidFill>
              <a:cs typeface="+mn-ea"/>
              <a:sym typeface="+mn-lt"/>
            </a:endParaRP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up)">
                                      <p:cBhvr>
                                        <p:cTn id="7" dur="500"/>
                                        <p:tgtEl>
                                          <p:spTgt spid="22"/>
                                        </p:tgtEl>
                                      </p:cBhvr>
                                    </p:animEffect>
                                  </p:childTnLst>
                                </p:cTn>
                              </p:par>
                              <p:par>
                                <p:cTn id="8" presetID="53" presetClass="entr" presetSubtype="16" fill="hold" grpId="0" nodeType="withEffect">
                                  <p:stCondLst>
                                    <p:cond delay="500"/>
                                  </p:stCondLst>
                                  <p:childTnLst>
                                    <p:set>
                                      <p:cBhvr>
                                        <p:cTn id="9" dur="1" fill="hold">
                                          <p:stCondLst>
                                            <p:cond delay="0"/>
                                          </p:stCondLst>
                                        </p:cTn>
                                        <p:tgtEl>
                                          <p:spTgt spid="6"/>
                                        </p:tgtEl>
                                        <p:attrNameLst>
                                          <p:attrName>style.visibility</p:attrName>
                                        </p:attrNameLst>
                                      </p:cBhvr>
                                      <p:to>
                                        <p:strVal val="visible"/>
                                      </p:to>
                                    </p:set>
                                    <p:anim calcmode="lin" valueType="num">
                                      <p:cBhvr>
                                        <p:cTn id="10" dur="500" fill="hold"/>
                                        <p:tgtEl>
                                          <p:spTgt spid="6"/>
                                        </p:tgtEl>
                                        <p:attrNameLst>
                                          <p:attrName>ppt_w</p:attrName>
                                        </p:attrNameLst>
                                      </p:cBhvr>
                                      <p:tavLst>
                                        <p:tav tm="0">
                                          <p:val>
                                            <p:fltVal val="0"/>
                                          </p:val>
                                        </p:tav>
                                        <p:tav tm="100000">
                                          <p:val>
                                            <p:strVal val="#ppt_w"/>
                                          </p:val>
                                        </p:tav>
                                      </p:tavLst>
                                    </p:anim>
                                    <p:anim calcmode="lin" valueType="num">
                                      <p:cBhvr>
                                        <p:cTn id="11" dur="500" fill="hold"/>
                                        <p:tgtEl>
                                          <p:spTgt spid="6"/>
                                        </p:tgtEl>
                                        <p:attrNameLst>
                                          <p:attrName>ppt_h</p:attrName>
                                        </p:attrNameLst>
                                      </p:cBhvr>
                                      <p:tavLst>
                                        <p:tav tm="0">
                                          <p:val>
                                            <p:fltVal val="0"/>
                                          </p:val>
                                        </p:tav>
                                        <p:tav tm="100000">
                                          <p:val>
                                            <p:strVal val="#ppt_h"/>
                                          </p:val>
                                        </p:tav>
                                      </p:tavLst>
                                    </p:anim>
                                    <p:animEffect transition="in" filter="fade">
                                      <p:cBhvr>
                                        <p:cTn id="12" dur="500"/>
                                        <p:tgtEl>
                                          <p:spTgt spid="6"/>
                                        </p:tgtEl>
                                      </p:cBhvr>
                                    </p:animEffect>
                                  </p:childTnLst>
                                </p:cTn>
                              </p:par>
                              <p:par>
                                <p:cTn id="13" presetID="22" presetClass="entr" presetSubtype="2" fill="hold" nodeType="withEffect">
                                  <p:stCondLst>
                                    <p:cond delay="1000"/>
                                  </p:stCondLst>
                                  <p:childTnLst>
                                    <p:set>
                                      <p:cBhvr>
                                        <p:cTn id="14" dur="1" fill="hold">
                                          <p:stCondLst>
                                            <p:cond delay="0"/>
                                          </p:stCondLst>
                                        </p:cTn>
                                        <p:tgtEl>
                                          <p:spTgt spid="18"/>
                                        </p:tgtEl>
                                        <p:attrNameLst>
                                          <p:attrName>style.visibility</p:attrName>
                                        </p:attrNameLst>
                                      </p:cBhvr>
                                      <p:to>
                                        <p:strVal val="visible"/>
                                      </p:to>
                                    </p:set>
                                    <p:animEffect transition="in" filter="wipe(right)">
                                      <p:cBhvr>
                                        <p:cTn id="15" dur="500"/>
                                        <p:tgtEl>
                                          <p:spTgt spid="18"/>
                                        </p:tgtEl>
                                      </p:cBhvr>
                                    </p:animEffect>
                                  </p:childTnLst>
                                </p:cTn>
                              </p:par>
                              <p:par>
                                <p:cTn id="16" presetID="2" presetClass="entr" presetSubtype="8" fill="hold" grpId="0" nodeType="withEffect">
                                  <p:stCondLst>
                                    <p:cond delay="150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0-#ppt_w/2"/>
                                          </p:val>
                                        </p:tav>
                                        <p:tav tm="100000">
                                          <p:val>
                                            <p:strVal val="#ppt_x"/>
                                          </p:val>
                                        </p:tav>
                                      </p:tavLst>
                                    </p:anim>
                                    <p:anim calcmode="lin" valueType="num">
                                      <p:cBhvr additive="base">
                                        <p:cTn id="19" dur="500" fill="hold"/>
                                        <p:tgtEl>
                                          <p:spTgt spid="9"/>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150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0-#ppt_w/2"/>
                                          </p:val>
                                        </p:tav>
                                        <p:tav tm="100000">
                                          <p:val>
                                            <p:strVal val="#ppt_x"/>
                                          </p:val>
                                        </p:tav>
                                      </p:tavLst>
                                    </p:anim>
                                    <p:anim calcmode="lin" valueType="num">
                                      <p:cBhvr additive="base">
                                        <p:cTn id="23" dur="500" fill="hold"/>
                                        <p:tgtEl>
                                          <p:spTgt spid="11"/>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150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500" fill="hold"/>
                                        <p:tgtEl>
                                          <p:spTgt spid="13"/>
                                        </p:tgtEl>
                                        <p:attrNameLst>
                                          <p:attrName>ppt_x</p:attrName>
                                        </p:attrNameLst>
                                      </p:cBhvr>
                                      <p:tavLst>
                                        <p:tav tm="0">
                                          <p:val>
                                            <p:strVal val="0-#ppt_w/2"/>
                                          </p:val>
                                        </p:tav>
                                        <p:tav tm="100000">
                                          <p:val>
                                            <p:strVal val="#ppt_x"/>
                                          </p:val>
                                        </p:tav>
                                      </p:tavLst>
                                    </p:anim>
                                    <p:anim calcmode="lin" valueType="num">
                                      <p:cBhvr additive="base">
                                        <p:cTn id="27" dur="500" fill="hold"/>
                                        <p:tgtEl>
                                          <p:spTgt spid="13"/>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150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500" fill="hold"/>
                                        <p:tgtEl>
                                          <p:spTgt spid="14"/>
                                        </p:tgtEl>
                                        <p:attrNameLst>
                                          <p:attrName>ppt_x</p:attrName>
                                        </p:attrNameLst>
                                      </p:cBhvr>
                                      <p:tavLst>
                                        <p:tav tm="0">
                                          <p:val>
                                            <p:strVal val="0-#ppt_w/2"/>
                                          </p:val>
                                        </p:tav>
                                        <p:tav tm="100000">
                                          <p:val>
                                            <p:strVal val="#ppt_x"/>
                                          </p:val>
                                        </p:tav>
                                      </p:tavLst>
                                    </p:anim>
                                    <p:anim calcmode="lin" valueType="num">
                                      <p:cBhvr additive="base">
                                        <p:cTn id="31" dur="500" fill="hold"/>
                                        <p:tgtEl>
                                          <p:spTgt spid="14"/>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150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500" fill="hold"/>
                                        <p:tgtEl>
                                          <p:spTgt spid="15"/>
                                        </p:tgtEl>
                                        <p:attrNameLst>
                                          <p:attrName>ppt_x</p:attrName>
                                        </p:attrNameLst>
                                      </p:cBhvr>
                                      <p:tavLst>
                                        <p:tav tm="0">
                                          <p:val>
                                            <p:strVal val="0-#ppt_w/2"/>
                                          </p:val>
                                        </p:tav>
                                        <p:tav tm="100000">
                                          <p:val>
                                            <p:strVal val="#ppt_x"/>
                                          </p:val>
                                        </p:tav>
                                      </p:tavLst>
                                    </p:anim>
                                    <p:anim calcmode="lin" valueType="num">
                                      <p:cBhvr additive="base">
                                        <p:cTn id="35" dur="500" fill="hold"/>
                                        <p:tgtEl>
                                          <p:spTgt spid="15"/>
                                        </p:tgtEl>
                                        <p:attrNameLst>
                                          <p:attrName>ppt_y</p:attrName>
                                        </p:attrNameLst>
                                      </p:cBhvr>
                                      <p:tavLst>
                                        <p:tav tm="0">
                                          <p:val>
                                            <p:strVal val="#ppt_y"/>
                                          </p:val>
                                        </p:tav>
                                        <p:tav tm="100000">
                                          <p:val>
                                            <p:strVal val="#ppt_y"/>
                                          </p:val>
                                        </p:tav>
                                      </p:tavLst>
                                    </p:anim>
                                  </p:childTnLst>
                                </p:cTn>
                              </p:par>
                              <p:par>
                                <p:cTn id="36" presetID="22" presetClass="entr" presetSubtype="1" fill="hold" nodeType="withEffect">
                                  <p:stCondLst>
                                    <p:cond delay="2000"/>
                                  </p:stCondLst>
                                  <p:childTnLst>
                                    <p:set>
                                      <p:cBhvr>
                                        <p:cTn id="37" dur="1" fill="hold">
                                          <p:stCondLst>
                                            <p:cond delay="0"/>
                                          </p:stCondLst>
                                        </p:cTn>
                                        <p:tgtEl>
                                          <p:spTgt spid="8"/>
                                        </p:tgtEl>
                                        <p:attrNameLst>
                                          <p:attrName>style.visibility</p:attrName>
                                        </p:attrNameLst>
                                      </p:cBhvr>
                                      <p:to>
                                        <p:strVal val="visible"/>
                                      </p:to>
                                    </p:set>
                                    <p:animEffect transition="in" filter="wipe(up)">
                                      <p:cBhvr>
                                        <p:cTn id="38" dur="500"/>
                                        <p:tgtEl>
                                          <p:spTgt spid="8"/>
                                        </p:tgtEl>
                                      </p:cBhvr>
                                    </p:animEffect>
                                  </p:childTnLst>
                                </p:cTn>
                              </p:par>
                              <p:par>
                                <p:cTn id="39" presetID="53" presetClass="entr" presetSubtype="16" fill="hold" grpId="0" nodeType="withEffect">
                                  <p:stCondLst>
                                    <p:cond delay="2500"/>
                                  </p:stCondLst>
                                  <p:childTnLst>
                                    <p:set>
                                      <p:cBhvr>
                                        <p:cTn id="40" dur="1" fill="hold">
                                          <p:stCondLst>
                                            <p:cond delay="0"/>
                                          </p:stCondLst>
                                        </p:cTn>
                                        <p:tgtEl>
                                          <p:spTgt spid="23"/>
                                        </p:tgtEl>
                                        <p:attrNameLst>
                                          <p:attrName>style.visibility</p:attrName>
                                        </p:attrNameLst>
                                      </p:cBhvr>
                                      <p:to>
                                        <p:strVal val="visible"/>
                                      </p:to>
                                    </p:set>
                                    <p:anim calcmode="lin" valueType="num">
                                      <p:cBhvr>
                                        <p:cTn id="41" dur="500" fill="hold"/>
                                        <p:tgtEl>
                                          <p:spTgt spid="23"/>
                                        </p:tgtEl>
                                        <p:attrNameLst>
                                          <p:attrName>ppt_w</p:attrName>
                                        </p:attrNameLst>
                                      </p:cBhvr>
                                      <p:tavLst>
                                        <p:tav tm="0">
                                          <p:val>
                                            <p:fltVal val="0"/>
                                          </p:val>
                                        </p:tav>
                                        <p:tav tm="100000">
                                          <p:val>
                                            <p:strVal val="#ppt_w"/>
                                          </p:val>
                                        </p:tav>
                                      </p:tavLst>
                                    </p:anim>
                                    <p:anim calcmode="lin" valueType="num">
                                      <p:cBhvr>
                                        <p:cTn id="42" dur="500" fill="hold"/>
                                        <p:tgtEl>
                                          <p:spTgt spid="23"/>
                                        </p:tgtEl>
                                        <p:attrNameLst>
                                          <p:attrName>ppt_h</p:attrName>
                                        </p:attrNameLst>
                                      </p:cBhvr>
                                      <p:tavLst>
                                        <p:tav tm="0">
                                          <p:val>
                                            <p:fltVal val="0"/>
                                          </p:val>
                                        </p:tav>
                                        <p:tav tm="100000">
                                          <p:val>
                                            <p:strVal val="#ppt_h"/>
                                          </p:val>
                                        </p:tav>
                                      </p:tavLst>
                                    </p:anim>
                                    <p:animEffect transition="in" filter="fade">
                                      <p:cBhvr>
                                        <p:cTn id="43" dur="500"/>
                                        <p:tgtEl>
                                          <p:spTgt spid="23"/>
                                        </p:tgtEl>
                                      </p:cBhvr>
                                    </p:animEffect>
                                  </p:childTnLst>
                                </p:cTn>
                              </p:par>
                              <p:par>
                                <p:cTn id="44" presetID="22" presetClass="entr" presetSubtype="8" fill="hold" nodeType="withEffect">
                                  <p:stCondLst>
                                    <p:cond delay="3000"/>
                                  </p:stCondLst>
                                  <p:childTnLst>
                                    <p:set>
                                      <p:cBhvr>
                                        <p:cTn id="45" dur="1" fill="hold">
                                          <p:stCondLst>
                                            <p:cond delay="0"/>
                                          </p:stCondLst>
                                        </p:cTn>
                                        <p:tgtEl>
                                          <p:spTgt spid="24"/>
                                        </p:tgtEl>
                                        <p:attrNameLst>
                                          <p:attrName>style.visibility</p:attrName>
                                        </p:attrNameLst>
                                      </p:cBhvr>
                                      <p:to>
                                        <p:strVal val="visible"/>
                                      </p:to>
                                    </p:set>
                                    <p:animEffect transition="in" filter="wipe(left)">
                                      <p:cBhvr>
                                        <p:cTn id="46" dur="500"/>
                                        <p:tgtEl>
                                          <p:spTgt spid="24"/>
                                        </p:tgtEl>
                                      </p:cBhvr>
                                    </p:animEffect>
                                  </p:childTnLst>
                                </p:cTn>
                              </p:par>
                              <p:par>
                                <p:cTn id="47" presetID="2" presetClass="entr" presetSubtype="2" fill="hold" grpId="0" nodeType="withEffect">
                                  <p:stCondLst>
                                    <p:cond delay="3500"/>
                                  </p:stCondLst>
                                  <p:childTnLst>
                                    <p:set>
                                      <p:cBhvr>
                                        <p:cTn id="48" dur="1" fill="hold">
                                          <p:stCondLst>
                                            <p:cond delay="0"/>
                                          </p:stCondLst>
                                        </p:cTn>
                                        <p:tgtEl>
                                          <p:spTgt spid="25"/>
                                        </p:tgtEl>
                                        <p:attrNameLst>
                                          <p:attrName>style.visibility</p:attrName>
                                        </p:attrNameLst>
                                      </p:cBhvr>
                                      <p:to>
                                        <p:strVal val="visible"/>
                                      </p:to>
                                    </p:set>
                                    <p:anim calcmode="lin" valueType="num">
                                      <p:cBhvr additive="base">
                                        <p:cTn id="49" dur="500" fill="hold"/>
                                        <p:tgtEl>
                                          <p:spTgt spid="25"/>
                                        </p:tgtEl>
                                        <p:attrNameLst>
                                          <p:attrName>ppt_x</p:attrName>
                                        </p:attrNameLst>
                                      </p:cBhvr>
                                      <p:tavLst>
                                        <p:tav tm="0">
                                          <p:val>
                                            <p:strVal val="1+#ppt_w/2"/>
                                          </p:val>
                                        </p:tav>
                                        <p:tav tm="100000">
                                          <p:val>
                                            <p:strVal val="#ppt_x"/>
                                          </p:val>
                                        </p:tav>
                                      </p:tavLst>
                                    </p:anim>
                                    <p:anim calcmode="lin" valueType="num">
                                      <p:cBhvr additive="base">
                                        <p:cTn id="50" dur="500" fill="hold"/>
                                        <p:tgtEl>
                                          <p:spTgt spid="25"/>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3500"/>
                                  </p:stCondLst>
                                  <p:childTnLst>
                                    <p:set>
                                      <p:cBhvr>
                                        <p:cTn id="52" dur="1" fill="hold">
                                          <p:stCondLst>
                                            <p:cond delay="0"/>
                                          </p:stCondLst>
                                        </p:cTn>
                                        <p:tgtEl>
                                          <p:spTgt spid="26"/>
                                        </p:tgtEl>
                                        <p:attrNameLst>
                                          <p:attrName>style.visibility</p:attrName>
                                        </p:attrNameLst>
                                      </p:cBhvr>
                                      <p:to>
                                        <p:strVal val="visible"/>
                                      </p:to>
                                    </p:set>
                                    <p:anim calcmode="lin" valueType="num">
                                      <p:cBhvr additive="base">
                                        <p:cTn id="53" dur="500" fill="hold"/>
                                        <p:tgtEl>
                                          <p:spTgt spid="26"/>
                                        </p:tgtEl>
                                        <p:attrNameLst>
                                          <p:attrName>ppt_x</p:attrName>
                                        </p:attrNameLst>
                                      </p:cBhvr>
                                      <p:tavLst>
                                        <p:tav tm="0">
                                          <p:val>
                                            <p:strVal val="1+#ppt_w/2"/>
                                          </p:val>
                                        </p:tav>
                                        <p:tav tm="100000">
                                          <p:val>
                                            <p:strVal val="#ppt_x"/>
                                          </p:val>
                                        </p:tav>
                                      </p:tavLst>
                                    </p:anim>
                                    <p:anim calcmode="lin" valueType="num">
                                      <p:cBhvr additive="base">
                                        <p:cTn id="54" dur="500" fill="hold"/>
                                        <p:tgtEl>
                                          <p:spTgt spid="26"/>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3500"/>
                                  </p:stCondLst>
                                  <p:childTnLst>
                                    <p:set>
                                      <p:cBhvr>
                                        <p:cTn id="56" dur="1" fill="hold">
                                          <p:stCondLst>
                                            <p:cond delay="0"/>
                                          </p:stCondLst>
                                        </p:cTn>
                                        <p:tgtEl>
                                          <p:spTgt spid="28"/>
                                        </p:tgtEl>
                                        <p:attrNameLst>
                                          <p:attrName>style.visibility</p:attrName>
                                        </p:attrNameLst>
                                      </p:cBhvr>
                                      <p:to>
                                        <p:strVal val="visible"/>
                                      </p:to>
                                    </p:set>
                                    <p:anim calcmode="lin" valueType="num">
                                      <p:cBhvr additive="base">
                                        <p:cTn id="57" dur="500" fill="hold"/>
                                        <p:tgtEl>
                                          <p:spTgt spid="28"/>
                                        </p:tgtEl>
                                        <p:attrNameLst>
                                          <p:attrName>ppt_x</p:attrName>
                                        </p:attrNameLst>
                                      </p:cBhvr>
                                      <p:tavLst>
                                        <p:tav tm="0">
                                          <p:val>
                                            <p:strVal val="1+#ppt_w/2"/>
                                          </p:val>
                                        </p:tav>
                                        <p:tav tm="100000">
                                          <p:val>
                                            <p:strVal val="#ppt_x"/>
                                          </p:val>
                                        </p:tav>
                                      </p:tavLst>
                                    </p:anim>
                                    <p:anim calcmode="lin" valueType="num">
                                      <p:cBhvr additive="base">
                                        <p:cTn id="58" dur="500" fill="hold"/>
                                        <p:tgtEl>
                                          <p:spTgt spid="28"/>
                                        </p:tgtEl>
                                        <p:attrNameLst>
                                          <p:attrName>ppt_y</p:attrName>
                                        </p:attrNameLst>
                                      </p:cBhvr>
                                      <p:tavLst>
                                        <p:tav tm="0">
                                          <p:val>
                                            <p:strVal val="#ppt_y"/>
                                          </p:val>
                                        </p:tav>
                                        <p:tav tm="100000">
                                          <p:val>
                                            <p:strVal val="#ppt_y"/>
                                          </p:val>
                                        </p:tav>
                                      </p:tavLst>
                                    </p:anim>
                                  </p:childTnLst>
                                </p:cTn>
                              </p:par>
                              <p:par>
                                <p:cTn id="59" presetID="2" presetClass="entr" presetSubtype="2" fill="hold" nodeType="withEffect">
                                  <p:stCondLst>
                                    <p:cond delay="3500"/>
                                  </p:stCondLst>
                                  <p:childTnLst>
                                    <p:set>
                                      <p:cBhvr>
                                        <p:cTn id="60" dur="1" fill="hold">
                                          <p:stCondLst>
                                            <p:cond delay="0"/>
                                          </p:stCondLst>
                                        </p:cTn>
                                        <p:tgtEl>
                                          <p:spTgt spid="27"/>
                                        </p:tgtEl>
                                        <p:attrNameLst>
                                          <p:attrName>style.visibility</p:attrName>
                                        </p:attrNameLst>
                                      </p:cBhvr>
                                      <p:to>
                                        <p:strVal val="visible"/>
                                      </p:to>
                                    </p:set>
                                    <p:anim calcmode="lin" valueType="num">
                                      <p:cBhvr additive="base">
                                        <p:cTn id="61" dur="500" fill="hold"/>
                                        <p:tgtEl>
                                          <p:spTgt spid="27"/>
                                        </p:tgtEl>
                                        <p:attrNameLst>
                                          <p:attrName>ppt_x</p:attrName>
                                        </p:attrNameLst>
                                      </p:cBhvr>
                                      <p:tavLst>
                                        <p:tav tm="0">
                                          <p:val>
                                            <p:strVal val="1+#ppt_w/2"/>
                                          </p:val>
                                        </p:tav>
                                        <p:tav tm="100000">
                                          <p:val>
                                            <p:strVal val="#ppt_x"/>
                                          </p:val>
                                        </p:tav>
                                      </p:tavLst>
                                    </p:anim>
                                    <p:anim calcmode="lin" valueType="num">
                                      <p:cBhvr additive="base">
                                        <p:cTn id="62" dur="500" fill="hold"/>
                                        <p:tgtEl>
                                          <p:spTgt spid="27"/>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3500"/>
                                  </p:stCondLst>
                                  <p:childTnLst>
                                    <p:set>
                                      <p:cBhvr>
                                        <p:cTn id="64" dur="1" fill="hold">
                                          <p:stCondLst>
                                            <p:cond delay="0"/>
                                          </p:stCondLst>
                                        </p:cTn>
                                        <p:tgtEl>
                                          <p:spTgt spid="29"/>
                                        </p:tgtEl>
                                        <p:attrNameLst>
                                          <p:attrName>style.visibility</p:attrName>
                                        </p:attrNameLst>
                                      </p:cBhvr>
                                      <p:to>
                                        <p:strVal val="visible"/>
                                      </p:to>
                                    </p:set>
                                    <p:anim calcmode="lin" valueType="num">
                                      <p:cBhvr additive="base">
                                        <p:cTn id="65" dur="500" fill="hold"/>
                                        <p:tgtEl>
                                          <p:spTgt spid="29"/>
                                        </p:tgtEl>
                                        <p:attrNameLst>
                                          <p:attrName>ppt_x</p:attrName>
                                        </p:attrNameLst>
                                      </p:cBhvr>
                                      <p:tavLst>
                                        <p:tav tm="0">
                                          <p:val>
                                            <p:strVal val="1+#ppt_w/2"/>
                                          </p:val>
                                        </p:tav>
                                        <p:tav tm="100000">
                                          <p:val>
                                            <p:strVal val="#ppt_x"/>
                                          </p:val>
                                        </p:tav>
                                      </p:tavLst>
                                    </p:anim>
                                    <p:anim calcmode="lin" valueType="num">
                                      <p:cBhvr additive="base">
                                        <p:cTn id="66" dur="500" fill="hold"/>
                                        <p:tgtEl>
                                          <p:spTgt spid="29"/>
                                        </p:tgtEl>
                                        <p:attrNameLst>
                                          <p:attrName>ppt_y</p:attrName>
                                        </p:attrNameLst>
                                      </p:cBhvr>
                                      <p:tavLst>
                                        <p:tav tm="0">
                                          <p:val>
                                            <p:strVal val="#ppt_y"/>
                                          </p:val>
                                        </p:tav>
                                        <p:tav tm="100000">
                                          <p:val>
                                            <p:strVal val="#ppt_y"/>
                                          </p:val>
                                        </p:tav>
                                      </p:tavLst>
                                    </p:anim>
                                  </p:childTnLst>
                                </p:cTn>
                              </p:par>
                              <p:par>
                                <p:cTn id="67" presetID="22" presetClass="entr" presetSubtype="1" fill="hold" nodeType="withEffect">
                                  <p:stCondLst>
                                    <p:cond delay="4000"/>
                                  </p:stCondLst>
                                  <p:childTnLst>
                                    <p:set>
                                      <p:cBhvr>
                                        <p:cTn id="68" dur="1" fill="hold">
                                          <p:stCondLst>
                                            <p:cond delay="0"/>
                                          </p:stCondLst>
                                        </p:cTn>
                                        <p:tgtEl>
                                          <p:spTgt spid="32"/>
                                        </p:tgtEl>
                                        <p:attrNameLst>
                                          <p:attrName>style.visibility</p:attrName>
                                        </p:attrNameLst>
                                      </p:cBhvr>
                                      <p:to>
                                        <p:strVal val="visible"/>
                                      </p:to>
                                    </p:set>
                                    <p:animEffect transition="in" filter="wipe(up)">
                                      <p:cBhvr>
                                        <p:cTn id="69" dur="500"/>
                                        <p:tgtEl>
                                          <p:spTgt spid="32"/>
                                        </p:tgtEl>
                                      </p:cBhvr>
                                    </p:animEffect>
                                  </p:childTnLst>
                                </p:cTn>
                              </p:par>
                              <p:par>
                                <p:cTn id="70" presetID="2" presetClass="entr" presetSubtype="4" fill="hold" grpId="0" nodeType="withEffect">
                                  <p:stCondLst>
                                    <p:cond delay="4500"/>
                                  </p:stCondLst>
                                  <p:childTnLst>
                                    <p:set>
                                      <p:cBhvr>
                                        <p:cTn id="71" dur="1" fill="hold">
                                          <p:stCondLst>
                                            <p:cond delay="0"/>
                                          </p:stCondLst>
                                        </p:cTn>
                                        <p:tgtEl>
                                          <p:spTgt spid="30"/>
                                        </p:tgtEl>
                                        <p:attrNameLst>
                                          <p:attrName>style.visibility</p:attrName>
                                        </p:attrNameLst>
                                      </p:cBhvr>
                                      <p:to>
                                        <p:strVal val="visible"/>
                                      </p:to>
                                    </p:set>
                                    <p:anim calcmode="lin" valueType="num">
                                      <p:cBhvr additive="base">
                                        <p:cTn id="72" dur="500" fill="hold"/>
                                        <p:tgtEl>
                                          <p:spTgt spid="30"/>
                                        </p:tgtEl>
                                        <p:attrNameLst>
                                          <p:attrName>ppt_x</p:attrName>
                                        </p:attrNameLst>
                                      </p:cBhvr>
                                      <p:tavLst>
                                        <p:tav tm="0">
                                          <p:val>
                                            <p:strVal val="#ppt_x"/>
                                          </p:val>
                                        </p:tav>
                                        <p:tav tm="100000">
                                          <p:val>
                                            <p:strVal val="#ppt_x"/>
                                          </p:val>
                                        </p:tav>
                                      </p:tavLst>
                                    </p:anim>
                                    <p:anim calcmode="lin" valueType="num">
                                      <p:cBhvr additive="base">
                                        <p:cTn id="73"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1" grpId="0" animBg="1"/>
      <p:bldP spid="14" grpId="0"/>
      <p:bldP spid="15" grpId="0"/>
      <p:bldP spid="23" grpId="0" animBg="1"/>
      <p:bldP spid="25" grpId="0" animBg="1"/>
      <p:bldP spid="26" grpId="0" animBg="1"/>
      <p:bldP spid="28" grpId="0"/>
      <p:bldP spid="29" grpId="0"/>
      <p:bldP spid="3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Rectangle 24"/>
          <p:cNvSpPr>
            <a:spLocks noChangeArrowheads="1"/>
          </p:cNvSpPr>
          <p:nvPr/>
        </p:nvSpPr>
        <p:spPr bwMode="auto">
          <a:xfrm>
            <a:off x="505376" y="1528484"/>
            <a:ext cx="2014684" cy="518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defRPr/>
            </a:pPr>
            <a:r>
              <a:rPr lang="zh-CN" altLang="en-US" sz="1000" b="1" kern="0" dirty="0">
                <a:solidFill>
                  <a:srgbClr val="080808">
                    <a:lumMod val="75000"/>
                    <a:lumOff val="25000"/>
                  </a:srgbClr>
                </a:solidFill>
                <a:cs typeface="+mn-ea"/>
                <a:sym typeface="+mn-lt"/>
              </a:rPr>
              <a:t>点击输入标题</a:t>
            </a:r>
            <a:endParaRPr lang="zh-CN" altLang="en-US" sz="1000" kern="0" dirty="0">
              <a:solidFill>
                <a:srgbClr val="080808">
                  <a:lumMod val="75000"/>
                  <a:lumOff val="25000"/>
                </a:srgbClr>
              </a:solidFill>
              <a:cs typeface="+mn-ea"/>
              <a:sym typeface="+mn-lt"/>
            </a:endParaRPr>
          </a:p>
          <a:p>
            <a:pPr algn="r">
              <a:lnSpc>
                <a:spcPct val="120000"/>
              </a:lnSpc>
              <a:spcBef>
                <a:spcPts val="300"/>
              </a:spcBef>
              <a:defRPr/>
            </a:pPr>
            <a:r>
              <a:rPr lang="zh-CN" altLang="en-US" sz="800" kern="0" dirty="0">
                <a:solidFill>
                  <a:srgbClr val="F8F8F8">
                    <a:lumMod val="50000"/>
                  </a:srgbClr>
                </a:solidFill>
                <a:cs typeface="+mn-ea"/>
                <a:sym typeface="+mn-lt"/>
              </a:rPr>
              <a:t>详写内容</a:t>
            </a:r>
            <a:r>
              <a:rPr lang="en-US" altLang="zh-CN" sz="800" kern="0" dirty="0">
                <a:solidFill>
                  <a:srgbClr val="F8F8F8">
                    <a:lumMod val="50000"/>
                  </a:srgbClr>
                </a:solidFill>
                <a:cs typeface="+mn-ea"/>
                <a:sym typeface="+mn-lt"/>
              </a:rPr>
              <a:t>……</a:t>
            </a:r>
            <a:r>
              <a:rPr lang="zh-CN" altLang="en-US" sz="800" kern="0" dirty="0">
                <a:solidFill>
                  <a:srgbClr val="F8F8F8">
                    <a:lumMod val="50000"/>
                  </a:srgbClr>
                </a:solidFill>
                <a:cs typeface="+mn-ea"/>
                <a:sym typeface="+mn-lt"/>
              </a:rPr>
              <a:t>点击输入本栏的具体文字，简明扼要的说明分项内容，此为概念图解</a:t>
            </a:r>
            <a:endParaRPr lang="en-US" altLang="zh-CN" sz="800" kern="0" dirty="0">
              <a:solidFill>
                <a:srgbClr val="F8F8F8">
                  <a:lumMod val="50000"/>
                </a:srgbClr>
              </a:solidFill>
              <a:cs typeface="+mn-ea"/>
              <a:sym typeface="+mn-lt"/>
            </a:endParaRPr>
          </a:p>
        </p:txBody>
      </p:sp>
      <p:sp>
        <p:nvSpPr>
          <p:cNvPr id="86" name="Rectangle 24"/>
          <p:cNvSpPr>
            <a:spLocks noChangeArrowheads="1"/>
          </p:cNvSpPr>
          <p:nvPr/>
        </p:nvSpPr>
        <p:spPr bwMode="auto">
          <a:xfrm>
            <a:off x="505376" y="3152799"/>
            <a:ext cx="2014684" cy="518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defRPr/>
            </a:pPr>
            <a:r>
              <a:rPr lang="zh-CN" altLang="en-US" sz="1000" b="1" kern="0" dirty="0">
                <a:solidFill>
                  <a:srgbClr val="080808">
                    <a:lumMod val="75000"/>
                    <a:lumOff val="25000"/>
                  </a:srgbClr>
                </a:solidFill>
                <a:cs typeface="+mn-ea"/>
                <a:sym typeface="+mn-lt"/>
              </a:rPr>
              <a:t>点击输入标题</a:t>
            </a:r>
            <a:endParaRPr lang="zh-CN" altLang="en-US" sz="1000" kern="0" dirty="0">
              <a:solidFill>
                <a:srgbClr val="080808">
                  <a:lumMod val="75000"/>
                  <a:lumOff val="25000"/>
                </a:srgbClr>
              </a:solidFill>
              <a:cs typeface="+mn-ea"/>
              <a:sym typeface="+mn-lt"/>
            </a:endParaRPr>
          </a:p>
          <a:p>
            <a:pPr algn="r">
              <a:lnSpc>
                <a:spcPct val="120000"/>
              </a:lnSpc>
              <a:spcBef>
                <a:spcPts val="300"/>
              </a:spcBef>
              <a:defRPr/>
            </a:pPr>
            <a:r>
              <a:rPr lang="zh-CN" altLang="en-US" sz="800" kern="0" dirty="0">
                <a:solidFill>
                  <a:srgbClr val="F8F8F8">
                    <a:lumMod val="50000"/>
                  </a:srgbClr>
                </a:solidFill>
                <a:cs typeface="+mn-ea"/>
                <a:sym typeface="+mn-lt"/>
              </a:rPr>
              <a:t>详写内容</a:t>
            </a:r>
            <a:r>
              <a:rPr lang="en-US" altLang="zh-CN" sz="800" kern="0" dirty="0">
                <a:solidFill>
                  <a:srgbClr val="F8F8F8">
                    <a:lumMod val="50000"/>
                  </a:srgbClr>
                </a:solidFill>
                <a:cs typeface="+mn-ea"/>
                <a:sym typeface="+mn-lt"/>
              </a:rPr>
              <a:t>……</a:t>
            </a:r>
            <a:r>
              <a:rPr lang="zh-CN" altLang="en-US" sz="800" kern="0" dirty="0">
                <a:solidFill>
                  <a:srgbClr val="F8F8F8">
                    <a:lumMod val="50000"/>
                  </a:srgbClr>
                </a:solidFill>
                <a:cs typeface="+mn-ea"/>
                <a:sym typeface="+mn-lt"/>
              </a:rPr>
              <a:t>点击输入本栏的具体文字，简明扼要的说明分项内容，此为概念图解</a:t>
            </a:r>
            <a:endParaRPr lang="en-US" altLang="zh-CN" sz="800" kern="0" dirty="0">
              <a:solidFill>
                <a:srgbClr val="F8F8F8">
                  <a:lumMod val="50000"/>
                </a:srgbClr>
              </a:solidFill>
              <a:cs typeface="+mn-ea"/>
              <a:sym typeface="+mn-lt"/>
            </a:endParaRPr>
          </a:p>
        </p:txBody>
      </p:sp>
      <p:sp>
        <p:nvSpPr>
          <p:cNvPr id="88" name="Rectangle 24"/>
          <p:cNvSpPr>
            <a:spLocks noChangeArrowheads="1"/>
          </p:cNvSpPr>
          <p:nvPr/>
        </p:nvSpPr>
        <p:spPr bwMode="auto">
          <a:xfrm>
            <a:off x="6515616" y="1528483"/>
            <a:ext cx="2014684" cy="518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defRPr/>
            </a:pPr>
            <a:r>
              <a:rPr lang="zh-CN" altLang="en-US" sz="1000" b="1" kern="0" dirty="0">
                <a:solidFill>
                  <a:srgbClr val="080808">
                    <a:lumMod val="75000"/>
                    <a:lumOff val="25000"/>
                  </a:srgbClr>
                </a:solidFill>
                <a:cs typeface="+mn-ea"/>
                <a:sym typeface="+mn-lt"/>
              </a:rPr>
              <a:t>点击输入标题</a:t>
            </a:r>
            <a:endParaRPr lang="zh-CN" altLang="en-US" sz="1000" kern="0" dirty="0">
              <a:solidFill>
                <a:srgbClr val="080808">
                  <a:lumMod val="75000"/>
                  <a:lumOff val="25000"/>
                </a:srgbClr>
              </a:solidFill>
              <a:cs typeface="+mn-ea"/>
              <a:sym typeface="+mn-lt"/>
            </a:endParaRPr>
          </a:p>
          <a:p>
            <a:pPr>
              <a:lnSpc>
                <a:spcPct val="120000"/>
              </a:lnSpc>
              <a:spcBef>
                <a:spcPts val="300"/>
              </a:spcBef>
              <a:defRPr/>
            </a:pPr>
            <a:r>
              <a:rPr lang="zh-CN" altLang="en-US" sz="800" kern="0" dirty="0">
                <a:solidFill>
                  <a:srgbClr val="F8F8F8">
                    <a:lumMod val="50000"/>
                  </a:srgbClr>
                </a:solidFill>
                <a:cs typeface="+mn-ea"/>
                <a:sym typeface="+mn-lt"/>
              </a:rPr>
              <a:t>详写内容</a:t>
            </a:r>
            <a:r>
              <a:rPr lang="en-US" altLang="zh-CN" sz="800" kern="0" dirty="0">
                <a:solidFill>
                  <a:srgbClr val="F8F8F8">
                    <a:lumMod val="50000"/>
                  </a:srgbClr>
                </a:solidFill>
                <a:cs typeface="+mn-ea"/>
                <a:sym typeface="+mn-lt"/>
              </a:rPr>
              <a:t>……</a:t>
            </a:r>
            <a:r>
              <a:rPr lang="zh-CN" altLang="en-US" sz="800" kern="0" dirty="0">
                <a:solidFill>
                  <a:srgbClr val="F8F8F8">
                    <a:lumMod val="50000"/>
                  </a:srgbClr>
                </a:solidFill>
                <a:cs typeface="+mn-ea"/>
                <a:sym typeface="+mn-lt"/>
              </a:rPr>
              <a:t>点击输入本栏的具体文字，简明扼要的说明分项内容，此为概念图解</a:t>
            </a:r>
            <a:endParaRPr lang="en-US" altLang="zh-CN" sz="800" kern="0" dirty="0">
              <a:solidFill>
                <a:srgbClr val="F8F8F8">
                  <a:lumMod val="50000"/>
                </a:srgbClr>
              </a:solidFill>
              <a:cs typeface="+mn-ea"/>
              <a:sym typeface="+mn-lt"/>
            </a:endParaRPr>
          </a:p>
        </p:txBody>
      </p:sp>
      <p:sp>
        <p:nvSpPr>
          <p:cNvPr id="90" name="Rectangle 24"/>
          <p:cNvSpPr>
            <a:spLocks noChangeArrowheads="1"/>
          </p:cNvSpPr>
          <p:nvPr/>
        </p:nvSpPr>
        <p:spPr bwMode="auto">
          <a:xfrm>
            <a:off x="6515616" y="3152798"/>
            <a:ext cx="2014684" cy="518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defRPr/>
            </a:pPr>
            <a:r>
              <a:rPr lang="zh-CN" altLang="en-US" sz="1000" b="1" kern="0" dirty="0">
                <a:solidFill>
                  <a:srgbClr val="080808">
                    <a:lumMod val="75000"/>
                    <a:lumOff val="25000"/>
                  </a:srgbClr>
                </a:solidFill>
                <a:cs typeface="+mn-ea"/>
                <a:sym typeface="+mn-lt"/>
              </a:rPr>
              <a:t>点击输入标题</a:t>
            </a:r>
            <a:endParaRPr lang="zh-CN" altLang="en-US" sz="1000" kern="0" dirty="0">
              <a:solidFill>
                <a:srgbClr val="080808">
                  <a:lumMod val="75000"/>
                  <a:lumOff val="25000"/>
                </a:srgbClr>
              </a:solidFill>
              <a:cs typeface="+mn-ea"/>
              <a:sym typeface="+mn-lt"/>
            </a:endParaRPr>
          </a:p>
          <a:p>
            <a:pPr>
              <a:lnSpc>
                <a:spcPct val="120000"/>
              </a:lnSpc>
              <a:spcBef>
                <a:spcPts val="300"/>
              </a:spcBef>
              <a:defRPr/>
            </a:pPr>
            <a:r>
              <a:rPr lang="zh-CN" altLang="en-US" sz="800" kern="0" dirty="0">
                <a:solidFill>
                  <a:srgbClr val="F8F8F8">
                    <a:lumMod val="50000"/>
                  </a:srgbClr>
                </a:solidFill>
                <a:cs typeface="+mn-ea"/>
                <a:sym typeface="+mn-lt"/>
              </a:rPr>
              <a:t>详写内容</a:t>
            </a:r>
            <a:r>
              <a:rPr lang="en-US" altLang="zh-CN" sz="800" kern="0" dirty="0">
                <a:solidFill>
                  <a:srgbClr val="F8F8F8">
                    <a:lumMod val="50000"/>
                  </a:srgbClr>
                </a:solidFill>
                <a:cs typeface="+mn-ea"/>
                <a:sym typeface="+mn-lt"/>
              </a:rPr>
              <a:t>……</a:t>
            </a:r>
            <a:r>
              <a:rPr lang="zh-CN" altLang="en-US" sz="800" kern="0" dirty="0">
                <a:solidFill>
                  <a:srgbClr val="F8F8F8">
                    <a:lumMod val="50000"/>
                  </a:srgbClr>
                </a:solidFill>
                <a:cs typeface="+mn-ea"/>
                <a:sym typeface="+mn-lt"/>
              </a:rPr>
              <a:t>点击输入本栏的具体文字，简明扼要的说明分项内容，此为概念图解</a:t>
            </a:r>
            <a:endParaRPr lang="en-US" altLang="zh-CN" sz="800" kern="0" dirty="0">
              <a:solidFill>
                <a:srgbClr val="F8F8F8">
                  <a:lumMod val="50000"/>
                </a:srgbClr>
              </a:solidFill>
              <a:cs typeface="+mn-ea"/>
              <a:sym typeface="+mn-lt"/>
            </a:endParaRPr>
          </a:p>
        </p:txBody>
      </p:sp>
      <p:grpSp>
        <p:nvGrpSpPr>
          <p:cNvPr id="71" name="组合 70"/>
          <p:cNvGrpSpPr/>
          <p:nvPr/>
        </p:nvGrpSpPr>
        <p:grpSpPr>
          <a:xfrm>
            <a:off x="3925536" y="2097865"/>
            <a:ext cx="1233097" cy="1234102"/>
            <a:chOff x="1903413" y="1601788"/>
            <a:chExt cx="1949450" cy="1951038"/>
          </a:xfrm>
          <a:effectLst>
            <a:outerShdw blurRad="190500" dist="190500" dir="5400000" algn="ctr" rotWithShape="0">
              <a:srgbClr val="000000">
                <a:alpha val="43137"/>
              </a:srgbClr>
            </a:outerShdw>
          </a:effectLst>
        </p:grpSpPr>
        <p:sp>
          <p:nvSpPr>
            <p:cNvPr id="72" name="Oval 6"/>
            <p:cNvSpPr>
              <a:spLocks noChangeArrowheads="1"/>
            </p:cNvSpPr>
            <p:nvPr/>
          </p:nvSpPr>
          <p:spPr bwMode="auto">
            <a:xfrm>
              <a:off x="1911350" y="1611313"/>
              <a:ext cx="1931987" cy="19319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pPr>
                <a:defRPr/>
              </a:pPr>
              <a:endParaRPr lang="zh-CN" altLang="en-US" sz="1800" kern="0">
                <a:solidFill>
                  <a:srgbClr val="080808"/>
                </a:solidFill>
                <a:cs typeface="+mn-ea"/>
                <a:sym typeface="+mn-lt"/>
              </a:endParaRPr>
            </a:p>
          </p:txBody>
        </p:sp>
        <p:sp>
          <p:nvSpPr>
            <p:cNvPr id="73" name="Oval 7"/>
            <p:cNvSpPr>
              <a:spLocks noChangeArrowheads="1"/>
            </p:cNvSpPr>
            <p:nvPr/>
          </p:nvSpPr>
          <p:spPr bwMode="auto">
            <a:xfrm>
              <a:off x="2730500" y="2430463"/>
              <a:ext cx="295275" cy="295275"/>
            </a:xfrm>
            <a:prstGeom prst="ellipse">
              <a:avLst/>
            </a:prstGeom>
            <a:solidFill>
              <a:schemeClr val="accent2"/>
            </a:solidFill>
            <a:ln>
              <a:noFill/>
            </a:ln>
          </p:spPr>
          <p:txBody>
            <a:bodyPr vert="horz" wrap="square" lIns="91412" tIns="45706" rIns="91412" bIns="45706" numCol="1" anchor="t" anchorCtr="0" compatLnSpc="1"/>
            <a:lstStyle/>
            <a:p>
              <a:pPr>
                <a:defRPr/>
              </a:pPr>
              <a:endParaRPr lang="zh-CN" altLang="en-US" sz="1800" kern="0">
                <a:solidFill>
                  <a:srgbClr val="080808"/>
                </a:solidFill>
                <a:cs typeface="+mn-ea"/>
                <a:sym typeface="+mn-lt"/>
              </a:endParaRPr>
            </a:p>
          </p:txBody>
        </p:sp>
        <p:sp>
          <p:nvSpPr>
            <p:cNvPr id="74" name="Freeform 8"/>
            <p:cNvSpPr>
              <a:spLocks noEditPoints="1"/>
            </p:cNvSpPr>
            <p:nvPr/>
          </p:nvSpPr>
          <p:spPr bwMode="auto">
            <a:xfrm>
              <a:off x="1903413" y="1601788"/>
              <a:ext cx="1949450" cy="1951038"/>
            </a:xfrm>
            <a:custGeom>
              <a:avLst/>
              <a:gdLst>
                <a:gd name="T0" fmla="*/ 660 w 1320"/>
                <a:gd name="T1" fmla="*/ 0 h 1320"/>
                <a:gd name="T2" fmla="*/ 0 w 1320"/>
                <a:gd name="T3" fmla="*/ 660 h 1320"/>
                <a:gd name="T4" fmla="*/ 660 w 1320"/>
                <a:gd name="T5" fmla="*/ 1320 h 1320"/>
                <a:gd name="T6" fmla="*/ 1320 w 1320"/>
                <a:gd name="T7" fmla="*/ 660 h 1320"/>
                <a:gd name="T8" fmla="*/ 660 w 1320"/>
                <a:gd name="T9" fmla="*/ 0 h 1320"/>
                <a:gd name="T10" fmla="*/ 660 w 1320"/>
                <a:gd name="T11" fmla="*/ 1224 h 1320"/>
                <a:gd name="T12" fmla="*/ 96 w 1320"/>
                <a:gd name="T13" fmla="*/ 660 h 1320"/>
                <a:gd name="T14" fmla="*/ 660 w 1320"/>
                <a:gd name="T15" fmla="*/ 96 h 1320"/>
                <a:gd name="T16" fmla="*/ 1224 w 1320"/>
                <a:gd name="T17" fmla="*/ 660 h 1320"/>
                <a:gd name="T18" fmla="*/ 660 w 1320"/>
                <a:gd name="T19" fmla="*/ 1224 h 1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0" h="1320">
                  <a:moveTo>
                    <a:pt x="660" y="0"/>
                  </a:moveTo>
                  <a:cubicBezTo>
                    <a:pt x="295" y="0"/>
                    <a:pt x="0" y="296"/>
                    <a:pt x="0" y="660"/>
                  </a:cubicBezTo>
                  <a:cubicBezTo>
                    <a:pt x="0" y="1025"/>
                    <a:pt x="295" y="1320"/>
                    <a:pt x="660" y="1320"/>
                  </a:cubicBezTo>
                  <a:cubicBezTo>
                    <a:pt x="1025" y="1320"/>
                    <a:pt x="1320" y="1025"/>
                    <a:pt x="1320" y="660"/>
                  </a:cubicBezTo>
                  <a:cubicBezTo>
                    <a:pt x="1320" y="296"/>
                    <a:pt x="1025" y="0"/>
                    <a:pt x="660" y="0"/>
                  </a:cubicBezTo>
                  <a:close/>
                  <a:moveTo>
                    <a:pt x="660" y="1224"/>
                  </a:moveTo>
                  <a:cubicBezTo>
                    <a:pt x="349" y="1224"/>
                    <a:pt x="96" y="972"/>
                    <a:pt x="96" y="660"/>
                  </a:cubicBezTo>
                  <a:cubicBezTo>
                    <a:pt x="96" y="349"/>
                    <a:pt x="349" y="96"/>
                    <a:pt x="660" y="96"/>
                  </a:cubicBezTo>
                  <a:cubicBezTo>
                    <a:pt x="971" y="96"/>
                    <a:pt x="1224" y="349"/>
                    <a:pt x="1224" y="660"/>
                  </a:cubicBezTo>
                  <a:cubicBezTo>
                    <a:pt x="1224" y="972"/>
                    <a:pt x="971" y="1224"/>
                    <a:pt x="660" y="1224"/>
                  </a:cubicBezTo>
                  <a:close/>
                </a:path>
              </a:pathLst>
            </a:custGeom>
            <a:solidFill>
              <a:schemeClr val="accent5">
                <a:lumMod val="60000"/>
                <a:lumOff val="40000"/>
              </a:schemeClr>
            </a:solidFill>
            <a:ln>
              <a:noFill/>
            </a:ln>
          </p:spPr>
          <p:txBody>
            <a:bodyPr vert="horz" wrap="square" lIns="91412" tIns="45706" rIns="91412" bIns="45706" numCol="1" anchor="t" anchorCtr="0" compatLnSpc="1"/>
            <a:lstStyle/>
            <a:p>
              <a:pPr>
                <a:defRPr/>
              </a:pPr>
              <a:endParaRPr lang="zh-CN" altLang="en-US" sz="1800" kern="0">
                <a:solidFill>
                  <a:srgbClr val="080808"/>
                </a:solidFill>
                <a:cs typeface="+mn-ea"/>
                <a:sym typeface="+mn-lt"/>
              </a:endParaRPr>
            </a:p>
          </p:txBody>
        </p:sp>
        <p:sp>
          <p:nvSpPr>
            <p:cNvPr id="75" name="Freeform 9"/>
            <p:cNvSpPr>
              <a:spLocks noEditPoints="1"/>
            </p:cNvSpPr>
            <p:nvPr/>
          </p:nvSpPr>
          <p:spPr bwMode="auto">
            <a:xfrm>
              <a:off x="2181225" y="1882776"/>
              <a:ext cx="1392237" cy="1390650"/>
            </a:xfrm>
            <a:custGeom>
              <a:avLst/>
              <a:gdLst>
                <a:gd name="T0" fmla="*/ 471 w 942"/>
                <a:gd name="T1" fmla="*/ 0 h 941"/>
                <a:gd name="T2" fmla="*/ 0 w 942"/>
                <a:gd name="T3" fmla="*/ 470 h 941"/>
                <a:gd name="T4" fmla="*/ 471 w 942"/>
                <a:gd name="T5" fmla="*/ 941 h 941"/>
                <a:gd name="T6" fmla="*/ 942 w 942"/>
                <a:gd name="T7" fmla="*/ 470 h 941"/>
                <a:gd name="T8" fmla="*/ 471 w 942"/>
                <a:gd name="T9" fmla="*/ 0 h 941"/>
                <a:gd name="T10" fmla="*/ 471 w 942"/>
                <a:gd name="T11" fmla="*/ 854 h 941"/>
                <a:gd name="T12" fmla="*/ 87 w 942"/>
                <a:gd name="T13" fmla="*/ 470 h 941"/>
                <a:gd name="T14" fmla="*/ 471 w 942"/>
                <a:gd name="T15" fmla="*/ 86 h 941"/>
                <a:gd name="T16" fmla="*/ 855 w 942"/>
                <a:gd name="T17" fmla="*/ 470 h 941"/>
                <a:gd name="T18" fmla="*/ 471 w 942"/>
                <a:gd name="T19" fmla="*/ 854 h 9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2" h="941">
                  <a:moveTo>
                    <a:pt x="471" y="0"/>
                  </a:moveTo>
                  <a:cubicBezTo>
                    <a:pt x="211" y="0"/>
                    <a:pt x="0" y="210"/>
                    <a:pt x="0" y="470"/>
                  </a:cubicBezTo>
                  <a:cubicBezTo>
                    <a:pt x="0" y="730"/>
                    <a:pt x="211" y="941"/>
                    <a:pt x="471" y="941"/>
                  </a:cubicBezTo>
                  <a:cubicBezTo>
                    <a:pt x="731" y="941"/>
                    <a:pt x="942" y="730"/>
                    <a:pt x="942" y="470"/>
                  </a:cubicBezTo>
                  <a:cubicBezTo>
                    <a:pt x="942" y="210"/>
                    <a:pt x="731" y="0"/>
                    <a:pt x="471" y="0"/>
                  </a:cubicBezTo>
                  <a:close/>
                  <a:moveTo>
                    <a:pt x="471" y="854"/>
                  </a:moveTo>
                  <a:cubicBezTo>
                    <a:pt x="259" y="854"/>
                    <a:pt x="87" y="682"/>
                    <a:pt x="87" y="470"/>
                  </a:cubicBezTo>
                  <a:cubicBezTo>
                    <a:pt x="87" y="258"/>
                    <a:pt x="259" y="86"/>
                    <a:pt x="471" y="86"/>
                  </a:cubicBezTo>
                  <a:cubicBezTo>
                    <a:pt x="683" y="86"/>
                    <a:pt x="855" y="258"/>
                    <a:pt x="855" y="470"/>
                  </a:cubicBezTo>
                  <a:cubicBezTo>
                    <a:pt x="855" y="682"/>
                    <a:pt x="683" y="854"/>
                    <a:pt x="471" y="854"/>
                  </a:cubicBezTo>
                  <a:close/>
                </a:path>
              </a:pathLst>
            </a:custGeom>
            <a:solidFill>
              <a:schemeClr val="accent5">
                <a:lumMod val="60000"/>
                <a:lumOff val="40000"/>
              </a:schemeClr>
            </a:solidFill>
            <a:ln>
              <a:noFill/>
            </a:ln>
          </p:spPr>
          <p:txBody>
            <a:bodyPr vert="horz" wrap="square" lIns="91412" tIns="45706" rIns="91412" bIns="45706" numCol="1" anchor="t" anchorCtr="0" compatLnSpc="1"/>
            <a:lstStyle/>
            <a:p>
              <a:pPr>
                <a:defRPr/>
              </a:pPr>
              <a:endParaRPr lang="zh-CN" altLang="en-US" sz="1800" kern="0">
                <a:solidFill>
                  <a:srgbClr val="080808"/>
                </a:solidFill>
                <a:cs typeface="+mn-ea"/>
                <a:sym typeface="+mn-lt"/>
              </a:endParaRPr>
            </a:p>
          </p:txBody>
        </p:sp>
        <p:sp>
          <p:nvSpPr>
            <p:cNvPr id="76" name="Freeform 10"/>
            <p:cNvSpPr>
              <a:spLocks noEditPoints="1"/>
            </p:cNvSpPr>
            <p:nvPr/>
          </p:nvSpPr>
          <p:spPr bwMode="auto">
            <a:xfrm>
              <a:off x="2468563" y="2168526"/>
              <a:ext cx="819150" cy="819150"/>
            </a:xfrm>
            <a:custGeom>
              <a:avLst/>
              <a:gdLst>
                <a:gd name="T0" fmla="*/ 277 w 554"/>
                <a:gd name="T1" fmla="*/ 0 h 555"/>
                <a:gd name="T2" fmla="*/ 0 w 554"/>
                <a:gd name="T3" fmla="*/ 277 h 555"/>
                <a:gd name="T4" fmla="*/ 277 w 554"/>
                <a:gd name="T5" fmla="*/ 555 h 555"/>
                <a:gd name="T6" fmla="*/ 554 w 554"/>
                <a:gd name="T7" fmla="*/ 277 h 555"/>
                <a:gd name="T8" fmla="*/ 277 w 554"/>
                <a:gd name="T9" fmla="*/ 0 h 555"/>
                <a:gd name="T10" fmla="*/ 277 w 554"/>
                <a:gd name="T11" fmla="*/ 464 h 555"/>
                <a:gd name="T12" fmla="*/ 90 w 554"/>
                <a:gd name="T13" fmla="*/ 277 h 555"/>
                <a:gd name="T14" fmla="*/ 277 w 554"/>
                <a:gd name="T15" fmla="*/ 91 h 555"/>
                <a:gd name="T16" fmla="*/ 464 w 554"/>
                <a:gd name="T17" fmla="*/ 277 h 555"/>
                <a:gd name="T18" fmla="*/ 277 w 554"/>
                <a:gd name="T19" fmla="*/ 464 h 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4" h="555">
                  <a:moveTo>
                    <a:pt x="277" y="0"/>
                  </a:moveTo>
                  <a:cubicBezTo>
                    <a:pt x="124" y="0"/>
                    <a:pt x="0" y="124"/>
                    <a:pt x="0" y="277"/>
                  </a:cubicBezTo>
                  <a:cubicBezTo>
                    <a:pt x="0" y="430"/>
                    <a:pt x="124" y="555"/>
                    <a:pt x="277" y="555"/>
                  </a:cubicBezTo>
                  <a:cubicBezTo>
                    <a:pt x="430" y="555"/>
                    <a:pt x="554" y="430"/>
                    <a:pt x="554" y="277"/>
                  </a:cubicBezTo>
                  <a:cubicBezTo>
                    <a:pt x="554" y="124"/>
                    <a:pt x="430" y="0"/>
                    <a:pt x="277" y="0"/>
                  </a:cubicBezTo>
                  <a:close/>
                  <a:moveTo>
                    <a:pt x="277" y="464"/>
                  </a:moveTo>
                  <a:cubicBezTo>
                    <a:pt x="174" y="464"/>
                    <a:pt x="90" y="380"/>
                    <a:pt x="90" y="277"/>
                  </a:cubicBezTo>
                  <a:cubicBezTo>
                    <a:pt x="90" y="174"/>
                    <a:pt x="174" y="91"/>
                    <a:pt x="277" y="91"/>
                  </a:cubicBezTo>
                  <a:cubicBezTo>
                    <a:pt x="380" y="91"/>
                    <a:pt x="464" y="174"/>
                    <a:pt x="464" y="277"/>
                  </a:cubicBezTo>
                  <a:cubicBezTo>
                    <a:pt x="464" y="380"/>
                    <a:pt x="380" y="464"/>
                    <a:pt x="277" y="464"/>
                  </a:cubicBezTo>
                  <a:close/>
                </a:path>
              </a:pathLst>
            </a:custGeom>
            <a:solidFill>
              <a:schemeClr val="accent5">
                <a:lumMod val="60000"/>
                <a:lumOff val="40000"/>
              </a:schemeClr>
            </a:solidFill>
            <a:ln>
              <a:noFill/>
            </a:ln>
          </p:spPr>
          <p:txBody>
            <a:bodyPr vert="horz" wrap="square" lIns="91412" tIns="45706" rIns="91412" bIns="45706" numCol="1" anchor="t" anchorCtr="0" compatLnSpc="1"/>
            <a:lstStyle/>
            <a:p>
              <a:pPr>
                <a:defRPr/>
              </a:pPr>
              <a:endParaRPr lang="zh-CN" altLang="en-US" sz="1800" kern="0">
                <a:solidFill>
                  <a:srgbClr val="080808"/>
                </a:solidFill>
                <a:cs typeface="+mn-ea"/>
                <a:sym typeface="+mn-lt"/>
              </a:endParaRPr>
            </a:p>
          </p:txBody>
        </p:sp>
      </p:grpSp>
      <p:grpSp>
        <p:nvGrpSpPr>
          <p:cNvPr id="77" name="组合 76"/>
          <p:cNvGrpSpPr/>
          <p:nvPr/>
        </p:nvGrpSpPr>
        <p:grpSpPr>
          <a:xfrm>
            <a:off x="3675503" y="1981384"/>
            <a:ext cx="868590" cy="734034"/>
            <a:chOff x="1508126" y="1417638"/>
            <a:chExt cx="1373187" cy="1160463"/>
          </a:xfrm>
        </p:grpSpPr>
        <p:sp>
          <p:nvSpPr>
            <p:cNvPr id="78" name="Freeform 11"/>
            <p:cNvSpPr/>
            <p:nvPr/>
          </p:nvSpPr>
          <p:spPr bwMode="auto">
            <a:xfrm>
              <a:off x="1508126" y="1636713"/>
              <a:ext cx="444500" cy="239713"/>
            </a:xfrm>
            <a:custGeom>
              <a:avLst/>
              <a:gdLst>
                <a:gd name="T0" fmla="*/ 280 w 280"/>
                <a:gd name="T1" fmla="*/ 117 h 151"/>
                <a:gd name="T2" fmla="*/ 146 w 280"/>
                <a:gd name="T3" fmla="*/ 151 h 151"/>
                <a:gd name="T4" fmla="*/ 0 w 280"/>
                <a:gd name="T5" fmla="*/ 33 h 151"/>
                <a:gd name="T6" fmla="*/ 134 w 280"/>
                <a:gd name="T7" fmla="*/ 0 h 151"/>
                <a:gd name="T8" fmla="*/ 280 w 280"/>
                <a:gd name="T9" fmla="*/ 117 h 151"/>
              </a:gdLst>
              <a:ahLst/>
              <a:cxnLst>
                <a:cxn ang="0">
                  <a:pos x="T0" y="T1"/>
                </a:cxn>
                <a:cxn ang="0">
                  <a:pos x="T2" y="T3"/>
                </a:cxn>
                <a:cxn ang="0">
                  <a:pos x="T4" y="T5"/>
                </a:cxn>
                <a:cxn ang="0">
                  <a:pos x="T6" y="T7"/>
                </a:cxn>
                <a:cxn ang="0">
                  <a:pos x="T8" y="T9"/>
                </a:cxn>
              </a:cxnLst>
              <a:rect l="0" t="0" r="r" b="b"/>
              <a:pathLst>
                <a:path w="280" h="151">
                  <a:moveTo>
                    <a:pt x="280" y="117"/>
                  </a:moveTo>
                  <a:lnTo>
                    <a:pt x="146" y="151"/>
                  </a:lnTo>
                  <a:lnTo>
                    <a:pt x="0" y="33"/>
                  </a:lnTo>
                  <a:lnTo>
                    <a:pt x="134" y="0"/>
                  </a:lnTo>
                  <a:lnTo>
                    <a:pt x="280" y="117"/>
                  </a:lnTo>
                  <a:close/>
                </a:path>
              </a:pathLst>
            </a:custGeom>
            <a:solidFill>
              <a:schemeClr val="accent2"/>
            </a:solidFill>
            <a:ln>
              <a:noFill/>
            </a:ln>
          </p:spPr>
          <p:txBody>
            <a:bodyPr vert="horz" wrap="square" lIns="91412" tIns="45706" rIns="91412" bIns="45706" numCol="1" anchor="t" anchorCtr="0" compatLnSpc="1"/>
            <a:lstStyle/>
            <a:p>
              <a:pPr>
                <a:defRPr/>
              </a:pPr>
              <a:endParaRPr lang="zh-CN" altLang="en-US" sz="1800" kern="0">
                <a:solidFill>
                  <a:srgbClr val="080808"/>
                </a:solidFill>
                <a:cs typeface="+mn-ea"/>
                <a:sym typeface="+mn-lt"/>
              </a:endParaRPr>
            </a:p>
          </p:txBody>
        </p:sp>
        <p:sp>
          <p:nvSpPr>
            <p:cNvPr id="79" name="Freeform 12"/>
            <p:cNvSpPr/>
            <p:nvPr/>
          </p:nvSpPr>
          <p:spPr bwMode="auto">
            <a:xfrm>
              <a:off x="1720850" y="1417638"/>
              <a:ext cx="238125" cy="404813"/>
            </a:xfrm>
            <a:custGeom>
              <a:avLst/>
              <a:gdLst>
                <a:gd name="T0" fmla="*/ 146 w 150"/>
                <a:gd name="T1" fmla="*/ 255 h 255"/>
                <a:gd name="T2" fmla="*/ 150 w 150"/>
                <a:gd name="T3" fmla="*/ 117 h 255"/>
                <a:gd name="T4" fmla="*/ 4 w 150"/>
                <a:gd name="T5" fmla="*/ 0 h 255"/>
                <a:gd name="T6" fmla="*/ 0 w 150"/>
                <a:gd name="T7" fmla="*/ 138 h 255"/>
                <a:gd name="T8" fmla="*/ 146 w 150"/>
                <a:gd name="T9" fmla="*/ 255 h 255"/>
              </a:gdLst>
              <a:ahLst/>
              <a:cxnLst>
                <a:cxn ang="0">
                  <a:pos x="T0" y="T1"/>
                </a:cxn>
                <a:cxn ang="0">
                  <a:pos x="T2" y="T3"/>
                </a:cxn>
                <a:cxn ang="0">
                  <a:pos x="T4" y="T5"/>
                </a:cxn>
                <a:cxn ang="0">
                  <a:pos x="T6" y="T7"/>
                </a:cxn>
                <a:cxn ang="0">
                  <a:pos x="T8" y="T9"/>
                </a:cxn>
              </a:cxnLst>
              <a:rect l="0" t="0" r="r" b="b"/>
              <a:pathLst>
                <a:path w="150" h="255">
                  <a:moveTo>
                    <a:pt x="146" y="255"/>
                  </a:moveTo>
                  <a:lnTo>
                    <a:pt x="150" y="117"/>
                  </a:lnTo>
                  <a:lnTo>
                    <a:pt x="4" y="0"/>
                  </a:lnTo>
                  <a:lnTo>
                    <a:pt x="0" y="138"/>
                  </a:lnTo>
                  <a:lnTo>
                    <a:pt x="146" y="255"/>
                  </a:lnTo>
                  <a:close/>
                </a:path>
              </a:pathLst>
            </a:custGeom>
            <a:solidFill>
              <a:schemeClr val="accent2"/>
            </a:solidFill>
            <a:ln>
              <a:noFill/>
            </a:ln>
          </p:spPr>
          <p:txBody>
            <a:bodyPr vert="horz" wrap="square" lIns="91412" tIns="45706" rIns="91412" bIns="45706" numCol="1" anchor="t" anchorCtr="0" compatLnSpc="1"/>
            <a:lstStyle/>
            <a:p>
              <a:pPr>
                <a:defRPr/>
              </a:pPr>
              <a:endParaRPr lang="zh-CN" altLang="en-US" sz="1800" kern="0">
                <a:solidFill>
                  <a:srgbClr val="080808"/>
                </a:solidFill>
                <a:cs typeface="+mn-ea"/>
                <a:sym typeface="+mn-lt"/>
              </a:endParaRPr>
            </a:p>
          </p:txBody>
        </p:sp>
        <p:sp>
          <p:nvSpPr>
            <p:cNvPr id="80" name="Freeform 13"/>
            <p:cNvSpPr/>
            <p:nvPr/>
          </p:nvSpPr>
          <p:spPr bwMode="auto">
            <a:xfrm>
              <a:off x="1660525" y="1577976"/>
              <a:ext cx="1174750" cy="965200"/>
            </a:xfrm>
            <a:custGeom>
              <a:avLst/>
              <a:gdLst>
                <a:gd name="T0" fmla="*/ 772 w 795"/>
                <a:gd name="T1" fmla="*/ 654 h 654"/>
                <a:gd name="T2" fmla="*/ 759 w 795"/>
                <a:gd name="T3" fmla="*/ 649 h 654"/>
                <a:gd name="T4" fmla="*/ 10 w 795"/>
                <a:gd name="T5" fmla="*/ 39 h 654"/>
                <a:gd name="T6" fmla="*/ 7 w 795"/>
                <a:gd name="T7" fmla="*/ 10 h 654"/>
                <a:gd name="T8" fmla="*/ 36 w 795"/>
                <a:gd name="T9" fmla="*/ 8 h 654"/>
                <a:gd name="T10" fmla="*/ 785 w 795"/>
                <a:gd name="T11" fmla="*/ 618 h 654"/>
                <a:gd name="T12" fmla="*/ 788 w 795"/>
                <a:gd name="T13" fmla="*/ 646 h 654"/>
                <a:gd name="T14" fmla="*/ 772 w 795"/>
                <a:gd name="T15" fmla="*/ 654 h 6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5" h="654">
                  <a:moveTo>
                    <a:pt x="772" y="654"/>
                  </a:moveTo>
                  <a:cubicBezTo>
                    <a:pt x="768" y="654"/>
                    <a:pt x="763" y="652"/>
                    <a:pt x="759" y="649"/>
                  </a:cubicBezTo>
                  <a:cubicBezTo>
                    <a:pt x="10" y="39"/>
                    <a:pt x="10" y="39"/>
                    <a:pt x="10" y="39"/>
                  </a:cubicBezTo>
                  <a:cubicBezTo>
                    <a:pt x="1" y="32"/>
                    <a:pt x="0" y="19"/>
                    <a:pt x="7" y="10"/>
                  </a:cubicBezTo>
                  <a:cubicBezTo>
                    <a:pt x="14" y="2"/>
                    <a:pt x="27" y="0"/>
                    <a:pt x="36" y="8"/>
                  </a:cubicBezTo>
                  <a:cubicBezTo>
                    <a:pt x="785" y="618"/>
                    <a:pt x="785" y="618"/>
                    <a:pt x="785" y="618"/>
                  </a:cubicBezTo>
                  <a:cubicBezTo>
                    <a:pt x="794" y="625"/>
                    <a:pt x="795" y="638"/>
                    <a:pt x="788" y="646"/>
                  </a:cubicBezTo>
                  <a:cubicBezTo>
                    <a:pt x="784" y="651"/>
                    <a:pt x="778" y="654"/>
                    <a:pt x="772" y="654"/>
                  </a:cubicBezTo>
                  <a:close/>
                </a:path>
              </a:pathLst>
            </a:custGeom>
            <a:solidFill>
              <a:schemeClr val="tx1">
                <a:lumMod val="75000"/>
                <a:lumOff val="25000"/>
              </a:schemeClr>
            </a:solidFill>
            <a:ln>
              <a:noFill/>
            </a:ln>
          </p:spPr>
          <p:txBody>
            <a:bodyPr vert="horz" wrap="square" lIns="91412" tIns="45706" rIns="91412" bIns="45706" numCol="1" anchor="t" anchorCtr="0" compatLnSpc="1"/>
            <a:lstStyle/>
            <a:p>
              <a:pPr>
                <a:defRPr/>
              </a:pPr>
              <a:endParaRPr lang="zh-CN" altLang="en-US" sz="1800" kern="0">
                <a:solidFill>
                  <a:srgbClr val="080808"/>
                </a:solidFill>
                <a:cs typeface="+mn-ea"/>
                <a:sym typeface="+mn-lt"/>
              </a:endParaRPr>
            </a:p>
          </p:txBody>
        </p:sp>
        <p:sp>
          <p:nvSpPr>
            <p:cNvPr id="81" name="Freeform 14"/>
            <p:cNvSpPr/>
            <p:nvPr/>
          </p:nvSpPr>
          <p:spPr bwMode="auto">
            <a:xfrm>
              <a:off x="2600325" y="2459038"/>
              <a:ext cx="280987" cy="119063"/>
            </a:xfrm>
            <a:custGeom>
              <a:avLst/>
              <a:gdLst>
                <a:gd name="T0" fmla="*/ 0 w 177"/>
                <a:gd name="T1" fmla="*/ 12 h 75"/>
                <a:gd name="T2" fmla="*/ 177 w 177"/>
                <a:gd name="T3" fmla="*/ 75 h 75"/>
                <a:gd name="T4" fmla="*/ 85 w 177"/>
                <a:gd name="T5" fmla="*/ 0 h 75"/>
                <a:gd name="T6" fmla="*/ 0 w 177"/>
                <a:gd name="T7" fmla="*/ 12 h 75"/>
              </a:gdLst>
              <a:ahLst/>
              <a:cxnLst>
                <a:cxn ang="0">
                  <a:pos x="T0" y="T1"/>
                </a:cxn>
                <a:cxn ang="0">
                  <a:pos x="T2" y="T3"/>
                </a:cxn>
                <a:cxn ang="0">
                  <a:pos x="T4" y="T5"/>
                </a:cxn>
                <a:cxn ang="0">
                  <a:pos x="T6" y="T7"/>
                </a:cxn>
              </a:cxnLst>
              <a:rect l="0" t="0" r="r" b="b"/>
              <a:pathLst>
                <a:path w="177" h="75">
                  <a:moveTo>
                    <a:pt x="0" y="12"/>
                  </a:moveTo>
                  <a:lnTo>
                    <a:pt x="177" y="75"/>
                  </a:lnTo>
                  <a:lnTo>
                    <a:pt x="85" y="0"/>
                  </a:lnTo>
                  <a:lnTo>
                    <a:pt x="0" y="12"/>
                  </a:lnTo>
                  <a:close/>
                </a:path>
              </a:pathLst>
            </a:custGeom>
            <a:solidFill>
              <a:schemeClr val="bg1">
                <a:lumMod val="65000"/>
              </a:schemeClr>
            </a:solidFill>
            <a:ln>
              <a:noFill/>
            </a:ln>
          </p:spPr>
          <p:txBody>
            <a:bodyPr vert="horz" wrap="square" lIns="91412" tIns="45706" rIns="91412" bIns="45706" numCol="1" anchor="t" anchorCtr="0" compatLnSpc="1"/>
            <a:lstStyle/>
            <a:p>
              <a:pPr>
                <a:defRPr/>
              </a:pPr>
              <a:endParaRPr lang="zh-CN" altLang="en-US" sz="1800" kern="0">
                <a:solidFill>
                  <a:srgbClr val="080808"/>
                </a:solidFill>
                <a:cs typeface="+mn-ea"/>
                <a:sym typeface="+mn-lt"/>
              </a:endParaRPr>
            </a:p>
          </p:txBody>
        </p:sp>
        <p:sp>
          <p:nvSpPr>
            <p:cNvPr id="82" name="Freeform 15"/>
            <p:cNvSpPr/>
            <p:nvPr/>
          </p:nvSpPr>
          <p:spPr bwMode="auto">
            <a:xfrm>
              <a:off x="2725738" y="2324101"/>
              <a:ext cx="155575" cy="254000"/>
            </a:xfrm>
            <a:custGeom>
              <a:avLst/>
              <a:gdLst>
                <a:gd name="T0" fmla="*/ 6 w 98"/>
                <a:gd name="T1" fmla="*/ 85 h 160"/>
                <a:gd name="T2" fmla="*/ 98 w 98"/>
                <a:gd name="T3" fmla="*/ 160 h 160"/>
                <a:gd name="T4" fmla="*/ 0 w 98"/>
                <a:gd name="T5" fmla="*/ 0 h 160"/>
                <a:gd name="T6" fmla="*/ 6 w 98"/>
                <a:gd name="T7" fmla="*/ 85 h 160"/>
              </a:gdLst>
              <a:ahLst/>
              <a:cxnLst>
                <a:cxn ang="0">
                  <a:pos x="T0" y="T1"/>
                </a:cxn>
                <a:cxn ang="0">
                  <a:pos x="T2" y="T3"/>
                </a:cxn>
                <a:cxn ang="0">
                  <a:pos x="T4" y="T5"/>
                </a:cxn>
                <a:cxn ang="0">
                  <a:pos x="T6" y="T7"/>
                </a:cxn>
              </a:cxnLst>
              <a:rect l="0" t="0" r="r" b="b"/>
              <a:pathLst>
                <a:path w="98" h="160">
                  <a:moveTo>
                    <a:pt x="6" y="85"/>
                  </a:moveTo>
                  <a:lnTo>
                    <a:pt x="98" y="160"/>
                  </a:lnTo>
                  <a:lnTo>
                    <a:pt x="0" y="0"/>
                  </a:lnTo>
                  <a:lnTo>
                    <a:pt x="6" y="85"/>
                  </a:lnTo>
                  <a:close/>
                </a:path>
              </a:pathLst>
            </a:custGeom>
            <a:solidFill>
              <a:schemeClr val="bg1">
                <a:lumMod val="95000"/>
              </a:schemeClr>
            </a:solidFill>
            <a:ln>
              <a:noFill/>
            </a:ln>
          </p:spPr>
          <p:txBody>
            <a:bodyPr vert="horz" wrap="square" lIns="91412" tIns="45706" rIns="91412" bIns="45706" numCol="1" anchor="t" anchorCtr="0" compatLnSpc="1"/>
            <a:lstStyle/>
            <a:p>
              <a:pPr>
                <a:defRPr/>
              </a:pPr>
              <a:endParaRPr lang="zh-CN" altLang="en-US" sz="1800" kern="0">
                <a:solidFill>
                  <a:srgbClr val="080808"/>
                </a:solidFill>
                <a:cs typeface="+mn-ea"/>
                <a:sym typeface="+mn-lt"/>
              </a:endParaRPr>
            </a:p>
          </p:txBody>
        </p:sp>
      </p:grpSp>
      <p:sp>
        <p:nvSpPr>
          <p:cNvPr id="83" name="Freeform 12"/>
          <p:cNvSpPr/>
          <p:nvPr/>
        </p:nvSpPr>
        <p:spPr bwMode="auto">
          <a:xfrm flipV="1">
            <a:off x="3675503" y="2714916"/>
            <a:ext cx="868590" cy="816899"/>
          </a:xfrm>
          <a:custGeom>
            <a:avLst/>
            <a:gdLst/>
            <a:ahLst/>
            <a:cxnLst/>
            <a:rect l="l" t="t" r="r" b="b"/>
            <a:pathLst>
              <a:path w="1373187" h="1291466">
                <a:moveTo>
                  <a:pt x="1373186" y="1291466"/>
                </a:moveTo>
                <a:lnTo>
                  <a:pt x="1316220" y="1239784"/>
                </a:lnTo>
                <a:lnTo>
                  <a:pt x="1316221" y="1239784"/>
                </a:lnTo>
                <a:lnTo>
                  <a:pt x="1373187" y="1291466"/>
                </a:lnTo>
                <a:lnTo>
                  <a:pt x="1217612" y="1008792"/>
                </a:lnTo>
                <a:lnTo>
                  <a:pt x="1224267" y="1113714"/>
                </a:lnTo>
                <a:cubicBezTo>
                  <a:pt x="1123585" y="1022574"/>
                  <a:pt x="907850" y="827283"/>
                  <a:pt x="445585" y="408824"/>
                </a:cubicBezTo>
                <a:lnTo>
                  <a:pt x="450849" y="206706"/>
                </a:lnTo>
                <a:lnTo>
                  <a:pt x="219074" y="0"/>
                </a:lnTo>
                <a:lnTo>
                  <a:pt x="213889" y="199085"/>
                </a:lnTo>
                <a:lnTo>
                  <a:pt x="205595" y="191578"/>
                </a:lnTo>
                <a:cubicBezTo>
                  <a:pt x="192296" y="178438"/>
                  <a:pt x="173086" y="181723"/>
                  <a:pt x="162743" y="194863"/>
                </a:cubicBezTo>
                <a:cubicBezTo>
                  <a:pt x="152399" y="209645"/>
                  <a:pt x="153877" y="230996"/>
                  <a:pt x="167176" y="242494"/>
                </a:cubicBezTo>
                <a:cubicBezTo>
                  <a:pt x="167176" y="242494"/>
                  <a:pt x="167176" y="242494"/>
                  <a:pt x="169337" y="244450"/>
                </a:cubicBezTo>
                <a:lnTo>
                  <a:pt x="178874" y="253084"/>
                </a:lnTo>
                <a:lnTo>
                  <a:pt x="0" y="302108"/>
                </a:lnTo>
                <a:lnTo>
                  <a:pt x="231775" y="510580"/>
                </a:lnTo>
                <a:lnTo>
                  <a:pt x="408272" y="460742"/>
                </a:lnTo>
                <a:cubicBezTo>
                  <a:pt x="557041" y="595413"/>
                  <a:pt x="797608" y="813183"/>
                  <a:pt x="1186619" y="1165328"/>
                </a:cubicBezTo>
                <a:lnTo>
                  <a:pt x="1092199" y="1180163"/>
                </a:lnTo>
                <a:close/>
              </a:path>
            </a:pathLst>
          </a:custGeom>
          <a:solidFill>
            <a:schemeClr val="bg1">
              <a:lumMod val="65000"/>
              <a:alpha val="10000"/>
            </a:schemeClr>
          </a:solidFill>
          <a:ln>
            <a:noFill/>
          </a:ln>
        </p:spPr>
        <p:txBody>
          <a:bodyPr vert="horz" wrap="square" lIns="91412" tIns="45706" rIns="91412" bIns="45706" numCol="1" anchor="t" anchorCtr="0" compatLnSpc="1"/>
          <a:lstStyle/>
          <a:p>
            <a:pPr>
              <a:defRPr/>
            </a:pPr>
            <a:endParaRPr lang="zh-CN" altLang="en-US" sz="1800" kern="0">
              <a:solidFill>
                <a:srgbClr val="080808"/>
              </a:solidFill>
              <a:cs typeface="+mn-ea"/>
              <a:sym typeface="+mn-lt"/>
            </a:endParaRPr>
          </a:p>
        </p:txBody>
      </p:sp>
      <p:sp>
        <p:nvSpPr>
          <p:cNvPr id="2" name="椭圆 1"/>
          <p:cNvSpPr/>
          <p:nvPr/>
        </p:nvSpPr>
        <p:spPr>
          <a:xfrm>
            <a:off x="2702339" y="1638589"/>
            <a:ext cx="631695" cy="631693"/>
          </a:xfrm>
          <a:prstGeom prst="ellipse">
            <a:avLst/>
          </a:prstGeom>
          <a:solidFill>
            <a:schemeClr val="accent2"/>
          </a:solidFill>
          <a:ln w="25400" cap="flat" cmpd="sng" algn="ctr">
            <a:noFill/>
            <a:prstDash val="solid"/>
          </a:ln>
          <a:effectLst>
            <a:outerShdw blurRad="190500" dist="190500" dir="5400000" algn="ctr" rotWithShape="0">
              <a:srgbClr val="000000">
                <a:alpha val="43137"/>
              </a:srgbClr>
            </a:outerShdw>
          </a:effectLst>
        </p:spPr>
        <p:txBody>
          <a:bodyPr lIns="0" tIns="0" rIns="0" bIns="0" rtlCol="0" anchor="ctr"/>
          <a:lstStyle/>
          <a:p>
            <a:pPr algn="ctr"/>
            <a:r>
              <a:rPr lang="en-US" altLang="zh-CN" sz="1800" kern="0" dirty="0">
                <a:solidFill>
                  <a:srgbClr val="F8F8F8"/>
                </a:solidFill>
                <a:cs typeface="+mn-ea"/>
                <a:sym typeface="+mn-lt"/>
              </a:rPr>
              <a:t>01</a:t>
            </a:r>
            <a:endParaRPr lang="zh-CN" altLang="en-US" sz="1800" kern="0" dirty="0">
              <a:solidFill>
                <a:srgbClr val="F8F8F8"/>
              </a:solidFill>
              <a:cs typeface="+mn-ea"/>
              <a:sym typeface="+mn-lt"/>
            </a:endParaRPr>
          </a:p>
        </p:txBody>
      </p:sp>
      <p:sp>
        <p:nvSpPr>
          <p:cNvPr id="28" name="椭圆 27"/>
          <p:cNvSpPr/>
          <p:nvPr/>
        </p:nvSpPr>
        <p:spPr>
          <a:xfrm>
            <a:off x="5730943" y="1638589"/>
            <a:ext cx="631695" cy="631693"/>
          </a:xfrm>
          <a:prstGeom prst="ellipse">
            <a:avLst/>
          </a:prstGeom>
          <a:solidFill>
            <a:schemeClr val="accent5">
              <a:lumMod val="60000"/>
              <a:lumOff val="40000"/>
            </a:schemeClr>
          </a:solidFill>
          <a:ln w="25400" cap="flat" cmpd="sng" algn="ctr">
            <a:noFill/>
            <a:prstDash val="solid"/>
          </a:ln>
          <a:effectLst>
            <a:outerShdw blurRad="190500" dist="190500" dir="5400000" algn="ctr" rotWithShape="0">
              <a:srgbClr val="000000">
                <a:alpha val="43137"/>
              </a:srgbClr>
            </a:outerShdw>
          </a:effectLst>
        </p:spPr>
        <p:txBody>
          <a:bodyPr lIns="0" tIns="0" rIns="0" bIns="0" rtlCol="0" anchor="ctr"/>
          <a:lstStyle/>
          <a:p>
            <a:pPr algn="ctr"/>
            <a:r>
              <a:rPr lang="en-US" altLang="zh-CN" sz="1800" kern="0" dirty="0">
                <a:solidFill>
                  <a:srgbClr val="F8F8F8"/>
                </a:solidFill>
                <a:cs typeface="+mn-ea"/>
                <a:sym typeface="+mn-lt"/>
              </a:rPr>
              <a:t>03</a:t>
            </a:r>
            <a:endParaRPr lang="zh-CN" altLang="en-US" sz="1800" kern="0" dirty="0">
              <a:solidFill>
                <a:srgbClr val="F8F8F8"/>
              </a:solidFill>
              <a:cs typeface="+mn-ea"/>
              <a:sym typeface="+mn-lt"/>
            </a:endParaRPr>
          </a:p>
        </p:txBody>
      </p:sp>
      <p:sp>
        <p:nvSpPr>
          <p:cNvPr id="29" name="椭圆 28"/>
          <p:cNvSpPr/>
          <p:nvPr/>
        </p:nvSpPr>
        <p:spPr>
          <a:xfrm>
            <a:off x="2702339" y="3269252"/>
            <a:ext cx="631695" cy="631693"/>
          </a:xfrm>
          <a:prstGeom prst="ellipse">
            <a:avLst/>
          </a:prstGeom>
          <a:solidFill>
            <a:schemeClr val="accent5">
              <a:lumMod val="60000"/>
              <a:lumOff val="40000"/>
            </a:schemeClr>
          </a:solidFill>
          <a:ln w="25400" cap="flat" cmpd="sng" algn="ctr">
            <a:noFill/>
            <a:prstDash val="solid"/>
          </a:ln>
          <a:effectLst>
            <a:outerShdw blurRad="190500" dist="190500" dir="5400000" algn="ctr" rotWithShape="0">
              <a:srgbClr val="000000">
                <a:alpha val="43137"/>
              </a:srgbClr>
            </a:outerShdw>
          </a:effectLst>
        </p:spPr>
        <p:txBody>
          <a:bodyPr lIns="0" tIns="0" rIns="0" bIns="0" rtlCol="0" anchor="ctr"/>
          <a:lstStyle/>
          <a:p>
            <a:pPr algn="ctr"/>
            <a:r>
              <a:rPr lang="en-US" altLang="zh-CN" sz="1800" kern="0" dirty="0">
                <a:solidFill>
                  <a:srgbClr val="F8F8F8"/>
                </a:solidFill>
                <a:cs typeface="+mn-ea"/>
                <a:sym typeface="+mn-lt"/>
              </a:rPr>
              <a:t>02</a:t>
            </a:r>
            <a:endParaRPr lang="zh-CN" altLang="en-US" sz="1800" kern="0" dirty="0">
              <a:solidFill>
                <a:srgbClr val="F8F8F8"/>
              </a:solidFill>
              <a:cs typeface="+mn-ea"/>
              <a:sym typeface="+mn-lt"/>
            </a:endParaRPr>
          </a:p>
        </p:txBody>
      </p:sp>
      <p:sp>
        <p:nvSpPr>
          <p:cNvPr id="30" name="椭圆 29"/>
          <p:cNvSpPr/>
          <p:nvPr/>
        </p:nvSpPr>
        <p:spPr>
          <a:xfrm>
            <a:off x="5730943" y="3269252"/>
            <a:ext cx="631695" cy="631693"/>
          </a:xfrm>
          <a:prstGeom prst="ellipse">
            <a:avLst/>
          </a:prstGeom>
          <a:solidFill>
            <a:schemeClr val="accent2"/>
          </a:solidFill>
          <a:ln w="25400" cap="flat" cmpd="sng" algn="ctr">
            <a:noFill/>
            <a:prstDash val="solid"/>
          </a:ln>
          <a:effectLst>
            <a:outerShdw blurRad="190500" dist="190500" dir="5400000" algn="ctr" rotWithShape="0">
              <a:srgbClr val="000000">
                <a:alpha val="43137"/>
              </a:srgbClr>
            </a:outerShdw>
          </a:effectLst>
        </p:spPr>
        <p:txBody>
          <a:bodyPr lIns="0" tIns="0" rIns="0" bIns="0" rtlCol="0" anchor="ctr"/>
          <a:lstStyle/>
          <a:p>
            <a:pPr algn="ctr"/>
            <a:r>
              <a:rPr lang="en-US" altLang="zh-CN" sz="1800" kern="0" dirty="0">
                <a:solidFill>
                  <a:srgbClr val="F8F8F8"/>
                </a:solidFill>
                <a:cs typeface="+mn-ea"/>
                <a:sym typeface="+mn-lt"/>
              </a:rPr>
              <a:t>04</a:t>
            </a:r>
            <a:endParaRPr lang="zh-CN" altLang="en-US" sz="1800" kern="0" dirty="0">
              <a:solidFill>
                <a:srgbClr val="F8F8F8"/>
              </a:solidFill>
              <a:cs typeface="+mn-ea"/>
              <a:sym typeface="+mn-lt"/>
            </a:endParaRPr>
          </a:p>
        </p:txBody>
      </p:sp>
    </p:spTree>
  </p:cSld>
  <p:clrMapOvr>
    <a:masterClrMapping/>
  </p:clrMapOvr>
  <p:transition spd="slow" advTm="0">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1000"/>
                                      </p:stCondLst>
                                      <p:childTnLst>
                                        <p:set>
                                          <p:cBhvr>
                                            <p:cTn id="6" dur="1" fill="hold">
                                              <p:stCondLst>
                                                <p:cond delay="0"/>
                                              </p:stCondLst>
                                            </p:cTn>
                                            <p:tgtEl>
                                              <p:spTgt spid="71"/>
                                            </p:tgtEl>
                                            <p:attrNameLst>
                                              <p:attrName>style.visibility</p:attrName>
                                            </p:attrNameLst>
                                          </p:cBhvr>
                                          <p:to>
                                            <p:strVal val="visible"/>
                                          </p:to>
                                        </p:set>
                                        <p:anim calcmode="lin" valueType="num">
                                          <p:cBhvr>
                                            <p:cTn id="7" dur="500" fill="hold"/>
                                            <p:tgtEl>
                                              <p:spTgt spid="71"/>
                                            </p:tgtEl>
                                            <p:attrNameLst>
                                              <p:attrName>ppt_w</p:attrName>
                                            </p:attrNameLst>
                                          </p:cBhvr>
                                          <p:tavLst>
                                            <p:tav tm="0">
                                              <p:val>
                                                <p:fltVal val="0"/>
                                              </p:val>
                                            </p:tav>
                                            <p:tav tm="100000">
                                              <p:val>
                                                <p:strVal val="#ppt_w"/>
                                              </p:val>
                                            </p:tav>
                                          </p:tavLst>
                                        </p:anim>
                                        <p:anim calcmode="lin" valueType="num">
                                          <p:cBhvr>
                                            <p:cTn id="8" dur="500" fill="hold"/>
                                            <p:tgtEl>
                                              <p:spTgt spid="71"/>
                                            </p:tgtEl>
                                            <p:attrNameLst>
                                              <p:attrName>ppt_h</p:attrName>
                                            </p:attrNameLst>
                                          </p:cBhvr>
                                          <p:tavLst>
                                            <p:tav tm="0">
                                              <p:val>
                                                <p:fltVal val="0"/>
                                              </p:val>
                                            </p:tav>
                                            <p:tav tm="100000">
                                              <p:val>
                                                <p:strVal val="#ppt_h"/>
                                              </p:val>
                                            </p:tav>
                                          </p:tavLst>
                                        </p:anim>
                                        <p:animEffect transition="in" filter="fade">
                                          <p:cBhvr>
                                            <p:cTn id="9" dur="500"/>
                                            <p:tgtEl>
                                              <p:spTgt spid="71"/>
                                            </p:tgtEl>
                                          </p:cBhvr>
                                        </p:animEffect>
                                      </p:childTnLst>
                                    </p:cTn>
                                  </p:par>
                                  <p:par>
                                    <p:cTn id="10" presetID="2" presetClass="entr" presetSubtype="9" fill="hold" nodeType="withEffect">
                                      <p:stCondLst>
                                        <p:cond delay="1500"/>
                                      </p:stCondLst>
                                      <p:childTnLst>
                                        <p:set>
                                          <p:cBhvr>
                                            <p:cTn id="11" dur="1" fill="hold">
                                              <p:stCondLst>
                                                <p:cond delay="0"/>
                                              </p:stCondLst>
                                            </p:cTn>
                                            <p:tgtEl>
                                              <p:spTgt spid="77"/>
                                            </p:tgtEl>
                                            <p:attrNameLst>
                                              <p:attrName>style.visibility</p:attrName>
                                            </p:attrNameLst>
                                          </p:cBhvr>
                                          <p:to>
                                            <p:strVal val="visible"/>
                                          </p:to>
                                        </p:set>
                                        <p:anim calcmode="lin" valueType="num">
                                          <p:cBhvr additive="base">
                                            <p:cTn id="12" dur="250" fill="hold"/>
                                            <p:tgtEl>
                                              <p:spTgt spid="77"/>
                                            </p:tgtEl>
                                            <p:attrNameLst>
                                              <p:attrName>ppt_x</p:attrName>
                                            </p:attrNameLst>
                                          </p:cBhvr>
                                          <p:tavLst>
                                            <p:tav tm="0">
                                              <p:val>
                                                <p:strVal val="0-#ppt_w/2"/>
                                              </p:val>
                                            </p:tav>
                                            <p:tav tm="100000">
                                              <p:val>
                                                <p:strVal val="#ppt_x"/>
                                              </p:val>
                                            </p:tav>
                                          </p:tavLst>
                                        </p:anim>
                                        <p:anim calcmode="lin" valueType="num">
                                          <p:cBhvr additive="base">
                                            <p:cTn id="13" dur="250" fill="hold"/>
                                            <p:tgtEl>
                                              <p:spTgt spid="77"/>
                                            </p:tgtEl>
                                            <p:attrNameLst>
                                              <p:attrName>ppt_y</p:attrName>
                                            </p:attrNameLst>
                                          </p:cBhvr>
                                          <p:tavLst>
                                            <p:tav tm="0">
                                              <p:val>
                                                <p:strVal val="0-#ppt_h/2"/>
                                              </p:val>
                                            </p:tav>
                                            <p:tav tm="100000">
                                              <p:val>
                                                <p:strVal val="#ppt_y"/>
                                              </p:val>
                                            </p:tav>
                                          </p:tavLst>
                                        </p:anim>
                                      </p:childTnLst>
                                    </p:cTn>
                                  </p:par>
                                  <p:par>
                                    <p:cTn id="14" presetID="2" presetClass="entr" presetSubtype="12" fill="hold" grpId="0" nodeType="withEffect">
                                      <p:stCondLst>
                                        <p:cond delay="1500"/>
                                      </p:stCondLst>
                                      <p:childTnLst>
                                        <p:set>
                                          <p:cBhvr>
                                            <p:cTn id="15" dur="1" fill="hold">
                                              <p:stCondLst>
                                                <p:cond delay="0"/>
                                              </p:stCondLst>
                                            </p:cTn>
                                            <p:tgtEl>
                                              <p:spTgt spid="83"/>
                                            </p:tgtEl>
                                            <p:attrNameLst>
                                              <p:attrName>style.visibility</p:attrName>
                                            </p:attrNameLst>
                                          </p:cBhvr>
                                          <p:to>
                                            <p:strVal val="visible"/>
                                          </p:to>
                                        </p:set>
                                        <p:anim calcmode="lin" valueType="num">
                                          <p:cBhvr additive="base">
                                            <p:cTn id="16" dur="250" fill="hold"/>
                                            <p:tgtEl>
                                              <p:spTgt spid="83"/>
                                            </p:tgtEl>
                                            <p:attrNameLst>
                                              <p:attrName>ppt_x</p:attrName>
                                            </p:attrNameLst>
                                          </p:cBhvr>
                                          <p:tavLst>
                                            <p:tav tm="0">
                                              <p:val>
                                                <p:strVal val="0-#ppt_w/2"/>
                                              </p:val>
                                            </p:tav>
                                            <p:tav tm="100000">
                                              <p:val>
                                                <p:strVal val="#ppt_x"/>
                                              </p:val>
                                            </p:tav>
                                          </p:tavLst>
                                        </p:anim>
                                        <p:anim calcmode="lin" valueType="num">
                                          <p:cBhvr additive="base">
                                            <p:cTn id="17" dur="250" fill="hold"/>
                                            <p:tgtEl>
                                              <p:spTgt spid="83"/>
                                            </p:tgtEl>
                                            <p:attrNameLst>
                                              <p:attrName>ppt_y</p:attrName>
                                            </p:attrNameLst>
                                          </p:cBhvr>
                                          <p:tavLst>
                                            <p:tav tm="0">
                                              <p:val>
                                                <p:strVal val="1+#ppt_h/2"/>
                                              </p:val>
                                            </p:tav>
                                            <p:tav tm="100000">
                                              <p:val>
                                                <p:strVal val="#ppt_y"/>
                                              </p:val>
                                            </p:tav>
                                          </p:tavLst>
                                        </p:anim>
                                      </p:childTnLst>
                                    </p:cTn>
                                  </p:par>
                                  <p:par>
                                    <p:cTn id="18" presetID="53" presetClass="entr" presetSubtype="16" fill="hold" grpId="0" nodeType="withEffect">
                                      <p:stCondLst>
                                        <p:cond delay="180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Effect transition="in" filter="fade">
                                          <p:cBhvr>
                                            <p:cTn id="22" dur="500"/>
                                            <p:tgtEl>
                                              <p:spTgt spid="2"/>
                                            </p:tgtEl>
                                          </p:cBhvr>
                                        </p:animEffect>
                                      </p:childTnLst>
                                    </p:cTn>
                                  </p:par>
                                  <p:par>
                                    <p:cTn id="23" presetID="2" presetClass="entr" presetSubtype="8" fill="hold" grpId="0" nodeType="withEffect" p14:presetBounceEnd="60000">
                                      <p:stCondLst>
                                        <p:cond delay="2300"/>
                                      </p:stCondLst>
                                      <p:childTnLst>
                                        <p:set>
                                          <p:cBhvr>
                                            <p:cTn id="24" dur="1" fill="hold">
                                              <p:stCondLst>
                                                <p:cond delay="0"/>
                                              </p:stCondLst>
                                            </p:cTn>
                                            <p:tgtEl>
                                              <p:spTgt spid="84"/>
                                            </p:tgtEl>
                                            <p:attrNameLst>
                                              <p:attrName>style.visibility</p:attrName>
                                            </p:attrNameLst>
                                          </p:cBhvr>
                                          <p:to>
                                            <p:strVal val="visible"/>
                                          </p:to>
                                        </p:set>
                                        <p:anim calcmode="lin" valueType="num" p14:bounceEnd="60000">
                                          <p:cBhvr additive="base">
                                            <p:cTn id="25" dur="500" fill="hold"/>
                                            <p:tgtEl>
                                              <p:spTgt spid="84"/>
                                            </p:tgtEl>
                                            <p:attrNameLst>
                                              <p:attrName>ppt_x</p:attrName>
                                            </p:attrNameLst>
                                          </p:cBhvr>
                                          <p:tavLst>
                                            <p:tav tm="0">
                                              <p:val>
                                                <p:strVal val="0-#ppt_w/2"/>
                                              </p:val>
                                            </p:tav>
                                            <p:tav tm="100000">
                                              <p:val>
                                                <p:strVal val="#ppt_x"/>
                                              </p:val>
                                            </p:tav>
                                          </p:tavLst>
                                        </p:anim>
                                        <p:anim calcmode="lin" valueType="num" p14:bounceEnd="60000">
                                          <p:cBhvr additive="base">
                                            <p:cTn id="26" dur="500" fill="hold"/>
                                            <p:tgtEl>
                                              <p:spTgt spid="84"/>
                                            </p:tgtEl>
                                            <p:attrNameLst>
                                              <p:attrName>ppt_y</p:attrName>
                                            </p:attrNameLst>
                                          </p:cBhvr>
                                          <p:tavLst>
                                            <p:tav tm="0">
                                              <p:val>
                                                <p:strVal val="#ppt_y"/>
                                              </p:val>
                                            </p:tav>
                                            <p:tav tm="100000">
                                              <p:val>
                                                <p:strVal val="#ppt_y"/>
                                              </p:val>
                                            </p:tav>
                                          </p:tavLst>
                                        </p:anim>
                                      </p:childTnLst>
                                    </p:cTn>
                                  </p:par>
                                  <p:par>
                                    <p:cTn id="27" presetID="53" presetClass="entr" presetSubtype="16" fill="hold" grpId="0" nodeType="withEffect">
                                      <p:stCondLst>
                                        <p:cond delay="2300"/>
                                      </p:stCondLst>
                                      <p:childTnLst>
                                        <p:set>
                                          <p:cBhvr>
                                            <p:cTn id="28" dur="1" fill="hold">
                                              <p:stCondLst>
                                                <p:cond delay="0"/>
                                              </p:stCondLst>
                                            </p:cTn>
                                            <p:tgtEl>
                                              <p:spTgt spid="29"/>
                                            </p:tgtEl>
                                            <p:attrNameLst>
                                              <p:attrName>style.visibility</p:attrName>
                                            </p:attrNameLst>
                                          </p:cBhvr>
                                          <p:to>
                                            <p:strVal val="visible"/>
                                          </p:to>
                                        </p:set>
                                        <p:anim calcmode="lin" valueType="num">
                                          <p:cBhvr>
                                            <p:cTn id="29" dur="500" fill="hold"/>
                                            <p:tgtEl>
                                              <p:spTgt spid="29"/>
                                            </p:tgtEl>
                                            <p:attrNameLst>
                                              <p:attrName>ppt_w</p:attrName>
                                            </p:attrNameLst>
                                          </p:cBhvr>
                                          <p:tavLst>
                                            <p:tav tm="0">
                                              <p:val>
                                                <p:fltVal val="0"/>
                                              </p:val>
                                            </p:tav>
                                            <p:tav tm="100000">
                                              <p:val>
                                                <p:strVal val="#ppt_w"/>
                                              </p:val>
                                            </p:tav>
                                          </p:tavLst>
                                        </p:anim>
                                        <p:anim calcmode="lin" valueType="num">
                                          <p:cBhvr>
                                            <p:cTn id="30" dur="500" fill="hold"/>
                                            <p:tgtEl>
                                              <p:spTgt spid="29"/>
                                            </p:tgtEl>
                                            <p:attrNameLst>
                                              <p:attrName>ppt_h</p:attrName>
                                            </p:attrNameLst>
                                          </p:cBhvr>
                                          <p:tavLst>
                                            <p:tav tm="0">
                                              <p:val>
                                                <p:fltVal val="0"/>
                                              </p:val>
                                            </p:tav>
                                            <p:tav tm="100000">
                                              <p:val>
                                                <p:strVal val="#ppt_h"/>
                                              </p:val>
                                            </p:tav>
                                          </p:tavLst>
                                        </p:anim>
                                        <p:animEffect transition="in" filter="fade">
                                          <p:cBhvr>
                                            <p:cTn id="31" dur="500"/>
                                            <p:tgtEl>
                                              <p:spTgt spid="29"/>
                                            </p:tgtEl>
                                          </p:cBhvr>
                                        </p:animEffect>
                                      </p:childTnLst>
                                    </p:cTn>
                                  </p:par>
                                  <p:par>
                                    <p:cTn id="32" presetID="2" presetClass="entr" presetSubtype="8" fill="hold" grpId="0" nodeType="withEffect" p14:presetBounceEnd="60000">
                                      <p:stCondLst>
                                        <p:cond delay="2800"/>
                                      </p:stCondLst>
                                      <p:childTnLst>
                                        <p:set>
                                          <p:cBhvr>
                                            <p:cTn id="33" dur="1" fill="hold">
                                              <p:stCondLst>
                                                <p:cond delay="0"/>
                                              </p:stCondLst>
                                            </p:cTn>
                                            <p:tgtEl>
                                              <p:spTgt spid="86"/>
                                            </p:tgtEl>
                                            <p:attrNameLst>
                                              <p:attrName>style.visibility</p:attrName>
                                            </p:attrNameLst>
                                          </p:cBhvr>
                                          <p:to>
                                            <p:strVal val="visible"/>
                                          </p:to>
                                        </p:set>
                                        <p:anim calcmode="lin" valueType="num" p14:bounceEnd="60000">
                                          <p:cBhvr additive="base">
                                            <p:cTn id="34" dur="500" fill="hold"/>
                                            <p:tgtEl>
                                              <p:spTgt spid="86"/>
                                            </p:tgtEl>
                                            <p:attrNameLst>
                                              <p:attrName>ppt_x</p:attrName>
                                            </p:attrNameLst>
                                          </p:cBhvr>
                                          <p:tavLst>
                                            <p:tav tm="0">
                                              <p:val>
                                                <p:strVal val="0-#ppt_w/2"/>
                                              </p:val>
                                            </p:tav>
                                            <p:tav tm="100000">
                                              <p:val>
                                                <p:strVal val="#ppt_x"/>
                                              </p:val>
                                            </p:tav>
                                          </p:tavLst>
                                        </p:anim>
                                        <p:anim calcmode="lin" valueType="num" p14:bounceEnd="60000">
                                          <p:cBhvr additive="base">
                                            <p:cTn id="35" dur="500" fill="hold"/>
                                            <p:tgtEl>
                                              <p:spTgt spid="86"/>
                                            </p:tgtEl>
                                            <p:attrNameLst>
                                              <p:attrName>ppt_y</p:attrName>
                                            </p:attrNameLst>
                                          </p:cBhvr>
                                          <p:tavLst>
                                            <p:tav tm="0">
                                              <p:val>
                                                <p:strVal val="#ppt_y"/>
                                              </p:val>
                                            </p:tav>
                                            <p:tav tm="100000">
                                              <p:val>
                                                <p:strVal val="#ppt_y"/>
                                              </p:val>
                                            </p:tav>
                                          </p:tavLst>
                                        </p:anim>
                                      </p:childTnLst>
                                    </p:cTn>
                                  </p:par>
                                  <p:par>
                                    <p:cTn id="36" presetID="53" presetClass="entr" presetSubtype="16" fill="hold" grpId="0" nodeType="withEffect">
                                      <p:stCondLst>
                                        <p:cond delay="2800"/>
                                      </p:stCondLst>
                                      <p:childTnLst>
                                        <p:set>
                                          <p:cBhvr>
                                            <p:cTn id="37" dur="1" fill="hold">
                                              <p:stCondLst>
                                                <p:cond delay="0"/>
                                              </p:stCondLst>
                                            </p:cTn>
                                            <p:tgtEl>
                                              <p:spTgt spid="28"/>
                                            </p:tgtEl>
                                            <p:attrNameLst>
                                              <p:attrName>style.visibility</p:attrName>
                                            </p:attrNameLst>
                                          </p:cBhvr>
                                          <p:to>
                                            <p:strVal val="visible"/>
                                          </p:to>
                                        </p:set>
                                        <p:anim calcmode="lin" valueType="num">
                                          <p:cBhvr>
                                            <p:cTn id="38" dur="500" fill="hold"/>
                                            <p:tgtEl>
                                              <p:spTgt spid="28"/>
                                            </p:tgtEl>
                                            <p:attrNameLst>
                                              <p:attrName>ppt_w</p:attrName>
                                            </p:attrNameLst>
                                          </p:cBhvr>
                                          <p:tavLst>
                                            <p:tav tm="0">
                                              <p:val>
                                                <p:fltVal val="0"/>
                                              </p:val>
                                            </p:tav>
                                            <p:tav tm="100000">
                                              <p:val>
                                                <p:strVal val="#ppt_w"/>
                                              </p:val>
                                            </p:tav>
                                          </p:tavLst>
                                        </p:anim>
                                        <p:anim calcmode="lin" valueType="num">
                                          <p:cBhvr>
                                            <p:cTn id="39" dur="500" fill="hold"/>
                                            <p:tgtEl>
                                              <p:spTgt spid="28"/>
                                            </p:tgtEl>
                                            <p:attrNameLst>
                                              <p:attrName>ppt_h</p:attrName>
                                            </p:attrNameLst>
                                          </p:cBhvr>
                                          <p:tavLst>
                                            <p:tav tm="0">
                                              <p:val>
                                                <p:fltVal val="0"/>
                                              </p:val>
                                            </p:tav>
                                            <p:tav tm="100000">
                                              <p:val>
                                                <p:strVal val="#ppt_h"/>
                                              </p:val>
                                            </p:tav>
                                          </p:tavLst>
                                        </p:anim>
                                        <p:animEffect transition="in" filter="fade">
                                          <p:cBhvr>
                                            <p:cTn id="40" dur="500"/>
                                            <p:tgtEl>
                                              <p:spTgt spid="28"/>
                                            </p:tgtEl>
                                          </p:cBhvr>
                                        </p:animEffect>
                                      </p:childTnLst>
                                    </p:cTn>
                                  </p:par>
                                  <p:par>
                                    <p:cTn id="41" presetID="2" presetClass="entr" presetSubtype="2" fill="hold" grpId="0" nodeType="withEffect" p14:presetBounceEnd="60000">
                                      <p:stCondLst>
                                        <p:cond delay="3300"/>
                                      </p:stCondLst>
                                      <p:childTnLst>
                                        <p:set>
                                          <p:cBhvr>
                                            <p:cTn id="42" dur="1" fill="hold">
                                              <p:stCondLst>
                                                <p:cond delay="0"/>
                                              </p:stCondLst>
                                            </p:cTn>
                                            <p:tgtEl>
                                              <p:spTgt spid="88"/>
                                            </p:tgtEl>
                                            <p:attrNameLst>
                                              <p:attrName>style.visibility</p:attrName>
                                            </p:attrNameLst>
                                          </p:cBhvr>
                                          <p:to>
                                            <p:strVal val="visible"/>
                                          </p:to>
                                        </p:set>
                                        <p:anim calcmode="lin" valueType="num" p14:bounceEnd="60000">
                                          <p:cBhvr additive="base">
                                            <p:cTn id="43" dur="500" fill="hold"/>
                                            <p:tgtEl>
                                              <p:spTgt spid="88"/>
                                            </p:tgtEl>
                                            <p:attrNameLst>
                                              <p:attrName>ppt_x</p:attrName>
                                            </p:attrNameLst>
                                          </p:cBhvr>
                                          <p:tavLst>
                                            <p:tav tm="0">
                                              <p:val>
                                                <p:strVal val="1+#ppt_w/2"/>
                                              </p:val>
                                            </p:tav>
                                            <p:tav tm="100000">
                                              <p:val>
                                                <p:strVal val="#ppt_x"/>
                                              </p:val>
                                            </p:tav>
                                          </p:tavLst>
                                        </p:anim>
                                        <p:anim calcmode="lin" valueType="num" p14:bounceEnd="60000">
                                          <p:cBhvr additive="base">
                                            <p:cTn id="44" dur="500" fill="hold"/>
                                            <p:tgtEl>
                                              <p:spTgt spid="88"/>
                                            </p:tgtEl>
                                            <p:attrNameLst>
                                              <p:attrName>ppt_y</p:attrName>
                                            </p:attrNameLst>
                                          </p:cBhvr>
                                          <p:tavLst>
                                            <p:tav tm="0">
                                              <p:val>
                                                <p:strVal val="#ppt_y"/>
                                              </p:val>
                                            </p:tav>
                                            <p:tav tm="100000">
                                              <p:val>
                                                <p:strVal val="#ppt_y"/>
                                              </p:val>
                                            </p:tav>
                                          </p:tavLst>
                                        </p:anim>
                                      </p:childTnLst>
                                    </p:cTn>
                                  </p:par>
                                  <p:par>
                                    <p:cTn id="45" presetID="53" presetClass="entr" presetSubtype="16" fill="hold" grpId="0" nodeType="withEffect">
                                      <p:stCondLst>
                                        <p:cond delay="3300"/>
                                      </p:stCondLst>
                                      <p:childTnLst>
                                        <p:set>
                                          <p:cBhvr>
                                            <p:cTn id="46" dur="1" fill="hold">
                                              <p:stCondLst>
                                                <p:cond delay="0"/>
                                              </p:stCondLst>
                                            </p:cTn>
                                            <p:tgtEl>
                                              <p:spTgt spid="30"/>
                                            </p:tgtEl>
                                            <p:attrNameLst>
                                              <p:attrName>style.visibility</p:attrName>
                                            </p:attrNameLst>
                                          </p:cBhvr>
                                          <p:to>
                                            <p:strVal val="visible"/>
                                          </p:to>
                                        </p:set>
                                        <p:anim calcmode="lin" valueType="num">
                                          <p:cBhvr>
                                            <p:cTn id="47" dur="500" fill="hold"/>
                                            <p:tgtEl>
                                              <p:spTgt spid="30"/>
                                            </p:tgtEl>
                                            <p:attrNameLst>
                                              <p:attrName>ppt_w</p:attrName>
                                            </p:attrNameLst>
                                          </p:cBhvr>
                                          <p:tavLst>
                                            <p:tav tm="0">
                                              <p:val>
                                                <p:fltVal val="0"/>
                                              </p:val>
                                            </p:tav>
                                            <p:tav tm="100000">
                                              <p:val>
                                                <p:strVal val="#ppt_w"/>
                                              </p:val>
                                            </p:tav>
                                          </p:tavLst>
                                        </p:anim>
                                        <p:anim calcmode="lin" valueType="num">
                                          <p:cBhvr>
                                            <p:cTn id="48" dur="500" fill="hold"/>
                                            <p:tgtEl>
                                              <p:spTgt spid="30"/>
                                            </p:tgtEl>
                                            <p:attrNameLst>
                                              <p:attrName>ppt_h</p:attrName>
                                            </p:attrNameLst>
                                          </p:cBhvr>
                                          <p:tavLst>
                                            <p:tav tm="0">
                                              <p:val>
                                                <p:fltVal val="0"/>
                                              </p:val>
                                            </p:tav>
                                            <p:tav tm="100000">
                                              <p:val>
                                                <p:strVal val="#ppt_h"/>
                                              </p:val>
                                            </p:tav>
                                          </p:tavLst>
                                        </p:anim>
                                        <p:animEffect transition="in" filter="fade">
                                          <p:cBhvr>
                                            <p:cTn id="49" dur="500"/>
                                            <p:tgtEl>
                                              <p:spTgt spid="30"/>
                                            </p:tgtEl>
                                          </p:cBhvr>
                                        </p:animEffect>
                                      </p:childTnLst>
                                    </p:cTn>
                                  </p:par>
                                  <p:par>
                                    <p:cTn id="50" presetID="2" presetClass="entr" presetSubtype="2" fill="hold" grpId="0" nodeType="withEffect" p14:presetBounceEnd="60000">
                                      <p:stCondLst>
                                        <p:cond delay="3800"/>
                                      </p:stCondLst>
                                      <p:childTnLst>
                                        <p:set>
                                          <p:cBhvr>
                                            <p:cTn id="51" dur="1" fill="hold">
                                              <p:stCondLst>
                                                <p:cond delay="0"/>
                                              </p:stCondLst>
                                            </p:cTn>
                                            <p:tgtEl>
                                              <p:spTgt spid="90"/>
                                            </p:tgtEl>
                                            <p:attrNameLst>
                                              <p:attrName>style.visibility</p:attrName>
                                            </p:attrNameLst>
                                          </p:cBhvr>
                                          <p:to>
                                            <p:strVal val="visible"/>
                                          </p:to>
                                        </p:set>
                                        <p:anim calcmode="lin" valueType="num" p14:bounceEnd="60000">
                                          <p:cBhvr additive="base">
                                            <p:cTn id="52" dur="500" fill="hold"/>
                                            <p:tgtEl>
                                              <p:spTgt spid="90"/>
                                            </p:tgtEl>
                                            <p:attrNameLst>
                                              <p:attrName>ppt_x</p:attrName>
                                            </p:attrNameLst>
                                          </p:cBhvr>
                                          <p:tavLst>
                                            <p:tav tm="0">
                                              <p:val>
                                                <p:strVal val="1+#ppt_w/2"/>
                                              </p:val>
                                            </p:tav>
                                            <p:tav tm="100000">
                                              <p:val>
                                                <p:strVal val="#ppt_x"/>
                                              </p:val>
                                            </p:tav>
                                          </p:tavLst>
                                        </p:anim>
                                        <p:anim calcmode="lin" valueType="num" p14:bounceEnd="60000">
                                          <p:cBhvr additive="base">
                                            <p:cTn id="53" dur="500" fill="hold"/>
                                            <p:tgtEl>
                                              <p:spTgt spid="9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86" grpId="0"/>
          <p:bldP spid="88" grpId="0"/>
          <p:bldP spid="90" grpId="0"/>
          <p:bldP spid="83" grpId="0" animBg="1"/>
          <p:bldP spid="2" grpId="0" animBg="1"/>
          <p:bldP spid="28" grpId="0" animBg="1"/>
          <p:bldP spid="29" grpId="0" animBg="1"/>
          <p:bldP spid="30"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1000"/>
                                      </p:stCondLst>
                                      <p:childTnLst>
                                        <p:set>
                                          <p:cBhvr>
                                            <p:cTn id="6" dur="1" fill="hold">
                                              <p:stCondLst>
                                                <p:cond delay="0"/>
                                              </p:stCondLst>
                                            </p:cTn>
                                            <p:tgtEl>
                                              <p:spTgt spid="71"/>
                                            </p:tgtEl>
                                            <p:attrNameLst>
                                              <p:attrName>style.visibility</p:attrName>
                                            </p:attrNameLst>
                                          </p:cBhvr>
                                          <p:to>
                                            <p:strVal val="visible"/>
                                          </p:to>
                                        </p:set>
                                        <p:anim calcmode="lin" valueType="num">
                                          <p:cBhvr>
                                            <p:cTn id="7" dur="500" fill="hold"/>
                                            <p:tgtEl>
                                              <p:spTgt spid="71"/>
                                            </p:tgtEl>
                                            <p:attrNameLst>
                                              <p:attrName>ppt_w</p:attrName>
                                            </p:attrNameLst>
                                          </p:cBhvr>
                                          <p:tavLst>
                                            <p:tav tm="0">
                                              <p:val>
                                                <p:fltVal val="0"/>
                                              </p:val>
                                            </p:tav>
                                            <p:tav tm="100000">
                                              <p:val>
                                                <p:strVal val="#ppt_w"/>
                                              </p:val>
                                            </p:tav>
                                          </p:tavLst>
                                        </p:anim>
                                        <p:anim calcmode="lin" valueType="num">
                                          <p:cBhvr>
                                            <p:cTn id="8" dur="500" fill="hold"/>
                                            <p:tgtEl>
                                              <p:spTgt spid="71"/>
                                            </p:tgtEl>
                                            <p:attrNameLst>
                                              <p:attrName>ppt_h</p:attrName>
                                            </p:attrNameLst>
                                          </p:cBhvr>
                                          <p:tavLst>
                                            <p:tav tm="0">
                                              <p:val>
                                                <p:fltVal val="0"/>
                                              </p:val>
                                            </p:tav>
                                            <p:tav tm="100000">
                                              <p:val>
                                                <p:strVal val="#ppt_h"/>
                                              </p:val>
                                            </p:tav>
                                          </p:tavLst>
                                        </p:anim>
                                        <p:animEffect transition="in" filter="fade">
                                          <p:cBhvr>
                                            <p:cTn id="9" dur="500"/>
                                            <p:tgtEl>
                                              <p:spTgt spid="71"/>
                                            </p:tgtEl>
                                          </p:cBhvr>
                                        </p:animEffect>
                                      </p:childTnLst>
                                    </p:cTn>
                                  </p:par>
                                  <p:par>
                                    <p:cTn id="10" presetID="2" presetClass="entr" presetSubtype="9" fill="hold" nodeType="withEffect">
                                      <p:stCondLst>
                                        <p:cond delay="1500"/>
                                      </p:stCondLst>
                                      <p:childTnLst>
                                        <p:set>
                                          <p:cBhvr>
                                            <p:cTn id="11" dur="1" fill="hold">
                                              <p:stCondLst>
                                                <p:cond delay="0"/>
                                              </p:stCondLst>
                                            </p:cTn>
                                            <p:tgtEl>
                                              <p:spTgt spid="77"/>
                                            </p:tgtEl>
                                            <p:attrNameLst>
                                              <p:attrName>style.visibility</p:attrName>
                                            </p:attrNameLst>
                                          </p:cBhvr>
                                          <p:to>
                                            <p:strVal val="visible"/>
                                          </p:to>
                                        </p:set>
                                        <p:anim calcmode="lin" valueType="num">
                                          <p:cBhvr additive="base">
                                            <p:cTn id="12" dur="250" fill="hold"/>
                                            <p:tgtEl>
                                              <p:spTgt spid="77"/>
                                            </p:tgtEl>
                                            <p:attrNameLst>
                                              <p:attrName>ppt_x</p:attrName>
                                            </p:attrNameLst>
                                          </p:cBhvr>
                                          <p:tavLst>
                                            <p:tav tm="0">
                                              <p:val>
                                                <p:strVal val="0-#ppt_w/2"/>
                                              </p:val>
                                            </p:tav>
                                            <p:tav tm="100000">
                                              <p:val>
                                                <p:strVal val="#ppt_x"/>
                                              </p:val>
                                            </p:tav>
                                          </p:tavLst>
                                        </p:anim>
                                        <p:anim calcmode="lin" valueType="num">
                                          <p:cBhvr additive="base">
                                            <p:cTn id="13" dur="250" fill="hold"/>
                                            <p:tgtEl>
                                              <p:spTgt spid="77"/>
                                            </p:tgtEl>
                                            <p:attrNameLst>
                                              <p:attrName>ppt_y</p:attrName>
                                            </p:attrNameLst>
                                          </p:cBhvr>
                                          <p:tavLst>
                                            <p:tav tm="0">
                                              <p:val>
                                                <p:strVal val="0-#ppt_h/2"/>
                                              </p:val>
                                            </p:tav>
                                            <p:tav tm="100000">
                                              <p:val>
                                                <p:strVal val="#ppt_y"/>
                                              </p:val>
                                            </p:tav>
                                          </p:tavLst>
                                        </p:anim>
                                      </p:childTnLst>
                                    </p:cTn>
                                  </p:par>
                                  <p:par>
                                    <p:cTn id="14" presetID="2" presetClass="entr" presetSubtype="12" fill="hold" grpId="0" nodeType="withEffect">
                                      <p:stCondLst>
                                        <p:cond delay="1500"/>
                                      </p:stCondLst>
                                      <p:childTnLst>
                                        <p:set>
                                          <p:cBhvr>
                                            <p:cTn id="15" dur="1" fill="hold">
                                              <p:stCondLst>
                                                <p:cond delay="0"/>
                                              </p:stCondLst>
                                            </p:cTn>
                                            <p:tgtEl>
                                              <p:spTgt spid="83"/>
                                            </p:tgtEl>
                                            <p:attrNameLst>
                                              <p:attrName>style.visibility</p:attrName>
                                            </p:attrNameLst>
                                          </p:cBhvr>
                                          <p:to>
                                            <p:strVal val="visible"/>
                                          </p:to>
                                        </p:set>
                                        <p:anim calcmode="lin" valueType="num">
                                          <p:cBhvr additive="base">
                                            <p:cTn id="16" dur="250" fill="hold"/>
                                            <p:tgtEl>
                                              <p:spTgt spid="83"/>
                                            </p:tgtEl>
                                            <p:attrNameLst>
                                              <p:attrName>ppt_x</p:attrName>
                                            </p:attrNameLst>
                                          </p:cBhvr>
                                          <p:tavLst>
                                            <p:tav tm="0">
                                              <p:val>
                                                <p:strVal val="0-#ppt_w/2"/>
                                              </p:val>
                                            </p:tav>
                                            <p:tav tm="100000">
                                              <p:val>
                                                <p:strVal val="#ppt_x"/>
                                              </p:val>
                                            </p:tav>
                                          </p:tavLst>
                                        </p:anim>
                                        <p:anim calcmode="lin" valueType="num">
                                          <p:cBhvr additive="base">
                                            <p:cTn id="17" dur="250" fill="hold"/>
                                            <p:tgtEl>
                                              <p:spTgt spid="83"/>
                                            </p:tgtEl>
                                            <p:attrNameLst>
                                              <p:attrName>ppt_y</p:attrName>
                                            </p:attrNameLst>
                                          </p:cBhvr>
                                          <p:tavLst>
                                            <p:tav tm="0">
                                              <p:val>
                                                <p:strVal val="1+#ppt_h/2"/>
                                              </p:val>
                                            </p:tav>
                                            <p:tav tm="100000">
                                              <p:val>
                                                <p:strVal val="#ppt_y"/>
                                              </p:val>
                                            </p:tav>
                                          </p:tavLst>
                                        </p:anim>
                                      </p:childTnLst>
                                    </p:cTn>
                                  </p:par>
                                  <p:par>
                                    <p:cTn id="18" presetID="53" presetClass="entr" presetSubtype="16" fill="hold" grpId="0" nodeType="withEffect">
                                      <p:stCondLst>
                                        <p:cond delay="180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Effect transition="in" filter="fade">
                                          <p:cBhvr>
                                            <p:cTn id="22" dur="500"/>
                                            <p:tgtEl>
                                              <p:spTgt spid="2"/>
                                            </p:tgtEl>
                                          </p:cBhvr>
                                        </p:animEffect>
                                      </p:childTnLst>
                                    </p:cTn>
                                  </p:par>
                                  <p:par>
                                    <p:cTn id="23" presetID="2" presetClass="entr" presetSubtype="8" fill="hold" grpId="0" nodeType="withEffect">
                                      <p:stCondLst>
                                        <p:cond delay="2300"/>
                                      </p:stCondLst>
                                      <p:childTnLst>
                                        <p:set>
                                          <p:cBhvr>
                                            <p:cTn id="24" dur="1" fill="hold">
                                              <p:stCondLst>
                                                <p:cond delay="0"/>
                                              </p:stCondLst>
                                            </p:cTn>
                                            <p:tgtEl>
                                              <p:spTgt spid="84"/>
                                            </p:tgtEl>
                                            <p:attrNameLst>
                                              <p:attrName>style.visibility</p:attrName>
                                            </p:attrNameLst>
                                          </p:cBhvr>
                                          <p:to>
                                            <p:strVal val="visible"/>
                                          </p:to>
                                        </p:set>
                                        <p:anim calcmode="lin" valueType="num">
                                          <p:cBhvr additive="base">
                                            <p:cTn id="25" dur="500" fill="hold"/>
                                            <p:tgtEl>
                                              <p:spTgt spid="84"/>
                                            </p:tgtEl>
                                            <p:attrNameLst>
                                              <p:attrName>ppt_x</p:attrName>
                                            </p:attrNameLst>
                                          </p:cBhvr>
                                          <p:tavLst>
                                            <p:tav tm="0">
                                              <p:val>
                                                <p:strVal val="0-#ppt_w/2"/>
                                              </p:val>
                                            </p:tav>
                                            <p:tav tm="100000">
                                              <p:val>
                                                <p:strVal val="#ppt_x"/>
                                              </p:val>
                                            </p:tav>
                                          </p:tavLst>
                                        </p:anim>
                                        <p:anim calcmode="lin" valueType="num">
                                          <p:cBhvr additive="base">
                                            <p:cTn id="26" dur="500" fill="hold"/>
                                            <p:tgtEl>
                                              <p:spTgt spid="84"/>
                                            </p:tgtEl>
                                            <p:attrNameLst>
                                              <p:attrName>ppt_y</p:attrName>
                                            </p:attrNameLst>
                                          </p:cBhvr>
                                          <p:tavLst>
                                            <p:tav tm="0">
                                              <p:val>
                                                <p:strVal val="#ppt_y"/>
                                              </p:val>
                                            </p:tav>
                                            <p:tav tm="100000">
                                              <p:val>
                                                <p:strVal val="#ppt_y"/>
                                              </p:val>
                                            </p:tav>
                                          </p:tavLst>
                                        </p:anim>
                                      </p:childTnLst>
                                    </p:cTn>
                                  </p:par>
                                  <p:par>
                                    <p:cTn id="27" presetID="53" presetClass="entr" presetSubtype="16" fill="hold" grpId="0" nodeType="withEffect">
                                      <p:stCondLst>
                                        <p:cond delay="2300"/>
                                      </p:stCondLst>
                                      <p:childTnLst>
                                        <p:set>
                                          <p:cBhvr>
                                            <p:cTn id="28" dur="1" fill="hold">
                                              <p:stCondLst>
                                                <p:cond delay="0"/>
                                              </p:stCondLst>
                                            </p:cTn>
                                            <p:tgtEl>
                                              <p:spTgt spid="29"/>
                                            </p:tgtEl>
                                            <p:attrNameLst>
                                              <p:attrName>style.visibility</p:attrName>
                                            </p:attrNameLst>
                                          </p:cBhvr>
                                          <p:to>
                                            <p:strVal val="visible"/>
                                          </p:to>
                                        </p:set>
                                        <p:anim calcmode="lin" valueType="num">
                                          <p:cBhvr>
                                            <p:cTn id="29" dur="500" fill="hold"/>
                                            <p:tgtEl>
                                              <p:spTgt spid="29"/>
                                            </p:tgtEl>
                                            <p:attrNameLst>
                                              <p:attrName>ppt_w</p:attrName>
                                            </p:attrNameLst>
                                          </p:cBhvr>
                                          <p:tavLst>
                                            <p:tav tm="0">
                                              <p:val>
                                                <p:fltVal val="0"/>
                                              </p:val>
                                            </p:tav>
                                            <p:tav tm="100000">
                                              <p:val>
                                                <p:strVal val="#ppt_w"/>
                                              </p:val>
                                            </p:tav>
                                          </p:tavLst>
                                        </p:anim>
                                        <p:anim calcmode="lin" valueType="num">
                                          <p:cBhvr>
                                            <p:cTn id="30" dur="500" fill="hold"/>
                                            <p:tgtEl>
                                              <p:spTgt spid="29"/>
                                            </p:tgtEl>
                                            <p:attrNameLst>
                                              <p:attrName>ppt_h</p:attrName>
                                            </p:attrNameLst>
                                          </p:cBhvr>
                                          <p:tavLst>
                                            <p:tav tm="0">
                                              <p:val>
                                                <p:fltVal val="0"/>
                                              </p:val>
                                            </p:tav>
                                            <p:tav tm="100000">
                                              <p:val>
                                                <p:strVal val="#ppt_h"/>
                                              </p:val>
                                            </p:tav>
                                          </p:tavLst>
                                        </p:anim>
                                        <p:animEffect transition="in" filter="fade">
                                          <p:cBhvr>
                                            <p:cTn id="31" dur="500"/>
                                            <p:tgtEl>
                                              <p:spTgt spid="29"/>
                                            </p:tgtEl>
                                          </p:cBhvr>
                                        </p:animEffect>
                                      </p:childTnLst>
                                    </p:cTn>
                                  </p:par>
                                  <p:par>
                                    <p:cTn id="32" presetID="2" presetClass="entr" presetSubtype="8" fill="hold" grpId="0" nodeType="withEffect">
                                      <p:stCondLst>
                                        <p:cond delay="2800"/>
                                      </p:stCondLst>
                                      <p:childTnLst>
                                        <p:set>
                                          <p:cBhvr>
                                            <p:cTn id="33" dur="1" fill="hold">
                                              <p:stCondLst>
                                                <p:cond delay="0"/>
                                              </p:stCondLst>
                                            </p:cTn>
                                            <p:tgtEl>
                                              <p:spTgt spid="86"/>
                                            </p:tgtEl>
                                            <p:attrNameLst>
                                              <p:attrName>style.visibility</p:attrName>
                                            </p:attrNameLst>
                                          </p:cBhvr>
                                          <p:to>
                                            <p:strVal val="visible"/>
                                          </p:to>
                                        </p:set>
                                        <p:anim calcmode="lin" valueType="num">
                                          <p:cBhvr additive="base">
                                            <p:cTn id="34" dur="500" fill="hold"/>
                                            <p:tgtEl>
                                              <p:spTgt spid="86"/>
                                            </p:tgtEl>
                                            <p:attrNameLst>
                                              <p:attrName>ppt_x</p:attrName>
                                            </p:attrNameLst>
                                          </p:cBhvr>
                                          <p:tavLst>
                                            <p:tav tm="0">
                                              <p:val>
                                                <p:strVal val="0-#ppt_w/2"/>
                                              </p:val>
                                            </p:tav>
                                            <p:tav tm="100000">
                                              <p:val>
                                                <p:strVal val="#ppt_x"/>
                                              </p:val>
                                            </p:tav>
                                          </p:tavLst>
                                        </p:anim>
                                        <p:anim calcmode="lin" valueType="num">
                                          <p:cBhvr additive="base">
                                            <p:cTn id="35" dur="500" fill="hold"/>
                                            <p:tgtEl>
                                              <p:spTgt spid="86"/>
                                            </p:tgtEl>
                                            <p:attrNameLst>
                                              <p:attrName>ppt_y</p:attrName>
                                            </p:attrNameLst>
                                          </p:cBhvr>
                                          <p:tavLst>
                                            <p:tav tm="0">
                                              <p:val>
                                                <p:strVal val="#ppt_y"/>
                                              </p:val>
                                            </p:tav>
                                            <p:tav tm="100000">
                                              <p:val>
                                                <p:strVal val="#ppt_y"/>
                                              </p:val>
                                            </p:tav>
                                          </p:tavLst>
                                        </p:anim>
                                      </p:childTnLst>
                                    </p:cTn>
                                  </p:par>
                                  <p:par>
                                    <p:cTn id="36" presetID="53" presetClass="entr" presetSubtype="16" fill="hold" grpId="0" nodeType="withEffect">
                                      <p:stCondLst>
                                        <p:cond delay="2800"/>
                                      </p:stCondLst>
                                      <p:childTnLst>
                                        <p:set>
                                          <p:cBhvr>
                                            <p:cTn id="37" dur="1" fill="hold">
                                              <p:stCondLst>
                                                <p:cond delay="0"/>
                                              </p:stCondLst>
                                            </p:cTn>
                                            <p:tgtEl>
                                              <p:spTgt spid="28"/>
                                            </p:tgtEl>
                                            <p:attrNameLst>
                                              <p:attrName>style.visibility</p:attrName>
                                            </p:attrNameLst>
                                          </p:cBhvr>
                                          <p:to>
                                            <p:strVal val="visible"/>
                                          </p:to>
                                        </p:set>
                                        <p:anim calcmode="lin" valueType="num">
                                          <p:cBhvr>
                                            <p:cTn id="38" dur="500" fill="hold"/>
                                            <p:tgtEl>
                                              <p:spTgt spid="28"/>
                                            </p:tgtEl>
                                            <p:attrNameLst>
                                              <p:attrName>ppt_w</p:attrName>
                                            </p:attrNameLst>
                                          </p:cBhvr>
                                          <p:tavLst>
                                            <p:tav tm="0">
                                              <p:val>
                                                <p:fltVal val="0"/>
                                              </p:val>
                                            </p:tav>
                                            <p:tav tm="100000">
                                              <p:val>
                                                <p:strVal val="#ppt_w"/>
                                              </p:val>
                                            </p:tav>
                                          </p:tavLst>
                                        </p:anim>
                                        <p:anim calcmode="lin" valueType="num">
                                          <p:cBhvr>
                                            <p:cTn id="39" dur="500" fill="hold"/>
                                            <p:tgtEl>
                                              <p:spTgt spid="28"/>
                                            </p:tgtEl>
                                            <p:attrNameLst>
                                              <p:attrName>ppt_h</p:attrName>
                                            </p:attrNameLst>
                                          </p:cBhvr>
                                          <p:tavLst>
                                            <p:tav tm="0">
                                              <p:val>
                                                <p:fltVal val="0"/>
                                              </p:val>
                                            </p:tav>
                                            <p:tav tm="100000">
                                              <p:val>
                                                <p:strVal val="#ppt_h"/>
                                              </p:val>
                                            </p:tav>
                                          </p:tavLst>
                                        </p:anim>
                                        <p:animEffect transition="in" filter="fade">
                                          <p:cBhvr>
                                            <p:cTn id="40" dur="500"/>
                                            <p:tgtEl>
                                              <p:spTgt spid="28"/>
                                            </p:tgtEl>
                                          </p:cBhvr>
                                        </p:animEffect>
                                      </p:childTnLst>
                                    </p:cTn>
                                  </p:par>
                                  <p:par>
                                    <p:cTn id="41" presetID="2" presetClass="entr" presetSubtype="2" fill="hold" grpId="0" nodeType="withEffect">
                                      <p:stCondLst>
                                        <p:cond delay="3300"/>
                                      </p:stCondLst>
                                      <p:childTnLst>
                                        <p:set>
                                          <p:cBhvr>
                                            <p:cTn id="42" dur="1" fill="hold">
                                              <p:stCondLst>
                                                <p:cond delay="0"/>
                                              </p:stCondLst>
                                            </p:cTn>
                                            <p:tgtEl>
                                              <p:spTgt spid="88"/>
                                            </p:tgtEl>
                                            <p:attrNameLst>
                                              <p:attrName>style.visibility</p:attrName>
                                            </p:attrNameLst>
                                          </p:cBhvr>
                                          <p:to>
                                            <p:strVal val="visible"/>
                                          </p:to>
                                        </p:set>
                                        <p:anim calcmode="lin" valueType="num">
                                          <p:cBhvr additive="base">
                                            <p:cTn id="43" dur="500" fill="hold"/>
                                            <p:tgtEl>
                                              <p:spTgt spid="88"/>
                                            </p:tgtEl>
                                            <p:attrNameLst>
                                              <p:attrName>ppt_x</p:attrName>
                                            </p:attrNameLst>
                                          </p:cBhvr>
                                          <p:tavLst>
                                            <p:tav tm="0">
                                              <p:val>
                                                <p:strVal val="1+#ppt_w/2"/>
                                              </p:val>
                                            </p:tav>
                                            <p:tav tm="100000">
                                              <p:val>
                                                <p:strVal val="#ppt_x"/>
                                              </p:val>
                                            </p:tav>
                                          </p:tavLst>
                                        </p:anim>
                                        <p:anim calcmode="lin" valueType="num">
                                          <p:cBhvr additive="base">
                                            <p:cTn id="44" dur="500" fill="hold"/>
                                            <p:tgtEl>
                                              <p:spTgt spid="88"/>
                                            </p:tgtEl>
                                            <p:attrNameLst>
                                              <p:attrName>ppt_y</p:attrName>
                                            </p:attrNameLst>
                                          </p:cBhvr>
                                          <p:tavLst>
                                            <p:tav tm="0">
                                              <p:val>
                                                <p:strVal val="#ppt_y"/>
                                              </p:val>
                                            </p:tav>
                                            <p:tav tm="100000">
                                              <p:val>
                                                <p:strVal val="#ppt_y"/>
                                              </p:val>
                                            </p:tav>
                                          </p:tavLst>
                                        </p:anim>
                                      </p:childTnLst>
                                    </p:cTn>
                                  </p:par>
                                  <p:par>
                                    <p:cTn id="45" presetID="53" presetClass="entr" presetSubtype="16" fill="hold" grpId="0" nodeType="withEffect">
                                      <p:stCondLst>
                                        <p:cond delay="3300"/>
                                      </p:stCondLst>
                                      <p:childTnLst>
                                        <p:set>
                                          <p:cBhvr>
                                            <p:cTn id="46" dur="1" fill="hold">
                                              <p:stCondLst>
                                                <p:cond delay="0"/>
                                              </p:stCondLst>
                                            </p:cTn>
                                            <p:tgtEl>
                                              <p:spTgt spid="30"/>
                                            </p:tgtEl>
                                            <p:attrNameLst>
                                              <p:attrName>style.visibility</p:attrName>
                                            </p:attrNameLst>
                                          </p:cBhvr>
                                          <p:to>
                                            <p:strVal val="visible"/>
                                          </p:to>
                                        </p:set>
                                        <p:anim calcmode="lin" valueType="num">
                                          <p:cBhvr>
                                            <p:cTn id="47" dur="500" fill="hold"/>
                                            <p:tgtEl>
                                              <p:spTgt spid="30"/>
                                            </p:tgtEl>
                                            <p:attrNameLst>
                                              <p:attrName>ppt_w</p:attrName>
                                            </p:attrNameLst>
                                          </p:cBhvr>
                                          <p:tavLst>
                                            <p:tav tm="0">
                                              <p:val>
                                                <p:fltVal val="0"/>
                                              </p:val>
                                            </p:tav>
                                            <p:tav tm="100000">
                                              <p:val>
                                                <p:strVal val="#ppt_w"/>
                                              </p:val>
                                            </p:tav>
                                          </p:tavLst>
                                        </p:anim>
                                        <p:anim calcmode="lin" valueType="num">
                                          <p:cBhvr>
                                            <p:cTn id="48" dur="500" fill="hold"/>
                                            <p:tgtEl>
                                              <p:spTgt spid="30"/>
                                            </p:tgtEl>
                                            <p:attrNameLst>
                                              <p:attrName>ppt_h</p:attrName>
                                            </p:attrNameLst>
                                          </p:cBhvr>
                                          <p:tavLst>
                                            <p:tav tm="0">
                                              <p:val>
                                                <p:fltVal val="0"/>
                                              </p:val>
                                            </p:tav>
                                            <p:tav tm="100000">
                                              <p:val>
                                                <p:strVal val="#ppt_h"/>
                                              </p:val>
                                            </p:tav>
                                          </p:tavLst>
                                        </p:anim>
                                        <p:animEffect transition="in" filter="fade">
                                          <p:cBhvr>
                                            <p:cTn id="49" dur="500"/>
                                            <p:tgtEl>
                                              <p:spTgt spid="30"/>
                                            </p:tgtEl>
                                          </p:cBhvr>
                                        </p:animEffect>
                                      </p:childTnLst>
                                    </p:cTn>
                                  </p:par>
                                  <p:par>
                                    <p:cTn id="50" presetID="2" presetClass="entr" presetSubtype="2" fill="hold" grpId="0" nodeType="withEffect">
                                      <p:stCondLst>
                                        <p:cond delay="3800"/>
                                      </p:stCondLst>
                                      <p:childTnLst>
                                        <p:set>
                                          <p:cBhvr>
                                            <p:cTn id="51" dur="1" fill="hold">
                                              <p:stCondLst>
                                                <p:cond delay="0"/>
                                              </p:stCondLst>
                                            </p:cTn>
                                            <p:tgtEl>
                                              <p:spTgt spid="90"/>
                                            </p:tgtEl>
                                            <p:attrNameLst>
                                              <p:attrName>style.visibility</p:attrName>
                                            </p:attrNameLst>
                                          </p:cBhvr>
                                          <p:to>
                                            <p:strVal val="visible"/>
                                          </p:to>
                                        </p:set>
                                        <p:anim calcmode="lin" valueType="num">
                                          <p:cBhvr additive="base">
                                            <p:cTn id="52" dur="500" fill="hold"/>
                                            <p:tgtEl>
                                              <p:spTgt spid="90"/>
                                            </p:tgtEl>
                                            <p:attrNameLst>
                                              <p:attrName>ppt_x</p:attrName>
                                            </p:attrNameLst>
                                          </p:cBhvr>
                                          <p:tavLst>
                                            <p:tav tm="0">
                                              <p:val>
                                                <p:strVal val="1+#ppt_w/2"/>
                                              </p:val>
                                            </p:tav>
                                            <p:tav tm="100000">
                                              <p:val>
                                                <p:strVal val="#ppt_x"/>
                                              </p:val>
                                            </p:tav>
                                          </p:tavLst>
                                        </p:anim>
                                        <p:anim calcmode="lin" valueType="num">
                                          <p:cBhvr additive="base">
                                            <p:cTn id="53" dur="500" fill="hold"/>
                                            <p:tgtEl>
                                              <p:spTgt spid="9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86" grpId="0"/>
          <p:bldP spid="88" grpId="0"/>
          <p:bldP spid="90" grpId="0"/>
          <p:bldP spid="83" grpId="0" animBg="1"/>
          <p:bldP spid="2" grpId="0" animBg="1"/>
          <p:bldP spid="28" grpId="0" animBg="1"/>
          <p:bldP spid="29" grpId="0" animBg="1"/>
          <p:bldP spid="30" grpId="0" animBg="1"/>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sz="quarter" idx="10"/>
          </p:nvPr>
        </p:nvSpPr>
        <p:spPr/>
        <p:txBody>
          <a:bodyPr/>
          <a:lstStyle/>
          <a:p>
            <a:r>
              <a:rPr lang="en-US" altLang="zh-CN" dirty="0" smtClean="0"/>
              <a:t>04</a:t>
            </a:r>
            <a:endParaRPr lang="zh-CN" altLang="en-US" dirty="0"/>
          </a:p>
        </p:txBody>
      </p:sp>
      <p:sp>
        <p:nvSpPr>
          <p:cNvPr id="5" name="文本占位符 4"/>
          <p:cNvSpPr>
            <a:spLocks noGrp="1"/>
          </p:cNvSpPr>
          <p:nvPr>
            <p:ph type="body" sz="quarter" idx="11"/>
          </p:nvPr>
        </p:nvSpPr>
        <p:spPr>
          <a:xfrm>
            <a:off x="4156285" y="1738454"/>
            <a:ext cx="3528392" cy="784233"/>
          </a:xfrm>
        </p:spPr>
        <p:txBody>
          <a:bodyPr>
            <a:normAutofit/>
          </a:bodyPr>
          <a:lstStyle/>
          <a:p>
            <a:r>
              <a:rPr lang="zh-CN" altLang="en-US" dirty="0" smtClean="0"/>
              <a:t>工作经验总结</a:t>
            </a:r>
            <a:endParaRPr lang="zh-CN" altLang="en-US" dirty="0"/>
          </a:p>
        </p:txBody>
      </p:sp>
      <p:sp>
        <p:nvSpPr>
          <p:cNvPr id="6" name="文本占位符 5"/>
          <p:cNvSpPr>
            <a:spLocks noGrp="1"/>
          </p:cNvSpPr>
          <p:nvPr>
            <p:ph type="body" sz="quarter" idx="12"/>
          </p:nvPr>
        </p:nvSpPr>
        <p:spPr/>
        <p:txBody>
          <a:bodyPr/>
          <a:lstStyle/>
          <a:p>
            <a:r>
              <a:rPr lang="zh-CN" altLang="en-US" dirty="0">
                <a:cs typeface="+mn-ea"/>
                <a:sym typeface="+mn-lt"/>
              </a:rPr>
              <a:t>（近年来工作情况）</a:t>
            </a:r>
            <a:endParaRPr lang="zh-CN" altLang="en-US" dirty="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5"/>
          <p:cNvSpPr>
            <a:spLocks noChangeArrowheads="1"/>
          </p:cNvSpPr>
          <p:nvPr/>
        </p:nvSpPr>
        <p:spPr bwMode="auto">
          <a:xfrm>
            <a:off x="806128" y="1203325"/>
            <a:ext cx="7489825"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l">
              <a:lnSpc>
                <a:spcPct val="120000"/>
              </a:lnSpc>
            </a:pPr>
            <a:r>
              <a:rPr lang="zh-CN" altLang="en-US" sz="800" dirty="0" smtClean="0">
                <a:solidFill>
                  <a:schemeClr val="tx1">
                    <a:lumMod val="65000"/>
                    <a:lumOff val="35000"/>
                  </a:schemeClr>
                </a:solidFill>
                <a:cs typeface="+mn-ea"/>
                <a:sym typeface="+mn-lt"/>
              </a:rPr>
              <a:t>幻灯片中不能直接修改的图形或文字，请进入幻灯片母版，找到对应的位置进行修改幻灯片中不能直接修改的图形或文字，请进入幻灯片母版，找到对应的位置进行修改幻灯片中不能直接修改的图形或文字，请进入幻灯片母版，找到对应的位置进行修改幻灯片中不能直接修改的图形或文字，请进入幻灯片母版，找到对应的位置进行修改</a:t>
            </a:r>
            <a:endParaRPr lang="zh-CN" altLang="en-US" sz="800" dirty="0">
              <a:solidFill>
                <a:schemeClr val="tx1">
                  <a:lumMod val="65000"/>
                  <a:lumOff val="35000"/>
                </a:schemeClr>
              </a:solidFill>
              <a:cs typeface="+mn-ea"/>
              <a:sym typeface="+mn-lt"/>
            </a:endParaRPr>
          </a:p>
        </p:txBody>
      </p:sp>
      <p:sp>
        <p:nvSpPr>
          <p:cNvPr id="38" name="Freeform 6"/>
          <p:cNvSpPr/>
          <p:nvPr/>
        </p:nvSpPr>
        <p:spPr bwMode="auto">
          <a:xfrm>
            <a:off x="780728" y="2424113"/>
            <a:ext cx="1550987" cy="1557337"/>
          </a:xfrm>
          <a:prstGeom prst="ellipse">
            <a:avLst/>
          </a:prstGeom>
          <a:solidFill>
            <a:srgbClr val="2EA6EB"/>
          </a:solidFill>
          <a:ln>
            <a:noFill/>
          </a:ln>
          <a:effectLst>
            <a:outerShdw blurRad="190500" dist="635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0" name="Freeform 8"/>
          <p:cNvSpPr/>
          <p:nvPr/>
        </p:nvSpPr>
        <p:spPr bwMode="auto">
          <a:xfrm>
            <a:off x="2382515" y="2867025"/>
            <a:ext cx="1550988" cy="1557338"/>
          </a:xfrm>
          <a:prstGeom prst="ellipse">
            <a:avLst/>
          </a:prstGeom>
          <a:solidFill>
            <a:schemeClr val="accent2"/>
          </a:solidFill>
          <a:ln>
            <a:noFill/>
          </a:ln>
          <a:effectLst>
            <a:outerShdw blurRad="190500" dist="63500" dir="5400000" algn="ctr" rotWithShape="0">
              <a:srgbClr val="000000">
                <a:alpha val="43137"/>
              </a:srgbClr>
            </a:outerShdw>
          </a:effectLst>
        </p:spPr>
        <p:txBody>
          <a:bodyPr/>
          <a:lstStyle/>
          <a:p>
            <a:endParaRPr lang="zh-CN" altLang="en-US">
              <a:cs typeface="+mn-ea"/>
              <a:sym typeface="+mn-lt"/>
            </a:endParaRPr>
          </a:p>
        </p:txBody>
      </p:sp>
      <p:sp>
        <p:nvSpPr>
          <p:cNvPr id="42" name="Freeform 10"/>
          <p:cNvSpPr/>
          <p:nvPr/>
        </p:nvSpPr>
        <p:spPr bwMode="auto">
          <a:xfrm>
            <a:off x="3985890" y="2424113"/>
            <a:ext cx="1550988" cy="1557337"/>
          </a:xfrm>
          <a:prstGeom prst="ellipse">
            <a:avLst/>
          </a:prstGeom>
          <a:solidFill>
            <a:srgbClr val="2EA6EB"/>
          </a:solidFill>
          <a:ln>
            <a:noFill/>
          </a:ln>
          <a:effectLst>
            <a:outerShdw blurRad="190500" dist="635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4" name="Freeform 12"/>
          <p:cNvSpPr/>
          <p:nvPr/>
        </p:nvSpPr>
        <p:spPr bwMode="auto">
          <a:xfrm>
            <a:off x="5587678" y="2867025"/>
            <a:ext cx="1550987" cy="1557338"/>
          </a:xfrm>
          <a:prstGeom prst="ellipse">
            <a:avLst/>
          </a:prstGeom>
          <a:solidFill>
            <a:schemeClr val="accent2"/>
          </a:solidFill>
          <a:ln>
            <a:noFill/>
          </a:ln>
          <a:effectLst>
            <a:outerShdw blurRad="190500" dist="63500" dir="5400000" algn="ctr" rotWithShape="0">
              <a:srgbClr val="000000">
                <a:alpha val="43137"/>
              </a:srgbClr>
            </a:outerShdw>
          </a:effectLst>
        </p:spPr>
        <p:txBody>
          <a:bodyPr/>
          <a:lstStyle/>
          <a:p>
            <a:endParaRPr lang="zh-CN" altLang="en-US">
              <a:cs typeface="+mn-ea"/>
              <a:sym typeface="+mn-lt"/>
            </a:endParaRPr>
          </a:p>
        </p:txBody>
      </p:sp>
      <p:sp>
        <p:nvSpPr>
          <p:cNvPr id="46" name="Freeform 14"/>
          <p:cNvSpPr/>
          <p:nvPr/>
        </p:nvSpPr>
        <p:spPr bwMode="auto">
          <a:xfrm>
            <a:off x="7189465" y="2424113"/>
            <a:ext cx="1550988" cy="1557337"/>
          </a:xfrm>
          <a:prstGeom prst="ellipse">
            <a:avLst/>
          </a:prstGeom>
          <a:solidFill>
            <a:srgbClr val="2EA6EB"/>
          </a:solidFill>
          <a:ln>
            <a:noFill/>
          </a:ln>
          <a:effectLst>
            <a:outerShdw blurRad="190500" dist="635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nvGrpSpPr>
          <p:cNvPr id="2" name="组合 1"/>
          <p:cNvGrpSpPr/>
          <p:nvPr/>
        </p:nvGrpSpPr>
        <p:grpSpPr>
          <a:xfrm>
            <a:off x="323528" y="2424113"/>
            <a:ext cx="409575" cy="373062"/>
            <a:chOff x="344488" y="2424113"/>
            <a:chExt cx="409575" cy="373062"/>
          </a:xfrm>
          <a:solidFill>
            <a:srgbClr val="D20000"/>
          </a:solidFill>
          <a:effectLst>
            <a:outerShdw blurRad="190500" dist="63500" dir="5400000" algn="ctr" rotWithShape="0">
              <a:srgbClr val="000000">
                <a:alpha val="43137"/>
              </a:srgbClr>
            </a:outerShdw>
          </a:effectLst>
        </p:grpSpPr>
        <p:sp>
          <p:nvSpPr>
            <p:cNvPr id="39" name="Freeform 7"/>
            <p:cNvSpPr/>
            <p:nvPr/>
          </p:nvSpPr>
          <p:spPr bwMode="auto">
            <a:xfrm>
              <a:off x="382588" y="2424113"/>
              <a:ext cx="371475" cy="373062"/>
            </a:xfrm>
            <a:prstGeom prst="ellipse">
              <a:avLst/>
            </a:prstGeom>
            <a:solidFill>
              <a:srgbClr val="2EA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8" name="Text Box 16"/>
            <p:cNvSpPr txBox="1">
              <a:spLocks noChangeArrowheads="1"/>
            </p:cNvSpPr>
            <p:nvPr/>
          </p:nvSpPr>
          <p:spPr bwMode="auto">
            <a:xfrm>
              <a:off x="344488" y="2425700"/>
              <a:ext cx="396262" cy="369332"/>
            </a:xfrm>
            <a:prstGeom prst="rect">
              <a:avLst/>
            </a:prstGeom>
            <a:no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zh-CN" dirty="0">
                  <a:solidFill>
                    <a:schemeClr val="bg1"/>
                  </a:solidFill>
                  <a:cs typeface="+mn-ea"/>
                  <a:sym typeface="+mn-lt"/>
                </a:rPr>
                <a:t>01</a:t>
              </a:r>
              <a:endParaRPr lang="zh-CN" altLang="zh-CN" dirty="0">
                <a:solidFill>
                  <a:schemeClr val="bg1"/>
                </a:solidFill>
                <a:cs typeface="+mn-ea"/>
                <a:sym typeface="+mn-lt"/>
              </a:endParaRPr>
            </a:p>
          </p:txBody>
        </p:sp>
      </p:grpSp>
      <p:grpSp>
        <p:nvGrpSpPr>
          <p:cNvPr id="5" name="组合 4"/>
          <p:cNvGrpSpPr/>
          <p:nvPr/>
        </p:nvGrpSpPr>
        <p:grpSpPr>
          <a:xfrm>
            <a:off x="3523928" y="2424113"/>
            <a:ext cx="438150" cy="373062"/>
            <a:chOff x="3544888" y="2424113"/>
            <a:chExt cx="438150" cy="373062"/>
          </a:xfrm>
          <a:solidFill>
            <a:srgbClr val="D20000"/>
          </a:solidFill>
          <a:effectLst>
            <a:outerShdw blurRad="190500" dist="63500" dir="5400000" algn="ctr" rotWithShape="0">
              <a:srgbClr val="000000">
                <a:alpha val="43137"/>
              </a:srgbClr>
            </a:outerShdw>
          </a:effectLst>
        </p:grpSpPr>
        <p:sp>
          <p:nvSpPr>
            <p:cNvPr id="43" name="Freeform 11"/>
            <p:cNvSpPr/>
            <p:nvPr/>
          </p:nvSpPr>
          <p:spPr bwMode="auto">
            <a:xfrm>
              <a:off x="3586163" y="2424113"/>
              <a:ext cx="371475" cy="373062"/>
            </a:xfrm>
            <a:prstGeom prst="ellipse">
              <a:avLst/>
            </a:prstGeom>
            <a:solidFill>
              <a:srgbClr val="2EA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cs typeface="+mn-ea"/>
                <a:sym typeface="+mn-lt"/>
              </a:endParaRPr>
            </a:p>
          </p:txBody>
        </p:sp>
        <p:sp>
          <p:nvSpPr>
            <p:cNvPr id="49" name="Text Box 17"/>
            <p:cNvSpPr txBox="1">
              <a:spLocks noChangeArrowheads="1"/>
            </p:cNvSpPr>
            <p:nvPr/>
          </p:nvSpPr>
          <p:spPr bwMode="auto">
            <a:xfrm>
              <a:off x="3544888" y="2425700"/>
              <a:ext cx="438150" cy="366713"/>
            </a:xfrm>
            <a:prstGeom prst="rect">
              <a:avLst/>
            </a:prstGeom>
            <a:no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zh-CN" dirty="0">
                  <a:solidFill>
                    <a:schemeClr val="bg1"/>
                  </a:solidFill>
                  <a:cs typeface="+mn-ea"/>
                  <a:sym typeface="+mn-lt"/>
                </a:rPr>
                <a:t>03</a:t>
              </a:r>
              <a:endParaRPr lang="zh-CN" altLang="zh-CN" dirty="0">
                <a:solidFill>
                  <a:schemeClr val="bg1"/>
                </a:solidFill>
                <a:cs typeface="+mn-ea"/>
                <a:sym typeface="+mn-lt"/>
              </a:endParaRPr>
            </a:p>
          </p:txBody>
        </p:sp>
      </p:grpSp>
      <p:grpSp>
        <p:nvGrpSpPr>
          <p:cNvPr id="7" name="组合 6"/>
          <p:cNvGrpSpPr/>
          <p:nvPr/>
        </p:nvGrpSpPr>
        <p:grpSpPr>
          <a:xfrm>
            <a:off x="6730678" y="2424113"/>
            <a:ext cx="438150" cy="373062"/>
            <a:chOff x="6751638" y="2424113"/>
            <a:chExt cx="438150" cy="373062"/>
          </a:xfrm>
          <a:solidFill>
            <a:srgbClr val="D20000"/>
          </a:solidFill>
          <a:effectLst>
            <a:outerShdw blurRad="190500" dist="63500" dir="5400000" algn="ctr" rotWithShape="0">
              <a:srgbClr val="000000">
                <a:alpha val="43137"/>
              </a:srgbClr>
            </a:outerShdw>
          </a:effectLst>
        </p:grpSpPr>
        <p:sp>
          <p:nvSpPr>
            <p:cNvPr id="47" name="Freeform 15"/>
            <p:cNvSpPr/>
            <p:nvPr/>
          </p:nvSpPr>
          <p:spPr bwMode="auto">
            <a:xfrm>
              <a:off x="6791325" y="2424113"/>
              <a:ext cx="371475" cy="373062"/>
            </a:xfrm>
            <a:prstGeom prst="ellipse">
              <a:avLst/>
            </a:prstGeom>
            <a:solidFill>
              <a:srgbClr val="2EA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7" name="Text Box 18"/>
            <p:cNvSpPr txBox="1">
              <a:spLocks noChangeArrowheads="1"/>
            </p:cNvSpPr>
            <p:nvPr/>
          </p:nvSpPr>
          <p:spPr bwMode="auto">
            <a:xfrm>
              <a:off x="6751638" y="2425700"/>
              <a:ext cx="438150" cy="366713"/>
            </a:xfrm>
            <a:prstGeom prst="rect">
              <a:avLst/>
            </a:prstGeom>
            <a:no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zh-CN" dirty="0">
                  <a:solidFill>
                    <a:schemeClr val="bg1"/>
                  </a:solidFill>
                  <a:cs typeface="+mn-ea"/>
                  <a:sym typeface="+mn-lt"/>
                </a:rPr>
                <a:t>05</a:t>
              </a:r>
              <a:endParaRPr lang="zh-CN" altLang="zh-CN" dirty="0">
                <a:solidFill>
                  <a:schemeClr val="bg1"/>
                </a:solidFill>
                <a:cs typeface="+mn-ea"/>
                <a:sym typeface="+mn-lt"/>
              </a:endParaRPr>
            </a:p>
          </p:txBody>
        </p:sp>
      </p:grpSp>
      <p:grpSp>
        <p:nvGrpSpPr>
          <p:cNvPr id="3" name="组合 2"/>
          <p:cNvGrpSpPr/>
          <p:nvPr/>
        </p:nvGrpSpPr>
        <p:grpSpPr>
          <a:xfrm>
            <a:off x="1920553" y="4048125"/>
            <a:ext cx="438150" cy="376238"/>
            <a:chOff x="1941513" y="4048125"/>
            <a:chExt cx="438150" cy="376238"/>
          </a:xfrm>
          <a:solidFill>
            <a:schemeClr val="tx1">
              <a:lumMod val="75000"/>
              <a:lumOff val="25000"/>
            </a:schemeClr>
          </a:solidFill>
          <a:effectLst>
            <a:outerShdw blurRad="190500" dist="63500" dir="5400000" algn="ctr" rotWithShape="0">
              <a:srgbClr val="000000">
                <a:alpha val="43137"/>
              </a:srgbClr>
            </a:outerShdw>
          </a:effectLst>
        </p:grpSpPr>
        <p:sp>
          <p:nvSpPr>
            <p:cNvPr id="41" name="Freeform 9"/>
            <p:cNvSpPr/>
            <p:nvPr/>
          </p:nvSpPr>
          <p:spPr bwMode="auto">
            <a:xfrm>
              <a:off x="1984375" y="4048125"/>
              <a:ext cx="371475" cy="376238"/>
            </a:xfrm>
            <a:prstGeom prst="ellipse">
              <a:avLst/>
            </a:prstGeom>
            <a:solidFill>
              <a:schemeClr val="accent2"/>
            </a:solidFill>
            <a:ln>
              <a:noFill/>
            </a:ln>
          </p:spPr>
          <p:txBody>
            <a:bodyPr/>
            <a:lstStyle/>
            <a:p>
              <a:endParaRPr lang="zh-CN" altLang="en-US">
                <a:cs typeface="+mn-ea"/>
                <a:sym typeface="+mn-lt"/>
              </a:endParaRPr>
            </a:p>
          </p:txBody>
        </p:sp>
        <p:sp>
          <p:nvSpPr>
            <p:cNvPr id="78" name="Text Box 19"/>
            <p:cNvSpPr txBox="1">
              <a:spLocks noChangeArrowheads="1"/>
            </p:cNvSpPr>
            <p:nvPr/>
          </p:nvSpPr>
          <p:spPr bwMode="auto">
            <a:xfrm>
              <a:off x="1941513" y="4054475"/>
              <a:ext cx="438150" cy="366713"/>
            </a:xfrm>
            <a:prstGeom prst="rect">
              <a:avLst/>
            </a:prstGeom>
            <a:no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zh-CN">
                  <a:solidFill>
                    <a:schemeClr val="bg1"/>
                  </a:solidFill>
                  <a:cs typeface="+mn-ea"/>
                  <a:sym typeface="+mn-lt"/>
                </a:rPr>
                <a:t>02</a:t>
              </a:r>
              <a:endParaRPr lang="zh-CN" altLang="zh-CN">
                <a:solidFill>
                  <a:schemeClr val="bg1"/>
                </a:solidFill>
                <a:cs typeface="+mn-ea"/>
                <a:sym typeface="+mn-lt"/>
              </a:endParaRPr>
            </a:p>
          </p:txBody>
        </p:sp>
      </p:grpSp>
      <p:grpSp>
        <p:nvGrpSpPr>
          <p:cNvPr id="6" name="组合 5"/>
          <p:cNvGrpSpPr/>
          <p:nvPr/>
        </p:nvGrpSpPr>
        <p:grpSpPr>
          <a:xfrm>
            <a:off x="5127303" y="4048125"/>
            <a:ext cx="438150" cy="376238"/>
            <a:chOff x="5148263" y="4048125"/>
            <a:chExt cx="438150" cy="376238"/>
          </a:xfrm>
          <a:solidFill>
            <a:schemeClr val="tx1">
              <a:lumMod val="75000"/>
              <a:lumOff val="25000"/>
            </a:schemeClr>
          </a:solidFill>
          <a:effectLst>
            <a:outerShdw blurRad="190500" dist="63500" dir="5400000" algn="ctr" rotWithShape="0">
              <a:srgbClr val="000000">
                <a:alpha val="43137"/>
              </a:srgbClr>
            </a:outerShdw>
          </a:effectLst>
        </p:grpSpPr>
        <p:sp>
          <p:nvSpPr>
            <p:cNvPr id="45" name="Freeform 13"/>
            <p:cNvSpPr/>
            <p:nvPr/>
          </p:nvSpPr>
          <p:spPr bwMode="auto">
            <a:xfrm>
              <a:off x="5187950" y="4048125"/>
              <a:ext cx="373063" cy="376238"/>
            </a:xfrm>
            <a:prstGeom prst="ellipse">
              <a:avLst/>
            </a:prstGeom>
            <a:solidFill>
              <a:schemeClr val="accent2"/>
            </a:solidFill>
            <a:ln>
              <a:noFill/>
            </a:ln>
          </p:spPr>
          <p:txBody>
            <a:bodyPr/>
            <a:lstStyle/>
            <a:p>
              <a:endParaRPr lang="zh-CN" altLang="en-US">
                <a:cs typeface="+mn-ea"/>
                <a:sym typeface="+mn-lt"/>
              </a:endParaRPr>
            </a:p>
          </p:txBody>
        </p:sp>
        <p:sp>
          <p:nvSpPr>
            <p:cNvPr id="79" name="Text Box 20"/>
            <p:cNvSpPr txBox="1">
              <a:spLocks noChangeArrowheads="1"/>
            </p:cNvSpPr>
            <p:nvPr/>
          </p:nvSpPr>
          <p:spPr bwMode="auto">
            <a:xfrm>
              <a:off x="5148263" y="4054475"/>
              <a:ext cx="438150" cy="366713"/>
            </a:xfrm>
            <a:prstGeom prst="rect">
              <a:avLst/>
            </a:prstGeom>
            <a:no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zh-CN" dirty="0">
                  <a:solidFill>
                    <a:schemeClr val="bg1"/>
                  </a:solidFill>
                  <a:cs typeface="+mn-ea"/>
                  <a:sym typeface="+mn-lt"/>
                </a:rPr>
                <a:t>04</a:t>
              </a:r>
              <a:endParaRPr lang="zh-CN" altLang="zh-CN" dirty="0">
                <a:solidFill>
                  <a:schemeClr val="bg1"/>
                </a:solidFill>
                <a:cs typeface="+mn-ea"/>
                <a:sym typeface="+mn-lt"/>
              </a:endParaRPr>
            </a:p>
          </p:txBody>
        </p:sp>
      </p:grpSp>
      <p:sp>
        <p:nvSpPr>
          <p:cNvPr id="80" name="Rectangle 21"/>
          <p:cNvSpPr>
            <a:spLocks noChangeArrowheads="1"/>
          </p:cNvSpPr>
          <p:nvPr/>
        </p:nvSpPr>
        <p:spPr bwMode="auto">
          <a:xfrm>
            <a:off x="1043608" y="3040650"/>
            <a:ext cx="1152525" cy="517065"/>
          </a:xfrm>
          <a:prstGeom prst="rect">
            <a:avLst/>
          </a:prstGeom>
          <a:noFill/>
          <a:ln>
            <a:noFill/>
          </a:ln>
          <a:effectLst>
            <a:outerShdw blurRad="190500" dist="63500" dir="5400000" algn="ctr" rotWithShape="0">
              <a:srgbClr val="000000">
                <a:alpha val="4313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pPr>
            <a:r>
              <a:rPr lang="zh-CN" altLang="en-US" sz="700" dirty="0" smtClean="0">
                <a:solidFill>
                  <a:schemeClr val="bg1"/>
                </a:solidFill>
                <a:cs typeface="+mn-ea"/>
                <a:sym typeface="+mn-lt"/>
              </a:rPr>
              <a:t>幻灯片中不能直接修改的图形或文字，请进入幻灯片母版，找到对应的位置进行修改</a:t>
            </a:r>
            <a:endParaRPr lang="zh-CN" altLang="en-US" sz="700" dirty="0">
              <a:solidFill>
                <a:schemeClr val="bg1"/>
              </a:solidFill>
              <a:cs typeface="+mn-ea"/>
              <a:sym typeface="+mn-lt"/>
            </a:endParaRPr>
          </a:p>
        </p:txBody>
      </p:sp>
      <p:sp>
        <p:nvSpPr>
          <p:cNvPr id="81" name="Rectangle 22"/>
          <p:cNvSpPr>
            <a:spLocks noChangeArrowheads="1"/>
          </p:cNvSpPr>
          <p:nvPr/>
        </p:nvSpPr>
        <p:spPr bwMode="auto">
          <a:xfrm>
            <a:off x="4258296" y="3040650"/>
            <a:ext cx="1152525" cy="517065"/>
          </a:xfrm>
          <a:prstGeom prst="rect">
            <a:avLst/>
          </a:prstGeom>
          <a:noFill/>
          <a:ln>
            <a:noFill/>
          </a:ln>
          <a:effectLst>
            <a:outerShdw blurRad="190500" dist="63500" dir="5400000" algn="ctr" rotWithShape="0">
              <a:srgbClr val="000000">
                <a:alpha val="4313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pPr>
            <a:r>
              <a:rPr lang="zh-CN" altLang="en-US" sz="700" dirty="0" smtClean="0">
                <a:solidFill>
                  <a:schemeClr val="bg1"/>
                </a:solidFill>
                <a:cs typeface="+mn-ea"/>
                <a:sym typeface="+mn-lt"/>
              </a:rPr>
              <a:t>幻灯片中不能直接修改的图形或文字，请进入幻灯片母版，找到对应的位置进行修改</a:t>
            </a:r>
            <a:endParaRPr lang="zh-CN" altLang="en-US" sz="700" dirty="0">
              <a:solidFill>
                <a:schemeClr val="bg1"/>
              </a:solidFill>
              <a:cs typeface="+mn-ea"/>
              <a:sym typeface="+mn-lt"/>
            </a:endParaRPr>
          </a:p>
        </p:txBody>
      </p:sp>
      <p:sp>
        <p:nvSpPr>
          <p:cNvPr id="82" name="Rectangle 23"/>
          <p:cNvSpPr>
            <a:spLocks noChangeArrowheads="1"/>
          </p:cNvSpPr>
          <p:nvPr/>
        </p:nvSpPr>
        <p:spPr bwMode="auto">
          <a:xfrm>
            <a:off x="7458696" y="3040650"/>
            <a:ext cx="1152525" cy="517065"/>
          </a:xfrm>
          <a:prstGeom prst="rect">
            <a:avLst/>
          </a:prstGeom>
          <a:noFill/>
          <a:ln>
            <a:noFill/>
          </a:ln>
          <a:effectLst>
            <a:outerShdw blurRad="190500" dist="63500" dir="5400000" algn="ctr" rotWithShape="0">
              <a:srgbClr val="000000">
                <a:alpha val="4313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pPr>
            <a:r>
              <a:rPr lang="zh-CN" altLang="en-US" sz="700" dirty="0" smtClean="0">
                <a:solidFill>
                  <a:schemeClr val="bg1"/>
                </a:solidFill>
                <a:cs typeface="+mn-ea"/>
                <a:sym typeface="+mn-lt"/>
              </a:rPr>
              <a:t>幻灯片中不能直接修改的图形或文字，请进入幻灯片母版，找到对应的位置进行修改</a:t>
            </a:r>
            <a:endParaRPr lang="zh-CN" altLang="en-US" sz="700" dirty="0">
              <a:solidFill>
                <a:schemeClr val="bg1"/>
              </a:solidFill>
              <a:cs typeface="+mn-ea"/>
              <a:sym typeface="+mn-lt"/>
            </a:endParaRPr>
          </a:p>
        </p:txBody>
      </p:sp>
      <p:sp>
        <p:nvSpPr>
          <p:cNvPr id="83" name="Rectangle 24"/>
          <p:cNvSpPr>
            <a:spLocks noChangeArrowheads="1"/>
          </p:cNvSpPr>
          <p:nvPr/>
        </p:nvSpPr>
        <p:spPr bwMode="auto">
          <a:xfrm>
            <a:off x="2646983" y="3477213"/>
            <a:ext cx="1152525" cy="517065"/>
          </a:xfrm>
          <a:prstGeom prst="rect">
            <a:avLst/>
          </a:prstGeom>
          <a:noFill/>
          <a:ln>
            <a:noFill/>
          </a:ln>
          <a:effectLst>
            <a:outerShdw blurRad="190500" dist="63500" dir="5400000" algn="ctr" rotWithShape="0">
              <a:srgbClr val="000000">
                <a:alpha val="4313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pPr>
            <a:r>
              <a:rPr lang="zh-CN" altLang="en-US" sz="700" dirty="0" smtClean="0">
                <a:solidFill>
                  <a:schemeClr val="bg1"/>
                </a:solidFill>
                <a:cs typeface="+mn-ea"/>
                <a:sym typeface="+mn-lt"/>
              </a:rPr>
              <a:t>幻灯片中不能直接修改的图形或文字，请进入幻灯片母版，找到对应的位置进行修改</a:t>
            </a:r>
            <a:endParaRPr lang="zh-CN" altLang="en-US" sz="700" dirty="0">
              <a:solidFill>
                <a:schemeClr val="bg1"/>
              </a:solidFill>
              <a:cs typeface="+mn-ea"/>
              <a:sym typeface="+mn-lt"/>
            </a:endParaRPr>
          </a:p>
        </p:txBody>
      </p:sp>
      <p:sp>
        <p:nvSpPr>
          <p:cNvPr id="84" name="Rectangle 25"/>
          <p:cNvSpPr>
            <a:spLocks noChangeArrowheads="1"/>
          </p:cNvSpPr>
          <p:nvPr/>
        </p:nvSpPr>
        <p:spPr bwMode="auto">
          <a:xfrm>
            <a:off x="5847383" y="3477213"/>
            <a:ext cx="1152525" cy="517065"/>
          </a:xfrm>
          <a:prstGeom prst="rect">
            <a:avLst/>
          </a:prstGeom>
          <a:noFill/>
          <a:ln>
            <a:noFill/>
          </a:ln>
          <a:effectLst>
            <a:outerShdw blurRad="190500" dist="63500" dir="5400000" algn="ctr" rotWithShape="0">
              <a:srgbClr val="000000">
                <a:alpha val="4313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pPr>
            <a:r>
              <a:rPr lang="zh-CN" altLang="en-US" sz="700" dirty="0" smtClean="0">
                <a:solidFill>
                  <a:schemeClr val="bg1"/>
                </a:solidFill>
                <a:cs typeface="+mn-ea"/>
                <a:sym typeface="+mn-lt"/>
              </a:rPr>
              <a:t>幻灯片中不能直接修改的图形或文字，请进入幻灯片母版，找到对应的位置进行修改</a:t>
            </a:r>
            <a:endParaRPr lang="zh-CN" altLang="en-US" sz="700" dirty="0">
              <a:solidFill>
                <a:schemeClr val="bg1"/>
              </a:solidFill>
              <a:cs typeface="+mn-ea"/>
              <a:sym typeface="+mn-lt"/>
            </a:endParaRPr>
          </a:p>
        </p:txBody>
      </p:sp>
      <p:sp>
        <p:nvSpPr>
          <p:cNvPr id="85" name="Text Box 26"/>
          <p:cNvSpPr txBox="1">
            <a:spLocks noChangeArrowheads="1"/>
          </p:cNvSpPr>
          <p:nvPr/>
        </p:nvSpPr>
        <p:spPr bwMode="auto">
          <a:xfrm>
            <a:off x="1045900" y="2724738"/>
            <a:ext cx="954107" cy="276999"/>
          </a:xfrm>
          <a:prstGeom prst="rect">
            <a:avLst/>
          </a:prstGeom>
          <a:noFill/>
          <a:ln>
            <a:noFill/>
          </a:ln>
          <a:effectLst>
            <a:outerShdw blurRad="190500" dist="63500" dir="5400000" algn="ctr" rotWithShape="0">
              <a:srgbClr val="000000">
                <a:alpha val="43137"/>
              </a:srgbClr>
            </a:outerShdw>
          </a:effectLst>
          <a:extLst>
            <a:ext uri="{909E8E84-426E-40DD-AFC4-6F175D3DCCD1}">
              <a14:hiddenFill xmlns:a14="http://schemas.microsoft.com/office/drawing/2010/main">
                <a:solidFill>
                  <a:srgbClr val="2EA6EB"/>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lvl="0" algn="ctr">
              <a:lnSpc>
                <a:spcPct val="120000"/>
              </a:lnSpc>
            </a:pPr>
            <a:r>
              <a:rPr lang="zh-CN" altLang="en-US" sz="1000" dirty="0">
                <a:solidFill>
                  <a:schemeClr val="bg1"/>
                </a:solidFill>
                <a:cs typeface="+mn-ea"/>
                <a:sym typeface="+mn-lt"/>
              </a:rPr>
              <a:t>添加标题文本</a:t>
            </a:r>
            <a:endParaRPr lang="en-US" altLang="zh-CN" sz="1000" dirty="0">
              <a:solidFill>
                <a:schemeClr val="bg1"/>
              </a:solidFill>
              <a:cs typeface="+mn-ea"/>
              <a:sym typeface="+mn-lt"/>
            </a:endParaRPr>
          </a:p>
        </p:txBody>
      </p:sp>
      <p:sp>
        <p:nvSpPr>
          <p:cNvPr id="86" name="Text Box 27"/>
          <p:cNvSpPr txBox="1">
            <a:spLocks noChangeArrowheads="1"/>
          </p:cNvSpPr>
          <p:nvPr/>
        </p:nvSpPr>
        <p:spPr bwMode="auto">
          <a:xfrm>
            <a:off x="4190245" y="2724738"/>
            <a:ext cx="954107" cy="276999"/>
          </a:xfrm>
          <a:prstGeom prst="rect">
            <a:avLst/>
          </a:prstGeom>
          <a:noFill/>
          <a:ln>
            <a:noFill/>
          </a:ln>
          <a:effectLst>
            <a:outerShdw blurRad="190500" dist="63500" dir="5400000" algn="ctr" rotWithShape="0">
              <a:srgbClr val="000000">
                <a:alpha val="43137"/>
              </a:srgbClr>
            </a:outerShdw>
          </a:effectLst>
          <a:extLst>
            <a:ext uri="{909E8E84-426E-40DD-AFC4-6F175D3DCCD1}">
              <a14:hiddenFill xmlns:a14="http://schemas.microsoft.com/office/drawing/2010/main">
                <a:solidFill>
                  <a:srgbClr val="2EA6EB"/>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lvl="0" algn="ctr">
              <a:lnSpc>
                <a:spcPct val="120000"/>
              </a:lnSpc>
            </a:pPr>
            <a:r>
              <a:rPr lang="zh-CN" altLang="en-US" sz="1000" dirty="0">
                <a:solidFill>
                  <a:prstClr val="white"/>
                </a:solidFill>
                <a:cs typeface="+mn-ea"/>
                <a:sym typeface="+mn-lt"/>
              </a:rPr>
              <a:t>添加标题文本</a:t>
            </a:r>
            <a:endParaRPr lang="en-US" altLang="zh-CN" sz="1000" dirty="0">
              <a:solidFill>
                <a:prstClr val="white"/>
              </a:solidFill>
              <a:cs typeface="+mn-ea"/>
              <a:sym typeface="+mn-lt"/>
            </a:endParaRPr>
          </a:p>
        </p:txBody>
      </p:sp>
      <p:sp>
        <p:nvSpPr>
          <p:cNvPr id="87" name="Text Box 28"/>
          <p:cNvSpPr txBox="1">
            <a:spLocks noChangeArrowheads="1"/>
          </p:cNvSpPr>
          <p:nvPr/>
        </p:nvSpPr>
        <p:spPr bwMode="auto">
          <a:xfrm>
            <a:off x="7420808" y="2724738"/>
            <a:ext cx="954107" cy="276999"/>
          </a:xfrm>
          <a:prstGeom prst="rect">
            <a:avLst/>
          </a:prstGeom>
          <a:noFill/>
          <a:ln>
            <a:noFill/>
          </a:ln>
          <a:effectLst>
            <a:outerShdw blurRad="190500" dist="63500" dir="5400000" algn="ctr" rotWithShape="0">
              <a:srgbClr val="000000">
                <a:alpha val="43137"/>
              </a:srgbClr>
            </a:outerShdw>
          </a:effectLst>
          <a:extLst>
            <a:ext uri="{909E8E84-426E-40DD-AFC4-6F175D3DCCD1}">
              <a14:hiddenFill xmlns:a14="http://schemas.microsoft.com/office/drawing/2010/main">
                <a:solidFill>
                  <a:srgbClr val="2EA6EB"/>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lvl="0" algn="ctr">
              <a:lnSpc>
                <a:spcPct val="120000"/>
              </a:lnSpc>
            </a:pPr>
            <a:r>
              <a:rPr lang="zh-CN" altLang="en-US" sz="1000" dirty="0">
                <a:solidFill>
                  <a:prstClr val="white"/>
                </a:solidFill>
                <a:cs typeface="+mn-ea"/>
                <a:sym typeface="+mn-lt"/>
              </a:rPr>
              <a:t>添加标题文本</a:t>
            </a:r>
            <a:endParaRPr lang="en-US" altLang="zh-CN" sz="1000" dirty="0">
              <a:solidFill>
                <a:prstClr val="white"/>
              </a:solidFill>
              <a:cs typeface="+mn-ea"/>
              <a:sym typeface="+mn-lt"/>
            </a:endParaRPr>
          </a:p>
        </p:txBody>
      </p:sp>
      <p:sp>
        <p:nvSpPr>
          <p:cNvPr id="88" name="Text Box 29"/>
          <p:cNvSpPr txBox="1">
            <a:spLocks noChangeArrowheads="1"/>
          </p:cNvSpPr>
          <p:nvPr/>
        </p:nvSpPr>
        <p:spPr bwMode="auto">
          <a:xfrm>
            <a:off x="2590045" y="3159713"/>
            <a:ext cx="954107" cy="276999"/>
          </a:xfrm>
          <a:prstGeom prst="rect">
            <a:avLst/>
          </a:prstGeom>
          <a:noFill/>
          <a:ln>
            <a:noFill/>
          </a:ln>
          <a:effectLst>
            <a:outerShdw blurRad="190500" dist="63500" dir="5400000" algn="ctr" rotWithShape="0">
              <a:srgbClr val="000000">
                <a:alpha val="43137"/>
              </a:srgbClr>
            </a:outerShdw>
          </a:effectLst>
          <a:extLst>
            <a:ext uri="{909E8E84-426E-40DD-AFC4-6F175D3DCCD1}">
              <a14:hiddenFill xmlns:a14="http://schemas.microsoft.com/office/drawing/2010/main">
                <a:solidFill>
                  <a:srgbClr val="2EA6EB"/>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lvl="0" algn="ctr">
              <a:lnSpc>
                <a:spcPct val="120000"/>
              </a:lnSpc>
            </a:pPr>
            <a:r>
              <a:rPr lang="zh-CN" altLang="en-US" sz="1000" dirty="0">
                <a:solidFill>
                  <a:prstClr val="white"/>
                </a:solidFill>
                <a:cs typeface="+mn-ea"/>
                <a:sym typeface="+mn-lt"/>
              </a:rPr>
              <a:t>添加标题文本</a:t>
            </a:r>
            <a:endParaRPr lang="en-US" altLang="zh-CN" sz="1000" dirty="0">
              <a:solidFill>
                <a:prstClr val="white"/>
              </a:solidFill>
              <a:cs typeface="+mn-ea"/>
              <a:sym typeface="+mn-lt"/>
            </a:endParaRPr>
          </a:p>
        </p:txBody>
      </p:sp>
      <p:sp>
        <p:nvSpPr>
          <p:cNvPr id="89" name="Text Box 30"/>
          <p:cNvSpPr txBox="1">
            <a:spLocks noChangeArrowheads="1"/>
          </p:cNvSpPr>
          <p:nvPr/>
        </p:nvSpPr>
        <p:spPr bwMode="auto">
          <a:xfrm>
            <a:off x="5790445" y="3159713"/>
            <a:ext cx="954107" cy="276999"/>
          </a:xfrm>
          <a:prstGeom prst="rect">
            <a:avLst/>
          </a:prstGeom>
          <a:noFill/>
          <a:ln>
            <a:noFill/>
          </a:ln>
          <a:effectLst>
            <a:outerShdw blurRad="190500" dist="63500" dir="5400000" algn="ctr" rotWithShape="0">
              <a:srgbClr val="000000">
                <a:alpha val="43137"/>
              </a:srgbClr>
            </a:outerShdw>
          </a:effectLst>
          <a:extLst>
            <a:ext uri="{909E8E84-426E-40DD-AFC4-6F175D3DCCD1}">
              <a14:hiddenFill xmlns:a14="http://schemas.microsoft.com/office/drawing/2010/main">
                <a:solidFill>
                  <a:srgbClr val="2EA6EB"/>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lvl="0" algn="ctr">
              <a:lnSpc>
                <a:spcPct val="120000"/>
              </a:lnSpc>
            </a:pPr>
            <a:r>
              <a:rPr lang="zh-CN" altLang="en-US" sz="1000" dirty="0">
                <a:solidFill>
                  <a:prstClr val="white"/>
                </a:solidFill>
                <a:cs typeface="+mn-ea"/>
                <a:sym typeface="+mn-lt"/>
              </a:rPr>
              <a:t>添加标题文本</a:t>
            </a:r>
            <a:endParaRPr lang="en-US" altLang="zh-CN" sz="1000" dirty="0">
              <a:solidFill>
                <a:prstClr val="white"/>
              </a:solidFill>
              <a:cs typeface="+mn-ea"/>
              <a:sym typeface="+mn-lt"/>
            </a:endParaRPr>
          </a:p>
        </p:txBody>
      </p:sp>
      <p:sp>
        <p:nvSpPr>
          <p:cNvPr id="4" name="文本占位符 3"/>
          <p:cNvSpPr>
            <a:spLocks noGrp="1"/>
          </p:cNvSpPr>
          <p:nvPr>
            <p:ph type="body" sz="quarter" idx="10"/>
          </p:nvPr>
        </p:nvSpPr>
        <p:spPr/>
        <p:txBody>
          <a:bodyPr/>
          <a:lstStyle/>
          <a:p>
            <a:r>
              <a:rPr lang="zh-CN" altLang="en-US" dirty="0">
                <a:latin typeface="Impact" panose="020B0806030902050204" pitchFamily="34" charset="0"/>
                <a:cs typeface="+mn-ea"/>
                <a:sym typeface="Impact" panose="020B0806030902050204" pitchFamily="34" charset="0"/>
              </a:rPr>
              <a:t>点击输入标题</a:t>
            </a:r>
            <a:endParaRPr lang="zh-CN" altLang="en-US" dirty="0">
              <a:latin typeface="Impact" panose="020B0806030902050204" pitchFamily="34" charset="0"/>
              <a:cs typeface="+mn-ea"/>
              <a:sym typeface="Impact" panose="020B080603090205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5000">
        <p14:gallery dir="l"/>
      </p:transition>
    </mc:Choice>
    <mc:Fallback>
      <p:transition spd="slow" advClick="0"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300" fill="hold"/>
                                            <p:tgtEl>
                                              <p:spTgt spid="2"/>
                                            </p:tgtEl>
                                            <p:attrNameLst>
                                              <p:attrName>ppt_w</p:attrName>
                                            </p:attrNameLst>
                                          </p:cBhvr>
                                          <p:tavLst>
                                            <p:tav tm="0">
                                              <p:val>
                                                <p:fltVal val="0"/>
                                              </p:val>
                                            </p:tav>
                                            <p:tav tm="100000">
                                              <p:val>
                                                <p:strVal val="#ppt_w"/>
                                              </p:val>
                                            </p:tav>
                                          </p:tavLst>
                                        </p:anim>
                                        <p:anim calcmode="lin" valueType="num">
                                          <p:cBhvr>
                                            <p:cTn id="8" dur="300" fill="hold"/>
                                            <p:tgtEl>
                                              <p:spTgt spid="2"/>
                                            </p:tgtEl>
                                            <p:attrNameLst>
                                              <p:attrName>ppt_h</p:attrName>
                                            </p:attrNameLst>
                                          </p:cBhvr>
                                          <p:tavLst>
                                            <p:tav tm="0">
                                              <p:val>
                                                <p:fltVal val="0"/>
                                              </p:val>
                                            </p:tav>
                                            <p:tav tm="100000">
                                              <p:val>
                                                <p:strVal val="#ppt_h"/>
                                              </p:val>
                                            </p:tav>
                                          </p:tavLst>
                                        </p:anim>
                                        <p:animEffect transition="in" filter="fade">
                                          <p:cBhvr>
                                            <p:cTn id="9" dur="300"/>
                                            <p:tgtEl>
                                              <p:spTgt spid="2"/>
                                            </p:tgtEl>
                                          </p:cBhvr>
                                        </p:animEffect>
                                      </p:childTnLst>
                                    </p:cTn>
                                  </p:par>
                                  <p:par>
                                    <p:cTn id="10" presetID="2" presetClass="entr" presetSubtype="2" fill="hold" grpId="0" nodeType="withEffect" p14:presetBounceEnd="16000">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14:bounceEnd="16000">
                                          <p:cBhvr additive="base">
                                            <p:cTn id="12" dur="250" fill="hold"/>
                                            <p:tgtEl>
                                              <p:spTgt spid="37"/>
                                            </p:tgtEl>
                                            <p:attrNameLst>
                                              <p:attrName>ppt_x</p:attrName>
                                            </p:attrNameLst>
                                          </p:cBhvr>
                                          <p:tavLst>
                                            <p:tav tm="0">
                                              <p:val>
                                                <p:strVal val="1+#ppt_w/2"/>
                                              </p:val>
                                            </p:tav>
                                            <p:tav tm="100000">
                                              <p:val>
                                                <p:strVal val="#ppt_x"/>
                                              </p:val>
                                            </p:tav>
                                          </p:tavLst>
                                        </p:anim>
                                        <p:anim calcmode="lin" valueType="num" p14:bounceEnd="16000">
                                          <p:cBhvr additive="base">
                                            <p:cTn id="13" dur="250" fill="hold"/>
                                            <p:tgtEl>
                                              <p:spTgt spid="37"/>
                                            </p:tgtEl>
                                            <p:attrNameLst>
                                              <p:attrName>ppt_y</p:attrName>
                                            </p:attrNameLst>
                                          </p:cBhvr>
                                          <p:tavLst>
                                            <p:tav tm="0">
                                              <p:val>
                                                <p:strVal val="#ppt_y"/>
                                              </p:val>
                                            </p:tav>
                                            <p:tav tm="100000">
                                              <p:val>
                                                <p:strVal val="#ppt_y"/>
                                              </p:val>
                                            </p:tav>
                                          </p:tavLst>
                                        </p:anim>
                                      </p:childTnLst>
                                    </p:cTn>
                                  </p:par>
                                  <p:par>
                                    <p:cTn id="14" presetID="6" presetClass="emph" presetSubtype="0" autoRev="1" fill="hold" nodeType="withEffect">
                                      <p:stCondLst>
                                        <p:cond delay="300"/>
                                      </p:stCondLst>
                                      <p:childTnLst>
                                        <p:animScale>
                                          <p:cBhvr>
                                            <p:cTn id="15" dur="150" fill="hold"/>
                                            <p:tgtEl>
                                              <p:spTgt spid="2"/>
                                            </p:tgtEl>
                                          </p:cBhvr>
                                          <p:by x="120000" y="120000"/>
                                        </p:animScale>
                                      </p:childTnLst>
                                    </p:cTn>
                                  </p:par>
                                  <p:par>
                                    <p:cTn id="16" presetID="2" presetClass="entr" presetSubtype="4" fill="hold" grpId="0" nodeType="withEffect" p14:presetBounceEnd="16000">
                                      <p:stCondLst>
                                        <p:cond delay="600"/>
                                      </p:stCondLst>
                                      <p:childTnLst>
                                        <p:set>
                                          <p:cBhvr>
                                            <p:cTn id="17" dur="1" fill="hold">
                                              <p:stCondLst>
                                                <p:cond delay="0"/>
                                              </p:stCondLst>
                                            </p:cTn>
                                            <p:tgtEl>
                                              <p:spTgt spid="38"/>
                                            </p:tgtEl>
                                            <p:attrNameLst>
                                              <p:attrName>style.visibility</p:attrName>
                                            </p:attrNameLst>
                                          </p:cBhvr>
                                          <p:to>
                                            <p:strVal val="visible"/>
                                          </p:to>
                                        </p:set>
                                        <p:anim calcmode="lin" valueType="num" p14:bounceEnd="16000">
                                          <p:cBhvr additive="base">
                                            <p:cTn id="18" dur="250" fill="hold"/>
                                            <p:tgtEl>
                                              <p:spTgt spid="38"/>
                                            </p:tgtEl>
                                            <p:attrNameLst>
                                              <p:attrName>ppt_x</p:attrName>
                                            </p:attrNameLst>
                                          </p:cBhvr>
                                          <p:tavLst>
                                            <p:tav tm="0">
                                              <p:val>
                                                <p:strVal val="#ppt_x"/>
                                              </p:val>
                                            </p:tav>
                                            <p:tav tm="100000">
                                              <p:val>
                                                <p:strVal val="#ppt_x"/>
                                              </p:val>
                                            </p:tav>
                                          </p:tavLst>
                                        </p:anim>
                                        <p:anim calcmode="lin" valueType="num" p14:bounceEnd="16000">
                                          <p:cBhvr additive="base">
                                            <p:cTn id="19" dur="250" fill="hold"/>
                                            <p:tgtEl>
                                              <p:spTgt spid="38"/>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14:presetBounceEnd="16000">
                                      <p:stCondLst>
                                        <p:cond delay="700"/>
                                      </p:stCondLst>
                                      <p:childTnLst>
                                        <p:set>
                                          <p:cBhvr>
                                            <p:cTn id="21" dur="1" fill="hold">
                                              <p:stCondLst>
                                                <p:cond delay="0"/>
                                              </p:stCondLst>
                                            </p:cTn>
                                            <p:tgtEl>
                                              <p:spTgt spid="85"/>
                                            </p:tgtEl>
                                            <p:attrNameLst>
                                              <p:attrName>style.visibility</p:attrName>
                                            </p:attrNameLst>
                                          </p:cBhvr>
                                          <p:to>
                                            <p:strVal val="visible"/>
                                          </p:to>
                                        </p:set>
                                        <p:anim calcmode="lin" valueType="num" p14:bounceEnd="16000">
                                          <p:cBhvr additive="base">
                                            <p:cTn id="22" dur="250" fill="hold"/>
                                            <p:tgtEl>
                                              <p:spTgt spid="85"/>
                                            </p:tgtEl>
                                            <p:attrNameLst>
                                              <p:attrName>ppt_x</p:attrName>
                                            </p:attrNameLst>
                                          </p:cBhvr>
                                          <p:tavLst>
                                            <p:tav tm="0">
                                              <p:val>
                                                <p:strVal val="#ppt_x"/>
                                              </p:val>
                                            </p:tav>
                                            <p:tav tm="100000">
                                              <p:val>
                                                <p:strVal val="#ppt_x"/>
                                              </p:val>
                                            </p:tav>
                                          </p:tavLst>
                                        </p:anim>
                                        <p:anim calcmode="lin" valueType="num" p14:bounceEnd="16000">
                                          <p:cBhvr additive="base">
                                            <p:cTn id="23" dur="250" fill="hold"/>
                                            <p:tgtEl>
                                              <p:spTgt spid="85"/>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14:presetBounceEnd="16000">
                                      <p:stCondLst>
                                        <p:cond delay="800"/>
                                      </p:stCondLst>
                                      <p:childTnLst>
                                        <p:set>
                                          <p:cBhvr>
                                            <p:cTn id="25" dur="1" fill="hold">
                                              <p:stCondLst>
                                                <p:cond delay="0"/>
                                              </p:stCondLst>
                                            </p:cTn>
                                            <p:tgtEl>
                                              <p:spTgt spid="80"/>
                                            </p:tgtEl>
                                            <p:attrNameLst>
                                              <p:attrName>style.visibility</p:attrName>
                                            </p:attrNameLst>
                                          </p:cBhvr>
                                          <p:to>
                                            <p:strVal val="visible"/>
                                          </p:to>
                                        </p:set>
                                        <p:anim calcmode="lin" valueType="num" p14:bounceEnd="16000">
                                          <p:cBhvr additive="base">
                                            <p:cTn id="26" dur="250" fill="hold"/>
                                            <p:tgtEl>
                                              <p:spTgt spid="80"/>
                                            </p:tgtEl>
                                            <p:attrNameLst>
                                              <p:attrName>ppt_x</p:attrName>
                                            </p:attrNameLst>
                                          </p:cBhvr>
                                          <p:tavLst>
                                            <p:tav tm="0">
                                              <p:val>
                                                <p:strVal val="#ppt_x"/>
                                              </p:val>
                                            </p:tav>
                                            <p:tav tm="100000">
                                              <p:val>
                                                <p:strVal val="#ppt_x"/>
                                              </p:val>
                                            </p:tav>
                                          </p:tavLst>
                                        </p:anim>
                                        <p:anim calcmode="lin" valueType="num" p14:bounceEnd="16000">
                                          <p:cBhvr additive="base">
                                            <p:cTn id="27" dur="250" fill="hold"/>
                                            <p:tgtEl>
                                              <p:spTgt spid="80"/>
                                            </p:tgtEl>
                                            <p:attrNameLst>
                                              <p:attrName>ppt_y</p:attrName>
                                            </p:attrNameLst>
                                          </p:cBhvr>
                                          <p:tavLst>
                                            <p:tav tm="0">
                                              <p:val>
                                                <p:strVal val="1+#ppt_h/2"/>
                                              </p:val>
                                            </p:tav>
                                            <p:tav tm="100000">
                                              <p:val>
                                                <p:strVal val="#ppt_y"/>
                                              </p:val>
                                            </p:tav>
                                          </p:tavLst>
                                        </p:anim>
                                      </p:childTnLst>
                                    </p:cTn>
                                  </p:par>
                                </p:childTnLst>
                              </p:cTn>
                            </p:par>
                            <p:par>
                              <p:cTn id="28" fill="hold">
                                <p:stCondLst>
                                  <p:cond delay="500"/>
                                </p:stCondLst>
                                <p:childTnLst>
                                  <p:par>
                                    <p:cTn id="29" presetID="53" presetClass="entr" presetSubtype="16"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p:cTn id="31" dur="300" fill="hold"/>
                                            <p:tgtEl>
                                              <p:spTgt spid="3"/>
                                            </p:tgtEl>
                                            <p:attrNameLst>
                                              <p:attrName>ppt_w</p:attrName>
                                            </p:attrNameLst>
                                          </p:cBhvr>
                                          <p:tavLst>
                                            <p:tav tm="0">
                                              <p:val>
                                                <p:fltVal val="0"/>
                                              </p:val>
                                            </p:tav>
                                            <p:tav tm="100000">
                                              <p:val>
                                                <p:strVal val="#ppt_w"/>
                                              </p:val>
                                            </p:tav>
                                          </p:tavLst>
                                        </p:anim>
                                        <p:anim calcmode="lin" valueType="num">
                                          <p:cBhvr>
                                            <p:cTn id="32" dur="300" fill="hold"/>
                                            <p:tgtEl>
                                              <p:spTgt spid="3"/>
                                            </p:tgtEl>
                                            <p:attrNameLst>
                                              <p:attrName>ppt_h</p:attrName>
                                            </p:attrNameLst>
                                          </p:cBhvr>
                                          <p:tavLst>
                                            <p:tav tm="0">
                                              <p:val>
                                                <p:fltVal val="0"/>
                                              </p:val>
                                            </p:tav>
                                            <p:tav tm="100000">
                                              <p:val>
                                                <p:strVal val="#ppt_h"/>
                                              </p:val>
                                            </p:tav>
                                          </p:tavLst>
                                        </p:anim>
                                        <p:animEffect transition="in" filter="fade">
                                          <p:cBhvr>
                                            <p:cTn id="33" dur="300"/>
                                            <p:tgtEl>
                                              <p:spTgt spid="3"/>
                                            </p:tgtEl>
                                          </p:cBhvr>
                                        </p:animEffect>
                                      </p:childTnLst>
                                    </p:cTn>
                                  </p:par>
                                  <p:par>
                                    <p:cTn id="34" presetID="6" presetClass="emph" presetSubtype="0" autoRev="1" fill="hold" nodeType="withEffect">
                                      <p:stCondLst>
                                        <p:cond delay="300"/>
                                      </p:stCondLst>
                                      <p:childTnLst>
                                        <p:animScale>
                                          <p:cBhvr>
                                            <p:cTn id="35" dur="150" fill="hold"/>
                                            <p:tgtEl>
                                              <p:spTgt spid="3"/>
                                            </p:tgtEl>
                                          </p:cBhvr>
                                          <p:by x="120000" y="120000"/>
                                        </p:animScale>
                                      </p:childTnLst>
                                    </p:cTn>
                                  </p:par>
                                  <p:par>
                                    <p:cTn id="36" presetID="2" presetClass="entr" presetSubtype="4" fill="hold" grpId="0" nodeType="withEffect" p14:presetBounceEnd="16000">
                                      <p:stCondLst>
                                        <p:cond delay="600"/>
                                      </p:stCondLst>
                                      <p:childTnLst>
                                        <p:set>
                                          <p:cBhvr>
                                            <p:cTn id="37" dur="1" fill="hold">
                                              <p:stCondLst>
                                                <p:cond delay="0"/>
                                              </p:stCondLst>
                                            </p:cTn>
                                            <p:tgtEl>
                                              <p:spTgt spid="40"/>
                                            </p:tgtEl>
                                            <p:attrNameLst>
                                              <p:attrName>style.visibility</p:attrName>
                                            </p:attrNameLst>
                                          </p:cBhvr>
                                          <p:to>
                                            <p:strVal val="visible"/>
                                          </p:to>
                                        </p:set>
                                        <p:anim calcmode="lin" valueType="num" p14:bounceEnd="16000">
                                          <p:cBhvr additive="base">
                                            <p:cTn id="38" dur="250" fill="hold"/>
                                            <p:tgtEl>
                                              <p:spTgt spid="40"/>
                                            </p:tgtEl>
                                            <p:attrNameLst>
                                              <p:attrName>ppt_x</p:attrName>
                                            </p:attrNameLst>
                                          </p:cBhvr>
                                          <p:tavLst>
                                            <p:tav tm="0">
                                              <p:val>
                                                <p:strVal val="#ppt_x"/>
                                              </p:val>
                                            </p:tav>
                                            <p:tav tm="100000">
                                              <p:val>
                                                <p:strVal val="#ppt_x"/>
                                              </p:val>
                                            </p:tav>
                                          </p:tavLst>
                                        </p:anim>
                                        <p:anim calcmode="lin" valueType="num" p14:bounceEnd="16000">
                                          <p:cBhvr additive="base">
                                            <p:cTn id="39" dur="250" fill="hold"/>
                                            <p:tgtEl>
                                              <p:spTgt spid="40"/>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14:presetBounceEnd="16000">
                                      <p:stCondLst>
                                        <p:cond delay="650"/>
                                      </p:stCondLst>
                                      <p:childTnLst>
                                        <p:set>
                                          <p:cBhvr>
                                            <p:cTn id="41" dur="1" fill="hold">
                                              <p:stCondLst>
                                                <p:cond delay="0"/>
                                              </p:stCondLst>
                                            </p:cTn>
                                            <p:tgtEl>
                                              <p:spTgt spid="88"/>
                                            </p:tgtEl>
                                            <p:attrNameLst>
                                              <p:attrName>style.visibility</p:attrName>
                                            </p:attrNameLst>
                                          </p:cBhvr>
                                          <p:to>
                                            <p:strVal val="visible"/>
                                          </p:to>
                                        </p:set>
                                        <p:anim calcmode="lin" valueType="num" p14:bounceEnd="16000">
                                          <p:cBhvr additive="base">
                                            <p:cTn id="42" dur="250" fill="hold"/>
                                            <p:tgtEl>
                                              <p:spTgt spid="88"/>
                                            </p:tgtEl>
                                            <p:attrNameLst>
                                              <p:attrName>ppt_x</p:attrName>
                                            </p:attrNameLst>
                                          </p:cBhvr>
                                          <p:tavLst>
                                            <p:tav tm="0">
                                              <p:val>
                                                <p:strVal val="#ppt_x"/>
                                              </p:val>
                                            </p:tav>
                                            <p:tav tm="100000">
                                              <p:val>
                                                <p:strVal val="#ppt_x"/>
                                              </p:val>
                                            </p:tav>
                                          </p:tavLst>
                                        </p:anim>
                                        <p:anim calcmode="lin" valueType="num" p14:bounceEnd="16000">
                                          <p:cBhvr additive="base">
                                            <p:cTn id="43" dur="250" fill="hold"/>
                                            <p:tgtEl>
                                              <p:spTgt spid="88"/>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14:presetBounceEnd="16000">
                                      <p:stCondLst>
                                        <p:cond delay="750"/>
                                      </p:stCondLst>
                                      <p:childTnLst>
                                        <p:set>
                                          <p:cBhvr>
                                            <p:cTn id="45" dur="1" fill="hold">
                                              <p:stCondLst>
                                                <p:cond delay="0"/>
                                              </p:stCondLst>
                                            </p:cTn>
                                            <p:tgtEl>
                                              <p:spTgt spid="83"/>
                                            </p:tgtEl>
                                            <p:attrNameLst>
                                              <p:attrName>style.visibility</p:attrName>
                                            </p:attrNameLst>
                                          </p:cBhvr>
                                          <p:to>
                                            <p:strVal val="visible"/>
                                          </p:to>
                                        </p:set>
                                        <p:anim calcmode="lin" valueType="num" p14:bounceEnd="16000">
                                          <p:cBhvr additive="base">
                                            <p:cTn id="46" dur="250" fill="hold"/>
                                            <p:tgtEl>
                                              <p:spTgt spid="83"/>
                                            </p:tgtEl>
                                            <p:attrNameLst>
                                              <p:attrName>ppt_x</p:attrName>
                                            </p:attrNameLst>
                                          </p:cBhvr>
                                          <p:tavLst>
                                            <p:tav tm="0">
                                              <p:val>
                                                <p:strVal val="#ppt_x"/>
                                              </p:val>
                                            </p:tav>
                                            <p:tav tm="100000">
                                              <p:val>
                                                <p:strVal val="#ppt_x"/>
                                              </p:val>
                                            </p:tav>
                                          </p:tavLst>
                                        </p:anim>
                                        <p:anim calcmode="lin" valueType="num" p14:bounceEnd="16000">
                                          <p:cBhvr additive="base">
                                            <p:cTn id="47" dur="250" fill="hold"/>
                                            <p:tgtEl>
                                              <p:spTgt spid="83"/>
                                            </p:tgtEl>
                                            <p:attrNameLst>
                                              <p:attrName>ppt_y</p:attrName>
                                            </p:attrNameLst>
                                          </p:cBhvr>
                                          <p:tavLst>
                                            <p:tav tm="0">
                                              <p:val>
                                                <p:strVal val="1+#ppt_h/2"/>
                                              </p:val>
                                            </p:tav>
                                            <p:tav tm="100000">
                                              <p:val>
                                                <p:strVal val="#ppt_y"/>
                                              </p:val>
                                            </p:tav>
                                          </p:tavLst>
                                        </p:anim>
                                      </p:childTnLst>
                                    </p:cTn>
                                  </p:par>
                                </p:childTnLst>
                              </p:cTn>
                            </p:par>
                            <p:par>
                              <p:cTn id="48" fill="hold">
                                <p:stCondLst>
                                  <p:cond delay="1000"/>
                                </p:stCondLst>
                                <p:childTnLst>
                                  <p:par>
                                    <p:cTn id="49" presetID="53" presetClass="entr" presetSubtype="16" fill="hold" nodeType="afterEffect">
                                      <p:stCondLst>
                                        <p:cond delay="0"/>
                                      </p:stCondLst>
                                      <p:childTnLst>
                                        <p:set>
                                          <p:cBhvr>
                                            <p:cTn id="50" dur="1" fill="hold">
                                              <p:stCondLst>
                                                <p:cond delay="0"/>
                                              </p:stCondLst>
                                            </p:cTn>
                                            <p:tgtEl>
                                              <p:spTgt spid="5"/>
                                            </p:tgtEl>
                                            <p:attrNameLst>
                                              <p:attrName>style.visibility</p:attrName>
                                            </p:attrNameLst>
                                          </p:cBhvr>
                                          <p:to>
                                            <p:strVal val="visible"/>
                                          </p:to>
                                        </p:set>
                                        <p:anim calcmode="lin" valueType="num">
                                          <p:cBhvr>
                                            <p:cTn id="51" dur="300" fill="hold"/>
                                            <p:tgtEl>
                                              <p:spTgt spid="5"/>
                                            </p:tgtEl>
                                            <p:attrNameLst>
                                              <p:attrName>ppt_w</p:attrName>
                                            </p:attrNameLst>
                                          </p:cBhvr>
                                          <p:tavLst>
                                            <p:tav tm="0">
                                              <p:val>
                                                <p:fltVal val="0"/>
                                              </p:val>
                                            </p:tav>
                                            <p:tav tm="100000">
                                              <p:val>
                                                <p:strVal val="#ppt_w"/>
                                              </p:val>
                                            </p:tav>
                                          </p:tavLst>
                                        </p:anim>
                                        <p:anim calcmode="lin" valueType="num">
                                          <p:cBhvr>
                                            <p:cTn id="52" dur="300" fill="hold"/>
                                            <p:tgtEl>
                                              <p:spTgt spid="5"/>
                                            </p:tgtEl>
                                            <p:attrNameLst>
                                              <p:attrName>ppt_h</p:attrName>
                                            </p:attrNameLst>
                                          </p:cBhvr>
                                          <p:tavLst>
                                            <p:tav tm="0">
                                              <p:val>
                                                <p:fltVal val="0"/>
                                              </p:val>
                                            </p:tav>
                                            <p:tav tm="100000">
                                              <p:val>
                                                <p:strVal val="#ppt_h"/>
                                              </p:val>
                                            </p:tav>
                                          </p:tavLst>
                                        </p:anim>
                                        <p:animEffect transition="in" filter="fade">
                                          <p:cBhvr>
                                            <p:cTn id="53" dur="300"/>
                                            <p:tgtEl>
                                              <p:spTgt spid="5"/>
                                            </p:tgtEl>
                                          </p:cBhvr>
                                        </p:animEffect>
                                      </p:childTnLst>
                                    </p:cTn>
                                  </p:par>
                                  <p:par>
                                    <p:cTn id="54" presetID="6" presetClass="emph" presetSubtype="0" autoRev="1" fill="hold" nodeType="withEffect">
                                      <p:stCondLst>
                                        <p:cond delay="300"/>
                                      </p:stCondLst>
                                      <p:childTnLst>
                                        <p:animScale>
                                          <p:cBhvr>
                                            <p:cTn id="55" dur="150" fill="hold"/>
                                            <p:tgtEl>
                                              <p:spTgt spid="5"/>
                                            </p:tgtEl>
                                          </p:cBhvr>
                                          <p:by x="120000" y="120000"/>
                                        </p:animScale>
                                      </p:childTnLst>
                                    </p:cTn>
                                  </p:par>
                                  <p:par>
                                    <p:cTn id="56" presetID="2" presetClass="entr" presetSubtype="4" fill="hold" grpId="0" nodeType="withEffect" p14:presetBounceEnd="16000">
                                      <p:stCondLst>
                                        <p:cond delay="600"/>
                                      </p:stCondLst>
                                      <p:childTnLst>
                                        <p:set>
                                          <p:cBhvr>
                                            <p:cTn id="57" dur="1" fill="hold">
                                              <p:stCondLst>
                                                <p:cond delay="0"/>
                                              </p:stCondLst>
                                            </p:cTn>
                                            <p:tgtEl>
                                              <p:spTgt spid="42"/>
                                            </p:tgtEl>
                                            <p:attrNameLst>
                                              <p:attrName>style.visibility</p:attrName>
                                            </p:attrNameLst>
                                          </p:cBhvr>
                                          <p:to>
                                            <p:strVal val="visible"/>
                                          </p:to>
                                        </p:set>
                                        <p:anim calcmode="lin" valueType="num" p14:bounceEnd="16000">
                                          <p:cBhvr additive="base">
                                            <p:cTn id="58" dur="250" fill="hold"/>
                                            <p:tgtEl>
                                              <p:spTgt spid="42"/>
                                            </p:tgtEl>
                                            <p:attrNameLst>
                                              <p:attrName>ppt_x</p:attrName>
                                            </p:attrNameLst>
                                          </p:cBhvr>
                                          <p:tavLst>
                                            <p:tav tm="0">
                                              <p:val>
                                                <p:strVal val="#ppt_x"/>
                                              </p:val>
                                            </p:tav>
                                            <p:tav tm="100000">
                                              <p:val>
                                                <p:strVal val="#ppt_x"/>
                                              </p:val>
                                            </p:tav>
                                          </p:tavLst>
                                        </p:anim>
                                        <p:anim calcmode="lin" valueType="num" p14:bounceEnd="16000">
                                          <p:cBhvr additive="base">
                                            <p:cTn id="59" dur="250" fill="hold"/>
                                            <p:tgtEl>
                                              <p:spTgt spid="42"/>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14:presetBounceEnd="16000">
                                      <p:stCondLst>
                                        <p:cond delay="650"/>
                                      </p:stCondLst>
                                      <p:childTnLst>
                                        <p:set>
                                          <p:cBhvr>
                                            <p:cTn id="61" dur="1" fill="hold">
                                              <p:stCondLst>
                                                <p:cond delay="0"/>
                                              </p:stCondLst>
                                            </p:cTn>
                                            <p:tgtEl>
                                              <p:spTgt spid="86"/>
                                            </p:tgtEl>
                                            <p:attrNameLst>
                                              <p:attrName>style.visibility</p:attrName>
                                            </p:attrNameLst>
                                          </p:cBhvr>
                                          <p:to>
                                            <p:strVal val="visible"/>
                                          </p:to>
                                        </p:set>
                                        <p:anim calcmode="lin" valueType="num" p14:bounceEnd="16000">
                                          <p:cBhvr additive="base">
                                            <p:cTn id="62" dur="250" fill="hold"/>
                                            <p:tgtEl>
                                              <p:spTgt spid="86"/>
                                            </p:tgtEl>
                                            <p:attrNameLst>
                                              <p:attrName>ppt_x</p:attrName>
                                            </p:attrNameLst>
                                          </p:cBhvr>
                                          <p:tavLst>
                                            <p:tav tm="0">
                                              <p:val>
                                                <p:strVal val="#ppt_x"/>
                                              </p:val>
                                            </p:tav>
                                            <p:tav tm="100000">
                                              <p:val>
                                                <p:strVal val="#ppt_x"/>
                                              </p:val>
                                            </p:tav>
                                          </p:tavLst>
                                        </p:anim>
                                        <p:anim calcmode="lin" valueType="num" p14:bounceEnd="16000">
                                          <p:cBhvr additive="base">
                                            <p:cTn id="63" dur="250" fill="hold"/>
                                            <p:tgtEl>
                                              <p:spTgt spid="86"/>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14:presetBounceEnd="16000">
                                      <p:stCondLst>
                                        <p:cond delay="750"/>
                                      </p:stCondLst>
                                      <p:childTnLst>
                                        <p:set>
                                          <p:cBhvr>
                                            <p:cTn id="65" dur="1" fill="hold">
                                              <p:stCondLst>
                                                <p:cond delay="0"/>
                                              </p:stCondLst>
                                            </p:cTn>
                                            <p:tgtEl>
                                              <p:spTgt spid="81"/>
                                            </p:tgtEl>
                                            <p:attrNameLst>
                                              <p:attrName>style.visibility</p:attrName>
                                            </p:attrNameLst>
                                          </p:cBhvr>
                                          <p:to>
                                            <p:strVal val="visible"/>
                                          </p:to>
                                        </p:set>
                                        <p:anim calcmode="lin" valueType="num" p14:bounceEnd="16000">
                                          <p:cBhvr additive="base">
                                            <p:cTn id="66" dur="250" fill="hold"/>
                                            <p:tgtEl>
                                              <p:spTgt spid="81"/>
                                            </p:tgtEl>
                                            <p:attrNameLst>
                                              <p:attrName>ppt_x</p:attrName>
                                            </p:attrNameLst>
                                          </p:cBhvr>
                                          <p:tavLst>
                                            <p:tav tm="0">
                                              <p:val>
                                                <p:strVal val="#ppt_x"/>
                                              </p:val>
                                            </p:tav>
                                            <p:tav tm="100000">
                                              <p:val>
                                                <p:strVal val="#ppt_x"/>
                                              </p:val>
                                            </p:tav>
                                          </p:tavLst>
                                        </p:anim>
                                        <p:anim calcmode="lin" valueType="num" p14:bounceEnd="16000">
                                          <p:cBhvr additive="base">
                                            <p:cTn id="67" dur="250" fill="hold"/>
                                            <p:tgtEl>
                                              <p:spTgt spid="81"/>
                                            </p:tgtEl>
                                            <p:attrNameLst>
                                              <p:attrName>ppt_y</p:attrName>
                                            </p:attrNameLst>
                                          </p:cBhvr>
                                          <p:tavLst>
                                            <p:tav tm="0">
                                              <p:val>
                                                <p:strVal val="1+#ppt_h/2"/>
                                              </p:val>
                                            </p:tav>
                                            <p:tav tm="100000">
                                              <p:val>
                                                <p:strVal val="#ppt_y"/>
                                              </p:val>
                                            </p:tav>
                                          </p:tavLst>
                                        </p:anim>
                                      </p:childTnLst>
                                    </p:cTn>
                                  </p:par>
                                </p:childTnLst>
                              </p:cTn>
                            </p:par>
                            <p:par>
                              <p:cTn id="68" fill="hold">
                                <p:stCondLst>
                                  <p:cond delay="1500"/>
                                </p:stCondLst>
                                <p:childTnLst>
                                  <p:par>
                                    <p:cTn id="69" presetID="53" presetClass="entr" presetSubtype="16" fill="hold" nodeType="afterEffect">
                                      <p:stCondLst>
                                        <p:cond delay="0"/>
                                      </p:stCondLst>
                                      <p:childTnLst>
                                        <p:set>
                                          <p:cBhvr>
                                            <p:cTn id="70" dur="1" fill="hold">
                                              <p:stCondLst>
                                                <p:cond delay="0"/>
                                              </p:stCondLst>
                                            </p:cTn>
                                            <p:tgtEl>
                                              <p:spTgt spid="6"/>
                                            </p:tgtEl>
                                            <p:attrNameLst>
                                              <p:attrName>style.visibility</p:attrName>
                                            </p:attrNameLst>
                                          </p:cBhvr>
                                          <p:to>
                                            <p:strVal val="visible"/>
                                          </p:to>
                                        </p:set>
                                        <p:anim calcmode="lin" valueType="num">
                                          <p:cBhvr>
                                            <p:cTn id="71" dur="300" fill="hold"/>
                                            <p:tgtEl>
                                              <p:spTgt spid="6"/>
                                            </p:tgtEl>
                                            <p:attrNameLst>
                                              <p:attrName>ppt_w</p:attrName>
                                            </p:attrNameLst>
                                          </p:cBhvr>
                                          <p:tavLst>
                                            <p:tav tm="0">
                                              <p:val>
                                                <p:fltVal val="0"/>
                                              </p:val>
                                            </p:tav>
                                            <p:tav tm="100000">
                                              <p:val>
                                                <p:strVal val="#ppt_w"/>
                                              </p:val>
                                            </p:tav>
                                          </p:tavLst>
                                        </p:anim>
                                        <p:anim calcmode="lin" valueType="num">
                                          <p:cBhvr>
                                            <p:cTn id="72" dur="300" fill="hold"/>
                                            <p:tgtEl>
                                              <p:spTgt spid="6"/>
                                            </p:tgtEl>
                                            <p:attrNameLst>
                                              <p:attrName>ppt_h</p:attrName>
                                            </p:attrNameLst>
                                          </p:cBhvr>
                                          <p:tavLst>
                                            <p:tav tm="0">
                                              <p:val>
                                                <p:fltVal val="0"/>
                                              </p:val>
                                            </p:tav>
                                            <p:tav tm="100000">
                                              <p:val>
                                                <p:strVal val="#ppt_h"/>
                                              </p:val>
                                            </p:tav>
                                          </p:tavLst>
                                        </p:anim>
                                        <p:animEffect transition="in" filter="fade">
                                          <p:cBhvr>
                                            <p:cTn id="73" dur="300"/>
                                            <p:tgtEl>
                                              <p:spTgt spid="6"/>
                                            </p:tgtEl>
                                          </p:cBhvr>
                                        </p:animEffect>
                                      </p:childTnLst>
                                    </p:cTn>
                                  </p:par>
                                  <p:par>
                                    <p:cTn id="74" presetID="6" presetClass="emph" presetSubtype="0" autoRev="1" fill="hold" nodeType="withEffect">
                                      <p:stCondLst>
                                        <p:cond delay="300"/>
                                      </p:stCondLst>
                                      <p:childTnLst>
                                        <p:animScale>
                                          <p:cBhvr>
                                            <p:cTn id="75" dur="150" fill="hold"/>
                                            <p:tgtEl>
                                              <p:spTgt spid="6"/>
                                            </p:tgtEl>
                                          </p:cBhvr>
                                          <p:by x="120000" y="120000"/>
                                        </p:animScale>
                                      </p:childTnLst>
                                    </p:cTn>
                                  </p:par>
                                  <p:par>
                                    <p:cTn id="76" presetID="2" presetClass="entr" presetSubtype="4" fill="hold" grpId="0" nodeType="withEffect" p14:presetBounceEnd="16000">
                                      <p:stCondLst>
                                        <p:cond delay="600"/>
                                      </p:stCondLst>
                                      <p:childTnLst>
                                        <p:set>
                                          <p:cBhvr>
                                            <p:cTn id="77" dur="1" fill="hold">
                                              <p:stCondLst>
                                                <p:cond delay="0"/>
                                              </p:stCondLst>
                                            </p:cTn>
                                            <p:tgtEl>
                                              <p:spTgt spid="44"/>
                                            </p:tgtEl>
                                            <p:attrNameLst>
                                              <p:attrName>style.visibility</p:attrName>
                                            </p:attrNameLst>
                                          </p:cBhvr>
                                          <p:to>
                                            <p:strVal val="visible"/>
                                          </p:to>
                                        </p:set>
                                        <p:anim calcmode="lin" valueType="num" p14:bounceEnd="16000">
                                          <p:cBhvr additive="base">
                                            <p:cTn id="78" dur="250" fill="hold"/>
                                            <p:tgtEl>
                                              <p:spTgt spid="44"/>
                                            </p:tgtEl>
                                            <p:attrNameLst>
                                              <p:attrName>ppt_x</p:attrName>
                                            </p:attrNameLst>
                                          </p:cBhvr>
                                          <p:tavLst>
                                            <p:tav tm="0">
                                              <p:val>
                                                <p:strVal val="#ppt_x"/>
                                              </p:val>
                                            </p:tav>
                                            <p:tav tm="100000">
                                              <p:val>
                                                <p:strVal val="#ppt_x"/>
                                              </p:val>
                                            </p:tav>
                                          </p:tavLst>
                                        </p:anim>
                                        <p:anim calcmode="lin" valueType="num" p14:bounceEnd="16000">
                                          <p:cBhvr additive="base">
                                            <p:cTn id="79" dur="250" fill="hold"/>
                                            <p:tgtEl>
                                              <p:spTgt spid="44"/>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14:presetBounceEnd="16000">
                                      <p:stCondLst>
                                        <p:cond delay="650"/>
                                      </p:stCondLst>
                                      <p:childTnLst>
                                        <p:set>
                                          <p:cBhvr>
                                            <p:cTn id="81" dur="1" fill="hold">
                                              <p:stCondLst>
                                                <p:cond delay="0"/>
                                              </p:stCondLst>
                                            </p:cTn>
                                            <p:tgtEl>
                                              <p:spTgt spid="89"/>
                                            </p:tgtEl>
                                            <p:attrNameLst>
                                              <p:attrName>style.visibility</p:attrName>
                                            </p:attrNameLst>
                                          </p:cBhvr>
                                          <p:to>
                                            <p:strVal val="visible"/>
                                          </p:to>
                                        </p:set>
                                        <p:anim calcmode="lin" valueType="num" p14:bounceEnd="16000">
                                          <p:cBhvr additive="base">
                                            <p:cTn id="82" dur="250" fill="hold"/>
                                            <p:tgtEl>
                                              <p:spTgt spid="89"/>
                                            </p:tgtEl>
                                            <p:attrNameLst>
                                              <p:attrName>ppt_x</p:attrName>
                                            </p:attrNameLst>
                                          </p:cBhvr>
                                          <p:tavLst>
                                            <p:tav tm="0">
                                              <p:val>
                                                <p:strVal val="#ppt_x"/>
                                              </p:val>
                                            </p:tav>
                                            <p:tav tm="100000">
                                              <p:val>
                                                <p:strVal val="#ppt_x"/>
                                              </p:val>
                                            </p:tav>
                                          </p:tavLst>
                                        </p:anim>
                                        <p:anim calcmode="lin" valueType="num" p14:bounceEnd="16000">
                                          <p:cBhvr additive="base">
                                            <p:cTn id="83" dur="250" fill="hold"/>
                                            <p:tgtEl>
                                              <p:spTgt spid="89"/>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14:presetBounceEnd="16000">
                                      <p:stCondLst>
                                        <p:cond delay="750"/>
                                      </p:stCondLst>
                                      <p:childTnLst>
                                        <p:set>
                                          <p:cBhvr>
                                            <p:cTn id="85" dur="1" fill="hold">
                                              <p:stCondLst>
                                                <p:cond delay="0"/>
                                              </p:stCondLst>
                                            </p:cTn>
                                            <p:tgtEl>
                                              <p:spTgt spid="84"/>
                                            </p:tgtEl>
                                            <p:attrNameLst>
                                              <p:attrName>style.visibility</p:attrName>
                                            </p:attrNameLst>
                                          </p:cBhvr>
                                          <p:to>
                                            <p:strVal val="visible"/>
                                          </p:to>
                                        </p:set>
                                        <p:anim calcmode="lin" valueType="num" p14:bounceEnd="16000">
                                          <p:cBhvr additive="base">
                                            <p:cTn id="86" dur="250" fill="hold"/>
                                            <p:tgtEl>
                                              <p:spTgt spid="84"/>
                                            </p:tgtEl>
                                            <p:attrNameLst>
                                              <p:attrName>ppt_x</p:attrName>
                                            </p:attrNameLst>
                                          </p:cBhvr>
                                          <p:tavLst>
                                            <p:tav tm="0">
                                              <p:val>
                                                <p:strVal val="#ppt_x"/>
                                              </p:val>
                                            </p:tav>
                                            <p:tav tm="100000">
                                              <p:val>
                                                <p:strVal val="#ppt_x"/>
                                              </p:val>
                                            </p:tav>
                                          </p:tavLst>
                                        </p:anim>
                                        <p:anim calcmode="lin" valueType="num" p14:bounceEnd="16000">
                                          <p:cBhvr additive="base">
                                            <p:cTn id="87" dur="250" fill="hold"/>
                                            <p:tgtEl>
                                              <p:spTgt spid="84"/>
                                            </p:tgtEl>
                                            <p:attrNameLst>
                                              <p:attrName>ppt_y</p:attrName>
                                            </p:attrNameLst>
                                          </p:cBhvr>
                                          <p:tavLst>
                                            <p:tav tm="0">
                                              <p:val>
                                                <p:strVal val="1+#ppt_h/2"/>
                                              </p:val>
                                            </p:tav>
                                            <p:tav tm="100000">
                                              <p:val>
                                                <p:strVal val="#ppt_y"/>
                                              </p:val>
                                            </p:tav>
                                          </p:tavLst>
                                        </p:anim>
                                      </p:childTnLst>
                                    </p:cTn>
                                  </p:par>
                                </p:childTnLst>
                              </p:cTn>
                            </p:par>
                            <p:par>
                              <p:cTn id="88" fill="hold">
                                <p:stCondLst>
                                  <p:cond delay="2000"/>
                                </p:stCondLst>
                                <p:childTnLst>
                                  <p:par>
                                    <p:cTn id="89" presetID="53" presetClass="entr" presetSubtype="16" fill="hold" nodeType="afterEffect">
                                      <p:stCondLst>
                                        <p:cond delay="0"/>
                                      </p:stCondLst>
                                      <p:childTnLst>
                                        <p:set>
                                          <p:cBhvr>
                                            <p:cTn id="90" dur="1" fill="hold">
                                              <p:stCondLst>
                                                <p:cond delay="0"/>
                                              </p:stCondLst>
                                            </p:cTn>
                                            <p:tgtEl>
                                              <p:spTgt spid="7"/>
                                            </p:tgtEl>
                                            <p:attrNameLst>
                                              <p:attrName>style.visibility</p:attrName>
                                            </p:attrNameLst>
                                          </p:cBhvr>
                                          <p:to>
                                            <p:strVal val="visible"/>
                                          </p:to>
                                        </p:set>
                                        <p:anim calcmode="lin" valueType="num">
                                          <p:cBhvr>
                                            <p:cTn id="91" dur="300" fill="hold"/>
                                            <p:tgtEl>
                                              <p:spTgt spid="7"/>
                                            </p:tgtEl>
                                            <p:attrNameLst>
                                              <p:attrName>ppt_w</p:attrName>
                                            </p:attrNameLst>
                                          </p:cBhvr>
                                          <p:tavLst>
                                            <p:tav tm="0">
                                              <p:val>
                                                <p:fltVal val="0"/>
                                              </p:val>
                                            </p:tav>
                                            <p:tav tm="100000">
                                              <p:val>
                                                <p:strVal val="#ppt_w"/>
                                              </p:val>
                                            </p:tav>
                                          </p:tavLst>
                                        </p:anim>
                                        <p:anim calcmode="lin" valueType="num">
                                          <p:cBhvr>
                                            <p:cTn id="92" dur="300" fill="hold"/>
                                            <p:tgtEl>
                                              <p:spTgt spid="7"/>
                                            </p:tgtEl>
                                            <p:attrNameLst>
                                              <p:attrName>ppt_h</p:attrName>
                                            </p:attrNameLst>
                                          </p:cBhvr>
                                          <p:tavLst>
                                            <p:tav tm="0">
                                              <p:val>
                                                <p:fltVal val="0"/>
                                              </p:val>
                                            </p:tav>
                                            <p:tav tm="100000">
                                              <p:val>
                                                <p:strVal val="#ppt_h"/>
                                              </p:val>
                                            </p:tav>
                                          </p:tavLst>
                                        </p:anim>
                                        <p:animEffect transition="in" filter="fade">
                                          <p:cBhvr>
                                            <p:cTn id="93" dur="300"/>
                                            <p:tgtEl>
                                              <p:spTgt spid="7"/>
                                            </p:tgtEl>
                                          </p:cBhvr>
                                        </p:animEffect>
                                      </p:childTnLst>
                                    </p:cTn>
                                  </p:par>
                                  <p:par>
                                    <p:cTn id="94" presetID="6" presetClass="emph" presetSubtype="0" autoRev="1" fill="hold" nodeType="withEffect">
                                      <p:stCondLst>
                                        <p:cond delay="300"/>
                                      </p:stCondLst>
                                      <p:childTnLst>
                                        <p:animScale>
                                          <p:cBhvr>
                                            <p:cTn id="95" dur="150" fill="hold"/>
                                            <p:tgtEl>
                                              <p:spTgt spid="7"/>
                                            </p:tgtEl>
                                          </p:cBhvr>
                                          <p:by x="120000" y="120000"/>
                                        </p:animScale>
                                      </p:childTnLst>
                                    </p:cTn>
                                  </p:par>
                                  <p:par>
                                    <p:cTn id="96" presetID="2" presetClass="entr" presetSubtype="4" fill="hold" grpId="0" nodeType="withEffect" p14:presetBounceEnd="16000">
                                      <p:stCondLst>
                                        <p:cond delay="600"/>
                                      </p:stCondLst>
                                      <p:childTnLst>
                                        <p:set>
                                          <p:cBhvr>
                                            <p:cTn id="97" dur="1" fill="hold">
                                              <p:stCondLst>
                                                <p:cond delay="0"/>
                                              </p:stCondLst>
                                            </p:cTn>
                                            <p:tgtEl>
                                              <p:spTgt spid="46"/>
                                            </p:tgtEl>
                                            <p:attrNameLst>
                                              <p:attrName>style.visibility</p:attrName>
                                            </p:attrNameLst>
                                          </p:cBhvr>
                                          <p:to>
                                            <p:strVal val="visible"/>
                                          </p:to>
                                        </p:set>
                                        <p:anim calcmode="lin" valueType="num" p14:bounceEnd="16000">
                                          <p:cBhvr additive="base">
                                            <p:cTn id="98" dur="250" fill="hold"/>
                                            <p:tgtEl>
                                              <p:spTgt spid="46"/>
                                            </p:tgtEl>
                                            <p:attrNameLst>
                                              <p:attrName>ppt_x</p:attrName>
                                            </p:attrNameLst>
                                          </p:cBhvr>
                                          <p:tavLst>
                                            <p:tav tm="0">
                                              <p:val>
                                                <p:strVal val="#ppt_x"/>
                                              </p:val>
                                            </p:tav>
                                            <p:tav tm="100000">
                                              <p:val>
                                                <p:strVal val="#ppt_x"/>
                                              </p:val>
                                            </p:tav>
                                          </p:tavLst>
                                        </p:anim>
                                        <p:anim calcmode="lin" valueType="num" p14:bounceEnd="16000">
                                          <p:cBhvr additive="base">
                                            <p:cTn id="99" dur="250" fill="hold"/>
                                            <p:tgtEl>
                                              <p:spTgt spid="46"/>
                                            </p:tgtEl>
                                            <p:attrNameLst>
                                              <p:attrName>ppt_y</p:attrName>
                                            </p:attrNameLst>
                                          </p:cBhvr>
                                          <p:tavLst>
                                            <p:tav tm="0">
                                              <p:val>
                                                <p:strVal val="1+#ppt_h/2"/>
                                              </p:val>
                                            </p:tav>
                                            <p:tav tm="100000">
                                              <p:val>
                                                <p:strVal val="#ppt_y"/>
                                              </p:val>
                                            </p:tav>
                                          </p:tavLst>
                                        </p:anim>
                                      </p:childTnLst>
                                    </p:cTn>
                                  </p:par>
                                  <p:par>
                                    <p:cTn id="100" presetID="2" presetClass="entr" presetSubtype="4" fill="hold" grpId="0" nodeType="withEffect" p14:presetBounceEnd="16000">
                                      <p:stCondLst>
                                        <p:cond delay="650"/>
                                      </p:stCondLst>
                                      <p:childTnLst>
                                        <p:set>
                                          <p:cBhvr>
                                            <p:cTn id="101" dur="1" fill="hold">
                                              <p:stCondLst>
                                                <p:cond delay="0"/>
                                              </p:stCondLst>
                                            </p:cTn>
                                            <p:tgtEl>
                                              <p:spTgt spid="87"/>
                                            </p:tgtEl>
                                            <p:attrNameLst>
                                              <p:attrName>style.visibility</p:attrName>
                                            </p:attrNameLst>
                                          </p:cBhvr>
                                          <p:to>
                                            <p:strVal val="visible"/>
                                          </p:to>
                                        </p:set>
                                        <p:anim calcmode="lin" valueType="num" p14:bounceEnd="16000">
                                          <p:cBhvr additive="base">
                                            <p:cTn id="102" dur="250" fill="hold"/>
                                            <p:tgtEl>
                                              <p:spTgt spid="87"/>
                                            </p:tgtEl>
                                            <p:attrNameLst>
                                              <p:attrName>ppt_x</p:attrName>
                                            </p:attrNameLst>
                                          </p:cBhvr>
                                          <p:tavLst>
                                            <p:tav tm="0">
                                              <p:val>
                                                <p:strVal val="#ppt_x"/>
                                              </p:val>
                                            </p:tav>
                                            <p:tav tm="100000">
                                              <p:val>
                                                <p:strVal val="#ppt_x"/>
                                              </p:val>
                                            </p:tav>
                                          </p:tavLst>
                                        </p:anim>
                                        <p:anim calcmode="lin" valueType="num" p14:bounceEnd="16000">
                                          <p:cBhvr additive="base">
                                            <p:cTn id="103" dur="250" fill="hold"/>
                                            <p:tgtEl>
                                              <p:spTgt spid="87"/>
                                            </p:tgtEl>
                                            <p:attrNameLst>
                                              <p:attrName>ppt_y</p:attrName>
                                            </p:attrNameLst>
                                          </p:cBhvr>
                                          <p:tavLst>
                                            <p:tav tm="0">
                                              <p:val>
                                                <p:strVal val="1+#ppt_h/2"/>
                                              </p:val>
                                            </p:tav>
                                            <p:tav tm="100000">
                                              <p:val>
                                                <p:strVal val="#ppt_y"/>
                                              </p:val>
                                            </p:tav>
                                          </p:tavLst>
                                        </p:anim>
                                      </p:childTnLst>
                                    </p:cTn>
                                  </p:par>
                                  <p:par>
                                    <p:cTn id="104" presetID="2" presetClass="entr" presetSubtype="4" fill="hold" grpId="0" nodeType="withEffect" p14:presetBounceEnd="16000">
                                      <p:stCondLst>
                                        <p:cond delay="750"/>
                                      </p:stCondLst>
                                      <p:childTnLst>
                                        <p:set>
                                          <p:cBhvr>
                                            <p:cTn id="105" dur="1" fill="hold">
                                              <p:stCondLst>
                                                <p:cond delay="0"/>
                                              </p:stCondLst>
                                            </p:cTn>
                                            <p:tgtEl>
                                              <p:spTgt spid="82"/>
                                            </p:tgtEl>
                                            <p:attrNameLst>
                                              <p:attrName>style.visibility</p:attrName>
                                            </p:attrNameLst>
                                          </p:cBhvr>
                                          <p:to>
                                            <p:strVal val="visible"/>
                                          </p:to>
                                        </p:set>
                                        <p:anim calcmode="lin" valueType="num" p14:bounceEnd="16000">
                                          <p:cBhvr additive="base">
                                            <p:cTn id="106" dur="250" fill="hold"/>
                                            <p:tgtEl>
                                              <p:spTgt spid="82"/>
                                            </p:tgtEl>
                                            <p:attrNameLst>
                                              <p:attrName>ppt_x</p:attrName>
                                            </p:attrNameLst>
                                          </p:cBhvr>
                                          <p:tavLst>
                                            <p:tav tm="0">
                                              <p:val>
                                                <p:strVal val="#ppt_x"/>
                                              </p:val>
                                            </p:tav>
                                            <p:tav tm="100000">
                                              <p:val>
                                                <p:strVal val="#ppt_x"/>
                                              </p:val>
                                            </p:tav>
                                          </p:tavLst>
                                        </p:anim>
                                        <p:anim calcmode="lin" valueType="num" p14:bounceEnd="16000">
                                          <p:cBhvr additive="base">
                                            <p:cTn id="107" dur="250" fill="hold"/>
                                            <p:tgtEl>
                                              <p:spTgt spid="8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animBg="1"/>
          <p:bldP spid="40" grpId="0" animBg="1"/>
          <p:bldP spid="42" grpId="0" animBg="1"/>
          <p:bldP spid="44" grpId="0" animBg="1"/>
          <p:bldP spid="46" grpId="0" animBg="1"/>
          <p:bldP spid="80" grpId="0"/>
          <p:bldP spid="81" grpId="0"/>
          <p:bldP spid="82" grpId="0"/>
          <p:bldP spid="83" grpId="0"/>
          <p:bldP spid="84" grpId="0"/>
          <p:bldP spid="85" grpId="0"/>
          <p:bldP spid="86" grpId="0"/>
          <p:bldP spid="87" grpId="0"/>
          <p:bldP spid="88" grpId="0"/>
          <p:bldP spid="8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300" fill="hold"/>
                                            <p:tgtEl>
                                              <p:spTgt spid="2"/>
                                            </p:tgtEl>
                                            <p:attrNameLst>
                                              <p:attrName>ppt_w</p:attrName>
                                            </p:attrNameLst>
                                          </p:cBhvr>
                                          <p:tavLst>
                                            <p:tav tm="0">
                                              <p:val>
                                                <p:fltVal val="0"/>
                                              </p:val>
                                            </p:tav>
                                            <p:tav tm="100000">
                                              <p:val>
                                                <p:strVal val="#ppt_w"/>
                                              </p:val>
                                            </p:tav>
                                          </p:tavLst>
                                        </p:anim>
                                        <p:anim calcmode="lin" valueType="num">
                                          <p:cBhvr>
                                            <p:cTn id="8" dur="300" fill="hold"/>
                                            <p:tgtEl>
                                              <p:spTgt spid="2"/>
                                            </p:tgtEl>
                                            <p:attrNameLst>
                                              <p:attrName>ppt_h</p:attrName>
                                            </p:attrNameLst>
                                          </p:cBhvr>
                                          <p:tavLst>
                                            <p:tav tm="0">
                                              <p:val>
                                                <p:fltVal val="0"/>
                                              </p:val>
                                            </p:tav>
                                            <p:tav tm="100000">
                                              <p:val>
                                                <p:strVal val="#ppt_h"/>
                                              </p:val>
                                            </p:tav>
                                          </p:tavLst>
                                        </p:anim>
                                        <p:animEffect transition="in" filter="fade">
                                          <p:cBhvr>
                                            <p:cTn id="9" dur="300"/>
                                            <p:tgtEl>
                                              <p:spTgt spid="2"/>
                                            </p:tgtEl>
                                          </p:cBhvr>
                                        </p:animEffect>
                                      </p:childTnLst>
                                    </p:cTn>
                                  </p:par>
                                  <p:par>
                                    <p:cTn id="10" presetID="2" presetClass="entr" presetSubtype="2" fill="hold" grpId="0" nodeType="with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additive="base">
                                            <p:cTn id="12" dur="250" fill="hold"/>
                                            <p:tgtEl>
                                              <p:spTgt spid="37"/>
                                            </p:tgtEl>
                                            <p:attrNameLst>
                                              <p:attrName>ppt_x</p:attrName>
                                            </p:attrNameLst>
                                          </p:cBhvr>
                                          <p:tavLst>
                                            <p:tav tm="0">
                                              <p:val>
                                                <p:strVal val="1+#ppt_w/2"/>
                                              </p:val>
                                            </p:tav>
                                            <p:tav tm="100000">
                                              <p:val>
                                                <p:strVal val="#ppt_x"/>
                                              </p:val>
                                            </p:tav>
                                          </p:tavLst>
                                        </p:anim>
                                        <p:anim calcmode="lin" valueType="num">
                                          <p:cBhvr additive="base">
                                            <p:cTn id="13" dur="250" fill="hold"/>
                                            <p:tgtEl>
                                              <p:spTgt spid="37"/>
                                            </p:tgtEl>
                                            <p:attrNameLst>
                                              <p:attrName>ppt_y</p:attrName>
                                            </p:attrNameLst>
                                          </p:cBhvr>
                                          <p:tavLst>
                                            <p:tav tm="0">
                                              <p:val>
                                                <p:strVal val="#ppt_y"/>
                                              </p:val>
                                            </p:tav>
                                            <p:tav tm="100000">
                                              <p:val>
                                                <p:strVal val="#ppt_y"/>
                                              </p:val>
                                            </p:tav>
                                          </p:tavLst>
                                        </p:anim>
                                      </p:childTnLst>
                                    </p:cTn>
                                  </p:par>
                                  <p:par>
                                    <p:cTn id="14" presetID="6" presetClass="emph" presetSubtype="0" autoRev="1" fill="hold" nodeType="withEffect">
                                      <p:stCondLst>
                                        <p:cond delay="300"/>
                                      </p:stCondLst>
                                      <p:childTnLst>
                                        <p:animScale>
                                          <p:cBhvr>
                                            <p:cTn id="15" dur="150" fill="hold"/>
                                            <p:tgtEl>
                                              <p:spTgt spid="2"/>
                                            </p:tgtEl>
                                          </p:cBhvr>
                                          <p:by x="120000" y="120000"/>
                                        </p:animScale>
                                      </p:childTnLst>
                                    </p:cTn>
                                  </p:par>
                                  <p:par>
                                    <p:cTn id="16" presetID="2" presetClass="entr" presetSubtype="4" fill="hold" grpId="0" nodeType="withEffect">
                                      <p:stCondLst>
                                        <p:cond delay="600"/>
                                      </p:stCondLst>
                                      <p:childTnLst>
                                        <p:set>
                                          <p:cBhvr>
                                            <p:cTn id="17" dur="1" fill="hold">
                                              <p:stCondLst>
                                                <p:cond delay="0"/>
                                              </p:stCondLst>
                                            </p:cTn>
                                            <p:tgtEl>
                                              <p:spTgt spid="38"/>
                                            </p:tgtEl>
                                            <p:attrNameLst>
                                              <p:attrName>style.visibility</p:attrName>
                                            </p:attrNameLst>
                                          </p:cBhvr>
                                          <p:to>
                                            <p:strVal val="visible"/>
                                          </p:to>
                                        </p:set>
                                        <p:anim calcmode="lin" valueType="num">
                                          <p:cBhvr additive="base">
                                            <p:cTn id="18" dur="250" fill="hold"/>
                                            <p:tgtEl>
                                              <p:spTgt spid="38"/>
                                            </p:tgtEl>
                                            <p:attrNameLst>
                                              <p:attrName>ppt_x</p:attrName>
                                            </p:attrNameLst>
                                          </p:cBhvr>
                                          <p:tavLst>
                                            <p:tav tm="0">
                                              <p:val>
                                                <p:strVal val="#ppt_x"/>
                                              </p:val>
                                            </p:tav>
                                            <p:tav tm="100000">
                                              <p:val>
                                                <p:strVal val="#ppt_x"/>
                                              </p:val>
                                            </p:tav>
                                          </p:tavLst>
                                        </p:anim>
                                        <p:anim calcmode="lin" valueType="num">
                                          <p:cBhvr additive="base">
                                            <p:cTn id="19" dur="250" fill="hold"/>
                                            <p:tgtEl>
                                              <p:spTgt spid="38"/>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700"/>
                                      </p:stCondLst>
                                      <p:childTnLst>
                                        <p:set>
                                          <p:cBhvr>
                                            <p:cTn id="21" dur="1" fill="hold">
                                              <p:stCondLst>
                                                <p:cond delay="0"/>
                                              </p:stCondLst>
                                            </p:cTn>
                                            <p:tgtEl>
                                              <p:spTgt spid="85"/>
                                            </p:tgtEl>
                                            <p:attrNameLst>
                                              <p:attrName>style.visibility</p:attrName>
                                            </p:attrNameLst>
                                          </p:cBhvr>
                                          <p:to>
                                            <p:strVal val="visible"/>
                                          </p:to>
                                        </p:set>
                                        <p:anim calcmode="lin" valueType="num">
                                          <p:cBhvr additive="base">
                                            <p:cTn id="22" dur="250" fill="hold"/>
                                            <p:tgtEl>
                                              <p:spTgt spid="85"/>
                                            </p:tgtEl>
                                            <p:attrNameLst>
                                              <p:attrName>ppt_x</p:attrName>
                                            </p:attrNameLst>
                                          </p:cBhvr>
                                          <p:tavLst>
                                            <p:tav tm="0">
                                              <p:val>
                                                <p:strVal val="#ppt_x"/>
                                              </p:val>
                                            </p:tav>
                                            <p:tav tm="100000">
                                              <p:val>
                                                <p:strVal val="#ppt_x"/>
                                              </p:val>
                                            </p:tav>
                                          </p:tavLst>
                                        </p:anim>
                                        <p:anim calcmode="lin" valueType="num">
                                          <p:cBhvr additive="base">
                                            <p:cTn id="23" dur="250" fill="hold"/>
                                            <p:tgtEl>
                                              <p:spTgt spid="85"/>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800"/>
                                      </p:stCondLst>
                                      <p:childTnLst>
                                        <p:set>
                                          <p:cBhvr>
                                            <p:cTn id="25" dur="1" fill="hold">
                                              <p:stCondLst>
                                                <p:cond delay="0"/>
                                              </p:stCondLst>
                                            </p:cTn>
                                            <p:tgtEl>
                                              <p:spTgt spid="80"/>
                                            </p:tgtEl>
                                            <p:attrNameLst>
                                              <p:attrName>style.visibility</p:attrName>
                                            </p:attrNameLst>
                                          </p:cBhvr>
                                          <p:to>
                                            <p:strVal val="visible"/>
                                          </p:to>
                                        </p:set>
                                        <p:anim calcmode="lin" valueType="num">
                                          <p:cBhvr additive="base">
                                            <p:cTn id="26" dur="250" fill="hold"/>
                                            <p:tgtEl>
                                              <p:spTgt spid="80"/>
                                            </p:tgtEl>
                                            <p:attrNameLst>
                                              <p:attrName>ppt_x</p:attrName>
                                            </p:attrNameLst>
                                          </p:cBhvr>
                                          <p:tavLst>
                                            <p:tav tm="0">
                                              <p:val>
                                                <p:strVal val="#ppt_x"/>
                                              </p:val>
                                            </p:tav>
                                            <p:tav tm="100000">
                                              <p:val>
                                                <p:strVal val="#ppt_x"/>
                                              </p:val>
                                            </p:tav>
                                          </p:tavLst>
                                        </p:anim>
                                        <p:anim calcmode="lin" valueType="num">
                                          <p:cBhvr additive="base">
                                            <p:cTn id="27" dur="250" fill="hold"/>
                                            <p:tgtEl>
                                              <p:spTgt spid="80"/>
                                            </p:tgtEl>
                                            <p:attrNameLst>
                                              <p:attrName>ppt_y</p:attrName>
                                            </p:attrNameLst>
                                          </p:cBhvr>
                                          <p:tavLst>
                                            <p:tav tm="0">
                                              <p:val>
                                                <p:strVal val="1+#ppt_h/2"/>
                                              </p:val>
                                            </p:tav>
                                            <p:tav tm="100000">
                                              <p:val>
                                                <p:strVal val="#ppt_y"/>
                                              </p:val>
                                            </p:tav>
                                          </p:tavLst>
                                        </p:anim>
                                      </p:childTnLst>
                                    </p:cTn>
                                  </p:par>
                                </p:childTnLst>
                              </p:cTn>
                            </p:par>
                            <p:par>
                              <p:cTn id="28" fill="hold">
                                <p:stCondLst>
                                  <p:cond delay="500"/>
                                </p:stCondLst>
                                <p:childTnLst>
                                  <p:par>
                                    <p:cTn id="29" presetID="53" presetClass="entr" presetSubtype="16"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p:cTn id="31" dur="300" fill="hold"/>
                                            <p:tgtEl>
                                              <p:spTgt spid="3"/>
                                            </p:tgtEl>
                                            <p:attrNameLst>
                                              <p:attrName>ppt_w</p:attrName>
                                            </p:attrNameLst>
                                          </p:cBhvr>
                                          <p:tavLst>
                                            <p:tav tm="0">
                                              <p:val>
                                                <p:fltVal val="0"/>
                                              </p:val>
                                            </p:tav>
                                            <p:tav tm="100000">
                                              <p:val>
                                                <p:strVal val="#ppt_w"/>
                                              </p:val>
                                            </p:tav>
                                          </p:tavLst>
                                        </p:anim>
                                        <p:anim calcmode="lin" valueType="num">
                                          <p:cBhvr>
                                            <p:cTn id="32" dur="300" fill="hold"/>
                                            <p:tgtEl>
                                              <p:spTgt spid="3"/>
                                            </p:tgtEl>
                                            <p:attrNameLst>
                                              <p:attrName>ppt_h</p:attrName>
                                            </p:attrNameLst>
                                          </p:cBhvr>
                                          <p:tavLst>
                                            <p:tav tm="0">
                                              <p:val>
                                                <p:fltVal val="0"/>
                                              </p:val>
                                            </p:tav>
                                            <p:tav tm="100000">
                                              <p:val>
                                                <p:strVal val="#ppt_h"/>
                                              </p:val>
                                            </p:tav>
                                          </p:tavLst>
                                        </p:anim>
                                        <p:animEffect transition="in" filter="fade">
                                          <p:cBhvr>
                                            <p:cTn id="33" dur="300"/>
                                            <p:tgtEl>
                                              <p:spTgt spid="3"/>
                                            </p:tgtEl>
                                          </p:cBhvr>
                                        </p:animEffect>
                                      </p:childTnLst>
                                    </p:cTn>
                                  </p:par>
                                  <p:par>
                                    <p:cTn id="34" presetID="6" presetClass="emph" presetSubtype="0" autoRev="1" fill="hold" nodeType="withEffect">
                                      <p:stCondLst>
                                        <p:cond delay="300"/>
                                      </p:stCondLst>
                                      <p:childTnLst>
                                        <p:animScale>
                                          <p:cBhvr>
                                            <p:cTn id="35" dur="150" fill="hold"/>
                                            <p:tgtEl>
                                              <p:spTgt spid="3"/>
                                            </p:tgtEl>
                                          </p:cBhvr>
                                          <p:by x="120000" y="120000"/>
                                        </p:animScale>
                                      </p:childTnLst>
                                    </p:cTn>
                                  </p:par>
                                  <p:par>
                                    <p:cTn id="36" presetID="2" presetClass="entr" presetSubtype="4" fill="hold" grpId="0" nodeType="withEffect">
                                      <p:stCondLst>
                                        <p:cond delay="600"/>
                                      </p:stCondLst>
                                      <p:childTnLst>
                                        <p:set>
                                          <p:cBhvr>
                                            <p:cTn id="37" dur="1" fill="hold">
                                              <p:stCondLst>
                                                <p:cond delay="0"/>
                                              </p:stCondLst>
                                            </p:cTn>
                                            <p:tgtEl>
                                              <p:spTgt spid="40"/>
                                            </p:tgtEl>
                                            <p:attrNameLst>
                                              <p:attrName>style.visibility</p:attrName>
                                            </p:attrNameLst>
                                          </p:cBhvr>
                                          <p:to>
                                            <p:strVal val="visible"/>
                                          </p:to>
                                        </p:set>
                                        <p:anim calcmode="lin" valueType="num">
                                          <p:cBhvr additive="base">
                                            <p:cTn id="38" dur="250" fill="hold"/>
                                            <p:tgtEl>
                                              <p:spTgt spid="40"/>
                                            </p:tgtEl>
                                            <p:attrNameLst>
                                              <p:attrName>ppt_x</p:attrName>
                                            </p:attrNameLst>
                                          </p:cBhvr>
                                          <p:tavLst>
                                            <p:tav tm="0">
                                              <p:val>
                                                <p:strVal val="#ppt_x"/>
                                              </p:val>
                                            </p:tav>
                                            <p:tav tm="100000">
                                              <p:val>
                                                <p:strVal val="#ppt_x"/>
                                              </p:val>
                                            </p:tav>
                                          </p:tavLst>
                                        </p:anim>
                                        <p:anim calcmode="lin" valueType="num">
                                          <p:cBhvr additive="base">
                                            <p:cTn id="39" dur="250" fill="hold"/>
                                            <p:tgtEl>
                                              <p:spTgt spid="40"/>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650"/>
                                      </p:stCondLst>
                                      <p:childTnLst>
                                        <p:set>
                                          <p:cBhvr>
                                            <p:cTn id="41" dur="1" fill="hold">
                                              <p:stCondLst>
                                                <p:cond delay="0"/>
                                              </p:stCondLst>
                                            </p:cTn>
                                            <p:tgtEl>
                                              <p:spTgt spid="88"/>
                                            </p:tgtEl>
                                            <p:attrNameLst>
                                              <p:attrName>style.visibility</p:attrName>
                                            </p:attrNameLst>
                                          </p:cBhvr>
                                          <p:to>
                                            <p:strVal val="visible"/>
                                          </p:to>
                                        </p:set>
                                        <p:anim calcmode="lin" valueType="num">
                                          <p:cBhvr additive="base">
                                            <p:cTn id="42" dur="250" fill="hold"/>
                                            <p:tgtEl>
                                              <p:spTgt spid="88"/>
                                            </p:tgtEl>
                                            <p:attrNameLst>
                                              <p:attrName>ppt_x</p:attrName>
                                            </p:attrNameLst>
                                          </p:cBhvr>
                                          <p:tavLst>
                                            <p:tav tm="0">
                                              <p:val>
                                                <p:strVal val="#ppt_x"/>
                                              </p:val>
                                            </p:tav>
                                            <p:tav tm="100000">
                                              <p:val>
                                                <p:strVal val="#ppt_x"/>
                                              </p:val>
                                            </p:tav>
                                          </p:tavLst>
                                        </p:anim>
                                        <p:anim calcmode="lin" valueType="num">
                                          <p:cBhvr additive="base">
                                            <p:cTn id="43" dur="250" fill="hold"/>
                                            <p:tgtEl>
                                              <p:spTgt spid="88"/>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750"/>
                                      </p:stCondLst>
                                      <p:childTnLst>
                                        <p:set>
                                          <p:cBhvr>
                                            <p:cTn id="45" dur="1" fill="hold">
                                              <p:stCondLst>
                                                <p:cond delay="0"/>
                                              </p:stCondLst>
                                            </p:cTn>
                                            <p:tgtEl>
                                              <p:spTgt spid="83"/>
                                            </p:tgtEl>
                                            <p:attrNameLst>
                                              <p:attrName>style.visibility</p:attrName>
                                            </p:attrNameLst>
                                          </p:cBhvr>
                                          <p:to>
                                            <p:strVal val="visible"/>
                                          </p:to>
                                        </p:set>
                                        <p:anim calcmode="lin" valueType="num">
                                          <p:cBhvr additive="base">
                                            <p:cTn id="46" dur="250" fill="hold"/>
                                            <p:tgtEl>
                                              <p:spTgt spid="83"/>
                                            </p:tgtEl>
                                            <p:attrNameLst>
                                              <p:attrName>ppt_x</p:attrName>
                                            </p:attrNameLst>
                                          </p:cBhvr>
                                          <p:tavLst>
                                            <p:tav tm="0">
                                              <p:val>
                                                <p:strVal val="#ppt_x"/>
                                              </p:val>
                                            </p:tav>
                                            <p:tav tm="100000">
                                              <p:val>
                                                <p:strVal val="#ppt_x"/>
                                              </p:val>
                                            </p:tav>
                                          </p:tavLst>
                                        </p:anim>
                                        <p:anim calcmode="lin" valueType="num">
                                          <p:cBhvr additive="base">
                                            <p:cTn id="47" dur="250" fill="hold"/>
                                            <p:tgtEl>
                                              <p:spTgt spid="83"/>
                                            </p:tgtEl>
                                            <p:attrNameLst>
                                              <p:attrName>ppt_y</p:attrName>
                                            </p:attrNameLst>
                                          </p:cBhvr>
                                          <p:tavLst>
                                            <p:tav tm="0">
                                              <p:val>
                                                <p:strVal val="1+#ppt_h/2"/>
                                              </p:val>
                                            </p:tav>
                                            <p:tav tm="100000">
                                              <p:val>
                                                <p:strVal val="#ppt_y"/>
                                              </p:val>
                                            </p:tav>
                                          </p:tavLst>
                                        </p:anim>
                                      </p:childTnLst>
                                    </p:cTn>
                                  </p:par>
                                </p:childTnLst>
                              </p:cTn>
                            </p:par>
                            <p:par>
                              <p:cTn id="48" fill="hold">
                                <p:stCondLst>
                                  <p:cond delay="1000"/>
                                </p:stCondLst>
                                <p:childTnLst>
                                  <p:par>
                                    <p:cTn id="49" presetID="53" presetClass="entr" presetSubtype="16" fill="hold" nodeType="afterEffect">
                                      <p:stCondLst>
                                        <p:cond delay="0"/>
                                      </p:stCondLst>
                                      <p:childTnLst>
                                        <p:set>
                                          <p:cBhvr>
                                            <p:cTn id="50" dur="1" fill="hold">
                                              <p:stCondLst>
                                                <p:cond delay="0"/>
                                              </p:stCondLst>
                                            </p:cTn>
                                            <p:tgtEl>
                                              <p:spTgt spid="5"/>
                                            </p:tgtEl>
                                            <p:attrNameLst>
                                              <p:attrName>style.visibility</p:attrName>
                                            </p:attrNameLst>
                                          </p:cBhvr>
                                          <p:to>
                                            <p:strVal val="visible"/>
                                          </p:to>
                                        </p:set>
                                        <p:anim calcmode="lin" valueType="num">
                                          <p:cBhvr>
                                            <p:cTn id="51" dur="300" fill="hold"/>
                                            <p:tgtEl>
                                              <p:spTgt spid="5"/>
                                            </p:tgtEl>
                                            <p:attrNameLst>
                                              <p:attrName>ppt_w</p:attrName>
                                            </p:attrNameLst>
                                          </p:cBhvr>
                                          <p:tavLst>
                                            <p:tav tm="0">
                                              <p:val>
                                                <p:fltVal val="0"/>
                                              </p:val>
                                            </p:tav>
                                            <p:tav tm="100000">
                                              <p:val>
                                                <p:strVal val="#ppt_w"/>
                                              </p:val>
                                            </p:tav>
                                          </p:tavLst>
                                        </p:anim>
                                        <p:anim calcmode="lin" valueType="num">
                                          <p:cBhvr>
                                            <p:cTn id="52" dur="300" fill="hold"/>
                                            <p:tgtEl>
                                              <p:spTgt spid="5"/>
                                            </p:tgtEl>
                                            <p:attrNameLst>
                                              <p:attrName>ppt_h</p:attrName>
                                            </p:attrNameLst>
                                          </p:cBhvr>
                                          <p:tavLst>
                                            <p:tav tm="0">
                                              <p:val>
                                                <p:fltVal val="0"/>
                                              </p:val>
                                            </p:tav>
                                            <p:tav tm="100000">
                                              <p:val>
                                                <p:strVal val="#ppt_h"/>
                                              </p:val>
                                            </p:tav>
                                          </p:tavLst>
                                        </p:anim>
                                        <p:animEffect transition="in" filter="fade">
                                          <p:cBhvr>
                                            <p:cTn id="53" dur="300"/>
                                            <p:tgtEl>
                                              <p:spTgt spid="5"/>
                                            </p:tgtEl>
                                          </p:cBhvr>
                                        </p:animEffect>
                                      </p:childTnLst>
                                    </p:cTn>
                                  </p:par>
                                  <p:par>
                                    <p:cTn id="54" presetID="6" presetClass="emph" presetSubtype="0" autoRev="1" fill="hold" nodeType="withEffect">
                                      <p:stCondLst>
                                        <p:cond delay="300"/>
                                      </p:stCondLst>
                                      <p:childTnLst>
                                        <p:animScale>
                                          <p:cBhvr>
                                            <p:cTn id="55" dur="150" fill="hold"/>
                                            <p:tgtEl>
                                              <p:spTgt spid="5"/>
                                            </p:tgtEl>
                                          </p:cBhvr>
                                          <p:by x="120000" y="120000"/>
                                        </p:animScale>
                                      </p:childTnLst>
                                    </p:cTn>
                                  </p:par>
                                  <p:par>
                                    <p:cTn id="56" presetID="2" presetClass="entr" presetSubtype="4" fill="hold" grpId="0" nodeType="withEffect">
                                      <p:stCondLst>
                                        <p:cond delay="600"/>
                                      </p:stCondLst>
                                      <p:childTnLst>
                                        <p:set>
                                          <p:cBhvr>
                                            <p:cTn id="57" dur="1" fill="hold">
                                              <p:stCondLst>
                                                <p:cond delay="0"/>
                                              </p:stCondLst>
                                            </p:cTn>
                                            <p:tgtEl>
                                              <p:spTgt spid="42"/>
                                            </p:tgtEl>
                                            <p:attrNameLst>
                                              <p:attrName>style.visibility</p:attrName>
                                            </p:attrNameLst>
                                          </p:cBhvr>
                                          <p:to>
                                            <p:strVal val="visible"/>
                                          </p:to>
                                        </p:set>
                                        <p:anim calcmode="lin" valueType="num">
                                          <p:cBhvr additive="base">
                                            <p:cTn id="58" dur="250" fill="hold"/>
                                            <p:tgtEl>
                                              <p:spTgt spid="42"/>
                                            </p:tgtEl>
                                            <p:attrNameLst>
                                              <p:attrName>ppt_x</p:attrName>
                                            </p:attrNameLst>
                                          </p:cBhvr>
                                          <p:tavLst>
                                            <p:tav tm="0">
                                              <p:val>
                                                <p:strVal val="#ppt_x"/>
                                              </p:val>
                                            </p:tav>
                                            <p:tav tm="100000">
                                              <p:val>
                                                <p:strVal val="#ppt_x"/>
                                              </p:val>
                                            </p:tav>
                                          </p:tavLst>
                                        </p:anim>
                                        <p:anim calcmode="lin" valueType="num">
                                          <p:cBhvr additive="base">
                                            <p:cTn id="59" dur="250" fill="hold"/>
                                            <p:tgtEl>
                                              <p:spTgt spid="42"/>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650"/>
                                      </p:stCondLst>
                                      <p:childTnLst>
                                        <p:set>
                                          <p:cBhvr>
                                            <p:cTn id="61" dur="1" fill="hold">
                                              <p:stCondLst>
                                                <p:cond delay="0"/>
                                              </p:stCondLst>
                                            </p:cTn>
                                            <p:tgtEl>
                                              <p:spTgt spid="86"/>
                                            </p:tgtEl>
                                            <p:attrNameLst>
                                              <p:attrName>style.visibility</p:attrName>
                                            </p:attrNameLst>
                                          </p:cBhvr>
                                          <p:to>
                                            <p:strVal val="visible"/>
                                          </p:to>
                                        </p:set>
                                        <p:anim calcmode="lin" valueType="num">
                                          <p:cBhvr additive="base">
                                            <p:cTn id="62" dur="250" fill="hold"/>
                                            <p:tgtEl>
                                              <p:spTgt spid="86"/>
                                            </p:tgtEl>
                                            <p:attrNameLst>
                                              <p:attrName>ppt_x</p:attrName>
                                            </p:attrNameLst>
                                          </p:cBhvr>
                                          <p:tavLst>
                                            <p:tav tm="0">
                                              <p:val>
                                                <p:strVal val="#ppt_x"/>
                                              </p:val>
                                            </p:tav>
                                            <p:tav tm="100000">
                                              <p:val>
                                                <p:strVal val="#ppt_x"/>
                                              </p:val>
                                            </p:tav>
                                          </p:tavLst>
                                        </p:anim>
                                        <p:anim calcmode="lin" valueType="num">
                                          <p:cBhvr additive="base">
                                            <p:cTn id="63" dur="250" fill="hold"/>
                                            <p:tgtEl>
                                              <p:spTgt spid="86"/>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750"/>
                                      </p:stCondLst>
                                      <p:childTnLst>
                                        <p:set>
                                          <p:cBhvr>
                                            <p:cTn id="65" dur="1" fill="hold">
                                              <p:stCondLst>
                                                <p:cond delay="0"/>
                                              </p:stCondLst>
                                            </p:cTn>
                                            <p:tgtEl>
                                              <p:spTgt spid="81"/>
                                            </p:tgtEl>
                                            <p:attrNameLst>
                                              <p:attrName>style.visibility</p:attrName>
                                            </p:attrNameLst>
                                          </p:cBhvr>
                                          <p:to>
                                            <p:strVal val="visible"/>
                                          </p:to>
                                        </p:set>
                                        <p:anim calcmode="lin" valueType="num">
                                          <p:cBhvr additive="base">
                                            <p:cTn id="66" dur="250" fill="hold"/>
                                            <p:tgtEl>
                                              <p:spTgt spid="81"/>
                                            </p:tgtEl>
                                            <p:attrNameLst>
                                              <p:attrName>ppt_x</p:attrName>
                                            </p:attrNameLst>
                                          </p:cBhvr>
                                          <p:tavLst>
                                            <p:tav tm="0">
                                              <p:val>
                                                <p:strVal val="#ppt_x"/>
                                              </p:val>
                                            </p:tav>
                                            <p:tav tm="100000">
                                              <p:val>
                                                <p:strVal val="#ppt_x"/>
                                              </p:val>
                                            </p:tav>
                                          </p:tavLst>
                                        </p:anim>
                                        <p:anim calcmode="lin" valueType="num">
                                          <p:cBhvr additive="base">
                                            <p:cTn id="67" dur="250" fill="hold"/>
                                            <p:tgtEl>
                                              <p:spTgt spid="81"/>
                                            </p:tgtEl>
                                            <p:attrNameLst>
                                              <p:attrName>ppt_y</p:attrName>
                                            </p:attrNameLst>
                                          </p:cBhvr>
                                          <p:tavLst>
                                            <p:tav tm="0">
                                              <p:val>
                                                <p:strVal val="1+#ppt_h/2"/>
                                              </p:val>
                                            </p:tav>
                                            <p:tav tm="100000">
                                              <p:val>
                                                <p:strVal val="#ppt_y"/>
                                              </p:val>
                                            </p:tav>
                                          </p:tavLst>
                                        </p:anim>
                                      </p:childTnLst>
                                    </p:cTn>
                                  </p:par>
                                </p:childTnLst>
                              </p:cTn>
                            </p:par>
                            <p:par>
                              <p:cTn id="68" fill="hold">
                                <p:stCondLst>
                                  <p:cond delay="1500"/>
                                </p:stCondLst>
                                <p:childTnLst>
                                  <p:par>
                                    <p:cTn id="69" presetID="53" presetClass="entr" presetSubtype="16" fill="hold" nodeType="afterEffect">
                                      <p:stCondLst>
                                        <p:cond delay="0"/>
                                      </p:stCondLst>
                                      <p:childTnLst>
                                        <p:set>
                                          <p:cBhvr>
                                            <p:cTn id="70" dur="1" fill="hold">
                                              <p:stCondLst>
                                                <p:cond delay="0"/>
                                              </p:stCondLst>
                                            </p:cTn>
                                            <p:tgtEl>
                                              <p:spTgt spid="6"/>
                                            </p:tgtEl>
                                            <p:attrNameLst>
                                              <p:attrName>style.visibility</p:attrName>
                                            </p:attrNameLst>
                                          </p:cBhvr>
                                          <p:to>
                                            <p:strVal val="visible"/>
                                          </p:to>
                                        </p:set>
                                        <p:anim calcmode="lin" valueType="num">
                                          <p:cBhvr>
                                            <p:cTn id="71" dur="300" fill="hold"/>
                                            <p:tgtEl>
                                              <p:spTgt spid="6"/>
                                            </p:tgtEl>
                                            <p:attrNameLst>
                                              <p:attrName>ppt_w</p:attrName>
                                            </p:attrNameLst>
                                          </p:cBhvr>
                                          <p:tavLst>
                                            <p:tav tm="0">
                                              <p:val>
                                                <p:fltVal val="0"/>
                                              </p:val>
                                            </p:tav>
                                            <p:tav tm="100000">
                                              <p:val>
                                                <p:strVal val="#ppt_w"/>
                                              </p:val>
                                            </p:tav>
                                          </p:tavLst>
                                        </p:anim>
                                        <p:anim calcmode="lin" valueType="num">
                                          <p:cBhvr>
                                            <p:cTn id="72" dur="300" fill="hold"/>
                                            <p:tgtEl>
                                              <p:spTgt spid="6"/>
                                            </p:tgtEl>
                                            <p:attrNameLst>
                                              <p:attrName>ppt_h</p:attrName>
                                            </p:attrNameLst>
                                          </p:cBhvr>
                                          <p:tavLst>
                                            <p:tav tm="0">
                                              <p:val>
                                                <p:fltVal val="0"/>
                                              </p:val>
                                            </p:tav>
                                            <p:tav tm="100000">
                                              <p:val>
                                                <p:strVal val="#ppt_h"/>
                                              </p:val>
                                            </p:tav>
                                          </p:tavLst>
                                        </p:anim>
                                        <p:animEffect transition="in" filter="fade">
                                          <p:cBhvr>
                                            <p:cTn id="73" dur="300"/>
                                            <p:tgtEl>
                                              <p:spTgt spid="6"/>
                                            </p:tgtEl>
                                          </p:cBhvr>
                                        </p:animEffect>
                                      </p:childTnLst>
                                    </p:cTn>
                                  </p:par>
                                  <p:par>
                                    <p:cTn id="74" presetID="6" presetClass="emph" presetSubtype="0" autoRev="1" fill="hold" nodeType="withEffect">
                                      <p:stCondLst>
                                        <p:cond delay="300"/>
                                      </p:stCondLst>
                                      <p:childTnLst>
                                        <p:animScale>
                                          <p:cBhvr>
                                            <p:cTn id="75" dur="150" fill="hold"/>
                                            <p:tgtEl>
                                              <p:spTgt spid="6"/>
                                            </p:tgtEl>
                                          </p:cBhvr>
                                          <p:by x="120000" y="120000"/>
                                        </p:animScale>
                                      </p:childTnLst>
                                    </p:cTn>
                                  </p:par>
                                  <p:par>
                                    <p:cTn id="76" presetID="2" presetClass="entr" presetSubtype="4" fill="hold" grpId="0" nodeType="withEffect">
                                      <p:stCondLst>
                                        <p:cond delay="600"/>
                                      </p:stCondLst>
                                      <p:childTnLst>
                                        <p:set>
                                          <p:cBhvr>
                                            <p:cTn id="77" dur="1" fill="hold">
                                              <p:stCondLst>
                                                <p:cond delay="0"/>
                                              </p:stCondLst>
                                            </p:cTn>
                                            <p:tgtEl>
                                              <p:spTgt spid="44"/>
                                            </p:tgtEl>
                                            <p:attrNameLst>
                                              <p:attrName>style.visibility</p:attrName>
                                            </p:attrNameLst>
                                          </p:cBhvr>
                                          <p:to>
                                            <p:strVal val="visible"/>
                                          </p:to>
                                        </p:set>
                                        <p:anim calcmode="lin" valueType="num">
                                          <p:cBhvr additive="base">
                                            <p:cTn id="78" dur="250" fill="hold"/>
                                            <p:tgtEl>
                                              <p:spTgt spid="44"/>
                                            </p:tgtEl>
                                            <p:attrNameLst>
                                              <p:attrName>ppt_x</p:attrName>
                                            </p:attrNameLst>
                                          </p:cBhvr>
                                          <p:tavLst>
                                            <p:tav tm="0">
                                              <p:val>
                                                <p:strVal val="#ppt_x"/>
                                              </p:val>
                                            </p:tav>
                                            <p:tav tm="100000">
                                              <p:val>
                                                <p:strVal val="#ppt_x"/>
                                              </p:val>
                                            </p:tav>
                                          </p:tavLst>
                                        </p:anim>
                                        <p:anim calcmode="lin" valueType="num">
                                          <p:cBhvr additive="base">
                                            <p:cTn id="79" dur="250" fill="hold"/>
                                            <p:tgtEl>
                                              <p:spTgt spid="44"/>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650"/>
                                      </p:stCondLst>
                                      <p:childTnLst>
                                        <p:set>
                                          <p:cBhvr>
                                            <p:cTn id="81" dur="1" fill="hold">
                                              <p:stCondLst>
                                                <p:cond delay="0"/>
                                              </p:stCondLst>
                                            </p:cTn>
                                            <p:tgtEl>
                                              <p:spTgt spid="89"/>
                                            </p:tgtEl>
                                            <p:attrNameLst>
                                              <p:attrName>style.visibility</p:attrName>
                                            </p:attrNameLst>
                                          </p:cBhvr>
                                          <p:to>
                                            <p:strVal val="visible"/>
                                          </p:to>
                                        </p:set>
                                        <p:anim calcmode="lin" valueType="num">
                                          <p:cBhvr additive="base">
                                            <p:cTn id="82" dur="250" fill="hold"/>
                                            <p:tgtEl>
                                              <p:spTgt spid="89"/>
                                            </p:tgtEl>
                                            <p:attrNameLst>
                                              <p:attrName>ppt_x</p:attrName>
                                            </p:attrNameLst>
                                          </p:cBhvr>
                                          <p:tavLst>
                                            <p:tav tm="0">
                                              <p:val>
                                                <p:strVal val="#ppt_x"/>
                                              </p:val>
                                            </p:tav>
                                            <p:tav tm="100000">
                                              <p:val>
                                                <p:strVal val="#ppt_x"/>
                                              </p:val>
                                            </p:tav>
                                          </p:tavLst>
                                        </p:anim>
                                        <p:anim calcmode="lin" valueType="num">
                                          <p:cBhvr additive="base">
                                            <p:cTn id="83" dur="250" fill="hold"/>
                                            <p:tgtEl>
                                              <p:spTgt spid="89"/>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750"/>
                                      </p:stCondLst>
                                      <p:childTnLst>
                                        <p:set>
                                          <p:cBhvr>
                                            <p:cTn id="85" dur="1" fill="hold">
                                              <p:stCondLst>
                                                <p:cond delay="0"/>
                                              </p:stCondLst>
                                            </p:cTn>
                                            <p:tgtEl>
                                              <p:spTgt spid="84"/>
                                            </p:tgtEl>
                                            <p:attrNameLst>
                                              <p:attrName>style.visibility</p:attrName>
                                            </p:attrNameLst>
                                          </p:cBhvr>
                                          <p:to>
                                            <p:strVal val="visible"/>
                                          </p:to>
                                        </p:set>
                                        <p:anim calcmode="lin" valueType="num">
                                          <p:cBhvr additive="base">
                                            <p:cTn id="86" dur="250" fill="hold"/>
                                            <p:tgtEl>
                                              <p:spTgt spid="84"/>
                                            </p:tgtEl>
                                            <p:attrNameLst>
                                              <p:attrName>ppt_x</p:attrName>
                                            </p:attrNameLst>
                                          </p:cBhvr>
                                          <p:tavLst>
                                            <p:tav tm="0">
                                              <p:val>
                                                <p:strVal val="#ppt_x"/>
                                              </p:val>
                                            </p:tav>
                                            <p:tav tm="100000">
                                              <p:val>
                                                <p:strVal val="#ppt_x"/>
                                              </p:val>
                                            </p:tav>
                                          </p:tavLst>
                                        </p:anim>
                                        <p:anim calcmode="lin" valueType="num">
                                          <p:cBhvr additive="base">
                                            <p:cTn id="87" dur="250" fill="hold"/>
                                            <p:tgtEl>
                                              <p:spTgt spid="84"/>
                                            </p:tgtEl>
                                            <p:attrNameLst>
                                              <p:attrName>ppt_y</p:attrName>
                                            </p:attrNameLst>
                                          </p:cBhvr>
                                          <p:tavLst>
                                            <p:tav tm="0">
                                              <p:val>
                                                <p:strVal val="1+#ppt_h/2"/>
                                              </p:val>
                                            </p:tav>
                                            <p:tav tm="100000">
                                              <p:val>
                                                <p:strVal val="#ppt_y"/>
                                              </p:val>
                                            </p:tav>
                                          </p:tavLst>
                                        </p:anim>
                                      </p:childTnLst>
                                    </p:cTn>
                                  </p:par>
                                </p:childTnLst>
                              </p:cTn>
                            </p:par>
                            <p:par>
                              <p:cTn id="88" fill="hold">
                                <p:stCondLst>
                                  <p:cond delay="2000"/>
                                </p:stCondLst>
                                <p:childTnLst>
                                  <p:par>
                                    <p:cTn id="89" presetID="53" presetClass="entr" presetSubtype="16" fill="hold" nodeType="afterEffect">
                                      <p:stCondLst>
                                        <p:cond delay="0"/>
                                      </p:stCondLst>
                                      <p:childTnLst>
                                        <p:set>
                                          <p:cBhvr>
                                            <p:cTn id="90" dur="1" fill="hold">
                                              <p:stCondLst>
                                                <p:cond delay="0"/>
                                              </p:stCondLst>
                                            </p:cTn>
                                            <p:tgtEl>
                                              <p:spTgt spid="7"/>
                                            </p:tgtEl>
                                            <p:attrNameLst>
                                              <p:attrName>style.visibility</p:attrName>
                                            </p:attrNameLst>
                                          </p:cBhvr>
                                          <p:to>
                                            <p:strVal val="visible"/>
                                          </p:to>
                                        </p:set>
                                        <p:anim calcmode="lin" valueType="num">
                                          <p:cBhvr>
                                            <p:cTn id="91" dur="300" fill="hold"/>
                                            <p:tgtEl>
                                              <p:spTgt spid="7"/>
                                            </p:tgtEl>
                                            <p:attrNameLst>
                                              <p:attrName>ppt_w</p:attrName>
                                            </p:attrNameLst>
                                          </p:cBhvr>
                                          <p:tavLst>
                                            <p:tav tm="0">
                                              <p:val>
                                                <p:fltVal val="0"/>
                                              </p:val>
                                            </p:tav>
                                            <p:tav tm="100000">
                                              <p:val>
                                                <p:strVal val="#ppt_w"/>
                                              </p:val>
                                            </p:tav>
                                          </p:tavLst>
                                        </p:anim>
                                        <p:anim calcmode="lin" valueType="num">
                                          <p:cBhvr>
                                            <p:cTn id="92" dur="300" fill="hold"/>
                                            <p:tgtEl>
                                              <p:spTgt spid="7"/>
                                            </p:tgtEl>
                                            <p:attrNameLst>
                                              <p:attrName>ppt_h</p:attrName>
                                            </p:attrNameLst>
                                          </p:cBhvr>
                                          <p:tavLst>
                                            <p:tav tm="0">
                                              <p:val>
                                                <p:fltVal val="0"/>
                                              </p:val>
                                            </p:tav>
                                            <p:tav tm="100000">
                                              <p:val>
                                                <p:strVal val="#ppt_h"/>
                                              </p:val>
                                            </p:tav>
                                          </p:tavLst>
                                        </p:anim>
                                        <p:animEffect transition="in" filter="fade">
                                          <p:cBhvr>
                                            <p:cTn id="93" dur="300"/>
                                            <p:tgtEl>
                                              <p:spTgt spid="7"/>
                                            </p:tgtEl>
                                          </p:cBhvr>
                                        </p:animEffect>
                                      </p:childTnLst>
                                    </p:cTn>
                                  </p:par>
                                  <p:par>
                                    <p:cTn id="94" presetID="6" presetClass="emph" presetSubtype="0" autoRev="1" fill="hold" nodeType="withEffect">
                                      <p:stCondLst>
                                        <p:cond delay="300"/>
                                      </p:stCondLst>
                                      <p:childTnLst>
                                        <p:animScale>
                                          <p:cBhvr>
                                            <p:cTn id="95" dur="150" fill="hold"/>
                                            <p:tgtEl>
                                              <p:spTgt spid="7"/>
                                            </p:tgtEl>
                                          </p:cBhvr>
                                          <p:by x="120000" y="120000"/>
                                        </p:animScale>
                                      </p:childTnLst>
                                    </p:cTn>
                                  </p:par>
                                  <p:par>
                                    <p:cTn id="96" presetID="2" presetClass="entr" presetSubtype="4" fill="hold" grpId="0" nodeType="withEffect">
                                      <p:stCondLst>
                                        <p:cond delay="600"/>
                                      </p:stCondLst>
                                      <p:childTnLst>
                                        <p:set>
                                          <p:cBhvr>
                                            <p:cTn id="97" dur="1" fill="hold">
                                              <p:stCondLst>
                                                <p:cond delay="0"/>
                                              </p:stCondLst>
                                            </p:cTn>
                                            <p:tgtEl>
                                              <p:spTgt spid="46"/>
                                            </p:tgtEl>
                                            <p:attrNameLst>
                                              <p:attrName>style.visibility</p:attrName>
                                            </p:attrNameLst>
                                          </p:cBhvr>
                                          <p:to>
                                            <p:strVal val="visible"/>
                                          </p:to>
                                        </p:set>
                                        <p:anim calcmode="lin" valueType="num">
                                          <p:cBhvr additive="base">
                                            <p:cTn id="98" dur="250" fill="hold"/>
                                            <p:tgtEl>
                                              <p:spTgt spid="46"/>
                                            </p:tgtEl>
                                            <p:attrNameLst>
                                              <p:attrName>ppt_x</p:attrName>
                                            </p:attrNameLst>
                                          </p:cBhvr>
                                          <p:tavLst>
                                            <p:tav tm="0">
                                              <p:val>
                                                <p:strVal val="#ppt_x"/>
                                              </p:val>
                                            </p:tav>
                                            <p:tav tm="100000">
                                              <p:val>
                                                <p:strVal val="#ppt_x"/>
                                              </p:val>
                                            </p:tav>
                                          </p:tavLst>
                                        </p:anim>
                                        <p:anim calcmode="lin" valueType="num">
                                          <p:cBhvr additive="base">
                                            <p:cTn id="99" dur="250" fill="hold"/>
                                            <p:tgtEl>
                                              <p:spTgt spid="46"/>
                                            </p:tgtEl>
                                            <p:attrNameLst>
                                              <p:attrName>ppt_y</p:attrName>
                                            </p:attrNameLst>
                                          </p:cBhvr>
                                          <p:tavLst>
                                            <p:tav tm="0">
                                              <p:val>
                                                <p:strVal val="1+#ppt_h/2"/>
                                              </p:val>
                                            </p:tav>
                                            <p:tav tm="100000">
                                              <p:val>
                                                <p:strVal val="#ppt_y"/>
                                              </p:val>
                                            </p:tav>
                                          </p:tavLst>
                                        </p:anim>
                                      </p:childTnLst>
                                    </p:cTn>
                                  </p:par>
                                  <p:par>
                                    <p:cTn id="100" presetID="2" presetClass="entr" presetSubtype="4" fill="hold" grpId="0" nodeType="withEffect">
                                      <p:stCondLst>
                                        <p:cond delay="650"/>
                                      </p:stCondLst>
                                      <p:childTnLst>
                                        <p:set>
                                          <p:cBhvr>
                                            <p:cTn id="101" dur="1" fill="hold">
                                              <p:stCondLst>
                                                <p:cond delay="0"/>
                                              </p:stCondLst>
                                            </p:cTn>
                                            <p:tgtEl>
                                              <p:spTgt spid="87"/>
                                            </p:tgtEl>
                                            <p:attrNameLst>
                                              <p:attrName>style.visibility</p:attrName>
                                            </p:attrNameLst>
                                          </p:cBhvr>
                                          <p:to>
                                            <p:strVal val="visible"/>
                                          </p:to>
                                        </p:set>
                                        <p:anim calcmode="lin" valueType="num">
                                          <p:cBhvr additive="base">
                                            <p:cTn id="102" dur="250" fill="hold"/>
                                            <p:tgtEl>
                                              <p:spTgt spid="87"/>
                                            </p:tgtEl>
                                            <p:attrNameLst>
                                              <p:attrName>ppt_x</p:attrName>
                                            </p:attrNameLst>
                                          </p:cBhvr>
                                          <p:tavLst>
                                            <p:tav tm="0">
                                              <p:val>
                                                <p:strVal val="#ppt_x"/>
                                              </p:val>
                                            </p:tav>
                                            <p:tav tm="100000">
                                              <p:val>
                                                <p:strVal val="#ppt_x"/>
                                              </p:val>
                                            </p:tav>
                                          </p:tavLst>
                                        </p:anim>
                                        <p:anim calcmode="lin" valueType="num">
                                          <p:cBhvr additive="base">
                                            <p:cTn id="103" dur="250" fill="hold"/>
                                            <p:tgtEl>
                                              <p:spTgt spid="87"/>
                                            </p:tgtEl>
                                            <p:attrNameLst>
                                              <p:attrName>ppt_y</p:attrName>
                                            </p:attrNameLst>
                                          </p:cBhvr>
                                          <p:tavLst>
                                            <p:tav tm="0">
                                              <p:val>
                                                <p:strVal val="1+#ppt_h/2"/>
                                              </p:val>
                                            </p:tav>
                                            <p:tav tm="100000">
                                              <p:val>
                                                <p:strVal val="#ppt_y"/>
                                              </p:val>
                                            </p:tav>
                                          </p:tavLst>
                                        </p:anim>
                                      </p:childTnLst>
                                    </p:cTn>
                                  </p:par>
                                  <p:par>
                                    <p:cTn id="104" presetID="2" presetClass="entr" presetSubtype="4" fill="hold" grpId="0" nodeType="withEffect">
                                      <p:stCondLst>
                                        <p:cond delay="750"/>
                                      </p:stCondLst>
                                      <p:childTnLst>
                                        <p:set>
                                          <p:cBhvr>
                                            <p:cTn id="105" dur="1" fill="hold">
                                              <p:stCondLst>
                                                <p:cond delay="0"/>
                                              </p:stCondLst>
                                            </p:cTn>
                                            <p:tgtEl>
                                              <p:spTgt spid="82"/>
                                            </p:tgtEl>
                                            <p:attrNameLst>
                                              <p:attrName>style.visibility</p:attrName>
                                            </p:attrNameLst>
                                          </p:cBhvr>
                                          <p:to>
                                            <p:strVal val="visible"/>
                                          </p:to>
                                        </p:set>
                                        <p:anim calcmode="lin" valueType="num">
                                          <p:cBhvr additive="base">
                                            <p:cTn id="106" dur="250" fill="hold"/>
                                            <p:tgtEl>
                                              <p:spTgt spid="82"/>
                                            </p:tgtEl>
                                            <p:attrNameLst>
                                              <p:attrName>ppt_x</p:attrName>
                                            </p:attrNameLst>
                                          </p:cBhvr>
                                          <p:tavLst>
                                            <p:tav tm="0">
                                              <p:val>
                                                <p:strVal val="#ppt_x"/>
                                              </p:val>
                                            </p:tav>
                                            <p:tav tm="100000">
                                              <p:val>
                                                <p:strVal val="#ppt_x"/>
                                              </p:val>
                                            </p:tav>
                                          </p:tavLst>
                                        </p:anim>
                                        <p:anim calcmode="lin" valueType="num">
                                          <p:cBhvr additive="base">
                                            <p:cTn id="107" dur="250" fill="hold"/>
                                            <p:tgtEl>
                                              <p:spTgt spid="8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animBg="1"/>
          <p:bldP spid="40" grpId="0" animBg="1"/>
          <p:bldP spid="42" grpId="0" animBg="1"/>
          <p:bldP spid="44" grpId="0" animBg="1"/>
          <p:bldP spid="46" grpId="0" animBg="1"/>
          <p:bldP spid="80" grpId="0"/>
          <p:bldP spid="81" grpId="0"/>
          <p:bldP spid="82" grpId="0"/>
          <p:bldP spid="83" grpId="0"/>
          <p:bldP spid="84" grpId="0"/>
          <p:bldP spid="85" grpId="0"/>
          <p:bldP spid="86" grpId="0"/>
          <p:bldP spid="87" grpId="0"/>
          <p:bldP spid="88" grpId="0"/>
          <p:bldP spid="89" grpId="0"/>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ChangeArrowheads="1"/>
          </p:cNvSpPr>
          <p:nvPr/>
        </p:nvSpPr>
        <p:spPr bwMode="auto">
          <a:xfrm>
            <a:off x="1014413" y="2498725"/>
            <a:ext cx="719137" cy="468313"/>
          </a:xfrm>
          <a:prstGeom prst="rect">
            <a:avLst/>
          </a:prstGeom>
          <a:solidFill>
            <a:schemeClr val="accent1">
              <a:lumMod val="75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8" name="Rectangle 6"/>
          <p:cNvSpPr>
            <a:spLocks noChangeArrowheads="1"/>
          </p:cNvSpPr>
          <p:nvPr/>
        </p:nvSpPr>
        <p:spPr bwMode="auto">
          <a:xfrm>
            <a:off x="1692275" y="2065338"/>
            <a:ext cx="719138" cy="466725"/>
          </a:xfrm>
          <a:prstGeom prst="rect">
            <a:avLst/>
          </a:prstGeom>
          <a:solidFill>
            <a:schemeClr val="accent1">
              <a:lumMod val="75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9" name="Rectangle 7"/>
          <p:cNvSpPr>
            <a:spLocks noChangeArrowheads="1"/>
          </p:cNvSpPr>
          <p:nvPr/>
        </p:nvSpPr>
        <p:spPr bwMode="auto">
          <a:xfrm>
            <a:off x="2914650" y="2498725"/>
            <a:ext cx="719138" cy="468313"/>
          </a:xfrm>
          <a:prstGeom prst="rect">
            <a:avLst/>
          </a:prstGeom>
          <a:solidFill>
            <a:schemeClr val="tx1">
              <a:lumMod val="85000"/>
              <a:lumOff val="15000"/>
            </a:schemeClr>
          </a:solidFill>
          <a:ln>
            <a:noFill/>
          </a:ln>
        </p:spPr>
        <p:txBody>
          <a:bodyPr/>
          <a:lstStyle/>
          <a:p>
            <a:endParaRPr lang="zh-CN" altLang="en-US">
              <a:solidFill>
                <a:schemeClr val="tx1">
                  <a:lumMod val="50000"/>
                  <a:lumOff val="50000"/>
                </a:schemeClr>
              </a:solidFill>
              <a:cs typeface="+mn-ea"/>
              <a:sym typeface="+mn-lt"/>
            </a:endParaRPr>
          </a:p>
        </p:txBody>
      </p:sp>
      <p:sp>
        <p:nvSpPr>
          <p:cNvPr id="10" name="Rectangle 8"/>
          <p:cNvSpPr>
            <a:spLocks noChangeArrowheads="1"/>
          </p:cNvSpPr>
          <p:nvPr/>
        </p:nvSpPr>
        <p:spPr bwMode="auto">
          <a:xfrm>
            <a:off x="3594100" y="2065338"/>
            <a:ext cx="719138" cy="466725"/>
          </a:xfrm>
          <a:prstGeom prst="rect">
            <a:avLst/>
          </a:prstGeom>
          <a:solidFill>
            <a:schemeClr val="tx1">
              <a:lumMod val="85000"/>
              <a:lumOff val="15000"/>
            </a:schemeClr>
          </a:solidFill>
          <a:ln>
            <a:noFill/>
          </a:ln>
        </p:spPr>
        <p:txBody>
          <a:bodyPr/>
          <a:lstStyle/>
          <a:p>
            <a:endParaRPr lang="zh-CN" altLang="en-US">
              <a:solidFill>
                <a:schemeClr val="tx1">
                  <a:lumMod val="50000"/>
                  <a:lumOff val="50000"/>
                </a:schemeClr>
              </a:solidFill>
              <a:cs typeface="+mn-ea"/>
              <a:sym typeface="+mn-lt"/>
            </a:endParaRPr>
          </a:p>
        </p:txBody>
      </p:sp>
      <p:sp>
        <p:nvSpPr>
          <p:cNvPr id="11" name="Rectangle 9"/>
          <p:cNvSpPr>
            <a:spLocks noChangeArrowheads="1"/>
          </p:cNvSpPr>
          <p:nvPr/>
        </p:nvSpPr>
        <p:spPr bwMode="auto">
          <a:xfrm>
            <a:off x="4818063" y="2498725"/>
            <a:ext cx="719137" cy="468313"/>
          </a:xfrm>
          <a:prstGeom prst="rect">
            <a:avLst/>
          </a:prstGeom>
          <a:solidFill>
            <a:schemeClr val="accent1">
              <a:lumMod val="75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12" name="Rectangle 10"/>
          <p:cNvSpPr>
            <a:spLocks noChangeArrowheads="1"/>
          </p:cNvSpPr>
          <p:nvPr/>
        </p:nvSpPr>
        <p:spPr bwMode="auto">
          <a:xfrm>
            <a:off x="5495925" y="2065338"/>
            <a:ext cx="719138" cy="466725"/>
          </a:xfrm>
          <a:prstGeom prst="rect">
            <a:avLst/>
          </a:prstGeom>
          <a:solidFill>
            <a:schemeClr val="accent1">
              <a:lumMod val="75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13" name="Rectangle 11"/>
          <p:cNvSpPr>
            <a:spLocks noChangeArrowheads="1"/>
          </p:cNvSpPr>
          <p:nvPr/>
        </p:nvSpPr>
        <p:spPr bwMode="auto">
          <a:xfrm>
            <a:off x="6686550" y="2498725"/>
            <a:ext cx="719138" cy="468313"/>
          </a:xfrm>
          <a:prstGeom prst="rect">
            <a:avLst/>
          </a:prstGeom>
          <a:solidFill>
            <a:schemeClr val="tx1">
              <a:lumMod val="85000"/>
              <a:lumOff val="15000"/>
            </a:schemeClr>
          </a:solidFill>
          <a:ln>
            <a:noFill/>
          </a:ln>
        </p:spPr>
        <p:txBody>
          <a:bodyPr/>
          <a:lstStyle/>
          <a:p>
            <a:endParaRPr lang="zh-CN" altLang="en-US">
              <a:solidFill>
                <a:schemeClr val="tx1">
                  <a:lumMod val="50000"/>
                  <a:lumOff val="50000"/>
                </a:schemeClr>
              </a:solidFill>
              <a:cs typeface="+mn-ea"/>
              <a:sym typeface="+mn-lt"/>
            </a:endParaRPr>
          </a:p>
        </p:txBody>
      </p:sp>
      <p:sp>
        <p:nvSpPr>
          <p:cNvPr id="14" name="Rectangle 12"/>
          <p:cNvSpPr>
            <a:spLocks noChangeArrowheads="1"/>
          </p:cNvSpPr>
          <p:nvPr/>
        </p:nvSpPr>
        <p:spPr bwMode="auto">
          <a:xfrm>
            <a:off x="7366000" y="2065338"/>
            <a:ext cx="719138" cy="466725"/>
          </a:xfrm>
          <a:prstGeom prst="rect">
            <a:avLst/>
          </a:prstGeom>
          <a:solidFill>
            <a:schemeClr val="tx1">
              <a:lumMod val="85000"/>
              <a:lumOff val="15000"/>
            </a:schemeClr>
          </a:solidFill>
          <a:ln>
            <a:noFill/>
          </a:ln>
        </p:spPr>
        <p:txBody>
          <a:bodyPr/>
          <a:lstStyle/>
          <a:p>
            <a:endParaRPr lang="zh-CN" altLang="en-US">
              <a:solidFill>
                <a:schemeClr val="tx1">
                  <a:lumMod val="50000"/>
                  <a:lumOff val="50000"/>
                </a:schemeClr>
              </a:solidFill>
              <a:cs typeface="+mn-ea"/>
              <a:sym typeface="+mn-lt"/>
            </a:endParaRPr>
          </a:p>
        </p:txBody>
      </p:sp>
      <p:sp>
        <p:nvSpPr>
          <p:cNvPr id="15" name="Freeform 13"/>
          <p:cNvSpPr/>
          <p:nvPr/>
        </p:nvSpPr>
        <p:spPr bwMode="auto">
          <a:xfrm>
            <a:off x="0" y="2282825"/>
            <a:ext cx="8791259" cy="514350"/>
          </a:xfrm>
          <a:custGeom>
            <a:avLst/>
            <a:gdLst>
              <a:gd name="T0" fmla="*/ 5518 w 5536"/>
              <a:gd name="T1" fmla="*/ 196 h 324"/>
              <a:gd name="T2" fmla="*/ 5518 w 5536"/>
              <a:gd name="T3" fmla="*/ 128 h 324"/>
              <a:gd name="T4" fmla="*/ 5408 w 5536"/>
              <a:gd name="T5" fmla="*/ 18 h 324"/>
              <a:gd name="T6" fmla="*/ 5374 w 5536"/>
              <a:gd name="T7" fmla="*/ 32 h 324"/>
              <a:gd name="T8" fmla="*/ 5374 w 5536"/>
              <a:gd name="T9" fmla="*/ 82 h 324"/>
              <a:gd name="T10" fmla="*/ 5326 w 5536"/>
              <a:gd name="T11" fmla="*/ 130 h 324"/>
              <a:gd name="T12" fmla="*/ 0 w 5536"/>
              <a:gd name="T13" fmla="*/ 130 h 324"/>
              <a:gd name="T14" fmla="*/ 1 w 5536"/>
              <a:gd name="T15" fmla="*/ 193 h 324"/>
              <a:gd name="T16" fmla="*/ 5326 w 5536"/>
              <a:gd name="T17" fmla="*/ 194 h 324"/>
              <a:gd name="T18" fmla="*/ 5374 w 5536"/>
              <a:gd name="T19" fmla="*/ 242 h 324"/>
              <a:gd name="T20" fmla="*/ 5374 w 5536"/>
              <a:gd name="T21" fmla="*/ 292 h 324"/>
              <a:gd name="T22" fmla="*/ 5408 w 5536"/>
              <a:gd name="T23" fmla="*/ 306 h 324"/>
              <a:gd name="T24" fmla="*/ 5518 w 5536"/>
              <a:gd name="T25" fmla="*/ 196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36" h="324">
                <a:moveTo>
                  <a:pt x="5518" y="196"/>
                </a:moveTo>
                <a:cubicBezTo>
                  <a:pt x="5536" y="176"/>
                  <a:pt x="5536" y="146"/>
                  <a:pt x="5518" y="128"/>
                </a:cubicBezTo>
                <a:cubicBezTo>
                  <a:pt x="5408" y="18"/>
                  <a:pt x="5408" y="18"/>
                  <a:pt x="5408" y="18"/>
                </a:cubicBezTo>
                <a:cubicBezTo>
                  <a:pt x="5390" y="0"/>
                  <a:pt x="5374" y="6"/>
                  <a:pt x="5374" y="32"/>
                </a:cubicBezTo>
                <a:cubicBezTo>
                  <a:pt x="5374" y="82"/>
                  <a:pt x="5374" y="82"/>
                  <a:pt x="5374" y="82"/>
                </a:cubicBezTo>
                <a:cubicBezTo>
                  <a:pt x="5374" y="108"/>
                  <a:pt x="5352" y="130"/>
                  <a:pt x="5326" y="130"/>
                </a:cubicBezTo>
                <a:cubicBezTo>
                  <a:pt x="1096" y="130"/>
                  <a:pt x="0" y="130"/>
                  <a:pt x="0" y="130"/>
                </a:cubicBezTo>
                <a:cubicBezTo>
                  <a:pt x="1" y="149"/>
                  <a:pt x="0" y="167"/>
                  <a:pt x="1" y="193"/>
                </a:cubicBezTo>
                <a:cubicBezTo>
                  <a:pt x="4231" y="193"/>
                  <a:pt x="5326" y="194"/>
                  <a:pt x="5326" y="194"/>
                </a:cubicBezTo>
                <a:cubicBezTo>
                  <a:pt x="5352" y="194"/>
                  <a:pt x="5374" y="214"/>
                  <a:pt x="5374" y="242"/>
                </a:cubicBezTo>
                <a:cubicBezTo>
                  <a:pt x="5374" y="292"/>
                  <a:pt x="5374" y="292"/>
                  <a:pt x="5374" y="292"/>
                </a:cubicBezTo>
                <a:cubicBezTo>
                  <a:pt x="5374" y="318"/>
                  <a:pt x="5390" y="324"/>
                  <a:pt x="5408" y="306"/>
                </a:cubicBezTo>
                <a:lnTo>
                  <a:pt x="5518" y="196"/>
                </a:lnTo>
                <a:close/>
              </a:path>
            </a:pathLst>
          </a:custGeom>
          <a:solidFill>
            <a:schemeClr val="bg1">
              <a:lumMod val="85000"/>
            </a:schemeClr>
          </a:solidFill>
          <a:ln>
            <a:noFill/>
          </a:ln>
        </p:spPr>
        <p:txBody>
          <a:bodyPr/>
          <a:lstStyle/>
          <a:p>
            <a:endParaRPr lang="zh-CN" altLang="en-US">
              <a:solidFill>
                <a:schemeClr val="tx1">
                  <a:lumMod val="50000"/>
                  <a:lumOff val="50000"/>
                </a:schemeClr>
              </a:solidFill>
              <a:cs typeface="+mn-ea"/>
              <a:sym typeface="+mn-lt"/>
            </a:endParaRPr>
          </a:p>
        </p:txBody>
      </p:sp>
      <p:sp>
        <p:nvSpPr>
          <p:cNvPr id="16" name="Freeform 14"/>
          <p:cNvSpPr/>
          <p:nvPr/>
        </p:nvSpPr>
        <p:spPr bwMode="auto">
          <a:xfrm>
            <a:off x="1014413" y="2065338"/>
            <a:ext cx="1397000" cy="901700"/>
          </a:xfrm>
          <a:custGeom>
            <a:avLst/>
            <a:gdLst>
              <a:gd name="T0" fmla="*/ 1037 w 1037"/>
              <a:gd name="T1" fmla="*/ 0 h 671"/>
              <a:gd name="T2" fmla="*/ 503 w 1037"/>
              <a:gd name="T3" fmla="*/ 0 h 671"/>
              <a:gd name="T4" fmla="*/ 0 w 1037"/>
              <a:gd name="T5" fmla="*/ 671 h 671"/>
              <a:gd name="T6" fmla="*/ 534 w 1037"/>
              <a:gd name="T7" fmla="*/ 671 h 671"/>
              <a:gd name="T8" fmla="*/ 1037 w 1037"/>
              <a:gd name="T9" fmla="*/ 0 h 671"/>
            </a:gdLst>
            <a:ahLst/>
            <a:cxnLst>
              <a:cxn ang="0">
                <a:pos x="T0" y="T1"/>
              </a:cxn>
              <a:cxn ang="0">
                <a:pos x="T2" y="T3"/>
              </a:cxn>
              <a:cxn ang="0">
                <a:pos x="T4" y="T5"/>
              </a:cxn>
              <a:cxn ang="0">
                <a:pos x="T6" y="T7"/>
              </a:cxn>
              <a:cxn ang="0">
                <a:pos x="T8" y="T9"/>
              </a:cxn>
            </a:cxnLst>
            <a:rect l="0" t="0" r="r" b="b"/>
            <a:pathLst>
              <a:path w="1037" h="671">
                <a:moveTo>
                  <a:pt x="1037" y="0"/>
                </a:moveTo>
                <a:lnTo>
                  <a:pt x="503" y="0"/>
                </a:lnTo>
                <a:lnTo>
                  <a:pt x="0" y="671"/>
                </a:lnTo>
                <a:lnTo>
                  <a:pt x="534" y="671"/>
                </a:lnTo>
                <a:lnTo>
                  <a:pt x="1037" y="0"/>
                </a:lnTo>
                <a:close/>
              </a:path>
            </a:pathLst>
          </a:custGeom>
          <a:solidFill>
            <a:srgbClr val="2EA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7" name="Freeform 15"/>
          <p:cNvSpPr/>
          <p:nvPr/>
        </p:nvSpPr>
        <p:spPr bwMode="auto">
          <a:xfrm>
            <a:off x="2914650" y="2065338"/>
            <a:ext cx="1398588" cy="901700"/>
          </a:xfrm>
          <a:custGeom>
            <a:avLst/>
            <a:gdLst>
              <a:gd name="T0" fmla="*/ 1039 w 1039"/>
              <a:gd name="T1" fmla="*/ 0 h 671"/>
              <a:gd name="T2" fmla="*/ 505 w 1039"/>
              <a:gd name="T3" fmla="*/ 0 h 671"/>
              <a:gd name="T4" fmla="*/ 0 w 1039"/>
              <a:gd name="T5" fmla="*/ 671 h 671"/>
              <a:gd name="T6" fmla="*/ 534 w 1039"/>
              <a:gd name="T7" fmla="*/ 671 h 671"/>
              <a:gd name="T8" fmla="*/ 1039 w 1039"/>
              <a:gd name="T9" fmla="*/ 0 h 671"/>
            </a:gdLst>
            <a:ahLst/>
            <a:cxnLst>
              <a:cxn ang="0">
                <a:pos x="T0" y="T1"/>
              </a:cxn>
              <a:cxn ang="0">
                <a:pos x="T2" y="T3"/>
              </a:cxn>
              <a:cxn ang="0">
                <a:pos x="T4" y="T5"/>
              </a:cxn>
              <a:cxn ang="0">
                <a:pos x="T6" y="T7"/>
              </a:cxn>
              <a:cxn ang="0">
                <a:pos x="T8" y="T9"/>
              </a:cxn>
            </a:cxnLst>
            <a:rect l="0" t="0" r="r" b="b"/>
            <a:pathLst>
              <a:path w="1039" h="671">
                <a:moveTo>
                  <a:pt x="1039" y="0"/>
                </a:moveTo>
                <a:lnTo>
                  <a:pt x="505" y="0"/>
                </a:lnTo>
                <a:lnTo>
                  <a:pt x="0" y="671"/>
                </a:lnTo>
                <a:lnTo>
                  <a:pt x="534" y="671"/>
                </a:lnTo>
                <a:lnTo>
                  <a:pt x="1039" y="0"/>
                </a:lnTo>
                <a:close/>
              </a:path>
            </a:pathLst>
          </a:custGeom>
          <a:solidFill>
            <a:schemeClr val="accent2"/>
          </a:solidFill>
          <a:ln>
            <a:noFill/>
          </a:ln>
        </p:spPr>
        <p:txBody>
          <a:bodyPr/>
          <a:lstStyle/>
          <a:p>
            <a:endParaRPr lang="zh-CN" altLang="en-US">
              <a:cs typeface="+mn-ea"/>
              <a:sym typeface="+mn-lt"/>
            </a:endParaRPr>
          </a:p>
        </p:txBody>
      </p:sp>
      <p:sp>
        <p:nvSpPr>
          <p:cNvPr id="18" name="Freeform 16"/>
          <p:cNvSpPr/>
          <p:nvPr/>
        </p:nvSpPr>
        <p:spPr bwMode="auto">
          <a:xfrm>
            <a:off x="4818063" y="2065338"/>
            <a:ext cx="1397000" cy="901700"/>
          </a:xfrm>
          <a:custGeom>
            <a:avLst/>
            <a:gdLst>
              <a:gd name="T0" fmla="*/ 1037 w 1037"/>
              <a:gd name="T1" fmla="*/ 0 h 671"/>
              <a:gd name="T2" fmla="*/ 503 w 1037"/>
              <a:gd name="T3" fmla="*/ 0 h 671"/>
              <a:gd name="T4" fmla="*/ 0 w 1037"/>
              <a:gd name="T5" fmla="*/ 671 h 671"/>
              <a:gd name="T6" fmla="*/ 534 w 1037"/>
              <a:gd name="T7" fmla="*/ 671 h 671"/>
              <a:gd name="T8" fmla="*/ 1037 w 1037"/>
              <a:gd name="T9" fmla="*/ 0 h 671"/>
            </a:gdLst>
            <a:ahLst/>
            <a:cxnLst>
              <a:cxn ang="0">
                <a:pos x="T0" y="T1"/>
              </a:cxn>
              <a:cxn ang="0">
                <a:pos x="T2" y="T3"/>
              </a:cxn>
              <a:cxn ang="0">
                <a:pos x="T4" y="T5"/>
              </a:cxn>
              <a:cxn ang="0">
                <a:pos x="T6" y="T7"/>
              </a:cxn>
              <a:cxn ang="0">
                <a:pos x="T8" y="T9"/>
              </a:cxn>
            </a:cxnLst>
            <a:rect l="0" t="0" r="r" b="b"/>
            <a:pathLst>
              <a:path w="1037" h="671">
                <a:moveTo>
                  <a:pt x="1037" y="0"/>
                </a:moveTo>
                <a:lnTo>
                  <a:pt x="503" y="0"/>
                </a:lnTo>
                <a:lnTo>
                  <a:pt x="0" y="671"/>
                </a:lnTo>
                <a:lnTo>
                  <a:pt x="534" y="671"/>
                </a:lnTo>
                <a:lnTo>
                  <a:pt x="1037" y="0"/>
                </a:lnTo>
                <a:close/>
              </a:path>
            </a:pathLst>
          </a:custGeom>
          <a:solidFill>
            <a:srgbClr val="2EA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9" name="Freeform 17"/>
          <p:cNvSpPr/>
          <p:nvPr/>
        </p:nvSpPr>
        <p:spPr bwMode="auto">
          <a:xfrm>
            <a:off x="6686550" y="2065338"/>
            <a:ext cx="1398588" cy="901700"/>
          </a:xfrm>
          <a:custGeom>
            <a:avLst/>
            <a:gdLst>
              <a:gd name="T0" fmla="*/ 1039 w 1039"/>
              <a:gd name="T1" fmla="*/ 0 h 671"/>
              <a:gd name="T2" fmla="*/ 505 w 1039"/>
              <a:gd name="T3" fmla="*/ 0 h 671"/>
              <a:gd name="T4" fmla="*/ 0 w 1039"/>
              <a:gd name="T5" fmla="*/ 671 h 671"/>
              <a:gd name="T6" fmla="*/ 534 w 1039"/>
              <a:gd name="T7" fmla="*/ 671 h 671"/>
              <a:gd name="T8" fmla="*/ 1039 w 1039"/>
              <a:gd name="T9" fmla="*/ 0 h 671"/>
            </a:gdLst>
            <a:ahLst/>
            <a:cxnLst>
              <a:cxn ang="0">
                <a:pos x="T0" y="T1"/>
              </a:cxn>
              <a:cxn ang="0">
                <a:pos x="T2" y="T3"/>
              </a:cxn>
              <a:cxn ang="0">
                <a:pos x="T4" y="T5"/>
              </a:cxn>
              <a:cxn ang="0">
                <a:pos x="T6" y="T7"/>
              </a:cxn>
              <a:cxn ang="0">
                <a:pos x="T8" y="T9"/>
              </a:cxn>
            </a:cxnLst>
            <a:rect l="0" t="0" r="r" b="b"/>
            <a:pathLst>
              <a:path w="1039" h="671">
                <a:moveTo>
                  <a:pt x="1039" y="0"/>
                </a:moveTo>
                <a:lnTo>
                  <a:pt x="505" y="0"/>
                </a:lnTo>
                <a:lnTo>
                  <a:pt x="0" y="671"/>
                </a:lnTo>
                <a:lnTo>
                  <a:pt x="534" y="671"/>
                </a:lnTo>
                <a:lnTo>
                  <a:pt x="1039" y="0"/>
                </a:lnTo>
                <a:close/>
              </a:path>
            </a:pathLst>
          </a:custGeom>
          <a:solidFill>
            <a:schemeClr val="accent2"/>
          </a:solidFill>
          <a:ln>
            <a:noFill/>
          </a:ln>
        </p:spPr>
        <p:txBody>
          <a:bodyPr/>
          <a:lstStyle/>
          <a:p>
            <a:endParaRPr lang="zh-CN" altLang="en-US">
              <a:solidFill>
                <a:schemeClr val="tx1">
                  <a:lumMod val="50000"/>
                  <a:lumOff val="50000"/>
                </a:schemeClr>
              </a:solidFill>
              <a:cs typeface="+mn-ea"/>
              <a:sym typeface="+mn-lt"/>
            </a:endParaRPr>
          </a:p>
        </p:txBody>
      </p:sp>
      <p:grpSp>
        <p:nvGrpSpPr>
          <p:cNvPr id="20" name="Group 18"/>
          <p:cNvGrpSpPr/>
          <p:nvPr/>
        </p:nvGrpSpPr>
        <p:grpSpPr bwMode="auto">
          <a:xfrm>
            <a:off x="7272338" y="2419350"/>
            <a:ext cx="241300" cy="217488"/>
            <a:chOff x="0" y="0"/>
            <a:chExt cx="152" cy="137"/>
          </a:xfrm>
        </p:grpSpPr>
        <p:sp>
          <p:nvSpPr>
            <p:cNvPr id="21" name="Freeform 19"/>
            <p:cNvSpPr>
              <a:spLocks noEditPoints="1"/>
            </p:cNvSpPr>
            <p:nvPr/>
          </p:nvSpPr>
          <p:spPr bwMode="auto">
            <a:xfrm>
              <a:off x="0" y="0"/>
              <a:ext cx="109" cy="137"/>
            </a:xfrm>
            <a:custGeom>
              <a:avLst/>
              <a:gdLst>
                <a:gd name="T0" fmla="*/ 53 w 55"/>
                <a:gd name="T1" fmla="*/ 0 h 68"/>
                <a:gd name="T2" fmla="*/ 3 w 55"/>
                <a:gd name="T3" fmla="*/ 0 h 68"/>
                <a:gd name="T4" fmla="*/ 0 w 55"/>
                <a:gd name="T5" fmla="*/ 3 h 68"/>
                <a:gd name="T6" fmla="*/ 0 w 55"/>
                <a:gd name="T7" fmla="*/ 66 h 68"/>
                <a:gd name="T8" fmla="*/ 3 w 55"/>
                <a:gd name="T9" fmla="*/ 68 h 68"/>
                <a:gd name="T10" fmla="*/ 53 w 55"/>
                <a:gd name="T11" fmla="*/ 68 h 68"/>
                <a:gd name="T12" fmla="*/ 53 w 55"/>
                <a:gd name="T13" fmla="*/ 68 h 68"/>
                <a:gd name="T14" fmla="*/ 55 w 55"/>
                <a:gd name="T15" fmla="*/ 66 h 68"/>
                <a:gd name="T16" fmla="*/ 55 w 55"/>
                <a:gd name="T17" fmla="*/ 3 h 68"/>
                <a:gd name="T18" fmla="*/ 53 w 55"/>
                <a:gd name="T19" fmla="*/ 0 h 68"/>
                <a:gd name="T20" fmla="*/ 34 w 55"/>
                <a:gd name="T21" fmla="*/ 37 h 68"/>
                <a:gd name="T22" fmla="*/ 28 w 55"/>
                <a:gd name="T23" fmla="*/ 38 h 68"/>
                <a:gd name="T24" fmla="*/ 25 w 55"/>
                <a:gd name="T25" fmla="*/ 37 h 68"/>
                <a:gd name="T26" fmla="*/ 11 w 55"/>
                <a:gd name="T27" fmla="*/ 21 h 68"/>
                <a:gd name="T28" fmla="*/ 15 w 55"/>
                <a:gd name="T29" fmla="*/ 17 h 68"/>
                <a:gd name="T30" fmla="*/ 18 w 55"/>
                <a:gd name="T31" fmla="*/ 21 h 68"/>
                <a:gd name="T32" fmla="*/ 28 w 55"/>
                <a:gd name="T33" fmla="*/ 31 h 68"/>
                <a:gd name="T34" fmla="*/ 28 w 55"/>
                <a:gd name="T35" fmla="*/ 31 h 68"/>
                <a:gd name="T36" fmla="*/ 34 w 55"/>
                <a:gd name="T37" fmla="*/ 28 h 68"/>
                <a:gd name="T38" fmla="*/ 38 w 55"/>
                <a:gd name="T39" fmla="*/ 21 h 68"/>
                <a:gd name="T40" fmla="*/ 41 w 55"/>
                <a:gd name="T41" fmla="*/ 17 h 68"/>
                <a:gd name="T42" fmla="*/ 45 w 55"/>
                <a:gd name="T43" fmla="*/ 21 h 68"/>
                <a:gd name="T44" fmla="*/ 34 w 55"/>
                <a:gd name="T45" fmla="*/ 3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 h="68">
                  <a:moveTo>
                    <a:pt x="53" y="0"/>
                  </a:moveTo>
                  <a:cubicBezTo>
                    <a:pt x="3" y="0"/>
                    <a:pt x="3" y="0"/>
                    <a:pt x="3" y="0"/>
                  </a:cubicBezTo>
                  <a:cubicBezTo>
                    <a:pt x="1" y="0"/>
                    <a:pt x="0" y="1"/>
                    <a:pt x="0" y="3"/>
                  </a:cubicBezTo>
                  <a:cubicBezTo>
                    <a:pt x="0" y="66"/>
                    <a:pt x="0" y="66"/>
                    <a:pt x="0" y="66"/>
                  </a:cubicBezTo>
                  <a:cubicBezTo>
                    <a:pt x="0" y="67"/>
                    <a:pt x="1" y="68"/>
                    <a:pt x="3" y="68"/>
                  </a:cubicBezTo>
                  <a:cubicBezTo>
                    <a:pt x="53" y="68"/>
                    <a:pt x="53" y="68"/>
                    <a:pt x="53" y="68"/>
                  </a:cubicBezTo>
                  <a:cubicBezTo>
                    <a:pt x="53" y="68"/>
                    <a:pt x="53" y="68"/>
                    <a:pt x="53" y="68"/>
                  </a:cubicBezTo>
                  <a:cubicBezTo>
                    <a:pt x="55" y="68"/>
                    <a:pt x="55" y="67"/>
                    <a:pt x="55" y="66"/>
                  </a:cubicBezTo>
                  <a:cubicBezTo>
                    <a:pt x="55" y="3"/>
                    <a:pt x="55" y="3"/>
                    <a:pt x="55" y="3"/>
                  </a:cubicBezTo>
                  <a:cubicBezTo>
                    <a:pt x="55" y="1"/>
                    <a:pt x="54" y="0"/>
                    <a:pt x="53" y="0"/>
                  </a:cubicBezTo>
                  <a:close/>
                  <a:moveTo>
                    <a:pt x="34" y="37"/>
                  </a:moveTo>
                  <a:cubicBezTo>
                    <a:pt x="32" y="37"/>
                    <a:pt x="30" y="38"/>
                    <a:pt x="28" y="38"/>
                  </a:cubicBezTo>
                  <a:cubicBezTo>
                    <a:pt x="27" y="38"/>
                    <a:pt x="26" y="38"/>
                    <a:pt x="25" y="37"/>
                  </a:cubicBezTo>
                  <a:cubicBezTo>
                    <a:pt x="17" y="36"/>
                    <a:pt x="11" y="29"/>
                    <a:pt x="11" y="21"/>
                  </a:cubicBezTo>
                  <a:cubicBezTo>
                    <a:pt x="11" y="19"/>
                    <a:pt x="13" y="17"/>
                    <a:pt x="15" y="17"/>
                  </a:cubicBezTo>
                  <a:cubicBezTo>
                    <a:pt x="16" y="17"/>
                    <a:pt x="18" y="19"/>
                    <a:pt x="18" y="21"/>
                  </a:cubicBezTo>
                  <a:cubicBezTo>
                    <a:pt x="18" y="26"/>
                    <a:pt x="22" y="31"/>
                    <a:pt x="28" y="31"/>
                  </a:cubicBezTo>
                  <a:cubicBezTo>
                    <a:pt x="28" y="31"/>
                    <a:pt x="28" y="31"/>
                    <a:pt x="28" y="31"/>
                  </a:cubicBezTo>
                  <a:cubicBezTo>
                    <a:pt x="31" y="31"/>
                    <a:pt x="33" y="30"/>
                    <a:pt x="34" y="28"/>
                  </a:cubicBezTo>
                  <a:cubicBezTo>
                    <a:pt x="36" y="26"/>
                    <a:pt x="38" y="24"/>
                    <a:pt x="38" y="21"/>
                  </a:cubicBezTo>
                  <a:cubicBezTo>
                    <a:pt x="38" y="19"/>
                    <a:pt x="39" y="17"/>
                    <a:pt x="41" y="17"/>
                  </a:cubicBezTo>
                  <a:cubicBezTo>
                    <a:pt x="43" y="17"/>
                    <a:pt x="45" y="19"/>
                    <a:pt x="45" y="21"/>
                  </a:cubicBezTo>
                  <a:cubicBezTo>
                    <a:pt x="45" y="28"/>
                    <a:pt x="40" y="34"/>
                    <a:pt x="34"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sym typeface="+mn-lt"/>
              </a:endParaRPr>
            </a:p>
          </p:txBody>
        </p:sp>
        <p:sp>
          <p:nvSpPr>
            <p:cNvPr id="22" name="Freeform 20"/>
            <p:cNvSpPr/>
            <p:nvPr/>
          </p:nvSpPr>
          <p:spPr bwMode="auto">
            <a:xfrm>
              <a:off x="125" y="44"/>
              <a:ext cx="27" cy="93"/>
            </a:xfrm>
            <a:custGeom>
              <a:avLst/>
              <a:gdLst>
                <a:gd name="T0" fmla="*/ 0 w 13"/>
                <a:gd name="T1" fmla="*/ 3 h 46"/>
                <a:gd name="T2" fmla="*/ 2 w 13"/>
                <a:gd name="T3" fmla="*/ 0 h 46"/>
                <a:gd name="T4" fmla="*/ 11 w 13"/>
                <a:gd name="T5" fmla="*/ 0 h 46"/>
                <a:gd name="T6" fmla="*/ 13 w 13"/>
                <a:gd name="T7" fmla="*/ 3 h 46"/>
                <a:gd name="T8" fmla="*/ 13 w 13"/>
                <a:gd name="T9" fmla="*/ 44 h 46"/>
                <a:gd name="T10" fmla="*/ 11 w 13"/>
                <a:gd name="T11" fmla="*/ 46 h 46"/>
                <a:gd name="T12" fmla="*/ 2 w 13"/>
                <a:gd name="T13" fmla="*/ 46 h 46"/>
                <a:gd name="T14" fmla="*/ 0 w 13"/>
                <a:gd name="T15" fmla="*/ 44 h 46"/>
                <a:gd name="T16" fmla="*/ 0 w 13"/>
                <a:gd name="T17" fmla="*/ 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46">
                  <a:moveTo>
                    <a:pt x="0" y="3"/>
                  </a:moveTo>
                  <a:cubicBezTo>
                    <a:pt x="0" y="1"/>
                    <a:pt x="1" y="0"/>
                    <a:pt x="2" y="0"/>
                  </a:cubicBezTo>
                  <a:cubicBezTo>
                    <a:pt x="11" y="0"/>
                    <a:pt x="11" y="0"/>
                    <a:pt x="11" y="0"/>
                  </a:cubicBezTo>
                  <a:cubicBezTo>
                    <a:pt x="12" y="0"/>
                    <a:pt x="13" y="1"/>
                    <a:pt x="13" y="3"/>
                  </a:cubicBezTo>
                  <a:cubicBezTo>
                    <a:pt x="13" y="44"/>
                    <a:pt x="13" y="44"/>
                    <a:pt x="13" y="44"/>
                  </a:cubicBezTo>
                  <a:cubicBezTo>
                    <a:pt x="13" y="45"/>
                    <a:pt x="12" y="46"/>
                    <a:pt x="11" y="46"/>
                  </a:cubicBezTo>
                  <a:cubicBezTo>
                    <a:pt x="2" y="46"/>
                    <a:pt x="2" y="46"/>
                    <a:pt x="2" y="46"/>
                  </a:cubicBezTo>
                  <a:cubicBezTo>
                    <a:pt x="1" y="46"/>
                    <a:pt x="0" y="45"/>
                    <a:pt x="0" y="44"/>
                  </a:cubicBez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sym typeface="+mn-lt"/>
              </a:endParaRPr>
            </a:p>
          </p:txBody>
        </p:sp>
      </p:grpSp>
      <p:sp>
        <p:nvSpPr>
          <p:cNvPr id="23" name="Freeform 21"/>
          <p:cNvSpPr>
            <a:spLocks noEditPoints="1"/>
          </p:cNvSpPr>
          <p:nvPr/>
        </p:nvSpPr>
        <p:spPr bwMode="auto">
          <a:xfrm>
            <a:off x="5403850" y="2408238"/>
            <a:ext cx="184150" cy="239712"/>
          </a:xfrm>
          <a:custGeom>
            <a:avLst/>
            <a:gdLst>
              <a:gd name="T0" fmla="*/ 56 w 58"/>
              <a:gd name="T1" fmla="*/ 30 h 76"/>
              <a:gd name="T2" fmla="*/ 46 w 58"/>
              <a:gd name="T3" fmla="*/ 30 h 76"/>
              <a:gd name="T4" fmla="*/ 46 w 58"/>
              <a:gd name="T5" fmla="*/ 17 h 76"/>
              <a:gd name="T6" fmla="*/ 29 w 58"/>
              <a:gd name="T7" fmla="*/ 0 h 76"/>
              <a:gd name="T8" fmla="*/ 12 w 58"/>
              <a:gd name="T9" fmla="*/ 17 h 76"/>
              <a:gd name="T10" fmla="*/ 12 w 58"/>
              <a:gd name="T11" fmla="*/ 30 h 76"/>
              <a:gd name="T12" fmla="*/ 2 w 58"/>
              <a:gd name="T13" fmla="*/ 30 h 76"/>
              <a:gd name="T14" fmla="*/ 0 w 58"/>
              <a:gd name="T15" fmla="*/ 32 h 76"/>
              <a:gd name="T16" fmla="*/ 0 w 58"/>
              <a:gd name="T17" fmla="*/ 74 h 76"/>
              <a:gd name="T18" fmla="*/ 2 w 58"/>
              <a:gd name="T19" fmla="*/ 76 h 76"/>
              <a:gd name="T20" fmla="*/ 56 w 58"/>
              <a:gd name="T21" fmla="*/ 76 h 76"/>
              <a:gd name="T22" fmla="*/ 58 w 58"/>
              <a:gd name="T23" fmla="*/ 74 h 76"/>
              <a:gd name="T24" fmla="*/ 58 w 58"/>
              <a:gd name="T25" fmla="*/ 32 h 76"/>
              <a:gd name="T26" fmla="*/ 56 w 58"/>
              <a:gd name="T27" fmla="*/ 30 h 76"/>
              <a:gd name="T28" fmla="*/ 33 w 58"/>
              <a:gd name="T29" fmla="*/ 56 h 76"/>
              <a:gd name="T30" fmla="*/ 32 w 58"/>
              <a:gd name="T31" fmla="*/ 56 h 76"/>
              <a:gd name="T32" fmla="*/ 32 w 58"/>
              <a:gd name="T33" fmla="*/ 59 h 76"/>
              <a:gd name="T34" fmla="*/ 27 w 58"/>
              <a:gd name="T35" fmla="*/ 59 h 76"/>
              <a:gd name="T36" fmla="*/ 27 w 58"/>
              <a:gd name="T37" fmla="*/ 56 h 76"/>
              <a:gd name="T38" fmla="*/ 25 w 58"/>
              <a:gd name="T39" fmla="*/ 56 h 76"/>
              <a:gd name="T40" fmla="*/ 25 w 58"/>
              <a:gd name="T41" fmla="*/ 48 h 76"/>
              <a:gd name="T42" fmla="*/ 33 w 58"/>
              <a:gd name="T43" fmla="*/ 48 h 76"/>
              <a:gd name="T44" fmla="*/ 33 w 58"/>
              <a:gd name="T45" fmla="*/ 56 h 76"/>
              <a:gd name="T46" fmla="*/ 37 w 58"/>
              <a:gd name="T47" fmla="*/ 30 h 76"/>
              <a:gd name="T48" fmla="*/ 21 w 58"/>
              <a:gd name="T49" fmla="*/ 30 h 76"/>
              <a:gd name="T50" fmla="*/ 21 w 58"/>
              <a:gd name="T51" fmla="*/ 17 h 76"/>
              <a:gd name="T52" fmla="*/ 29 w 58"/>
              <a:gd name="T53" fmla="*/ 9 h 76"/>
              <a:gd name="T54" fmla="*/ 37 w 58"/>
              <a:gd name="T55" fmla="*/ 17 h 76"/>
              <a:gd name="T56" fmla="*/ 37 w 58"/>
              <a:gd name="T57" fmla="*/ 3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8" h="76">
                <a:moveTo>
                  <a:pt x="56" y="30"/>
                </a:moveTo>
                <a:cubicBezTo>
                  <a:pt x="46" y="30"/>
                  <a:pt x="46" y="30"/>
                  <a:pt x="46" y="30"/>
                </a:cubicBezTo>
                <a:cubicBezTo>
                  <a:pt x="46" y="17"/>
                  <a:pt x="46" y="17"/>
                  <a:pt x="46" y="17"/>
                </a:cubicBezTo>
                <a:cubicBezTo>
                  <a:pt x="46" y="8"/>
                  <a:pt x="38" y="0"/>
                  <a:pt x="29" y="0"/>
                </a:cubicBezTo>
                <a:cubicBezTo>
                  <a:pt x="20" y="0"/>
                  <a:pt x="12" y="8"/>
                  <a:pt x="12" y="17"/>
                </a:cubicBezTo>
                <a:cubicBezTo>
                  <a:pt x="12" y="30"/>
                  <a:pt x="12" y="30"/>
                  <a:pt x="12" y="30"/>
                </a:cubicBezTo>
                <a:cubicBezTo>
                  <a:pt x="2" y="30"/>
                  <a:pt x="2" y="30"/>
                  <a:pt x="2" y="30"/>
                </a:cubicBezTo>
                <a:cubicBezTo>
                  <a:pt x="1" y="30"/>
                  <a:pt x="0" y="31"/>
                  <a:pt x="0" y="32"/>
                </a:cubicBezTo>
                <a:cubicBezTo>
                  <a:pt x="0" y="74"/>
                  <a:pt x="0" y="74"/>
                  <a:pt x="0" y="74"/>
                </a:cubicBezTo>
                <a:cubicBezTo>
                  <a:pt x="0" y="75"/>
                  <a:pt x="1" y="76"/>
                  <a:pt x="2" y="76"/>
                </a:cubicBezTo>
                <a:cubicBezTo>
                  <a:pt x="56" y="76"/>
                  <a:pt x="56" y="76"/>
                  <a:pt x="56" y="76"/>
                </a:cubicBezTo>
                <a:cubicBezTo>
                  <a:pt x="57" y="76"/>
                  <a:pt x="58" y="75"/>
                  <a:pt x="58" y="74"/>
                </a:cubicBezTo>
                <a:cubicBezTo>
                  <a:pt x="58" y="32"/>
                  <a:pt x="58" y="32"/>
                  <a:pt x="58" y="32"/>
                </a:cubicBezTo>
                <a:cubicBezTo>
                  <a:pt x="58" y="31"/>
                  <a:pt x="57" y="30"/>
                  <a:pt x="56" y="30"/>
                </a:cubicBezTo>
                <a:close/>
                <a:moveTo>
                  <a:pt x="33" y="56"/>
                </a:moveTo>
                <a:cubicBezTo>
                  <a:pt x="32" y="56"/>
                  <a:pt x="32" y="56"/>
                  <a:pt x="32" y="56"/>
                </a:cubicBezTo>
                <a:cubicBezTo>
                  <a:pt x="32" y="59"/>
                  <a:pt x="32" y="59"/>
                  <a:pt x="32" y="59"/>
                </a:cubicBezTo>
                <a:cubicBezTo>
                  <a:pt x="27" y="59"/>
                  <a:pt x="27" y="59"/>
                  <a:pt x="27" y="59"/>
                </a:cubicBezTo>
                <a:cubicBezTo>
                  <a:pt x="27" y="56"/>
                  <a:pt x="27" y="56"/>
                  <a:pt x="27" y="56"/>
                </a:cubicBezTo>
                <a:cubicBezTo>
                  <a:pt x="25" y="56"/>
                  <a:pt x="25" y="56"/>
                  <a:pt x="25" y="56"/>
                </a:cubicBezTo>
                <a:cubicBezTo>
                  <a:pt x="25" y="48"/>
                  <a:pt x="25" y="48"/>
                  <a:pt x="25" y="48"/>
                </a:cubicBezTo>
                <a:cubicBezTo>
                  <a:pt x="33" y="48"/>
                  <a:pt x="33" y="48"/>
                  <a:pt x="33" y="48"/>
                </a:cubicBezTo>
                <a:lnTo>
                  <a:pt x="33" y="56"/>
                </a:lnTo>
                <a:close/>
                <a:moveTo>
                  <a:pt x="37" y="30"/>
                </a:moveTo>
                <a:cubicBezTo>
                  <a:pt x="21" y="30"/>
                  <a:pt x="21" y="30"/>
                  <a:pt x="21" y="30"/>
                </a:cubicBezTo>
                <a:cubicBezTo>
                  <a:pt x="21" y="17"/>
                  <a:pt x="21" y="17"/>
                  <a:pt x="21" y="17"/>
                </a:cubicBezTo>
                <a:cubicBezTo>
                  <a:pt x="21" y="12"/>
                  <a:pt x="25" y="9"/>
                  <a:pt x="29" y="9"/>
                </a:cubicBezTo>
                <a:cubicBezTo>
                  <a:pt x="34" y="9"/>
                  <a:pt x="37" y="12"/>
                  <a:pt x="37" y="17"/>
                </a:cubicBezTo>
                <a:lnTo>
                  <a:pt x="37" y="3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sym typeface="+mn-lt"/>
            </a:endParaRPr>
          </a:p>
        </p:txBody>
      </p:sp>
      <p:sp>
        <p:nvSpPr>
          <p:cNvPr id="24" name="Freeform 22"/>
          <p:cNvSpPr/>
          <p:nvPr/>
        </p:nvSpPr>
        <p:spPr bwMode="auto">
          <a:xfrm>
            <a:off x="3495675" y="2408238"/>
            <a:ext cx="201613" cy="239712"/>
          </a:xfrm>
          <a:custGeom>
            <a:avLst/>
            <a:gdLst>
              <a:gd name="T0" fmla="*/ 40 w 63"/>
              <a:gd name="T1" fmla="*/ 51 h 76"/>
              <a:gd name="T2" fmla="*/ 37 w 63"/>
              <a:gd name="T3" fmla="*/ 49 h 76"/>
              <a:gd name="T4" fmla="*/ 25 w 63"/>
              <a:gd name="T5" fmla="*/ 49 h 76"/>
              <a:gd name="T6" fmla="*/ 23 w 63"/>
              <a:gd name="T7" fmla="*/ 51 h 76"/>
              <a:gd name="T8" fmla="*/ 23 w 63"/>
              <a:gd name="T9" fmla="*/ 74 h 76"/>
              <a:gd name="T10" fmla="*/ 20 w 63"/>
              <a:gd name="T11" fmla="*/ 76 h 76"/>
              <a:gd name="T12" fmla="*/ 2 w 63"/>
              <a:gd name="T13" fmla="*/ 76 h 76"/>
              <a:gd name="T14" fmla="*/ 0 w 63"/>
              <a:gd name="T15" fmla="*/ 74 h 76"/>
              <a:gd name="T16" fmla="*/ 0 w 63"/>
              <a:gd name="T17" fmla="*/ 33 h 76"/>
              <a:gd name="T18" fmla="*/ 1 w 63"/>
              <a:gd name="T19" fmla="*/ 29 h 76"/>
              <a:gd name="T20" fmla="*/ 29 w 63"/>
              <a:gd name="T21" fmla="*/ 1 h 76"/>
              <a:gd name="T22" fmla="*/ 33 w 63"/>
              <a:gd name="T23" fmla="*/ 1 h 76"/>
              <a:gd name="T24" fmla="*/ 61 w 63"/>
              <a:gd name="T25" fmla="*/ 29 h 76"/>
              <a:gd name="T26" fmla="*/ 63 w 63"/>
              <a:gd name="T27" fmla="*/ 33 h 76"/>
              <a:gd name="T28" fmla="*/ 63 w 63"/>
              <a:gd name="T29" fmla="*/ 74 h 76"/>
              <a:gd name="T30" fmla="*/ 60 w 63"/>
              <a:gd name="T31" fmla="*/ 76 h 76"/>
              <a:gd name="T32" fmla="*/ 42 w 63"/>
              <a:gd name="T33" fmla="*/ 76 h 76"/>
              <a:gd name="T34" fmla="*/ 40 w 63"/>
              <a:gd name="T35" fmla="*/ 74 h 76"/>
              <a:gd name="T36" fmla="*/ 40 w 63"/>
              <a:gd name="T37" fmla="*/ 51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3" h="76">
                <a:moveTo>
                  <a:pt x="40" y="51"/>
                </a:moveTo>
                <a:cubicBezTo>
                  <a:pt x="40" y="50"/>
                  <a:pt x="39" y="49"/>
                  <a:pt x="37" y="49"/>
                </a:cubicBezTo>
                <a:cubicBezTo>
                  <a:pt x="25" y="49"/>
                  <a:pt x="25" y="49"/>
                  <a:pt x="25" y="49"/>
                </a:cubicBezTo>
                <a:cubicBezTo>
                  <a:pt x="24" y="49"/>
                  <a:pt x="23" y="50"/>
                  <a:pt x="23" y="51"/>
                </a:cubicBezTo>
                <a:cubicBezTo>
                  <a:pt x="23" y="74"/>
                  <a:pt x="23" y="74"/>
                  <a:pt x="23" y="74"/>
                </a:cubicBezTo>
                <a:cubicBezTo>
                  <a:pt x="23" y="75"/>
                  <a:pt x="22" y="76"/>
                  <a:pt x="20" y="76"/>
                </a:cubicBezTo>
                <a:cubicBezTo>
                  <a:pt x="2" y="76"/>
                  <a:pt x="2" y="76"/>
                  <a:pt x="2" y="76"/>
                </a:cubicBezTo>
                <a:cubicBezTo>
                  <a:pt x="1" y="76"/>
                  <a:pt x="0" y="75"/>
                  <a:pt x="0" y="74"/>
                </a:cubicBezTo>
                <a:cubicBezTo>
                  <a:pt x="0" y="33"/>
                  <a:pt x="0" y="33"/>
                  <a:pt x="0" y="33"/>
                </a:cubicBezTo>
                <a:cubicBezTo>
                  <a:pt x="0" y="32"/>
                  <a:pt x="0" y="30"/>
                  <a:pt x="1" y="29"/>
                </a:cubicBezTo>
                <a:cubicBezTo>
                  <a:pt x="29" y="1"/>
                  <a:pt x="29" y="1"/>
                  <a:pt x="29" y="1"/>
                </a:cubicBezTo>
                <a:cubicBezTo>
                  <a:pt x="30" y="0"/>
                  <a:pt x="32" y="0"/>
                  <a:pt x="33" y="1"/>
                </a:cubicBezTo>
                <a:cubicBezTo>
                  <a:pt x="61" y="29"/>
                  <a:pt x="61" y="29"/>
                  <a:pt x="61" y="29"/>
                </a:cubicBezTo>
                <a:cubicBezTo>
                  <a:pt x="62" y="30"/>
                  <a:pt x="63" y="32"/>
                  <a:pt x="63" y="33"/>
                </a:cubicBezTo>
                <a:cubicBezTo>
                  <a:pt x="63" y="74"/>
                  <a:pt x="63" y="74"/>
                  <a:pt x="63" y="74"/>
                </a:cubicBezTo>
                <a:cubicBezTo>
                  <a:pt x="63" y="75"/>
                  <a:pt x="62" y="76"/>
                  <a:pt x="60" y="76"/>
                </a:cubicBezTo>
                <a:cubicBezTo>
                  <a:pt x="42" y="76"/>
                  <a:pt x="42" y="76"/>
                  <a:pt x="42" y="76"/>
                </a:cubicBezTo>
                <a:cubicBezTo>
                  <a:pt x="41" y="76"/>
                  <a:pt x="40" y="75"/>
                  <a:pt x="40" y="74"/>
                </a:cubicBezTo>
                <a:lnTo>
                  <a:pt x="40" y="5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sym typeface="+mn-lt"/>
            </a:endParaRPr>
          </a:p>
        </p:txBody>
      </p:sp>
      <p:sp>
        <p:nvSpPr>
          <p:cNvPr id="25" name="Freeform 23"/>
          <p:cNvSpPr/>
          <p:nvPr/>
        </p:nvSpPr>
        <p:spPr bwMode="auto">
          <a:xfrm>
            <a:off x="1603375" y="2408238"/>
            <a:ext cx="177800" cy="239712"/>
          </a:xfrm>
          <a:custGeom>
            <a:avLst/>
            <a:gdLst>
              <a:gd name="T0" fmla="*/ 55 w 56"/>
              <a:gd name="T1" fmla="*/ 63 h 76"/>
              <a:gd name="T2" fmla="*/ 35 w 56"/>
              <a:gd name="T3" fmla="*/ 51 h 76"/>
              <a:gd name="T4" fmla="*/ 35 w 56"/>
              <a:gd name="T5" fmla="*/ 45 h 76"/>
              <a:gd name="T6" fmla="*/ 43 w 56"/>
              <a:gd name="T7" fmla="*/ 35 h 76"/>
              <a:gd name="T8" fmla="*/ 47 w 56"/>
              <a:gd name="T9" fmla="*/ 31 h 76"/>
              <a:gd name="T10" fmla="*/ 47 w 56"/>
              <a:gd name="T11" fmla="*/ 30 h 76"/>
              <a:gd name="T12" fmla="*/ 46 w 56"/>
              <a:gd name="T13" fmla="*/ 21 h 76"/>
              <a:gd name="T14" fmla="*/ 44 w 56"/>
              <a:gd name="T15" fmla="*/ 20 h 76"/>
              <a:gd name="T16" fmla="*/ 44 w 56"/>
              <a:gd name="T17" fmla="*/ 16 h 76"/>
              <a:gd name="T18" fmla="*/ 28 w 56"/>
              <a:gd name="T19" fmla="*/ 0 h 76"/>
              <a:gd name="T20" fmla="*/ 12 w 56"/>
              <a:gd name="T21" fmla="*/ 16 h 76"/>
              <a:gd name="T22" fmla="*/ 12 w 56"/>
              <a:gd name="T23" fmla="*/ 20 h 76"/>
              <a:gd name="T24" fmla="*/ 10 w 56"/>
              <a:gd name="T25" fmla="*/ 21 h 76"/>
              <a:gd name="T26" fmla="*/ 9 w 56"/>
              <a:gd name="T27" fmla="*/ 30 h 76"/>
              <a:gd name="T28" fmla="*/ 9 w 56"/>
              <a:gd name="T29" fmla="*/ 31 h 76"/>
              <a:gd name="T30" fmla="*/ 13 w 56"/>
              <a:gd name="T31" fmla="*/ 35 h 76"/>
              <a:gd name="T32" fmla="*/ 21 w 56"/>
              <a:gd name="T33" fmla="*/ 45 h 76"/>
              <a:gd name="T34" fmla="*/ 21 w 56"/>
              <a:gd name="T35" fmla="*/ 51 h 76"/>
              <a:gd name="T36" fmla="*/ 1 w 56"/>
              <a:gd name="T37" fmla="*/ 62 h 76"/>
              <a:gd name="T38" fmla="*/ 1 w 56"/>
              <a:gd name="T39" fmla="*/ 70 h 76"/>
              <a:gd name="T40" fmla="*/ 1 w 56"/>
              <a:gd name="T41" fmla="*/ 71 h 76"/>
              <a:gd name="T42" fmla="*/ 2 w 56"/>
              <a:gd name="T43" fmla="*/ 71 h 76"/>
              <a:gd name="T44" fmla="*/ 28 w 56"/>
              <a:gd name="T45" fmla="*/ 76 h 76"/>
              <a:gd name="T46" fmla="*/ 54 w 56"/>
              <a:gd name="T47" fmla="*/ 71 h 76"/>
              <a:gd name="T48" fmla="*/ 55 w 56"/>
              <a:gd name="T49" fmla="*/ 71 h 76"/>
              <a:gd name="T50" fmla="*/ 55 w 56"/>
              <a:gd name="T51" fmla="*/ 70 h 76"/>
              <a:gd name="T52" fmla="*/ 55 w 56"/>
              <a:gd name="T53" fmla="*/ 63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6" h="76">
                <a:moveTo>
                  <a:pt x="55" y="63"/>
                </a:moveTo>
                <a:cubicBezTo>
                  <a:pt x="54" y="56"/>
                  <a:pt x="39" y="52"/>
                  <a:pt x="35" y="51"/>
                </a:cubicBezTo>
                <a:cubicBezTo>
                  <a:pt x="35" y="45"/>
                  <a:pt x="35" y="45"/>
                  <a:pt x="35" y="45"/>
                </a:cubicBezTo>
                <a:cubicBezTo>
                  <a:pt x="39" y="43"/>
                  <a:pt x="42" y="39"/>
                  <a:pt x="43" y="35"/>
                </a:cubicBezTo>
                <a:cubicBezTo>
                  <a:pt x="45" y="34"/>
                  <a:pt x="47" y="34"/>
                  <a:pt x="47" y="31"/>
                </a:cubicBezTo>
                <a:cubicBezTo>
                  <a:pt x="47" y="31"/>
                  <a:pt x="47" y="31"/>
                  <a:pt x="47" y="30"/>
                </a:cubicBezTo>
                <a:cubicBezTo>
                  <a:pt x="48" y="26"/>
                  <a:pt x="48" y="22"/>
                  <a:pt x="46" y="21"/>
                </a:cubicBezTo>
                <a:cubicBezTo>
                  <a:pt x="46" y="20"/>
                  <a:pt x="45" y="20"/>
                  <a:pt x="44" y="20"/>
                </a:cubicBezTo>
                <a:cubicBezTo>
                  <a:pt x="44" y="16"/>
                  <a:pt x="44" y="16"/>
                  <a:pt x="44" y="16"/>
                </a:cubicBezTo>
                <a:cubicBezTo>
                  <a:pt x="44" y="7"/>
                  <a:pt x="37" y="0"/>
                  <a:pt x="28" y="0"/>
                </a:cubicBezTo>
                <a:cubicBezTo>
                  <a:pt x="19" y="0"/>
                  <a:pt x="12" y="7"/>
                  <a:pt x="12" y="16"/>
                </a:cubicBezTo>
                <a:cubicBezTo>
                  <a:pt x="12" y="20"/>
                  <a:pt x="12" y="20"/>
                  <a:pt x="12" y="20"/>
                </a:cubicBezTo>
                <a:cubicBezTo>
                  <a:pt x="11" y="20"/>
                  <a:pt x="10" y="20"/>
                  <a:pt x="10" y="21"/>
                </a:cubicBezTo>
                <a:cubicBezTo>
                  <a:pt x="8" y="22"/>
                  <a:pt x="8" y="26"/>
                  <a:pt x="9" y="30"/>
                </a:cubicBezTo>
                <a:cubicBezTo>
                  <a:pt x="9" y="31"/>
                  <a:pt x="9" y="31"/>
                  <a:pt x="9" y="31"/>
                </a:cubicBezTo>
                <a:cubicBezTo>
                  <a:pt x="9" y="34"/>
                  <a:pt x="11" y="34"/>
                  <a:pt x="13" y="35"/>
                </a:cubicBezTo>
                <a:cubicBezTo>
                  <a:pt x="14" y="39"/>
                  <a:pt x="17" y="43"/>
                  <a:pt x="21" y="45"/>
                </a:cubicBezTo>
                <a:cubicBezTo>
                  <a:pt x="21" y="51"/>
                  <a:pt x="21" y="51"/>
                  <a:pt x="21" y="51"/>
                </a:cubicBezTo>
                <a:cubicBezTo>
                  <a:pt x="17" y="52"/>
                  <a:pt x="2" y="56"/>
                  <a:pt x="1" y="62"/>
                </a:cubicBezTo>
                <a:cubicBezTo>
                  <a:pt x="1" y="63"/>
                  <a:pt x="0" y="65"/>
                  <a:pt x="1" y="70"/>
                </a:cubicBezTo>
                <a:cubicBezTo>
                  <a:pt x="1" y="71"/>
                  <a:pt x="1" y="71"/>
                  <a:pt x="1" y="71"/>
                </a:cubicBezTo>
                <a:cubicBezTo>
                  <a:pt x="2" y="71"/>
                  <a:pt x="2" y="71"/>
                  <a:pt x="2" y="71"/>
                </a:cubicBezTo>
                <a:cubicBezTo>
                  <a:pt x="2" y="71"/>
                  <a:pt x="13" y="76"/>
                  <a:pt x="28" y="76"/>
                </a:cubicBezTo>
                <a:cubicBezTo>
                  <a:pt x="43" y="76"/>
                  <a:pt x="54" y="71"/>
                  <a:pt x="54" y="71"/>
                </a:cubicBezTo>
                <a:cubicBezTo>
                  <a:pt x="55" y="71"/>
                  <a:pt x="55" y="71"/>
                  <a:pt x="55" y="71"/>
                </a:cubicBezTo>
                <a:cubicBezTo>
                  <a:pt x="55" y="70"/>
                  <a:pt x="55" y="70"/>
                  <a:pt x="55" y="70"/>
                </a:cubicBezTo>
                <a:cubicBezTo>
                  <a:pt x="56" y="65"/>
                  <a:pt x="55" y="63"/>
                  <a:pt x="55" y="6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sym typeface="+mn-lt"/>
            </a:endParaRPr>
          </a:p>
        </p:txBody>
      </p:sp>
      <p:sp>
        <p:nvSpPr>
          <p:cNvPr id="26" name="Rectangle 24"/>
          <p:cNvSpPr>
            <a:spLocks noChangeArrowheads="1"/>
          </p:cNvSpPr>
          <p:nvPr/>
        </p:nvSpPr>
        <p:spPr bwMode="auto">
          <a:xfrm>
            <a:off x="683569" y="1203325"/>
            <a:ext cx="7560840" cy="317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pPr>
            <a:r>
              <a:rPr lang="zh-CN" altLang="en-US" sz="900" dirty="0" smtClean="0">
                <a:solidFill>
                  <a:schemeClr val="tx1">
                    <a:lumMod val="50000"/>
                    <a:lumOff val="50000"/>
                  </a:schemeClr>
                </a:solidFill>
                <a:cs typeface="+mn-ea"/>
                <a:sym typeface="+mn-lt"/>
              </a:rPr>
              <a:t>幻灯片中不能直接修改的图形或文字，请进入幻灯片母版，找到对应的位置进行修改幻灯片中不能直接修改的图形或文字，请进入幻灯片母版，找到对应的位置进行修改</a:t>
            </a:r>
            <a:endParaRPr lang="zh-CN" altLang="en-US" sz="900" dirty="0">
              <a:solidFill>
                <a:schemeClr val="tx1">
                  <a:lumMod val="50000"/>
                  <a:lumOff val="50000"/>
                </a:schemeClr>
              </a:solidFill>
              <a:cs typeface="+mn-ea"/>
              <a:sym typeface="+mn-lt"/>
            </a:endParaRPr>
          </a:p>
        </p:txBody>
      </p:sp>
      <p:sp>
        <p:nvSpPr>
          <p:cNvPr id="27" name="Rectangle 25"/>
          <p:cNvSpPr>
            <a:spLocks noChangeArrowheads="1"/>
          </p:cNvSpPr>
          <p:nvPr/>
        </p:nvSpPr>
        <p:spPr bwMode="auto">
          <a:xfrm>
            <a:off x="6704013" y="3651250"/>
            <a:ext cx="1368425"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ctr">
              <a:lnSpc>
                <a:spcPct val="120000"/>
              </a:lnSpc>
            </a:pPr>
            <a:r>
              <a:rPr lang="zh-CN" altLang="en-US" sz="1200" dirty="0">
                <a:solidFill>
                  <a:schemeClr val="tx1">
                    <a:lumMod val="75000"/>
                    <a:lumOff val="25000"/>
                  </a:schemeClr>
                </a:solidFill>
                <a:cs typeface="+mn-ea"/>
                <a:sym typeface="+mn-lt"/>
              </a:rPr>
              <a:t>添加标题文本</a:t>
            </a:r>
            <a:endParaRPr lang="en-US" altLang="zh-CN" sz="1200" dirty="0">
              <a:solidFill>
                <a:schemeClr val="tx1">
                  <a:lumMod val="75000"/>
                  <a:lumOff val="25000"/>
                </a:schemeClr>
              </a:solidFill>
              <a:cs typeface="+mn-ea"/>
              <a:sym typeface="+mn-lt"/>
            </a:endParaRPr>
          </a:p>
          <a:p>
            <a:pPr algn="ctr">
              <a:lnSpc>
                <a:spcPct val="120000"/>
              </a:lnSpc>
            </a:pPr>
            <a:endParaRPr lang="zh-CN" altLang="en-US" sz="800" dirty="0">
              <a:solidFill>
                <a:schemeClr val="tx1">
                  <a:lumMod val="75000"/>
                  <a:lumOff val="25000"/>
                </a:schemeClr>
              </a:solidFill>
              <a:cs typeface="+mn-ea"/>
              <a:sym typeface="+mn-lt"/>
            </a:endParaRPr>
          </a:p>
          <a:p>
            <a:pPr algn="ctr">
              <a:lnSpc>
                <a:spcPct val="120000"/>
              </a:lnSpc>
            </a:pPr>
            <a:r>
              <a:rPr lang="zh-CN" altLang="en-US" sz="800" dirty="0" smtClean="0">
                <a:solidFill>
                  <a:schemeClr val="tx1">
                    <a:lumMod val="75000"/>
                    <a:lumOff val="25000"/>
                  </a:schemeClr>
                </a:solidFill>
                <a:cs typeface="+mn-ea"/>
                <a:sym typeface="+mn-lt"/>
              </a:rPr>
              <a:t>幻灯片中不能直接修改的图形或文字，请进入幻灯片母版，找到对应的位置进行修改</a:t>
            </a:r>
            <a:endParaRPr lang="zh-CN" altLang="en-US" sz="800" dirty="0">
              <a:solidFill>
                <a:schemeClr val="tx1">
                  <a:lumMod val="75000"/>
                  <a:lumOff val="25000"/>
                </a:schemeClr>
              </a:solidFill>
              <a:cs typeface="+mn-ea"/>
              <a:sym typeface="+mn-lt"/>
            </a:endParaRPr>
          </a:p>
        </p:txBody>
      </p:sp>
      <p:sp>
        <p:nvSpPr>
          <p:cNvPr id="28" name="Rectangle 26"/>
          <p:cNvSpPr>
            <a:spLocks noChangeArrowheads="1"/>
          </p:cNvSpPr>
          <p:nvPr/>
        </p:nvSpPr>
        <p:spPr bwMode="auto">
          <a:xfrm>
            <a:off x="4830763" y="3651250"/>
            <a:ext cx="1368425"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ctr">
              <a:lnSpc>
                <a:spcPct val="120000"/>
              </a:lnSpc>
            </a:pPr>
            <a:r>
              <a:rPr lang="zh-CN" altLang="en-US" sz="1200" dirty="0">
                <a:solidFill>
                  <a:schemeClr val="tx1">
                    <a:lumMod val="75000"/>
                    <a:lumOff val="25000"/>
                  </a:schemeClr>
                </a:solidFill>
                <a:cs typeface="+mn-ea"/>
                <a:sym typeface="+mn-lt"/>
              </a:rPr>
              <a:t>添加标题文本</a:t>
            </a:r>
            <a:endParaRPr lang="en-US" altLang="zh-CN" sz="1200" dirty="0">
              <a:solidFill>
                <a:schemeClr val="tx1">
                  <a:lumMod val="75000"/>
                  <a:lumOff val="25000"/>
                </a:schemeClr>
              </a:solidFill>
              <a:cs typeface="+mn-ea"/>
              <a:sym typeface="+mn-lt"/>
            </a:endParaRPr>
          </a:p>
          <a:p>
            <a:pPr algn="ctr">
              <a:lnSpc>
                <a:spcPct val="120000"/>
              </a:lnSpc>
            </a:pPr>
            <a:endParaRPr lang="zh-CN" altLang="en-US" sz="800" dirty="0">
              <a:solidFill>
                <a:schemeClr val="tx1">
                  <a:lumMod val="75000"/>
                  <a:lumOff val="25000"/>
                </a:schemeClr>
              </a:solidFill>
              <a:cs typeface="+mn-ea"/>
              <a:sym typeface="+mn-lt"/>
            </a:endParaRPr>
          </a:p>
          <a:p>
            <a:pPr algn="ctr">
              <a:lnSpc>
                <a:spcPct val="120000"/>
              </a:lnSpc>
            </a:pPr>
            <a:r>
              <a:rPr lang="zh-CN" altLang="en-US" sz="800" dirty="0" smtClean="0">
                <a:solidFill>
                  <a:schemeClr val="tx1">
                    <a:lumMod val="75000"/>
                    <a:lumOff val="25000"/>
                  </a:schemeClr>
                </a:solidFill>
                <a:cs typeface="+mn-ea"/>
                <a:sym typeface="+mn-lt"/>
              </a:rPr>
              <a:t>幻灯片中不能直接修改的图形或文字，请进入幻灯片母版，找到对应的位置进行修改</a:t>
            </a:r>
            <a:endParaRPr lang="zh-CN" altLang="en-US" sz="800" dirty="0">
              <a:solidFill>
                <a:schemeClr val="tx1">
                  <a:lumMod val="75000"/>
                  <a:lumOff val="25000"/>
                </a:schemeClr>
              </a:solidFill>
              <a:cs typeface="+mn-ea"/>
              <a:sym typeface="+mn-lt"/>
            </a:endParaRPr>
          </a:p>
        </p:txBody>
      </p:sp>
      <p:sp>
        <p:nvSpPr>
          <p:cNvPr id="29" name="Rectangle 27"/>
          <p:cNvSpPr>
            <a:spLocks noChangeArrowheads="1"/>
          </p:cNvSpPr>
          <p:nvPr/>
        </p:nvSpPr>
        <p:spPr bwMode="auto">
          <a:xfrm>
            <a:off x="1014413" y="3651250"/>
            <a:ext cx="1368425"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ctr">
              <a:lnSpc>
                <a:spcPct val="120000"/>
              </a:lnSpc>
            </a:pPr>
            <a:r>
              <a:rPr lang="zh-CN" altLang="en-US" sz="1200" dirty="0">
                <a:solidFill>
                  <a:schemeClr val="tx1">
                    <a:lumMod val="75000"/>
                    <a:lumOff val="25000"/>
                  </a:schemeClr>
                </a:solidFill>
                <a:cs typeface="+mn-ea"/>
                <a:sym typeface="+mn-lt"/>
              </a:rPr>
              <a:t>添加标题文本</a:t>
            </a:r>
            <a:endParaRPr lang="en-US" altLang="zh-CN" sz="1200" dirty="0">
              <a:solidFill>
                <a:schemeClr val="tx1">
                  <a:lumMod val="75000"/>
                  <a:lumOff val="25000"/>
                </a:schemeClr>
              </a:solidFill>
              <a:cs typeface="+mn-ea"/>
              <a:sym typeface="+mn-lt"/>
            </a:endParaRPr>
          </a:p>
          <a:p>
            <a:pPr algn="ctr">
              <a:lnSpc>
                <a:spcPct val="120000"/>
              </a:lnSpc>
            </a:pPr>
            <a:endParaRPr lang="zh-CN" altLang="en-US" sz="800" dirty="0">
              <a:solidFill>
                <a:schemeClr val="tx1">
                  <a:lumMod val="75000"/>
                  <a:lumOff val="25000"/>
                </a:schemeClr>
              </a:solidFill>
              <a:cs typeface="+mn-ea"/>
              <a:sym typeface="+mn-lt"/>
            </a:endParaRPr>
          </a:p>
          <a:p>
            <a:pPr algn="ctr">
              <a:lnSpc>
                <a:spcPct val="120000"/>
              </a:lnSpc>
            </a:pPr>
            <a:r>
              <a:rPr lang="zh-CN" altLang="en-US" sz="800" dirty="0" smtClean="0">
                <a:solidFill>
                  <a:schemeClr val="tx1">
                    <a:lumMod val="75000"/>
                    <a:lumOff val="25000"/>
                  </a:schemeClr>
                </a:solidFill>
                <a:cs typeface="+mn-ea"/>
                <a:sym typeface="+mn-lt"/>
              </a:rPr>
              <a:t>幻灯片中不能直接修改的图形或文字，请进入幻灯片母版，找到对应的位置进行修改</a:t>
            </a:r>
            <a:endParaRPr lang="zh-CN" altLang="en-US" sz="800" dirty="0">
              <a:solidFill>
                <a:schemeClr val="tx1">
                  <a:lumMod val="75000"/>
                  <a:lumOff val="25000"/>
                </a:schemeClr>
              </a:solidFill>
              <a:cs typeface="+mn-ea"/>
              <a:sym typeface="+mn-lt"/>
            </a:endParaRPr>
          </a:p>
        </p:txBody>
      </p:sp>
      <p:sp>
        <p:nvSpPr>
          <p:cNvPr id="30" name="Rectangle 28"/>
          <p:cNvSpPr>
            <a:spLocks noChangeArrowheads="1"/>
          </p:cNvSpPr>
          <p:nvPr/>
        </p:nvSpPr>
        <p:spPr bwMode="auto">
          <a:xfrm>
            <a:off x="2887663" y="3651250"/>
            <a:ext cx="1368425"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ctr">
              <a:lnSpc>
                <a:spcPct val="120000"/>
              </a:lnSpc>
            </a:pPr>
            <a:r>
              <a:rPr lang="zh-CN" altLang="en-US" sz="1200" dirty="0">
                <a:solidFill>
                  <a:schemeClr val="tx1">
                    <a:lumMod val="75000"/>
                    <a:lumOff val="25000"/>
                  </a:schemeClr>
                </a:solidFill>
                <a:cs typeface="+mn-ea"/>
                <a:sym typeface="+mn-lt"/>
              </a:rPr>
              <a:t>添加标题文本</a:t>
            </a:r>
            <a:endParaRPr lang="en-US" altLang="zh-CN" sz="1200" dirty="0">
              <a:solidFill>
                <a:schemeClr val="tx1">
                  <a:lumMod val="75000"/>
                  <a:lumOff val="25000"/>
                </a:schemeClr>
              </a:solidFill>
              <a:cs typeface="+mn-ea"/>
              <a:sym typeface="+mn-lt"/>
            </a:endParaRPr>
          </a:p>
          <a:p>
            <a:pPr algn="ctr">
              <a:lnSpc>
                <a:spcPct val="120000"/>
              </a:lnSpc>
            </a:pPr>
            <a:endParaRPr lang="zh-CN" altLang="en-US" sz="800" dirty="0">
              <a:solidFill>
                <a:schemeClr val="tx1">
                  <a:lumMod val="75000"/>
                  <a:lumOff val="25000"/>
                </a:schemeClr>
              </a:solidFill>
              <a:cs typeface="+mn-ea"/>
              <a:sym typeface="+mn-lt"/>
            </a:endParaRPr>
          </a:p>
          <a:p>
            <a:pPr algn="ctr">
              <a:lnSpc>
                <a:spcPct val="120000"/>
              </a:lnSpc>
            </a:pPr>
            <a:r>
              <a:rPr lang="zh-CN" altLang="en-US" sz="800" dirty="0" smtClean="0">
                <a:solidFill>
                  <a:schemeClr val="tx1">
                    <a:lumMod val="75000"/>
                    <a:lumOff val="25000"/>
                  </a:schemeClr>
                </a:solidFill>
                <a:cs typeface="+mn-ea"/>
                <a:sym typeface="+mn-lt"/>
              </a:rPr>
              <a:t>幻灯片中不能直接修改的图形或文字，请进入幻灯片母版，找到对应的位置进行修改</a:t>
            </a:r>
            <a:endParaRPr lang="zh-CN" altLang="en-US" sz="800" dirty="0">
              <a:solidFill>
                <a:schemeClr val="tx1">
                  <a:lumMod val="75000"/>
                  <a:lumOff val="25000"/>
                </a:schemeClr>
              </a:solidFill>
              <a:cs typeface="+mn-ea"/>
              <a:sym typeface="+mn-lt"/>
            </a:endParaRPr>
          </a:p>
        </p:txBody>
      </p:sp>
      <p:sp>
        <p:nvSpPr>
          <p:cNvPr id="33" name="矩形 32"/>
          <p:cNvSpPr/>
          <p:nvPr/>
        </p:nvSpPr>
        <p:spPr>
          <a:xfrm>
            <a:off x="1" y="246509"/>
            <a:ext cx="179511" cy="288032"/>
          </a:xfrm>
          <a:prstGeom prst="rect">
            <a:avLst/>
          </a:prstGeom>
          <a:solidFill>
            <a:srgbClr val="2EA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4" name="Rectangle 39"/>
          <p:cNvSpPr>
            <a:spLocks noChangeArrowheads="1"/>
          </p:cNvSpPr>
          <p:nvPr/>
        </p:nvSpPr>
        <p:spPr bwMode="auto">
          <a:xfrm>
            <a:off x="323528" y="266700"/>
            <a:ext cx="277805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anose="020B0604020202020204" pitchFamily="34" charset="0"/>
              <a:buNone/>
            </a:pPr>
            <a:r>
              <a:rPr lang="zh-CN" altLang="en-US" sz="1600" dirty="0">
                <a:solidFill>
                  <a:schemeClr val="tx1">
                    <a:lumMod val="85000"/>
                    <a:lumOff val="15000"/>
                  </a:schemeClr>
                </a:solidFill>
                <a:cs typeface="+mn-ea"/>
                <a:sym typeface="+mn-lt"/>
              </a:rPr>
              <a:t>此处添加标题文本</a:t>
            </a:r>
            <a:endParaRPr lang="en-US" altLang="zh-CN" sz="1600" dirty="0">
              <a:solidFill>
                <a:schemeClr val="tx1">
                  <a:lumMod val="85000"/>
                  <a:lumOff val="15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Tm="5000">
        <p14:gallery dir="l"/>
      </p:transition>
    </mc:Choice>
    <mc:Fallback>
      <p:transition spd="slow"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14:presetBounceEnd="50000">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14:bounceEnd="50000">
                                          <p:cBhvr additive="base">
                                            <p:cTn id="7" dur="500" fill="hold"/>
                                            <p:tgtEl>
                                              <p:spTgt spid="26"/>
                                            </p:tgtEl>
                                            <p:attrNameLst>
                                              <p:attrName>ppt_x</p:attrName>
                                            </p:attrNameLst>
                                          </p:cBhvr>
                                          <p:tavLst>
                                            <p:tav tm="0">
                                              <p:val>
                                                <p:strVal val="1+#ppt_w/2"/>
                                              </p:val>
                                            </p:tav>
                                            <p:tav tm="100000">
                                              <p:val>
                                                <p:strVal val="#ppt_x"/>
                                              </p:val>
                                            </p:tav>
                                          </p:tavLst>
                                        </p:anim>
                                        <p:anim calcmode="lin" valueType="num" p14:bounceEnd="50000">
                                          <p:cBhvr additive="base">
                                            <p:cTn id="8" dur="500" fill="hold"/>
                                            <p:tgtEl>
                                              <p:spTgt spid="2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50000">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14:bounceEnd="50000">
                                          <p:cBhvr additive="base">
                                            <p:cTn id="11" dur="500" fill="hold"/>
                                            <p:tgtEl>
                                              <p:spTgt spid="15"/>
                                            </p:tgtEl>
                                            <p:attrNameLst>
                                              <p:attrName>ppt_x</p:attrName>
                                            </p:attrNameLst>
                                          </p:cBhvr>
                                          <p:tavLst>
                                            <p:tav tm="0">
                                              <p:val>
                                                <p:strVal val="0-#ppt_w/2"/>
                                              </p:val>
                                            </p:tav>
                                            <p:tav tm="100000">
                                              <p:val>
                                                <p:strVal val="#ppt_x"/>
                                              </p:val>
                                            </p:tav>
                                          </p:tavLst>
                                        </p:anim>
                                        <p:anim calcmode="lin" valueType="num" p14:bounceEnd="50000">
                                          <p:cBhvr additive="base">
                                            <p:cTn id="12" dur="500" fill="hold"/>
                                            <p:tgtEl>
                                              <p:spTgt spid="15"/>
                                            </p:tgtEl>
                                            <p:attrNameLst>
                                              <p:attrName>ppt_y</p:attrName>
                                            </p:attrNameLst>
                                          </p:cBhvr>
                                          <p:tavLst>
                                            <p:tav tm="0">
                                              <p:val>
                                                <p:strVal val="#ppt_y"/>
                                              </p:val>
                                            </p:tav>
                                            <p:tav tm="100000">
                                              <p:val>
                                                <p:strVal val="#ppt_y"/>
                                              </p:val>
                                            </p:tav>
                                          </p:tavLst>
                                        </p:anim>
                                      </p:childTnLst>
                                    </p:cTn>
                                  </p:par>
                                  <p:par>
                                    <p:cTn id="13" presetID="22" presetClass="entr" presetSubtype="1" fill="hold" grpId="0" nodeType="withEffect">
                                      <p:stCondLst>
                                        <p:cond delay="50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250"/>
                                            <p:tgtEl>
                                              <p:spTgt spid="7"/>
                                            </p:tgtEl>
                                          </p:cBhvr>
                                        </p:animEffect>
                                      </p:childTnLst>
                                    </p:cTn>
                                  </p:par>
                                  <p:par>
                                    <p:cTn id="16" presetID="22" presetClass="entr" presetSubtype="4" fill="hold" grpId="0" nodeType="withEffect">
                                      <p:stCondLst>
                                        <p:cond delay="700"/>
                                      </p:stCondLst>
                                      <p:childTnLst>
                                        <p:set>
                                          <p:cBhvr>
                                            <p:cTn id="17" dur="1" fill="hold">
                                              <p:stCondLst>
                                                <p:cond delay="0"/>
                                              </p:stCondLst>
                                            </p:cTn>
                                            <p:tgtEl>
                                              <p:spTgt spid="16"/>
                                            </p:tgtEl>
                                            <p:attrNameLst>
                                              <p:attrName>style.visibility</p:attrName>
                                            </p:attrNameLst>
                                          </p:cBhvr>
                                          <p:to>
                                            <p:strVal val="visible"/>
                                          </p:to>
                                        </p:set>
                                        <p:animEffect transition="in" filter="wipe(down)">
                                          <p:cBhvr>
                                            <p:cTn id="18" dur="250"/>
                                            <p:tgtEl>
                                              <p:spTgt spid="16"/>
                                            </p:tgtEl>
                                          </p:cBhvr>
                                        </p:animEffect>
                                      </p:childTnLst>
                                    </p:cTn>
                                  </p:par>
                                  <p:par>
                                    <p:cTn id="19" presetID="22" presetClass="entr" presetSubtype="1" fill="hold" grpId="0" nodeType="withEffect">
                                      <p:stCondLst>
                                        <p:cond delay="900"/>
                                      </p:stCondLst>
                                      <p:childTnLst>
                                        <p:set>
                                          <p:cBhvr>
                                            <p:cTn id="20" dur="1" fill="hold">
                                              <p:stCondLst>
                                                <p:cond delay="0"/>
                                              </p:stCondLst>
                                            </p:cTn>
                                            <p:tgtEl>
                                              <p:spTgt spid="8"/>
                                            </p:tgtEl>
                                            <p:attrNameLst>
                                              <p:attrName>style.visibility</p:attrName>
                                            </p:attrNameLst>
                                          </p:cBhvr>
                                          <p:to>
                                            <p:strVal val="visible"/>
                                          </p:to>
                                        </p:set>
                                        <p:animEffect transition="in" filter="wipe(up)">
                                          <p:cBhvr>
                                            <p:cTn id="21" dur="250"/>
                                            <p:tgtEl>
                                              <p:spTgt spid="8"/>
                                            </p:tgtEl>
                                          </p:cBhvr>
                                        </p:animEffect>
                                      </p:childTnLst>
                                    </p:cTn>
                                  </p:par>
                                  <p:par>
                                    <p:cTn id="22" presetID="53" presetClass="entr" presetSubtype="16" fill="hold" grpId="0" nodeType="withEffect">
                                      <p:stCondLst>
                                        <p:cond delay="900"/>
                                      </p:stCondLst>
                                      <p:childTnLst>
                                        <p:set>
                                          <p:cBhvr>
                                            <p:cTn id="23" dur="1" fill="hold">
                                              <p:stCondLst>
                                                <p:cond delay="0"/>
                                              </p:stCondLst>
                                            </p:cTn>
                                            <p:tgtEl>
                                              <p:spTgt spid="25"/>
                                            </p:tgtEl>
                                            <p:attrNameLst>
                                              <p:attrName>style.visibility</p:attrName>
                                            </p:attrNameLst>
                                          </p:cBhvr>
                                          <p:to>
                                            <p:strVal val="visible"/>
                                          </p:to>
                                        </p:set>
                                        <p:anim calcmode="lin" valueType="num">
                                          <p:cBhvr>
                                            <p:cTn id="24" dur="300" fill="hold"/>
                                            <p:tgtEl>
                                              <p:spTgt spid="25"/>
                                            </p:tgtEl>
                                            <p:attrNameLst>
                                              <p:attrName>ppt_w</p:attrName>
                                            </p:attrNameLst>
                                          </p:cBhvr>
                                          <p:tavLst>
                                            <p:tav tm="0">
                                              <p:val>
                                                <p:fltVal val="0"/>
                                              </p:val>
                                            </p:tav>
                                            <p:tav tm="100000">
                                              <p:val>
                                                <p:strVal val="#ppt_w"/>
                                              </p:val>
                                            </p:tav>
                                          </p:tavLst>
                                        </p:anim>
                                        <p:anim calcmode="lin" valueType="num">
                                          <p:cBhvr>
                                            <p:cTn id="25" dur="300" fill="hold"/>
                                            <p:tgtEl>
                                              <p:spTgt spid="25"/>
                                            </p:tgtEl>
                                            <p:attrNameLst>
                                              <p:attrName>ppt_h</p:attrName>
                                            </p:attrNameLst>
                                          </p:cBhvr>
                                          <p:tavLst>
                                            <p:tav tm="0">
                                              <p:val>
                                                <p:fltVal val="0"/>
                                              </p:val>
                                            </p:tav>
                                            <p:tav tm="100000">
                                              <p:val>
                                                <p:strVal val="#ppt_h"/>
                                              </p:val>
                                            </p:tav>
                                          </p:tavLst>
                                        </p:anim>
                                        <p:animEffect transition="in" filter="fade">
                                          <p:cBhvr>
                                            <p:cTn id="26" dur="300"/>
                                            <p:tgtEl>
                                              <p:spTgt spid="25"/>
                                            </p:tgtEl>
                                          </p:cBhvr>
                                        </p:animEffect>
                                      </p:childTnLst>
                                    </p:cTn>
                                  </p:par>
                                  <p:par>
                                    <p:cTn id="27" presetID="6" presetClass="emph" presetSubtype="0" autoRev="1" fill="hold" grpId="1" nodeType="withEffect">
                                      <p:stCondLst>
                                        <p:cond delay="1200"/>
                                      </p:stCondLst>
                                      <p:childTnLst>
                                        <p:animScale>
                                          <p:cBhvr>
                                            <p:cTn id="28" dur="150" fill="hold"/>
                                            <p:tgtEl>
                                              <p:spTgt spid="25"/>
                                            </p:tgtEl>
                                          </p:cBhvr>
                                          <p:by x="110000" y="110000"/>
                                        </p:animScale>
                                      </p:childTnLst>
                                    </p:cTn>
                                  </p:par>
                                  <p:par>
                                    <p:cTn id="29" presetID="2" presetClass="entr" presetSubtype="4" fill="hold" grpId="0" nodeType="withEffect" p14:presetBounceEnd="50000">
                                      <p:stCondLst>
                                        <p:cond delay="1200"/>
                                      </p:stCondLst>
                                      <p:childTnLst>
                                        <p:set>
                                          <p:cBhvr>
                                            <p:cTn id="30" dur="1" fill="hold">
                                              <p:stCondLst>
                                                <p:cond delay="0"/>
                                              </p:stCondLst>
                                            </p:cTn>
                                            <p:tgtEl>
                                              <p:spTgt spid="29"/>
                                            </p:tgtEl>
                                            <p:attrNameLst>
                                              <p:attrName>style.visibility</p:attrName>
                                            </p:attrNameLst>
                                          </p:cBhvr>
                                          <p:to>
                                            <p:strVal val="visible"/>
                                          </p:to>
                                        </p:set>
                                        <p:anim calcmode="lin" valueType="num" p14:bounceEnd="50000">
                                          <p:cBhvr additive="base">
                                            <p:cTn id="31" dur="500" fill="hold"/>
                                            <p:tgtEl>
                                              <p:spTgt spid="29"/>
                                            </p:tgtEl>
                                            <p:attrNameLst>
                                              <p:attrName>ppt_x</p:attrName>
                                            </p:attrNameLst>
                                          </p:cBhvr>
                                          <p:tavLst>
                                            <p:tav tm="0">
                                              <p:val>
                                                <p:strVal val="#ppt_x"/>
                                              </p:val>
                                            </p:tav>
                                            <p:tav tm="100000">
                                              <p:val>
                                                <p:strVal val="#ppt_x"/>
                                              </p:val>
                                            </p:tav>
                                          </p:tavLst>
                                        </p:anim>
                                        <p:anim calcmode="lin" valueType="num" p14:bounceEnd="50000">
                                          <p:cBhvr additive="base">
                                            <p:cTn id="32" dur="500" fill="hold"/>
                                            <p:tgtEl>
                                              <p:spTgt spid="29"/>
                                            </p:tgtEl>
                                            <p:attrNameLst>
                                              <p:attrName>ppt_y</p:attrName>
                                            </p:attrNameLst>
                                          </p:cBhvr>
                                          <p:tavLst>
                                            <p:tav tm="0">
                                              <p:val>
                                                <p:strVal val="1+#ppt_h/2"/>
                                              </p:val>
                                            </p:tav>
                                            <p:tav tm="100000">
                                              <p:val>
                                                <p:strVal val="#ppt_y"/>
                                              </p:val>
                                            </p:tav>
                                          </p:tavLst>
                                        </p:anim>
                                      </p:childTnLst>
                                    </p:cTn>
                                  </p:par>
                                  <p:par>
                                    <p:cTn id="33" presetID="22" presetClass="entr" presetSubtype="1" fill="hold" grpId="0" nodeType="withEffect">
                                      <p:stCondLst>
                                        <p:cond delay="1700"/>
                                      </p:stCondLst>
                                      <p:childTnLst>
                                        <p:set>
                                          <p:cBhvr>
                                            <p:cTn id="34" dur="1" fill="hold">
                                              <p:stCondLst>
                                                <p:cond delay="0"/>
                                              </p:stCondLst>
                                            </p:cTn>
                                            <p:tgtEl>
                                              <p:spTgt spid="9"/>
                                            </p:tgtEl>
                                            <p:attrNameLst>
                                              <p:attrName>style.visibility</p:attrName>
                                            </p:attrNameLst>
                                          </p:cBhvr>
                                          <p:to>
                                            <p:strVal val="visible"/>
                                          </p:to>
                                        </p:set>
                                        <p:animEffect transition="in" filter="wipe(up)">
                                          <p:cBhvr>
                                            <p:cTn id="35" dur="250"/>
                                            <p:tgtEl>
                                              <p:spTgt spid="9"/>
                                            </p:tgtEl>
                                          </p:cBhvr>
                                        </p:animEffect>
                                      </p:childTnLst>
                                    </p:cTn>
                                  </p:par>
                                  <p:par>
                                    <p:cTn id="36" presetID="22" presetClass="entr" presetSubtype="4" fill="hold" grpId="0" nodeType="withEffect">
                                      <p:stCondLst>
                                        <p:cond delay="1900"/>
                                      </p:stCondLst>
                                      <p:childTnLst>
                                        <p:set>
                                          <p:cBhvr>
                                            <p:cTn id="37" dur="1" fill="hold">
                                              <p:stCondLst>
                                                <p:cond delay="0"/>
                                              </p:stCondLst>
                                            </p:cTn>
                                            <p:tgtEl>
                                              <p:spTgt spid="17"/>
                                            </p:tgtEl>
                                            <p:attrNameLst>
                                              <p:attrName>style.visibility</p:attrName>
                                            </p:attrNameLst>
                                          </p:cBhvr>
                                          <p:to>
                                            <p:strVal val="visible"/>
                                          </p:to>
                                        </p:set>
                                        <p:animEffect transition="in" filter="wipe(down)">
                                          <p:cBhvr>
                                            <p:cTn id="38" dur="250"/>
                                            <p:tgtEl>
                                              <p:spTgt spid="17"/>
                                            </p:tgtEl>
                                          </p:cBhvr>
                                        </p:animEffect>
                                      </p:childTnLst>
                                    </p:cTn>
                                  </p:par>
                                  <p:par>
                                    <p:cTn id="39" presetID="22" presetClass="entr" presetSubtype="1" fill="hold" grpId="0" nodeType="withEffect">
                                      <p:stCondLst>
                                        <p:cond delay="2100"/>
                                      </p:stCondLst>
                                      <p:childTnLst>
                                        <p:set>
                                          <p:cBhvr>
                                            <p:cTn id="40" dur="1" fill="hold">
                                              <p:stCondLst>
                                                <p:cond delay="0"/>
                                              </p:stCondLst>
                                            </p:cTn>
                                            <p:tgtEl>
                                              <p:spTgt spid="10"/>
                                            </p:tgtEl>
                                            <p:attrNameLst>
                                              <p:attrName>style.visibility</p:attrName>
                                            </p:attrNameLst>
                                          </p:cBhvr>
                                          <p:to>
                                            <p:strVal val="visible"/>
                                          </p:to>
                                        </p:set>
                                        <p:animEffect transition="in" filter="wipe(up)">
                                          <p:cBhvr>
                                            <p:cTn id="41" dur="250"/>
                                            <p:tgtEl>
                                              <p:spTgt spid="10"/>
                                            </p:tgtEl>
                                          </p:cBhvr>
                                        </p:animEffect>
                                      </p:childTnLst>
                                    </p:cTn>
                                  </p:par>
                                  <p:par>
                                    <p:cTn id="42" presetID="53" presetClass="entr" presetSubtype="16" fill="hold" grpId="0" nodeType="withEffect">
                                      <p:stCondLst>
                                        <p:cond delay="2100"/>
                                      </p:stCondLst>
                                      <p:childTnLst>
                                        <p:set>
                                          <p:cBhvr>
                                            <p:cTn id="43" dur="1" fill="hold">
                                              <p:stCondLst>
                                                <p:cond delay="0"/>
                                              </p:stCondLst>
                                            </p:cTn>
                                            <p:tgtEl>
                                              <p:spTgt spid="24"/>
                                            </p:tgtEl>
                                            <p:attrNameLst>
                                              <p:attrName>style.visibility</p:attrName>
                                            </p:attrNameLst>
                                          </p:cBhvr>
                                          <p:to>
                                            <p:strVal val="visible"/>
                                          </p:to>
                                        </p:set>
                                        <p:anim calcmode="lin" valueType="num">
                                          <p:cBhvr>
                                            <p:cTn id="44" dur="300" fill="hold"/>
                                            <p:tgtEl>
                                              <p:spTgt spid="24"/>
                                            </p:tgtEl>
                                            <p:attrNameLst>
                                              <p:attrName>ppt_w</p:attrName>
                                            </p:attrNameLst>
                                          </p:cBhvr>
                                          <p:tavLst>
                                            <p:tav tm="0">
                                              <p:val>
                                                <p:fltVal val="0"/>
                                              </p:val>
                                            </p:tav>
                                            <p:tav tm="100000">
                                              <p:val>
                                                <p:strVal val="#ppt_w"/>
                                              </p:val>
                                            </p:tav>
                                          </p:tavLst>
                                        </p:anim>
                                        <p:anim calcmode="lin" valueType="num">
                                          <p:cBhvr>
                                            <p:cTn id="45" dur="300" fill="hold"/>
                                            <p:tgtEl>
                                              <p:spTgt spid="24"/>
                                            </p:tgtEl>
                                            <p:attrNameLst>
                                              <p:attrName>ppt_h</p:attrName>
                                            </p:attrNameLst>
                                          </p:cBhvr>
                                          <p:tavLst>
                                            <p:tav tm="0">
                                              <p:val>
                                                <p:fltVal val="0"/>
                                              </p:val>
                                            </p:tav>
                                            <p:tav tm="100000">
                                              <p:val>
                                                <p:strVal val="#ppt_h"/>
                                              </p:val>
                                            </p:tav>
                                          </p:tavLst>
                                        </p:anim>
                                        <p:animEffect transition="in" filter="fade">
                                          <p:cBhvr>
                                            <p:cTn id="46" dur="300"/>
                                            <p:tgtEl>
                                              <p:spTgt spid="24"/>
                                            </p:tgtEl>
                                          </p:cBhvr>
                                        </p:animEffect>
                                      </p:childTnLst>
                                    </p:cTn>
                                  </p:par>
                                  <p:par>
                                    <p:cTn id="47" presetID="6" presetClass="emph" presetSubtype="0" autoRev="1" fill="hold" grpId="1" nodeType="withEffect">
                                      <p:stCondLst>
                                        <p:cond delay="2400"/>
                                      </p:stCondLst>
                                      <p:childTnLst>
                                        <p:animScale>
                                          <p:cBhvr>
                                            <p:cTn id="48" dur="150" fill="hold"/>
                                            <p:tgtEl>
                                              <p:spTgt spid="24"/>
                                            </p:tgtEl>
                                          </p:cBhvr>
                                          <p:by x="110000" y="110000"/>
                                        </p:animScale>
                                      </p:childTnLst>
                                    </p:cTn>
                                  </p:par>
                                  <p:par>
                                    <p:cTn id="49" presetID="2" presetClass="entr" presetSubtype="4" fill="hold" grpId="0" nodeType="withEffect" p14:presetBounceEnd="50000">
                                      <p:stCondLst>
                                        <p:cond delay="2400"/>
                                      </p:stCondLst>
                                      <p:childTnLst>
                                        <p:set>
                                          <p:cBhvr>
                                            <p:cTn id="50" dur="1" fill="hold">
                                              <p:stCondLst>
                                                <p:cond delay="0"/>
                                              </p:stCondLst>
                                            </p:cTn>
                                            <p:tgtEl>
                                              <p:spTgt spid="30"/>
                                            </p:tgtEl>
                                            <p:attrNameLst>
                                              <p:attrName>style.visibility</p:attrName>
                                            </p:attrNameLst>
                                          </p:cBhvr>
                                          <p:to>
                                            <p:strVal val="visible"/>
                                          </p:to>
                                        </p:set>
                                        <p:anim calcmode="lin" valueType="num" p14:bounceEnd="50000">
                                          <p:cBhvr additive="base">
                                            <p:cTn id="51" dur="500" fill="hold"/>
                                            <p:tgtEl>
                                              <p:spTgt spid="30"/>
                                            </p:tgtEl>
                                            <p:attrNameLst>
                                              <p:attrName>ppt_x</p:attrName>
                                            </p:attrNameLst>
                                          </p:cBhvr>
                                          <p:tavLst>
                                            <p:tav tm="0">
                                              <p:val>
                                                <p:strVal val="#ppt_x"/>
                                              </p:val>
                                            </p:tav>
                                            <p:tav tm="100000">
                                              <p:val>
                                                <p:strVal val="#ppt_x"/>
                                              </p:val>
                                            </p:tav>
                                          </p:tavLst>
                                        </p:anim>
                                        <p:anim calcmode="lin" valueType="num" p14:bounceEnd="50000">
                                          <p:cBhvr additive="base">
                                            <p:cTn id="52" dur="500" fill="hold"/>
                                            <p:tgtEl>
                                              <p:spTgt spid="30"/>
                                            </p:tgtEl>
                                            <p:attrNameLst>
                                              <p:attrName>ppt_y</p:attrName>
                                            </p:attrNameLst>
                                          </p:cBhvr>
                                          <p:tavLst>
                                            <p:tav tm="0">
                                              <p:val>
                                                <p:strVal val="1+#ppt_h/2"/>
                                              </p:val>
                                            </p:tav>
                                            <p:tav tm="100000">
                                              <p:val>
                                                <p:strVal val="#ppt_y"/>
                                              </p:val>
                                            </p:tav>
                                          </p:tavLst>
                                        </p:anim>
                                      </p:childTnLst>
                                    </p:cTn>
                                  </p:par>
                                  <p:par>
                                    <p:cTn id="53" presetID="22" presetClass="entr" presetSubtype="1" fill="hold" grpId="0" nodeType="withEffect">
                                      <p:stCondLst>
                                        <p:cond delay="2900"/>
                                      </p:stCondLst>
                                      <p:childTnLst>
                                        <p:set>
                                          <p:cBhvr>
                                            <p:cTn id="54" dur="1" fill="hold">
                                              <p:stCondLst>
                                                <p:cond delay="0"/>
                                              </p:stCondLst>
                                            </p:cTn>
                                            <p:tgtEl>
                                              <p:spTgt spid="11"/>
                                            </p:tgtEl>
                                            <p:attrNameLst>
                                              <p:attrName>style.visibility</p:attrName>
                                            </p:attrNameLst>
                                          </p:cBhvr>
                                          <p:to>
                                            <p:strVal val="visible"/>
                                          </p:to>
                                        </p:set>
                                        <p:animEffect transition="in" filter="wipe(up)">
                                          <p:cBhvr>
                                            <p:cTn id="55" dur="250"/>
                                            <p:tgtEl>
                                              <p:spTgt spid="11"/>
                                            </p:tgtEl>
                                          </p:cBhvr>
                                        </p:animEffect>
                                      </p:childTnLst>
                                    </p:cTn>
                                  </p:par>
                                  <p:par>
                                    <p:cTn id="56" presetID="22" presetClass="entr" presetSubtype="4" fill="hold" grpId="0" nodeType="withEffect">
                                      <p:stCondLst>
                                        <p:cond delay="3100"/>
                                      </p:stCondLst>
                                      <p:childTnLst>
                                        <p:set>
                                          <p:cBhvr>
                                            <p:cTn id="57" dur="1" fill="hold">
                                              <p:stCondLst>
                                                <p:cond delay="0"/>
                                              </p:stCondLst>
                                            </p:cTn>
                                            <p:tgtEl>
                                              <p:spTgt spid="18"/>
                                            </p:tgtEl>
                                            <p:attrNameLst>
                                              <p:attrName>style.visibility</p:attrName>
                                            </p:attrNameLst>
                                          </p:cBhvr>
                                          <p:to>
                                            <p:strVal val="visible"/>
                                          </p:to>
                                        </p:set>
                                        <p:animEffect transition="in" filter="wipe(down)">
                                          <p:cBhvr>
                                            <p:cTn id="58" dur="250"/>
                                            <p:tgtEl>
                                              <p:spTgt spid="18"/>
                                            </p:tgtEl>
                                          </p:cBhvr>
                                        </p:animEffect>
                                      </p:childTnLst>
                                    </p:cTn>
                                  </p:par>
                                  <p:par>
                                    <p:cTn id="59" presetID="22" presetClass="entr" presetSubtype="1" fill="hold" grpId="0" nodeType="withEffect">
                                      <p:stCondLst>
                                        <p:cond delay="3300"/>
                                      </p:stCondLst>
                                      <p:childTnLst>
                                        <p:set>
                                          <p:cBhvr>
                                            <p:cTn id="60" dur="1" fill="hold">
                                              <p:stCondLst>
                                                <p:cond delay="0"/>
                                              </p:stCondLst>
                                            </p:cTn>
                                            <p:tgtEl>
                                              <p:spTgt spid="12"/>
                                            </p:tgtEl>
                                            <p:attrNameLst>
                                              <p:attrName>style.visibility</p:attrName>
                                            </p:attrNameLst>
                                          </p:cBhvr>
                                          <p:to>
                                            <p:strVal val="visible"/>
                                          </p:to>
                                        </p:set>
                                        <p:animEffect transition="in" filter="wipe(up)">
                                          <p:cBhvr>
                                            <p:cTn id="61" dur="250"/>
                                            <p:tgtEl>
                                              <p:spTgt spid="12"/>
                                            </p:tgtEl>
                                          </p:cBhvr>
                                        </p:animEffect>
                                      </p:childTnLst>
                                    </p:cTn>
                                  </p:par>
                                  <p:par>
                                    <p:cTn id="62" presetID="53" presetClass="entr" presetSubtype="16" fill="hold" grpId="0" nodeType="withEffect">
                                      <p:stCondLst>
                                        <p:cond delay="3300"/>
                                      </p:stCondLst>
                                      <p:childTnLst>
                                        <p:set>
                                          <p:cBhvr>
                                            <p:cTn id="63" dur="1" fill="hold">
                                              <p:stCondLst>
                                                <p:cond delay="0"/>
                                              </p:stCondLst>
                                            </p:cTn>
                                            <p:tgtEl>
                                              <p:spTgt spid="23"/>
                                            </p:tgtEl>
                                            <p:attrNameLst>
                                              <p:attrName>style.visibility</p:attrName>
                                            </p:attrNameLst>
                                          </p:cBhvr>
                                          <p:to>
                                            <p:strVal val="visible"/>
                                          </p:to>
                                        </p:set>
                                        <p:anim calcmode="lin" valueType="num">
                                          <p:cBhvr>
                                            <p:cTn id="64" dur="300" fill="hold"/>
                                            <p:tgtEl>
                                              <p:spTgt spid="23"/>
                                            </p:tgtEl>
                                            <p:attrNameLst>
                                              <p:attrName>ppt_w</p:attrName>
                                            </p:attrNameLst>
                                          </p:cBhvr>
                                          <p:tavLst>
                                            <p:tav tm="0">
                                              <p:val>
                                                <p:fltVal val="0"/>
                                              </p:val>
                                            </p:tav>
                                            <p:tav tm="100000">
                                              <p:val>
                                                <p:strVal val="#ppt_w"/>
                                              </p:val>
                                            </p:tav>
                                          </p:tavLst>
                                        </p:anim>
                                        <p:anim calcmode="lin" valueType="num">
                                          <p:cBhvr>
                                            <p:cTn id="65" dur="300" fill="hold"/>
                                            <p:tgtEl>
                                              <p:spTgt spid="23"/>
                                            </p:tgtEl>
                                            <p:attrNameLst>
                                              <p:attrName>ppt_h</p:attrName>
                                            </p:attrNameLst>
                                          </p:cBhvr>
                                          <p:tavLst>
                                            <p:tav tm="0">
                                              <p:val>
                                                <p:fltVal val="0"/>
                                              </p:val>
                                            </p:tav>
                                            <p:tav tm="100000">
                                              <p:val>
                                                <p:strVal val="#ppt_h"/>
                                              </p:val>
                                            </p:tav>
                                          </p:tavLst>
                                        </p:anim>
                                        <p:animEffect transition="in" filter="fade">
                                          <p:cBhvr>
                                            <p:cTn id="66" dur="300"/>
                                            <p:tgtEl>
                                              <p:spTgt spid="23"/>
                                            </p:tgtEl>
                                          </p:cBhvr>
                                        </p:animEffect>
                                      </p:childTnLst>
                                    </p:cTn>
                                  </p:par>
                                  <p:par>
                                    <p:cTn id="67" presetID="6" presetClass="emph" presetSubtype="0" autoRev="1" fill="hold" grpId="1" nodeType="withEffect">
                                      <p:stCondLst>
                                        <p:cond delay="3600"/>
                                      </p:stCondLst>
                                      <p:childTnLst>
                                        <p:animScale>
                                          <p:cBhvr>
                                            <p:cTn id="68" dur="150" fill="hold"/>
                                            <p:tgtEl>
                                              <p:spTgt spid="23"/>
                                            </p:tgtEl>
                                          </p:cBhvr>
                                          <p:by x="110000" y="110000"/>
                                        </p:animScale>
                                      </p:childTnLst>
                                    </p:cTn>
                                  </p:par>
                                  <p:par>
                                    <p:cTn id="69" presetID="2" presetClass="entr" presetSubtype="4" fill="hold" grpId="0" nodeType="withEffect" p14:presetBounceEnd="50000">
                                      <p:stCondLst>
                                        <p:cond delay="3600"/>
                                      </p:stCondLst>
                                      <p:childTnLst>
                                        <p:set>
                                          <p:cBhvr>
                                            <p:cTn id="70" dur="1" fill="hold">
                                              <p:stCondLst>
                                                <p:cond delay="0"/>
                                              </p:stCondLst>
                                            </p:cTn>
                                            <p:tgtEl>
                                              <p:spTgt spid="28"/>
                                            </p:tgtEl>
                                            <p:attrNameLst>
                                              <p:attrName>style.visibility</p:attrName>
                                            </p:attrNameLst>
                                          </p:cBhvr>
                                          <p:to>
                                            <p:strVal val="visible"/>
                                          </p:to>
                                        </p:set>
                                        <p:anim calcmode="lin" valueType="num" p14:bounceEnd="50000">
                                          <p:cBhvr additive="base">
                                            <p:cTn id="71" dur="500" fill="hold"/>
                                            <p:tgtEl>
                                              <p:spTgt spid="28"/>
                                            </p:tgtEl>
                                            <p:attrNameLst>
                                              <p:attrName>ppt_x</p:attrName>
                                            </p:attrNameLst>
                                          </p:cBhvr>
                                          <p:tavLst>
                                            <p:tav tm="0">
                                              <p:val>
                                                <p:strVal val="#ppt_x"/>
                                              </p:val>
                                            </p:tav>
                                            <p:tav tm="100000">
                                              <p:val>
                                                <p:strVal val="#ppt_x"/>
                                              </p:val>
                                            </p:tav>
                                          </p:tavLst>
                                        </p:anim>
                                        <p:anim calcmode="lin" valueType="num" p14:bounceEnd="50000">
                                          <p:cBhvr additive="base">
                                            <p:cTn id="72" dur="500" fill="hold"/>
                                            <p:tgtEl>
                                              <p:spTgt spid="28"/>
                                            </p:tgtEl>
                                            <p:attrNameLst>
                                              <p:attrName>ppt_y</p:attrName>
                                            </p:attrNameLst>
                                          </p:cBhvr>
                                          <p:tavLst>
                                            <p:tav tm="0">
                                              <p:val>
                                                <p:strVal val="1+#ppt_h/2"/>
                                              </p:val>
                                            </p:tav>
                                            <p:tav tm="100000">
                                              <p:val>
                                                <p:strVal val="#ppt_y"/>
                                              </p:val>
                                            </p:tav>
                                          </p:tavLst>
                                        </p:anim>
                                      </p:childTnLst>
                                    </p:cTn>
                                  </p:par>
                                  <p:par>
                                    <p:cTn id="73" presetID="22" presetClass="entr" presetSubtype="1" fill="hold" grpId="0" nodeType="withEffect">
                                      <p:stCondLst>
                                        <p:cond delay="4100"/>
                                      </p:stCondLst>
                                      <p:childTnLst>
                                        <p:set>
                                          <p:cBhvr>
                                            <p:cTn id="74" dur="1" fill="hold">
                                              <p:stCondLst>
                                                <p:cond delay="0"/>
                                              </p:stCondLst>
                                            </p:cTn>
                                            <p:tgtEl>
                                              <p:spTgt spid="13"/>
                                            </p:tgtEl>
                                            <p:attrNameLst>
                                              <p:attrName>style.visibility</p:attrName>
                                            </p:attrNameLst>
                                          </p:cBhvr>
                                          <p:to>
                                            <p:strVal val="visible"/>
                                          </p:to>
                                        </p:set>
                                        <p:animEffect transition="in" filter="wipe(up)">
                                          <p:cBhvr>
                                            <p:cTn id="75" dur="250"/>
                                            <p:tgtEl>
                                              <p:spTgt spid="13"/>
                                            </p:tgtEl>
                                          </p:cBhvr>
                                        </p:animEffect>
                                      </p:childTnLst>
                                    </p:cTn>
                                  </p:par>
                                  <p:par>
                                    <p:cTn id="76" presetID="22" presetClass="entr" presetSubtype="4" fill="hold" grpId="0" nodeType="withEffect">
                                      <p:stCondLst>
                                        <p:cond delay="4300"/>
                                      </p:stCondLst>
                                      <p:childTnLst>
                                        <p:set>
                                          <p:cBhvr>
                                            <p:cTn id="77" dur="1" fill="hold">
                                              <p:stCondLst>
                                                <p:cond delay="0"/>
                                              </p:stCondLst>
                                            </p:cTn>
                                            <p:tgtEl>
                                              <p:spTgt spid="19"/>
                                            </p:tgtEl>
                                            <p:attrNameLst>
                                              <p:attrName>style.visibility</p:attrName>
                                            </p:attrNameLst>
                                          </p:cBhvr>
                                          <p:to>
                                            <p:strVal val="visible"/>
                                          </p:to>
                                        </p:set>
                                        <p:animEffect transition="in" filter="wipe(down)">
                                          <p:cBhvr>
                                            <p:cTn id="78" dur="250"/>
                                            <p:tgtEl>
                                              <p:spTgt spid="19"/>
                                            </p:tgtEl>
                                          </p:cBhvr>
                                        </p:animEffect>
                                      </p:childTnLst>
                                    </p:cTn>
                                  </p:par>
                                  <p:par>
                                    <p:cTn id="79" presetID="22" presetClass="entr" presetSubtype="1" fill="hold" grpId="0" nodeType="withEffect">
                                      <p:stCondLst>
                                        <p:cond delay="4500"/>
                                      </p:stCondLst>
                                      <p:childTnLst>
                                        <p:set>
                                          <p:cBhvr>
                                            <p:cTn id="80" dur="1" fill="hold">
                                              <p:stCondLst>
                                                <p:cond delay="0"/>
                                              </p:stCondLst>
                                            </p:cTn>
                                            <p:tgtEl>
                                              <p:spTgt spid="14"/>
                                            </p:tgtEl>
                                            <p:attrNameLst>
                                              <p:attrName>style.visibility</p:attrName>
                                            </p:attrNameLst>
                                          </p:cBhvr>
                                          <p:to>
                                            <p:strVal val="visible"/>
                                          </p:to>
                                        </p:set>
                                        <p:animEffect transition="in" filter="wipe(up)">
                                          <p:cBhvr>
                                            <p:cTn id="81" dur="250"/>
                                            <p:tgtEl>
                                              <p:spTgt spid="14"/>
                                            </p:tgtEl>
                                          </p:cBhvr>
                                        </p:animEffect>
                                      </p:childTnLst>
                                    </p:cTn>
                                  </p:par>
                                  <p:par>
                                    <p:cTn id="82" presetID="53" presetClass="entr" presetSubtype="16" fill="hold" nodeType="withEffect">
                                      <p:stCondLst>
                                        <p:cond delay="4500"/>
                                      </p:stCondLst>
                                      <p:childTnLst>
                                        <p:set>
                                          <p:cBhvr>
                                            <p:cTn id="83" dur="1" fill="hold">
                                              <p:stCondLst>
                                                <p:cond delay="0"/>
                                              </p:stCondLst>
                                            </p:cTn>
                                            <p:tgtEl>
                                              <p:spTgt spid="20"/>
                                            </p:tgtEl>
                                            <p:attrNameLst>
                                              <p:attrName>style.visibility</p:attrName>
                                            </p:attrNameLst>
                                          </p:cBhvr>
                                          <p:to>
                                            <p:strVal val="visible"/>
                                          </p:to>
                                        </p:set>
                                        <p:anim calcmode="lin" valueType="num">
                                          <p:cBhvr>
                                            <p:cTn id="84" dur="300" fill="hold"/>
                                            <p:tgtEl>
                                              <p:spTgt spid="20"/>
                                            </p:tgtEl>
                                            <p:attrNameLst>
                                              <p:attrName>ppt_w</p:attrName>
                                            </p:attrNameLst>
                                          </p:cBhvr>
                                          <p:tavLst>
                                            <p:tav tm="0">
                                              <p:val>
                                                <p:fltVal val="0"/>
                                              </p:val>
                                            </p:tav>
                                            <p:tav tm="100000">
                                              <p:val>
                                                <p:strVal val="#ppt_w"/>
                                              </p:val>
                                            </p:tav>
                                          </p:tavLst>
                                        </p:anim>
                                        <p:anim calcmode="lin" valueType="num">
                                          <p:cBhvr>
                                            <p:cTn id="85" dur="300" fill="hold"/>
                                            <p:tgtEl>
                                              <p:spTgt spid="20"/>
                                            </p:tgtEl>
                                            <p:attrNameLst>
                                              <p:attrName>ppt_h</p:attrName>
                                            </p:attrNameLst>
                                          </p:cBhvr>
                                          <p:tavLst>
                                            <p:tav tm="0">
                                              <p:val>
                                                <p:fltVal val="0"/>
                                              </p:val>
                                            </p:tav>
                                            <p:tav tm="100000">
                                              <p:val>
                                                <p:strVal val="#ppt_h"/>
                                              </p:val>
                                            </p:tav>
                                          </p:tavLst>
                                        </p:anim>
                                        <p:animEffect transition="in" filter="fade">
                                          <p:cBhvr>
                                            <p:cTn id="86" dur="300"/>
                                            <p:tgtEl>
                                              <p:spTgt spid="20"/>
                                            </p:tgtEl>
                                          </p:cBhvr>
                                        </p:animEffect>
                                      </p:childTnLst>
                                    </p:cTn>
                                  </p:par>
                                  <p:par>
                                    <p:cTn id="87" presetID="6" presetClass="emph" presetSubtype="0" autoRev="1" fill="hold" nodeType="withEffect">
                                      <p:stCondLst>
                                        <p:cond delay="4800"/>
                                      </p:stCondLst>
                                      <p:childTnLst>
                                        <p:animScale>
                                          <p:cBhvr>
                                            <p:cTn id="88" dur="150" fill="hold"/>
                                            <p:tgtEl>
                                              <p:spTgt spid="20"/>
                                            </p:tgtEl>
                                          </p:cBhvr>
                                          <p:by x="110000" y="110000"/>
                                        </p:animScale>
                                      </p:childTnLst>
                                    </p:cTn>
                                  </p:par>
                                  <p:par>
                                    <p:cTn id="89" presetID="2" presetClass="entr" presetSubtype="4" fill="hold" grpId="0" nodeType="withEffect" p14:presetBounceEnd="50000">
                                      <p:stCondLst>
                                        <p:cond delay="4800"/>
                                      </p:stCondLst>
                                      <p:childTnLst>
                                        <p:set>
                                          <p:cBhvr>
                                            <p:cTn id="90" dur="1" fill="hold">
                                              <p:stCondLst>
                                                <p:cond delay="0"/>
                                              </p:stCondLst>
                                            </p:cTn>
                                            <p:tgtEl>
                                              <p:spTgt spid="27"/>
                                            </p:tgtEl>
                                            <p:attrNameLst>
                                              <p:attrName>style.visibility</p:attrName>
                                            </p:attrNameLst>
                                          </p:cBhvr>
                                          <p:to>
                                            <p:strVal val="visible"/>
                                          </p:to>
                                        </p:set>
                                        <p:anim calcmode="lin" valueType="num" p14:bounceEnd="50000">
                                          <p:cBhvr additive="base">
                                            <p:cTn id="91" dur="500" fill="hold"/>
                                            <p:tgtEl>
                                              <p:spTgt spid="27"/>
                                            </p:tgtEl>
                                            <p:attrNameLst>
                                              <p:attrName>ppt_x</p:attrName>
                                            </p:attrNameLst>
                                          </p:cBhvr>
                                          <p:tavLst>
                                            <p:tav tm="0">
                                              <p:val>
                                                <p:strVal val="#ppt_x"/>
                                              </p:val>
                                            </p:tav>
                                            <p:tav tm="100000">
                                              <p:val>
                                                <p:strVal val="#ppt_x"/>
                                              </p:val>
                                            </p:tav>
                                          </p:tavLst>
                                        </p:anim>
                                        <p:anim calcmode="lin" valueType="num" p14:bounceEnd="50000">
                                          <p:cBhvr additive="base">
                                            <p:cTn id="92"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3" grpId="0" animBg="1"/>
          <p:bldP spid="23" grpId="1" animBg="1"/>
          <p:bldP spid="24" grpId="0" animBg="1"/>
          <p:bldP spid="24" grpId="1" animBg="1"/>
          <p:bldP spid="25" grpId="0" animBg="1"/>
          <p:bldP spid="25" grpId="1" animBg="1"/>
          <p:bldP spid="26" grpId="0"/>
          <p:bldP spid="27" grpId="0"/>
          <p:bldP spid="28" grpId="0"/>
          <p:bldP spid="29" grpId="0"/>
          <p:bldP spid="3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1+#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0-#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cTn>
                                  </p:par>
                                  <p:par>
                                    <p:cTn id="13" presetID="22" presetClass="entr" presetSubtype="1" fill="hold" grpId="0" nodeType="withEffect">
                                      <p:stCondLst>
                                        <p:cond delay="50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250"/>
                                            <p:tgtEl>
                                              <p:spTgt spid="7"/>
                                            </p:tgtEl>
                                          </p:cBhvr>
                                        </p:animEffect>
                                      </p:childTnLst>
                                    </p:cTn>
                                  </p:par>
                                  <p:par>
                                    <p:cTn id="16" presetID="22" presetClass="entr" presetSubtype="4" fill="hold" grpId="0" nodeType="withEffect">
                                      <p:stCondLst>
                                        <p:cond delay="700"/>
                                      </p:stCondLst>
                                      <p:childTnLst>
                                        <p:set>
                                          <p:cBhvr>
                                            <p:cTn id="17" dur="1" fill="hold">
                                              <p:stCondLst>
                                                <p:cond delay="0"/>
                                              </p:stCondLst>
                                            </p:cTn>
                                            <p:tgtEl>
                                              <p:spTgt spid="16"/>
                                            </p:tgtEl>
                                            <p:attrNameLst>
                                              <p:attrName>style.visibility</p:attrName>
                                            </p:attrNameLst>
                                          </p:cBhvr>
                                          <p:to>
                                            <p:strVal val="visible"/>
                                          </p:to>
                                        </p:set>
                                        <p:animEffect transition="in" filter="wipe(down)">
                                          <p:cBhvr>
                                            <p:cTn id="18" dur="250"/>
                                            <p:tgtEl>
                                              <p:spTgt spid="16"/>
                                            </p:tgtEl>
                                          </p:cBhvr>
                                        </p:animEffect>
                                      </p:childTnLst>
                                    </p:cTn>
                                  </p:par>
                                  <p:par>
                                    <p:cTn id="19" presetID="22" presetClass="entr" presetSubtype="1" fill="hold" grpId="0" nodeType="withEffect">
                                      <p:stCondLst>
                                        <p:cond delay="900"/>
                                      </p:stCondLst>
                                      <p:childTnLst>
                                        <p:set>
                                          <p:cBhvr>
                                            <p:cTn id="20" dur="1" fill="hold">
                                              <p:stCondLst>
                                                <p:cond delay="0"/>
                                              </p:stCondLst>
                                            </p:cTn>
                                            <p:tgtEl>
                                              <p:spTgt spid="8"/>
                                            </p:tgtEl>
                                            <p:attrNameLst>
                                              <p:attrName>style.visibility</p:attrName>
                                            </p:attrNameLst>
                                          </p:cBhvr>
                                          <p:to>
                                            <p:strVal val="visible"/>
                                          </p:to>
                                        </p:set>
                                        <p:animEffect transition="in" filter="wipe(up)">
                                          <p:cBhvr>
                                            <p:cTn id="21" dur="250"/>
                                            <p:tgtEl>
                                              <p:spTgt spid="8"/>
                                            </p:tgtEl>
                                          </p:cBhvr>
                                        </p:animEffect>
                                      </p:childTnLst>
                                    </p:cTn>
                                  </p:par>
                                  <p:par>
                                    <p:cTn id="22" presetID="53" presetClass="entr" presetSubtype="16" fill="hold" grpId="0" nodeType="withEffect">
                                      <p:stCondLst>
                                        <p:cond delay="900"/>
                                      </p:stCondLst>
                                      <p:childTnLst>
                                        <p:set>
                                          <p:cBhvr>
                                            <p:cTn id="23" dur="1" fill="hold">
                                              <p:stCondLst>
                                                <p:cond delay="0"/>
                                              </p:stCondLst>
                                            </p:cTn>
                                            <p:tgtEl>
                                              <p:spTgt spid="25"/>
                                            </p:tgtEl>
                                            <p:attrNameLst>
                                              <p:attrName>style.visibility</p:attrName>
                                            </p:attrNameLst>
                                          </p:cBhvr>
                                          <p:to>
                                            <p:strVal val="visible"/>
                                          </p:to>
                                        </p:set>
                                        <p:anim calcmode="lin" valueType="num">
                                          <p:cBhvr>
                                            <p:cTn id="24" dur="300" fill="hold"/>
                                            <p:tgtEl>
                                              <p:spTgt spid="25"/>
                                            </p:tgtEl>
                                            <p:attrNameLst>
                                              <p:attrName>ppt_w</p:attrName>
                                            </p:attrNameLst>
                                          </p:cBhvr>
                                          <p:tavLst>
                                            <p:tav tm="0">
                                              <p:val>
                                                <p:fltVal val="0"/>
                                              </p:val>
                                            </p:tav>
                                            <p:tav tm="100000">
                                              <p:val>
                                                <p:strVal val="#ppt_w"/>
                                              </p:val>
                                            </p:tav>
                                          </p:tavLst>
                                        </p:anim>
                                        <p:anim calcmode="lin" valueType="num">
                                          <p:cBhvr>
                                            <p:cTn id="25" dur="300" fill="hold"/>
                                            <p:tgtEl>
                                              <p:spTgt spid="25"/>
                                            </p:tgtEl>
                                            <p:attrNameLst>
                                              <p:attrName>ppt_h</p:attrName>
                                            </p:attrNameLst>
                                          </p:cBhvr>
                                          <p:tavLst>
                                            <p:tav tm="0">
                                              <p:val>
                                                <p:fltVal val="0"/>
                                              </p:val>
                                            </p:tav>
                                            <p:tav tm="100000">
                                              <p:val>
                                                <p:strVal val="#ppt_h"/>
                                              </p:val>
                                            </p:tav>
                                          </p:tavLst>
                                        </p:anim>
                                        <p:animEffect transition="in" filter="fade">
                                          <p:cBhvr>
                                            <p:cTn id="26" dur="300"/>
                                            <p:tgtEl>
                                              <p:spTgt spid="25"/>
                                            </p:tgtEl>
                                          </p:cBhvr>
                                        </p:animEffect>
                                      </p:childTnLst>
                                    </p:cTn>
                                  </p:par>
                                  <p:par>
                                    <p:cTn id="27" presetID="6" presetClass="emph" presetSubtype="0" autoRev="1" fill="hold" grpId="1" nodeType="withEffect">
                                      <p:stCondLst>
                                        <p:cond delay="1200"/>
                                      </p:stCondLst>
                                      <p:childTnLst>
                                        <p:animScale>
                                          <p:cBhvr>
                                            <p:cTn id="28" dur="150" fill="hold"/>
                                            <p:tgtEl>
                                              <p:spTgt spid="25"/>
                                            </p:tgtEl>
                                          </p:cBhvr>
                                          <p:by x="110000" y="110000"/>
                                        </p:animScale>
                                      </p:childTnLst>
                                    </p:cTn>
                                  </p:par>
                                  <p:par>
                                    <p:cTn id="29" presetID="2" presetClass="entr" presetSubtype="4" fill="hold" grpId="0" nodeType="withEffect">
                                      <p:stCondLst>
                                        <p:cond delay="1200"/>
                                      </p:stCondLst>
                                      <p:childTnLst>
                                        <p:set>
                                          <p:cBhvr>
                                            <p:cTn id="30" dur="1" fill="hold">
                                              <p:stCondLst>
                                                <p:cond delay="0"/>
                                              </p:stCondLst>
                                            </p:cTn>
                                            <p:tgtEl>
                                              <p:spTgt spid="29"/>
                                            </p:tgtEl>
                                            <p:attrNameLst>
                                              <p:attrName>style.visibility</p:attrName>
                                            </p:attrNameLst>
                                          </p:cBhvr>
                                          <p:to>
                                            <p:strVal val="visible"/>
                                          </p:to>
                                        </p:set>
                                        <p:anim calcmode="lin" valueType="num">
                                          <p:cBhvr additive="base">
                                            <p:cTn id="31" dur="500" fill="hold"/>
                                            <p:tgtEl>
                                              <p:spTgt spid="29"/>
                                            </p:tgtEl>
                                            <p:attrNameLst>
                                              <p:attrName>ppt_x</p:attrName>
                                            </p:attrNameLst>
                                          </p:cBhvr>
                                          <p:tavLst>
                                            <p:tav tm="0">
                                              <p:val>
                                                <p:strVal val="#ppt_x"/>
                                              </p:val>
                                            </p:tav>
                                            <p:tav tm="100000">
                                              <p:val>
                                                <p:strVal val="#ppt_x"/>
                                              </p:val>
                                            </p:tav>
                                          </p:tavLst>
                                        </p:anim>
                                        <p:anim calcmode="lin" valueType="num">
                                          <p:cBhvr additive="base">
                                            <p:cTn id="32" dur="500" fill="hold"/>
                                            <p:tgtEl>
                                              <p:spTgt spid="29"/>
                                            </p:tgtEl>
                                            <p:attrNameLst>
                                              <p:attrName>ppt_y</p:attrName>
                                            </p:attrNameLst>
                                          </p:cBhvr>
                                          <p:tavLst>
                                            <p:tav tm="0">
                                              <p:val>
                                                <p:strVal val="1+#ppt_h/2"/>
                                              </p:val>
                                            </p:tav>
                                            <p:tav tm="100000">
                                              <p:val>
                                                <p:strVal val="#ppt_y"/>
                                              </p:val>
                                            </p:tav>
                                          </p:tavLst>
                                        </p:anim>
                                      </p:childTnLst>
                                    </p:cTn>
                                  </p:par>
                                  <p:par>
                                    <p:cTn id="33" presetID="22" presetClass="entr" presetSubtype="1" fill="hold" grpId="0" nodeType="withEffect">
                                      <p:stCondLst>
                                        <p:cond delay="1700"/>
                                      </p:stCondLst>
                                      <p:childTnLst>
                                        <p:set>
                                          <p:cBhvr>
                                            <p:cTn id="34" dur="1" fill="hold">
                                              <p:stCondLst>
                                                <p:cond delay="0"/>
                                              </p:stCondLst>
                                            </p:cTn>
                                            <p:tgtEl>
                                              <p:spTgt spid="9"/>
                                            </p:tgtEl>
                                            <p:attrNameLst>
                                              <p:attrName>style.visibility</p:attrName>
                                            </p:attrNameLst>
                                          </p:cBhvr>
                                          <p:to>
                                            <p:strVal val="visible"/>
                                          </p:to>
                                        </p:set>
                                        <p:animEffect transition="in" filter="wipe(up)">
                                          <p:cBhvr>
                                            <p:cTn id="35" dur="250"/>
                                            <p:tgtEl>
                                              <p:spTgt spid="9"/>
                                            </p:tgtEl>
                                          </p:cBhvr>
                                        </p:animEffect>
                                      </p:childTnLst>
                                    </p:cTn>
                                  </p:par>
                                  <p:par>
                                    <p:cTn id="36" presetID="22" presetClass="entr" presetSubtype="4" fill="hold" grpId="0" nodeType="withEffect">
                                      <p:stCondLst>
                                        <p:cond delay="1900"/>
                                      </p:stCondLst>
                                      <p:childTnLst>
                                        <p:set>
                                          <p:cBhvr>
                                            <p:cTn id="37" dur="1" fill="hold">
                                              <p:stCondLst>
                                                <p:cond delay="0"/>
                                              </p:stCondLst>
                                            </p:cTn>
                                            <p:tgtEl>
                                              <p:spTgt spid="17"/>
                                            </p:tgtEl>
                                            <p:attrNameLst>
                                              <p:attrName>style.visibility</p:attrName>
                                            </p:attrNameLst>
                                          </p:cBhvr>
                                          <p:to>
                                            <p:strVal val="visible"/>
                                          </p:to>
                                        </p:set>
                                        <p:animEffect transition="in" filter="wipe(down)">
                                          <p:cBhvr>
                                            <p:cTn id="38" dur="250"/>
                                            <p:tgtEl>
                                              <p:spTgt spid="17"/>
                                            </p:tgtEl>
                                          </p:cBhvr>
                                        </p:animEffect>
                                      </p:childTnLst>
                                    </p:cTn>
                                  </p:par>
                                  <p:par>
                                    <p:cTn id="39" presetID="22" presetClass="entr" presetSubtype="1" fill="hold" grpId="0" nodeType="withEffect">
                                      <p:stCondLst>
                                        <p:cond delay="2100"/>
                                      </p:stCondLst>
                                      <p:childTnLst>
                                        <p:set>
                                          <p:cBhvr>
                                            <p:cTn id="40" dur="1" fill="hold">
                                              <p:stCondLst>
                                                <p:cond delay="0"/>
                                              </p:stCondLst>
                                            </p:cTn>
                                            <p:tgtEl>
                                              <p:spTgt spid="10"/>
                                            </p:tgtEl>
                                            <p:attrNameLst>
                                              <p:attrName>style.visibility</p:attrName>
                                            </p:attrNameLst>
                                          </p:cBhvr>
                                          <p:to>
                                            <p:strVal val="visible"/>
                                          </p:to>
                                        </p:set>
                                        <p:animEffect transition="in" filter="wipe(up)">
                                          <p:cBhvr>
                                            <p:cTn id="41" dur="250"/>
                                            <p:tgtEl>
                                              <p:spTgt spid="10"/>
                                            </p:tgtEl>
                                          </p:cBhvr>
                                        </p:animEffect>
                                      </p:childTnLst>
                                    </p:cTn>
                                  </p:par>
                                  <p:par>
                                    <p:cTn id="42" presetID="53" presetClass="entr" presetSubtype="16" fill="hold" grpId="0" nodeType="withEffect">
                                      <p:stCondLst>
                                        <p:cond delay="2100"/>
                                      </p:stCondLst>
                                      <p:childTnLst>
                                        <p:set>
                                          <p:cBhvr>
                                            <p:cTn id="43" dur="1" fill="hold">
                                              <p:stCondLst>
                                                <p:cond delay="0"/>
                                              </p:stCondLst>
                                            </p:cTn>
                                            <p:tgtEl>
                                              <p:spTgt spid="24"/>
                                            </p:tgtEl>
                                            <p:attrNameLst>
                                              <p:attrName>style.visibility</p:attrName>
                                            </p:attrNameLst>
                                          </p:cBhvr>
                                          <p:to>
                                            <p:strVal val="visible"/>
                                          </p:to>
                                        </p:set>
                                        <p:anim calcmode="lin" valueType="num">
                                          <p:cBhvr>
                                            <p:cTn id="44" dur="300" fill="hold"/>
                                            <p:tgtEl>
                                              <p:spTgt spid="24"/>
                                            </p:tgtEl>
                                            <p:attrNameLst>
                                              <p:attrName>ppt_w</p:attrName>
                                            </p:attrNameLst>
                                          </p:cBhvr>
                                          <p:tavLst>
                                            <p:tav tm="0">
                                              <p:val>
                                                <p:fltVal val="0"/>
                                              </p:val>
                                            </p:tav>
                                            <p:tav tm="100000">
                                              <p:val>
                                                <p:strVal val="#ppt_w"/>
                                              </p:val>
                                            </p:tav>
                                          </p:tavLst>
                                        </p:anim>
                                        <p:anim calcmode="lin" valueType="num">
                                          <p:cBhvr>
                                            <p:cTn id="45" dur="300" fill="hold"/>
                                            <p:tgtEl>
                                              <p:spTgt spid="24"/>
                                            </p:tgtEl>
                                            <p:attrNameLst>
                                              <p:attrName>ppt_h</p:attrName>
                                            </p:attrNameLst>
                                          </p:cBhvr>
                                          <p:tavLst>
                                            <p:tav tm="0">
                                              <p:val>
                                                <p:fltVal val="0"/>
                                              </p:val>
                                            </p:tav>
                                            <p:tav tm="100000">
                                              <p:val>
                                                <p:strVal val="#ppt_h"/>
                                              </p:val>
                                            </p:tav>
                                          </p:tavLst>
                                        </p:anim>
                                        <p:animEffect transition="in" filter="fade">
                                          <p:cBhvr>
                                            <p:cTn id="46" dur="300"/>
                                            <p:tgtEl>
                                              <p:spTgt spid="24"/>
                                            </p:tgtEl>
                                          </p:cBhvr>
                                        </p:animEffect>
                                      </p:childTnLst>
                                    </p:cTn>
                                  </p:par>
                                  <p:par>
                                    <p:cTn id="47" presetID="6" presetClass="emph" presetSubtype="0" autoRev="1" fill="hold" grpId="1" nodeType="withEffect">
                                      <p:stCondLst>
                                        <p:cond delay="2400"/>
                                      </p:stCondLst>
                                      <p:childTnLst>
                                        <p:animScale>
                                          <p:cBhvr>
                                            <p:cTn id="48" dur="150" fill="hold"/>
                                            <p:tgtEl>
                                              <p:spTgt spid="24"/>
                                            </p:tgtEl>
                                          </p:cBhvr>
                                          <p:by x="110000" y="110000"/>
                                        </p:animScale>
                                      </p:childTnLst>
                                    </p:cTn>
                                  </p:par>
                                  <p:par>
                                    <p:cTn id="49" presetID="2" presetClass="entr" presetSubtype="4" fill="hold" grpId="0" nodeType="withEffect">
                                      <p:stCondLst>
                                        <p:cond delay="2400"/>
                                      </p:stCondLst>
                                      <p:childTnLst>
                                        <p:set>
                                          <p:cBhvr>
                                            <p:cTn id="50" dur="1" fill="hold">
                                              <p:stCondLst>
                                                <p:cond delay="0"/>
                                              </p:stCondLst>
                                            </p:cTn>
                                            <p:tgtEl>
                                              <p:spTgt spid="30"/>
                                            </p:tgtEl>
                                            <p:attrNameLst>
                                              <p:attrName>style.visibility</p:attrName>
                                            </p:attrNameLst>
                                          </p:cBhvr>
                                          <p:to>
                                            <p:strVal val="visible"/>
                                          </p:to>
                                        </p:set>
                                        <p:anim calcmode="lin" valueType="num">
                                          <p:cBhvr additive="base">
                                            <p:cTn id="51" dur="500" fill="hold"/>
                                            <p:tgtEl>
                                              <p:spTgt spid="30"/>
                                            </p:tgtEl>
                                            <p:attrNameLst>
                                              <p:attrName>ppt_x</p:attrName>
                                            </p:attrNameLst>
                                          </p:cBhvr>
                                          <p:tavLst>
                                            <p:tav tm="0">
                                              <p:val>
                                                <p:strVal val="#ppt_x"/>
                                              </p:val>
                                            </p:tav>
                                            <p:tav tm="100000">
                                              <p:val>
                                                <p:strVal val="#ppt_x"/>
                                              </p:val>
                                            </p:tav>
                                          </p:tavLst>
                                        </p:anim>
                                        <p:anim calcmode="lin" valueType="num">
                                          <p:cBhvr additive="base">
                                            <p:cTn id="52" dur="500" fill="hold"/>
                                            <p:tgtEl>
                                              <p:spTgt spid="30"/>
                                            </p:tgtEl>
                                            <p:attrNameLst>
                                              <p:attrName>ppt_y</p:attrName>
                                            </p:attrNameLst>
                                          </p:cBhvr>
                                          <p:tavLst>
                                            <p:tav tm="0">
                                              <p:val>
                                                <p:strVal val="1+#ppt_h/2"/>
                                              </p:val>
                                            </p:tav>
                                            <p:tav tm="100000">
                                              <p:val>
                                                <p:strVal val="#ppt_y"/>
                                              </p:val>
                                            </p:tav>
                                          </p:tavLst>
                                        </p:anim>
                                      </p:childTnLst>
                                    </p:cTn>
                                  </p:par>
                                  <p:par>
                                    <p:cTn id="53" presetID="22" presetClass="entr" presetSubtype="1" fill="hold" grpId="0" nodeType="withEffect">
                                      <p:stCondLst>
                                        <p:cond delay="2900"/>
                                      </p:stCondLst>
                                      <p:childTnLst>
                                        <p:set>
                                          <p:cBhvr>
                                            <p:cTn id="54" dur="1" fill="hold">
                                              <p:stCondLst>
                                                <p:cond delay="0"/>
                                              </p:stCondLst>
                                            </p:cTn>
                                            <p:tgtEl>
                                              <p:spTgt spid="11"/>
                                            </p:tgtEl>
                                            <p:attrNameLst>
                                              <p:attrName>style.visibility</p:attrName>
                                            </p:attrNameLst>
                                          </p:cBhvr>
                                          <p:to>
                                            <p:strVal val="visible"/>
                                          </p:to>
                                        </p:set>
                                        <p:animEffect transition="in" filter="wipe(up)">
                                          <p:cBhvr>
                                            <p:cTn id="55" dur="250"/>
                                            <p:tgtEl>
                                              <p:spTgt spid="11"/>
                                            </p:tgtEl>
                                          </p:cBhvr>
                                        </p:animEffect>
                                      </p:childTnLst>
                                    </p:cTn>
                                  </p:par>
                                  <p:par>
                                    <p:cTn id="56" presetID="22" presetClass="entr" presetSubtype="4" fill="hold" grpId="0" nodeType="withEffect">
                                      <p:stCondLst>
                                        <p:cond delay="3100"/>
                                      </p:stCondLst>
                                      <p:childTnLst>
                                        <p:set>
                                          <p:cBhvr>
                                            <p:cTn id="57" dur="1" fill="hold">
                                              <p:stCondLst>
                                                <p:cond delay="0"/>
                                              </p:stCondLst>
                                            </p:cTn>
                                            <p:tgtEl>
                                              <p:spTgt spid="18"/>
                                            </p:tgtEl>
                                            <p:attrNameLst>
                                              <p:attrName>style.visibility</p:attrName>
                                            </p:attrNameLst>
                                          </p:cBhvr>
                                          <p:to>
                                            <p:strVal val="visible"/>
                                          </p:to>
                                        </p:set>
                                        <p:animEffect transition="in" filter="wipe(down)">
                                          <p:cBhvr>
                                            <p:cTn id="58" dur="250"/>
                                            <p:tgtEl>
                                              <p:spTgt spid="18"/>
                                            </p:tgtEl>
                                          </p:cBhvr>
                                        </p:animEffect>
                                      </p:childTnLst>
                                    </p:cTn>
                                  </p:par>
                                  <p:par>
                                    <p:cTn id="59" presetID="22" presetClass="entr" presetSubtype="1" fill="hold" grpId="0" nodeType="withEffect">
                                      <p:stCondLst>
                                        <p:cond delay="3300"/>
                                      </p:stCondLst>
                                      <p:childTnLst>
                                        <p:set>
                                          <p:cBhvr>
                                            <p:cTn id="60" dur="1" fill="hold">
                                              <p:stCondLst>
                                                <p:cond delay="0"/>
                                              </p:stCondLst>
                                            </p:cTn>
                                            <p:tgtEl>
                                              <p:spTgt spid="12"/>
                                            </p:tgtEl>
                                            <p:attrNameLst>
                                              <p:attrName>style.visibility</p:attrName>
                                            </p:attrNameLst>
                                          </p:cBhvr>
                                          <p:to>
                                            <p:strVal val="visible"/>
                                          </p:to>
                                        </p:set>
                                        <p:animEffect transition="in" filter="wipe(up)">
                                          <p:cBhvr>
                                            <p:cTn id="61" dur="250"/>
                                            <p:tgtEl>
                                              <p:spTgt spid="12"/>
                                            </p:tgtEl>
                                          </p:cBhvr>
                                        </p:animEffect>
                                      </p:childTnLst>
                                    </p:cTn>
                                  </p:par>
                                  <p:par>
                                    <p:cTn id="62" presetID="53" presetClass="entr" presetSubtype="16" fill="hold" grpId="0" nodeType="withEffect">
                                      <p:stCondLst>
                                        <p:cond delay="3300"/>
                                      </p:stCondLst>
                                      <p:childTnLst>
                                        <p:set>
                                          <p:cBhvr>
                                            <p:cTn id="63" dur="1" fill="hold">
                                              <p:stCondLst>
                                                <p:cond delay="0"/>
                                              </p:stCondLst>
                                            </p:cTn>
                                            <p:tgtEl>
                                              <p:spTgt spid="23"/>
                                            </p:tgtEl>
                                            <p:attrNameLst>
                                              <p:attrName>style.visibility</p:attrName>
                                            </p:attrNameLst>
                                          </p:cBhvr>
                                          <p:to>
                                            <p:strVal val="visible"/>
                                          </p:to>
                                        </p:set>
                                        <p:anim calcmode="lin" valueType="num">
                                          <p:cBhvr>
                                            <p:cTn id="64" dur="300" fill="hold"/>
                                            <p:tgtEl>
                                              <p:spTgt spid="23"/>
                                            </p:tgtEl>
                                            <p:attrNameLst>
                                              <p:attrName>ppt_w</p:attrName>
                                            </p:attrNameLst>
                                          </p:cBhvr>
                                          <p:tavLst>
                                            <p:tav tm="0">
                                              <p:val>
                                                <p:fltVal val="0"/>
                                              </p:val>
                                            </p:tav>
                                            <p:tav tm="100000">
                                              <p:val>
                                                <p:strVal val="#ppt_w"/>
                                              </p:val>
                                            </p:tav>
                                          </p:tavLst>
                                        </p:anim>
                                        <p:anim calcmode="lin" valueType="num">
                                          <p:cBhvr>
                                            <p:cTn id="65" dur="300" fill="hold"/>
                                            <p:tgtEl>
                                              <p:spTgt spid="23"/>
                                            </p:tgtEl>
                                            <p:attrNameLst>
                                              <p:attrName>ppt_h</p:attrName>
                                            </p:attrNameLst>
                                          </p:cBhvr>
                                          <p:tavLst>
                                            <p:tav tm="0">
                                              <p:val>
                                                <p:fltVal val="0"/>
                                              </p:val>
                                            </p:tav>
                                            <p:tav tm="100000">
                                              <p:val>
                                                <p:strVal val="#ppt_h"/>
                                              </p:val>
                                            </p:tav>
                                          </p:tavLst>
                                        </p:anim>
                                        <p:animEffect transition="in" filter="fade">
                                          <p:cBhvr>
                                            <p:cTn id="66" dur="300"/>
                                            <p:tgtEl>
                                              <p:spTgt spid="23"/>
                                            </p:tgtEl>
                                          </p:cBhvr>
                                        </p:animEffect>
                                      </p:childTnLst>
                                    </p:cTn>
                                  </p:par>
                                  <p:par>
                                    <p:cTn id="67" presetID="6" presetClass="emph" presetSubtype="0" autoRev="1" fill="hold" grpId="1" nodeType="withEffect">
                                      <p:stCondLst>
                                        <p:cond delay="3600"/>
                                      </p:stCondLst>
                                      <p:childTnLst>
                                        <p:animScale>
                                          <p:cBhvr>
                                            <p:cTn id="68" dur="150" fill="hold"/>
                                            <p:tgtEl>
                                              <p:spTgt spid="23"/>
                                            </p:tgtEl>
                                          </p:cBhvr>
                                          <p:by x="110000" y="110000"/>
                                        </p:animScale>
                                      </p:childTnLst>
                                    </p:cTn>
                                  </p:par>
                                  <p:par>
                                    <p:cTn id="69" presetID="2" presetClass="entr" presetSubtype="4" fill="hold" grpId="0" nodeType="withEffect">
                                      <p:stCondLst>
                                        <p:cond delay="3600"/>
                                      </p:stCondLst>
                                      <p:childTnLst>
                                        <p:set>
                                          <p:cBhvr>
                                            <p:cTn id="70" dur="1" fill="hold">
                                              <p:stCondLst>
                                                <p:cond delay="0"/>
                                              </p:stCondLst>
                                            </p:cTn>
                                            <p:tgtEl>
                                              <p:spTgt spid="28"/>
                                            </p:tgtEl>
                                            <p:attrNameLst>
                                              <p:attrName>style.visibility</p:attrName>
                                            </p:attrNameLst>
                                          </p:cBhvr>
                                          <p:to>
                                            <p:strVal val="visible"/>
                                          </p:to>
                                        </p:set>
                                        <p:anim calcmode="lin" valueType="num">
                                          <p:cBhvr additive="base">
                                            <p:cTn id="71" dur="500" fill="hold"/>
                                            <p:tgtEl>
                                              <p:spTgt spid="28"/>
                                            </p:tgtEl>
                                            <p:attrNameLst>
                                              <p:attrName>ppt_x</p:attrName>
                                            </p:attrNameLst>
                                          </p:cBhvr>
                                          <p:tavLst>
                                            <p:tav tm="0">
                                              <p:val>
                                                <p:strVal val="#ppt_x"/>
                                              </p:val>
                                            </p:tav>
                                            <p:tav tm="100000">
                                              <p:val>
                                                <p:strVal val="#ppt_x"/>
                                              </p:val>
                                            </p:tav>
                                          </p:tavLst>
                                        </p:anim>
                                        <p:anim calcmode="lin" valueType="num">
                                          <p:cBhvr additive="base">
                                            <p:cTn id="72" dur="500" fill="hold"/>
                                            <p:tgtEl>
                                              <p:spTgt spid="28"/>
                                            </p:tgtEl>
                                            <p:attrNameLst>
                                              <p:attrName>ppt_y</p:attrName>
                                            </p:attrNameLst>
                                          </p:cBhvr>
                                          <p:tavLst>
                                            <p:tav tm="0">
                                              <p:val>
                                                <p:strVal val="1+#ppt_h/2"/>
                                              </p:val>
                                            </p:tav>
                                            <p:tav tm="100000">
                                              <p:val>
                                                <p:strVal val="#ppt_y"/>
                                              </p:val>
                                            </p:tav>
                                          </p:tavLst>
                                        </p:anim>
                                      </p:childTnLst>
                                    </p:cTn>
                                  </p:par>
                                  <p:par>
                                    <p:cTn id="73" presetID="22" presetClass="entr" presetSubtype="1" fill="hold" grpId="0" nodeType="withEffect">
                                      <p:stCondLst>
                                        <p:cond delay="4100"/>
                                      </p:stCondLst>
                                      <p:childTnLst>
                                        <p:set>
                                          <p:cBhvr>
                                            <p:cTn id="74" dur="1" fill="hold">
                                              <p:stCondLst>
                                                <p:cond delay="0"/>
                                              </p:stCondLst>
                                            </p:cTn>
                                            <p:tgtEl>
                                              <p:spTgt spid="13"/>
                                            </p:tgtEl>
                                            <p:attrNameLst>
                                              <p:attrName>style.visibility</p:attrName>
                                            </p:attrNameLst>
                                          </p:cBhvr>
                                          <p:to>
                                            <p:strVal val="visible"/>
                                          </p:to>
                                        </p:set>
                                        <p:animEffect transition="in" filter="wipe(up)">
                                          <p:cBhvr>
                                            <p:cTn id="75" dur="250"/>
                                            <p:tgtEl>
                                              <p:spTgt spid="13"/>
                                            </p:tgtEl>
                                          </p:cBhvr>
                                        </p:animEffect>
                                      </p:childTnLst>
                                    </p:cTn>
                                  </p:par>
                                  <p:par>
                                    <p:cTn id="76" presetID="22" presetClass="entr" presetSubtype="4" fill="hold" grpId="0" nodeType="withEffect">
                                      <p:stCondLst>
                                        <p:cond delay="4300"/>
                                      </p:stCondLst>
                                      <p:childTnLst>
                                        <p:set>
                                          <p:cBhvr>
                                            <p:cTn id="77" dur="1" fill="hold">
                                              <p:stCondLst>
                                                <p:cond delay="0"/>
                                              </p:stCondLst>
                                            </p:cTn>
                                            <p:tgtEl>
                                              <p:spTgt spid="19"/>
                                            </p:tgtEl>
                                            <p:attrNameLst>
                                              <p:attrName>style.visibility</p:attrName>
                                            </p:attrNameLst>
                                          </p:cBhvr>
                                          <p:to>
                                            <p:strVal val="visible"/>
                                          </p:to>
                                        </p:set>
                                        <p:animEffect transition="in" filter="wipe(down)">
                                          <p:cBhvr>
                                            <p:cTn id="78" dur="250"/>
                                            <p:tgtEl>
                                              <p:spTgt spid="19"/>
                                            </p:tgtEl>
                                          </p:cBhvr>
                                        </p:animEffect>
                                      </p:childTnLst>
                                    </p:cTn>
                                  </p:par>
                                  <p:par>
                                    <p:cTn id="79" presetID="22" presetClass="entr" presetSubtype="1" fill="hold" grpId="0" nodeType="withEffect">
                                      <p:stCondLst>
                                        <p:cond delay="4500"/>
                                      </p:stCondLst>
                                      <p:childTnLst>
                                        <p:set>
                                          <p:cBhvr>
                                            <p:cTn id="80" dur="1" fill="hold">
                                              <p:stCondLst>
                                                <p:cond delay="0"/>
                                              </p:stCondLst>
                                            </p:cTn>
                                            <p:tgtEl>
                                              <p:spTgt spid="14"/>
                                            </p:tgtEl>
                                            <p:attrNameLst>
                                              <p:attrName>style.visibility</p:attrName>
                                            </p:attrNameLst>
                                          </p:cBhvr>
                                          <p:to>
                                            <p:strVal val="visible"/>
                                          </p:to>
                                        </p:set>
                                        <p:animEffect transition="in" filter="wipe(up)">
                                          <p:cBhvr>
                                            <p:cTn id="81" dur="250"/>
                                            <p:tgtEl>
                                              <p:spTgt spid="14"/>
                                            </p:tgtEl>
                                          </p:cBhvr>
                                        </p:animEffect>
                                      </p:childTnLst>
                                    </p:cTn>
                                  </p:par>
                                  <p:par>
                                    <p:cTn id="82" presetID="53" presetClass="entr" presetSubtype="16" fill="hold" nodeType="withEffect">
                                      <p:stCondLst>
                                        <p:cond delay="4500"/>
                                      </p:stCondLst>
                                      <p:childTnLst>
                                        <p:set>
                                          <p:cBhvr>
                                            <p:cTn id="83" dur="1" fill="hold">
                                              <p:stCondLst>
                                                <p:cond delay="0"/>
                                              </p:stCondLst>
                                            </p:cTn>
                                            <p:tgtEl>
                                              <p:spTgt spid="20"/>
                                            </p:tgtEl>
                                            <p:attrNameLst>
                                              <p:attrName>style.visibility</p:attrName>
                                            </p:attrNameLst>
                                          </p:cBhvr>
                                          <p:to>
                                            <p:strVal val="visible"/>
                                          </p:to>
                                        </p:set>
                                        <p:anim calcmode="lin" valueType="num">
                                          <p:cBhvr>
                                            <p:cTn id="84" dur="300" fill="hold"/>
                                            <p:tgtEl>
                                              <p:spTgt spid="20"/>
                                            </p:tgtEl>
                                            <p:attrNameLst>
                                              <p:attrName>ppt_w</p:attrName>
                                            </p:attrNameLst>
                                          </p:cBhvr>
                                          <p:tavLst>
                                            <p:tav tm="0">
                                              <p:val>
                                                <p:fltVal val="0"/>
                                              </p:val>
                                            </p:tav>
                                            <p:tav tm="100000">
                                              <p:val>
                                                <p:strVal val="#ppt_w"/>
                                              </p:val>
                                            </p:tav>
                                          </p:tavLst>
                                        </p:anim>
                                        <p:anim calcmode="lin" valueType="num">
                                          <p:cBhvr>
                                            <p:cTn id="85" dur="300" fill="hold"/>
                                            <p:tgtEl>
                                              <p:spTgt spid="20"/>
                                            </p:tgtEl>
                                            <p:attrNameLst>
                                              <p:attrName>ppt_h</p:attrName>
                                            </p:attrNameLst>
                                          </p:cBhvr>
                                          <p:tavLst>
                                            <p:tav tm="0">
                                              <p:val>
                                                <p:fltVal val="0"/>
                                              </p:val>
                                            </p:tav>
                                            <p:tav tm="100000">
                                              <p:val>
                                                <p:strVal val="#ppt_h"/>
                                              </p:val>
                                            </p:tav>
                                          </p:tavLst>
                                        </p:anim>
                                        <p:animEffect transition="in" filter="fade">
                                          <p:cBhvr>
                                            <p:cTn id="86" dur="300"/>
                                            <p:tgtEl>
                                              <p:spTgt spid="20"/>
                                            </p:tgtEl>
                                          </p:cBhvr>
                                        </p:animEffect>
                                      </p:childTnLst>
                                    </p:cTn>
                                  </p:par>
                                  <p:par>
                                    <p:cTn id="87" presetID="6" presetClass="emph" presetSubtype="0" autoRev="1" fill="hold" nodeType="withEffect">
                                      <p:stCondLst>
                                        <p:cond delay="4800"/>
                                      </p:stCondLst>
                                      <p:childTnLst>
                                        <p:animScale>
                                          <p:cBhvr>
                                            <p:cTn id="88" dur="150" fill="hold"/>
                                            <p:tgtEl>
                                              <p:spTgt spid="20"/>
                                            </p:tgtEl>
                                          </p:cBhvr>
                                          <p:by x="110000" y="110000"/>
                                        </p:animScale>
                                      </p:childTnLst>
                                    </p:cTn>
                                  </p:par>
                                  <p:par>
                                    <p:cTn id="89" presetID="2" presetClass="entr" presetSubtype="4" fill="hold" grpId="0" nodeType="withEffect">
                                      <p:stCondLst>
                                        <p:cond delay="4800"/>
                                      </p:stCondLst>
                                      <p:childTnLst>
                                        <p:set>
                                          <p:cBhvr>
                                            <p:cTn id="90" dur="1" fill="hold">
                                              <p:stCondLst>
                                                <p:cond delay="0"/>
                                              </p:stCondLst>
                                            </p:cTn>
                                            <p:tgtEl>
                                              <p:spTgt spid="27"/>
                                            </p:tgtEl>
                                            <p:attrNameLst>
                                              <p:attrName>style.visibility</p:attrName>
                                            </p:attrNameLst>
                                          </p:cBhvr>
                                          <p:to>
                                            <p:strVal val="visible"/>
                                          </p:to>
                                        </p:set>
                                        <p:anim calcmode="lin" valueType="num">
                                          <p:cBhvr additive="base">
                                            <p:cTn id="91" dur="500" fill="hold"/>
                                            <p:tgtEl>
                                              <p:spTgt spid="27"/>
                                            </p:tgtEl>
                                            <p:attrNameLst>
                                              <p:attrName>ppt_x</p:attrName>
                                            </p:attrNameLst>
                                          </p:cBhvr>
                                          <p:tavLst>
                                            <p:tav tm="0">
                                              <p:val>
                                                <p:strVal val="#ppt_x"/>
                                              </p:val>
                                            </p:tav>
                                            <p:tav tm="100000">
                                              <p:val>
                                                <p:strVal val="#ppt_x"/>
                                              </p:val>
                                            </p:tav>
                                          </p:tavLst>
                                        </p:anim>
                                        <p:anim calcmode="lin" valueType="num">
                                          <p:cBhvr additive="base">
                                            <p:cTn id="92"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3" grpId="0" animBg="1"/>
          <p:bldP spid="23" grpId="1" animBg="1"/>
          <p:bldP spid="24" grpId="0" animBg="1"/>
          <p:bldP spid="24" grpId="1" animBg="1"/>
          <p:bldP spid="25" grpId="0" animBg="1"/>
          <p:bldP spid="25" grpId="1" animBg="1"/>
          <p:bldP spid="26" grpId="0"/>
          <p:bldP spid="27" grpId="0"/>
          <p:bldP spid="28" grpId="0"/>
          <p:bldP spid="29" grpId="0"/>
          <p:bldP spid="30" grpId="0"/>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1" name="Rectangle 21"/>
          <p:cNvSpPr>
            <a:spLocks noChangeArrowheads="1"/>
          </p:cNvSpPr>
          <p:nvPr/>
        </p:nvSpPr>
        <p:spPr bwMode="auto">
          <a:xfrm>
            <a:off x="938213" y="1695448"/>
            <a:ext cx="1371600" cy="1381125"/>
          </a:xfrm>
          <a:prstGeom prst="rect">
            <a:avLst/>
          </a:prstGeom>
          <a:solidFill>
            <a:schemeClr val="bg1">
              <a:lumMod val="85000"/>
            </a:schemeClr>
          </a:solidFill>
          <a:ln>
            <a:noFill/>
          </a:ln>
          <a:effectLst>
            <a:outerShdw blurRad="279400" dist="279400" dir="5400000" algn="ctr" rotWithShape="0">
              <a:srgbClr val="000000">
                <a:alpha val="43137"/>
              </a:srgbClr>
            </a:outerShdw>
          </a:effectLst>
        </p:spPr>
        <p:txBody>
          <a:bodyPr/>
          <a:lstStyle/>
          <a:p>
            <a:endParaRPr lang="zh-CN" altLang="en-US">
              <a:cs typeface="+mn-ea"/>
              <a:sym typeface="+mn-lt"/>
            </a:endParaRPr>
          </a:p>
        </p:txBody>
      </p:sp>
      <p:sp>
        <p:nvSpPr>
          <p:cNvPr id="40982" name="Rectangle 22"/>
          <p:cNvSpPr>
            <a:spLocks noChangeArrowheads="1"/>
          </p:cNvSpPr>
          <p:nvPr/>
        </p:nvSpPr>
        <p:spPr bwMode="auto">
          <a:xfrm>
            <a:off x="938213" y="2117723"/>
            <a:ext cx="1371600" cy="958850"/>
          </a:xfrm>
          <a:prstGeom prst="rect">
            <a:avLst/>
          </a:prstGeom>
          <a:solidFill>
            <a:srgbClr val="2EA6EB"/>
          </a:solidFill>
          <a:ln>
            <a:noFill/>
          </a:ln>
          <a:effectLst>
            <a:outerShdw blurRad="279400" dist="2794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0983" name="Rectangle 23"/>
          <p:cNvSpPr>
            <a:spLocks noChangeArrowheads="1"/>
          </p:cNvSpPr>
          <p:nvPr/>
        </p:nvSpPr>
        <p:spPr bwMode="auto">
          <a:xfrm>
            <a:off x="1062038" y="1819273"/>
            <a:ext cx="1123950" cy="1133475"/>
          </a:xfrm>
          <a:prstGeom prst="ellipse">
            <a:avLst/>
          </a:prstGeom>
          <a:solidFill>
            <a:srgbClr val="FFFFFF"/>
          </a:solidFill>
          <a:ln>
            <a:noFill/>
          </a:ln>
          <a:effectLst>
            <a:outerShdw blurRad="279400" dist="279400" dir="5400000" algn="ctr" rotWithShape="0">
              <a:srgbClr val="000000">
                <a:alpha val="43137"/>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cs typeface="+mn-ea"/>
              <a:sym typeface="+mn-lt"/>
            </a:endParaRPr>
          </a:p>
        </p:txBody>
      </p:sp>
      <p:sp>
        <p:nvSpPr>
          <p:cNvPr id="40984" name="Rectangle 24"/>
          <p:cNvSpPr>
            <a:spLocks noChangeArrowheads="1"/>
          </p:cNvSpPr>
          <p:nvPr/>
        </p:nvSpPr>
        <p:spPr bwMode="auto">
          <a:xfrm>
            <a:off x="2905125" y="1695448"/>
            <a:ext cx="1371600" cy="1381125"/>
          </a:xfrm>
          <a:prstGeom prst="rect">
            <a:avLst/>
          </a:prstGeom>
          <a:solidFill>
            <a:schemeClr val="bg1">
              <a:lumMod val="85000"/>
            </a:schemeClr>
          </a:solidFill>
          <a:ln>
            <a:noFill/>
          </a:ln>
          <a:effectLst>
            <a:outerShdw blurRad="279400" dist="279400" dir="5400000" algn="ctr" rotWithShape="0">
              <a:srgbClr val="000000">
                <a:alpha val="43137"/>
              </a:srgbClr>
            </a:outerShdw>
          </a:effectLst>
        </p:spPr>
        <p:txBody>
          <a:bodyPr/>
          <a:lstStyle/>
          <a:p>
            <a:endParaRPr lang="zh-CN" altLang="en-US">
              <a:cs typeface="+mn-ea"/>
              <a:sym typeface="+mn-lt"/>
            </a:endParaRPr>
          </a:p>
        </p:txBody>
      </p:sp>
      <p:sp>
        <p:nvSpPr>
          <p:cNvPr id="40985" name="Rectangle 25"/>
          <p:cNvSpPr>
            <a:spLocks noChangeArrowheads="1"/>
          </p:cNvSpPr>
          <p:nvPr/>
        </p:nvSpPr>
        <p:spPr bwMode="auto">
          <a:xfrm>
            <a:off x="2905125" y="2736848"/>
            <a:ext cx="1371600" cy="339725"/>
          </a:xfrm>
          <a:prstGeom prst="rect">
            <a:avLst/>
          </a:prstGeom>
          <a:solidFill>
            <a:schemeClr val="accent2"/>
          </a:solidFill>
          <a:ln>
            <a:noFill/>
          </a:ln>
          <a:effectLst>
            <a:outerShdw blurRad="279400" dist="279400" dir="5400000" algn="ctr" rotWithShape="0">
              <a:srgbClr val="000000">
                <a:alpha val="43137"/>
              </a:srgbClr>
            </a:outerShdw>
          </a:effectLst>
        </p:spPr>
        <p:txBody>
          <a:bodyPr/>
          <a:lstStyle/>
          <a:p>
            <a:endParaRPr lang="zh-CN" altLang="en-US">
              <a:cs typeface="+mn-ea"/>
              <a:sym typeface="+mn-lt"/>
            </a:endParaRPr>
          </a:p>
        </p:txBody>
      </p:sp>
      <p:sp>
        <p:nvSpPr>
          <p:cNvPr id="40986" name="Rectangle 26"/>
          <p:cNvSpPr>
            <a:spLocks noChangeArrowheads="1"/>
          </p:cNvSpPr>
          <p:nvPr/>
        </p:nvSpPr>
        <p:spPr bwMode="auto">
          <a:xfrm>
            <a:off x="3027363" y="1819273"/>
            <a:ext cx="1125537" cy="1133475"/>
          </a:xfrm>
          <a:prstGeom prst="ellipse">
            <a:avLst/>
          </a:prstGeom>
          <a:solidFill>
            <a:srgbClr val="FFFFFF"/>
          </a:solidFill>
          <a:ln>
            <a:noFill/>
          </a:ln>
          <a:effectLst>
            <a:outerShdw blurRad="279400" dist="279400" dir="5400000" algn="ctr" rotWithShape="0">
              <a:srgbClr val="000000">
                <a:alpha val="43137"/>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cs typeface="+mn-ea"/>
              <a:sym typeface="+mn-lt"/>
            </a:endParaRPr>
          </a:p>
        </p:txBody>
      </p:sp>
      <p:sp>
        <p:nvSpPr>
          <p:cNvPr id="40987" name="Rectangle 27"/>
          <p:cNvSpPr>
            <a:spLocks noChangeArrowheads="1"/>
          </p:cNvSpPr>
          <p:nvPr/>
        </p:nvSpPr>
        <p:spPr bwMode="auto">
          <a:xfrm>
            <a:off x="4867275" y="1695448"/>
            <a:ext cx="1371600" cy="1381125"/>
          </a:xfrm>
          <a:prstGeom prst="rect">
            <a:avLst/>
          </a:prstGeom>
          <a:solidFill>
            <a:schemeClr val="bg1">
              <a:lumMod val="85000"/>
            </a:schemeClr>
          </a:solidFill>
          <a:ln>
            <a:noFill/>
          </a:ln>
          <a:effectLst>
            <a:outerShdw blurRad="279400" dist="279400" dir="5400000" algn="ctr" rotWithShape="0">
              <a:srgbClr val="000000">
                <a:alpha val="43137"/>
              </a:srgbClr>
            </a:outerShdw>
          </a:effectLst>
        </p:spPr>
        <p:txBody>
          <a:bodyPr/>
          <a:lstStyle/>
          <a:p>
            <a:endParaRPr lang="zh-CN" altLang="en-US">
              <a:cs typeface="+mn-ea"/>
              <a:sym typeface="+mn-lt"/>
            </a:endParaRPr>
          </a:p>
        </p:txBody>
      </p:sp>
      <p:sp>
        <p:nvSpPr>
          <p:cNvPr id="40988" name="Rectangle 28"/>
          <p:cNvSpPr>
            <a:spLocks noChangeArrowheads="1"/>
          </p:cNvSpPr>
          <p:nvPr/>
        </p:nvSpPr>
        <p:spPr bwMode="auto">
          <a:xfrm>
            <a:off x="4867275" y="1887536"/>
            <a:ext cx="1371600" cy="1189037"/>
          </a:xfrm>
          <a:prstGeom prst="rect">
            <a:avLst/>
          </a:prstGeom>
          <a:solidFill>
            <a:srgbClr val="2EA6EB"/>
          </a:solidFill>
          <a:ln>
            <a:noFill/>
          </a:ln>
          <a:effectLst>
            <a:outerShdw blurRad="279400" dist="2794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0989" name="Rectangle 29"/>
          <p:cNvSpPr>
            <a:spLocks noChangeArrowheads="1"/>
          </p:cNvSpPr>
          <p:nvPr/>
        </p:nvSpPr>
        <p:spPr bwMode="auto">
          <a:xfrm>
            <a:off x="4991100" y="1819273"/>
            <a:ext cx="1125538" cy="1133475"/>
          </a:xfrm>
          <a:prstGeom prst="ellipse">
            <a:avLst/>
          </a:prstGeom>
          <a:solidFill>
            <a:srgbClr val="FFFFFF"/>
          </a:solidFill>
          <a:ln>
            <a:noFill/>
          </a:ln>
          <a:effectLst>
            <a:outerShdw blurRad="279400" dist="279400" dir="5400000" algn="ctr" rotWithShape="0">
              <a:srgbClr val="000000">
                <a:alpha val="43137"/>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cs typeface="+mn-ea"/>
              <a:sym typeface="+mn-lt"/>
            </a:endParaRPr>
          </a:p>
        </p:txBody>
      </p:sp>
      <p:sp>
        <p:nvSpPr>
          <p:cNvPr id="40990" name="Rectangle 30"/>
          <p:cNvSpPr>
            <a:spLocks noChangeArrowheads="1"/>
          </p:cNvSpPr>
          <p:nvPr/>
        </p:nvSpPr>
        <p:spPr bwMode="auto">
          <a:xfrm>
            <a:off x="6834188" y="1695448"/>
            <a:ext cx="1371600" cy="1381125"/>
          </a:xfrm>
          <a:prstGeom prst="rect">
            <a:avLst/>
          </a:prstGeom>
          <a:solidFill>
            <a:schemeClr val="bg1">
              <a:lumMod val="85000"/>
            </a:schemeClr>
          </a:solidFill>
          <a:ln>
            <a:noFill/>
          </a:ln>
          <a:effectLst>
            <a:outerShdw blurRad="279400" dist="279400" dir="5400000" algn="ctr" rotWithShape="0">
              <a:srgbClr val="000000">
                <a:alpha val="43137"/>
              </a:srgbClr>
            </a:outerShdw>
          </a:effectLst>
        </p:spPr>
        <p:txBody>
          <a:bodyPr/>
          <a:lstStyle/>
          <a:p>
            <a:endParaRPr lang="zh-CN" altLang="en-US">
              <a:cs typeface="+mn-ea"/>
              <a:sym typeface="+mn-lt"/>
            </a:endParaRPr>
          </a:p>
        </p:txBody>
      </p:sp>
      <p:sp>
        <p:nvSpPr>
          <p:cNvPr id="40991" name="Rectangle 31"/>
          <p:cNvSpPr>
            <a:spLocks noChangeArrowheads="1"/>
          </p:cNvSpPr>
          <p:nvPr/>
        </p:nvSpPr>
        <p:spPr bwMode="auto">
          <a:xfrm>
            <a:off x="6834188" y="2359023"/>
            <a:ext cx="1371600" cy="717550"/>
          </a:xfrm>
          <a:prstGeom prst="rect">
            <a:avLst/>
          </a:prstGeom>
          <a:solidFill>
            <a:schemeClr val="accent2"/>
          </a:solidFill>
          <a:ln>
            <a:noFill/>
          </a:ln>
          <a:effectLst>
            <a:outerShdw blurRad="279400" dist="279400" dir="5400000" algn="ctr" rotWithShape="0">
              <a:srgbClr val="000000">
                <a:alpha val="43137"/>
              </a:srgbClr>
            </a:outerShdw>
          </a:effectLst>
        </p:spPr>
        <p:txBody>
          <a:bodyPr/>
          <a:lstStyle/>
          <a:p>
            <a:endParaRPr lang="zh-CN" altLang="en-US">
              <a:cs typeface="+mn-ea"/>
              <a:sym typeface="+mn-lt"/>
            </a:endParaRPr>
          </a:p>
        </p:txBody>
      </p:sp>
      <p:sp>
        <p:nvSpPr>
          <p:cNvPr id="40992" name="Rectangle 32"/>
          <p:cNvSpPr>
            <a:spLocks noChangeArrowheads="1"/>
          </p:cNvSpPr>
          <p:nvPr/>
        </p:nvSpPr>
        <p:spPr bwMode="auto">
          <a:xfrm>
            <a:off x="6958013" y="1819273"/>
            <a:ext cx="1123950" cy="1133475"/>
          </a:xfrm>
          <a:prstGeom prst="ellipse">
            <a:avLst/>
          </a:prstGeom>
          <a:solidFill>
            <a:srgbClr val="FFFFFF"/>
          </a:solidFill>
          <a:ln>
            <a:noFill/>
          </a:ln>
          <a:effectLst>
            <a:outerShdw blurRad="279400" dist="279400" dir="5400000" algn="ctr" rotWithShape="0">
              <a:srgbClr val="000000">
                <a:alpha val="43137"/>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cs typeface="+mn-ea"/>
              <a:sym typeface="+mn-lt"/>
            </a:endParaRPr>
          </a:p>
        </p:txBody>
      </p:sp>
      <p:sp>
        <p:nvSpPr>
          <p:cNvPr id="40993" name="Rectangle 33"/>
          <p:cNvSpPr>
            <a:spLocks noChangeArrowheads="1"/>
          </p:cNvSpPr>
          <p:nvPr/>
        </p:nvSpPr>
        <p:spPr bwMode="auto">
          <a:xfrm>
            <a:off x="1046163" y="2149473"/>
            <a:ext cx="1152525" cy="492443"/>
          </a:xfrm>
          <a:prstGeom prst="rect">
            <a:avLst/>
          </a:prstGeom>
          <a:noFill/>
          <a:ln>
            <a:noFill/>
          </a:ln>
          <a:effectLst>
            <a:outerShdw blurRad="279400" dist="279400" dir="5400000" algn="ctr" rotWithShape="0">
              <a:srgbClr val="000000">
                <a:alpha val="4313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zh-CN" sz="3200" dirty="0">
                <a:solidFill>
                  <a:srgbClr val="2EA6EB"/>
                </a:solidFill>
                <a:cs typeface="+mn-ea"/>
                <a:sym typeface="+mn-lt"/>
              </a:rPr>
              <a:t>75%</a:t>
            </a:r>
            <a:endParaRPr lang="zh-CN" altLang="zh-CN" sz="3200" dirty="0">
              <a:solidFill>
                <a:srgbClr val="2EA6EB"/>
              </a:solidFill>
              <a:cs typeface="+mn-ea"/>
              <a:sym typeface="+mn-lt"/>
            </a:endParaRPr>
          </a:p>
        </p:txBody>
      </p:sp>
      <p:sp>
        <p:nvSpPr>
          <p:cNvPr id="40994" name="Rectangle 34"/>
          <p:cNvSpPr>
            <a:spLocks noChangeArrowheads="1"/>
          </p:cNvSpPr>
          <p:nvPr/>
        </p:nvSpPr>
        <p:spPr bwMode="auto">
          <a:xfrm>
            <a:off x="3011488" y="2149473"/>
            <a:ext cx="1152525" cy="492443"/>
          </a:xfrm>
          <a:prstGeom prst="rect">
            <a:avLst/>
          </a:prstGeom>
          <a:noFill/>
          <a:ln>
            <a:noFill/>
          </a:ln>
          <a:effectLst>
            <a:outerShdw blurRad="279400" dist="279400" dir="5400000" algn="ctr" rotWithShape="0">
              <a:srgbClr val="000000">
                <a:alpha val="4313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zh-CN" sz="3200" dirty="0">
                <a:solidFill>
                  <a:srgbClr val="D74B4B"/>
                </a:solidFill>
                <a:cs typeface="+mn-ea"/>
                <a:sym typeface="+mn-lt"/>
              </a:rPr>
              <a:t>27%</a:t>
            </a:r>
            <a:endParaRPr lang="zh-CN" altLang="zh-CN" sz="3200" dirty="0">
              <a:solidFill>
                <a:srgbClr val="D74B4B"/>
              </a:solidFill>
              <a:cs typeface="+mn-ea"/>
              <a:sym typeface="+mn-lt"/>
            </a:endParaRPr>
          </a:p>
        </p:txBody>
      </p:sp>
      <p:sp>
        <p:nvSpPr>
          <p:cNvPr id="40995" name="Rectangle 35"/>
          <p:cNvSpPr>
            <a:spLocks noChangeArrowheads="1"/>
          </p:cNvSpPr>
          <p:nvPr/>
        </p:nvSpPr>
        <p:spPr bwMode="auto">
          <a:xfrm>
            <a:off x="4970463" y="2149473"/>
            <a:ext cx="1152525" cy="492443"/>
          </a:xfrm>
          <a:prstGeom prst="rect">
            <a:avLst/>
          </a:prstGeom>
          <a:noFill/>
          <a:ln>
            <a:noFill/>
          </a:ln>
          <a:effectLst>
            <a:outerShdw blurRad="279400" dist="279400" dir="5400000" algn="ctr" rotWithShape="0">
              <a:srgbClr val="000000">
                <a:alpha val="4313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zh-CN" sz="3200" dirty="0">
                <a:solidFill>
                  <a:srgbClr val="2EA6EB"/>
                </a:solidFill>
                <a:cs typeface="+mn-ea"/>
                <a:sym typeface="+mn-lt"/>
              </a:rPr>
              <a:t>91%</a:t>
            </a:r>
            <a:endParaRPr lang="zh-CN" altLang="zh-CN" sz="3200" dirty="0">
              <a:solidFill>
                <a:srgbClr val="2EA6EB"/>
              </a:solidFill>
              <a:cs typeface="+mn-ea"/>
              <a:sym typeface="+mn-lt"/>
            </a:endParaRPr>
          </a:p>
        </p:txBody>
      </p:sp>
      <p:sp>
        <p:nvSpPr>
          <p:cNvPr id="40996" name="Rectangle 36"/>
          <p:cNvSpPr>
            <a:spLocks noChangeArrowheads="1"/>
          </p:cNvSpPr>
          <p:nvPr/>
        </p:nvSpPr>
        <p:spPr bwMode="auto">
          <a:xfrm>
            <a:off x="6940550" y="2149473"/>
            <a:ext cx="1152525" cy="492443"/>
          </a:xfrm>
          <a:prstGeom prst="rect">
            <a:avLst/>
          </a:prstGeom>
          <a:noFill/>
          <a:ln>
            <a:noFill/>
          </a:ln>
          <a:effectLst>
            <a:outerShdw blurRad="279400" dist="279400" dir="5400000" algn="ctr" rotWithShape="0">
              <a:srgbClr val="000000">
                <a:alpha val="4313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zh-CN" sz="3200" dirty="0">
                <a:solidFill>
                  <a:srgbClr val="D74B4B"/>
                </a:solidFill>
                <a:cs typeface="+mn-ea"/>
                <a:sym typeface="+mn-lt"/>
              </a:rPr>
              <a:t>50%</a:t>
            </a:r>
            <a:endParaRPr lang="zh-CN" altLang="zh-CN" sz="3200" dirty="0">
              <a:solidFill>
                <a:srgbClr val="D74B4B"/>
              </a:solidFill>
              <a:cs typeface="+mn-ea"/>
              <a:sym typeface="+mn-lt"/>
            </a:endParaRPr>
          </a:p>
        </p:txBody>
      </p:sp>
      <p:sp>
        <p:nvSpPr>
          <p:cNvPr id="40997" name="Rectangle 37"/>
          <p:cNvSpPr>
            <a:spLocks noChangeArrowheads="1"/>
          </p:cNvSpPr>
          <p:nvPr/>
        </p:nvSpPr>
        <p:spPr bwMode="auto">
          <a:xfrm>
            <a:off x="7002502" y="3363044"/>
            <a:ext cx="1107996" cy="295145"/>
          </a:xfrm>
          <a:prstGeom prst="rect">
            <a:avLst/>
          </a:prstGeom>
          <a:noFill/>
          <a:ln>
            <a:noFill/>
          </a:ln>
          <a:effectLst/>
          <a:extLst>
            <a:ext uri="{909E8E84-426E-40DD-AFC4-6F175D3DCCD1}">
              <a14:hiddenFill xmlns:a14="http://schemas.microsoft.com/office/drawing/2010/main">
                <a:solidFill>
                  <a:srgbClr val="2EA6EB"/>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lvl="0" algn="ctr">
              <a:lnSpc>
                <a:spcPct val="120000"/>
              </a:lnSpc>
            </a:pPr>
            <a:r>
              <a:rPr lang="zh-CN" altLang="en-US" sz="1200" dirty="0">
                <a:solidFill>
                  <a:schemeClr val="accent2"/>
                </a:solidFill>
                <a:cs typeface="+mn-ea"/>
                <a:sym typeface="+mn-lt"/>
              </a:rPr>
              <a:t>添加标题文本</a:t>
            </a:r>
            <a:endParaRPr lang="en-US" altLang="zh-CN" sz="1200" dirty="0">
              <a:solidFill>
                <a:schemeClr val="accent2"/>
              </a:solidFill>
              <a:cs typeface="+mn-ea"/>
              <a:sym typeface="+mn-lt"/>
            </a:endParaRPr>
          </a:p>
        </p:txBody>
      </p:sp>
      <p:sp>
        <p:nvSpPr>
          <p:cNvPr id="40998" name="Rectangle 38"/>
          <p:cNvSpPr>
            <a:spLocks noChangeArrowheads="1"/>
          </p:cNvSpPr>
          <p:nvPr/>
        </p:nvSpPr>
        <p:spPr bwMode="auto">
          <a:xfrm>
            <a:off x="5038764" y="3363044"/>
            <a:ext cx="1107996" cy="295145"/>
          </a:xfrm>
          <a:prstGeom prst="rect">
            <a:avLst/>
          </a:prstGeom>
          <a:noFill/>
          <a:ln>
            <a:noFill/>
          </a:ln>
          <a:effectLst/>
          <a:extLst>
            <a:ext uri="{909E8E84-426E-40DD-AFC4-6F175D3DCCD1}">
              <a14:hiddenFill xmlns:a14="http://schemas.microsoft.com/office/drawing/2010/main">
                <a:solidFill>
                  <a:srgbClr val="2EA6EB"/>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lvl="0" algn="ctr">
              <a:lnSpc>
                <a:spcPct val="120000"/>
              </a:lnSpc>
            </a:pPr>
            <a:r>
              <a:rPr lang="zh-CN" altLang="en-US" sz="1200" dirty="0">
                <a:solidFill>
                  <a:srgbClr val="2EA6EB"/>
                </a:solidFill>
                <a:cs typeface="+mn-ea"/>
                <a:sym typeface="+mn-lt"/>
              </a:rPr>
              <a:t>添加标题文本</a:t>
            </a:r>
            <a:endParaRPr lang="en-US" altLang="zh-CN" sz="1200" dirty="0">
              <a:solidFill>
                <a:srgbClr val="2EA6EB"/>
              </a:solidFill>
              <a:cs typeface="+mn-ea"/>
              <a:sym typeface="+mn-lt"/>
            </a:endParaRPr>
          </a:p>
        </p:txBody>
      </p:sp>
      <p:sp>
        <p:nvSpPr>
          <p:cNvPr id="40999" name="Rectangle 39"/>
          <p:cNvSpPr>
            <a:spLocks noChangeArrowheads="1"/>
          </p:cNvSpPr>
          <p:nvPr/>
        </p:nvSpPr>
        <p:spPr bwMode="auto">
          <a:xfrm>
            <a:off x="3065502" y="3363044"/>
            <a:ext cx="1107996" cy="295145"/>
          </a:xfrm>
          <a:prstGeom prst="rect">
            <a:avLst/>
          </a:prstGeom>
          <a:noFill/>
          <a:ln>
            <a:noFill/>
          </a:ln>
          <a:effectLst/>
          <a:extLst>
            <a:ext uri="{909E8E84-426E-40DD-AFC4-6F175D3DCCD1}">
              <a14:hiddenFill xmlns:a14="http://schemas.microsoft.com/office/drawing/2010/main">
                <a:solidFill>
                  <a:srgbClr val="2EA6EB"/>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lvl="0" algn="ctr">
              <a:lnSpc>
                <a:spcPct val="120000"/>
              </a:lnSpc>
            </a:pPr>
            <a:r>
              <a:rPr lang="zh-CN" altLang="en-US" sz="1200" dirty="0">
                <a:solidFill>
                  <a:schemeClr val="accent2"/>
                </a:solidFill>
                <a:cs typeface="+mn-ea"/>
                <a:sym typeface="+mn-lt"/>
              </a:rPr>
              <a:t>添加标题文本</a:t>
            </a:r>
            <a:endParaRPr lang="en-US" altLang="zh-CN" sz="1200" dirty="0">
              <a:solidFill>
                <a:schemeClr val="accent2"/>
              </a:solidFill>
              <a:cs typeface="+mn-ea"/>
              <a:sym typeface="+mn-lt"/>
            </a:endParaRPr>
          </a:p>
        </p:txBody>
      </p:sp>
      <p:sp>
        <p:nvSpPr>
          <p:cNvPr id="41000" name="Rectangle 40"/>
          <p:cNvSpPr>
            <a:spLocks noChangeArrowheads="1"/>
          </p:cNvSpPr>
          <p:nvPr/>
        </p:nvSpPr>
        <p:spPr bwMode="auto">
          <a:xfrm>
            <a:off x="1076364" y="3363044"/>
            <a:ext cx="1107996" cy="295145"/>
          </a:xfrm>
          <a:prstGeom prst="rect">
            <a:avLst/>
          </a:prstGeom>
          <a:noFill/>
          <a:ln>
            <a:noFill/>
          </a:ln>
          <a:effectLst/>
          <a:extLst>
            <a:ext uri="{909E8E84-426E-40DD-AFC4-6F175D3DCCD1}">
              <a14:hiddenFill xmlns:a14="http://schemas.microsoft.com/office/drawing/2010/main">
                <a:solidFill>
                  <a:srgbClr val="2EA6EB"/>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lvl="0" algn="ctr">
              <a:lnSpc>
                <a:spcPct val="120000"/>
              </a:lnSpc>
            </a:pPr>
            <a:r>
              <a:rPr lang="zh-CN" altLang="en-US" sz="1200" dirty="0">
                <a:solidFill>
                  <a:srgbClr val="2EA6EB"/>
                </a:solidFill>
                <a:cs typeface="+mn-ea"/>
                <a:sym typeface="+mn-lt"/>
              </a:rPr>
              <a:t>添加标题文本</a:t>
            </a:r>
            <a:endParaRPr lang="en-US" altLang="zh-CN" sz="1200" dirty="0">
              <a:solidFill>
                <a:srgbClr val="2EA6EB"/>
              </a:solidFill>
              <a:cs typeface="+mn-ea"/>
              <a:sym typeface="+mn-lt"/>
            </a:endParaRPr>
          </a:p>
        </p:txBody>
      </p:sp>
      <p:sp>
        <p:nvSpPr>
          <p:cNvPr id="41001" name="Rectangle 41"/>
          <p:cNvSpPr>
            <a:spLocks noChangeArrowheads="1"/>
          </p:cNvSpPr>
          <p:nvPr/>
        </p:nvSpPr>
        <p:spPr bwMode="auto">
          <a:xfrm>
            <a:off x="906463" y="3717132"/>
            <a:ext cx="14398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800" dirty="0" smtClean="0">
                <a:solidFill>
                  <a:schemeClr val="tx1">
                    <a:lumMod val="50000"/>
                    <a:lumOff val="50000"/>
                  </a:schemeClr>
                </a:solidFill>
                <a:cs typeface="+mn-ea"/>
                <a:sym typeface="+mn-lt"/>
              </a:rPr>
              <a:t>幻灯片中不能直接修改的图形或文字，请进入幻灯片母版，找到对应的位置进行修改</a:t>
            </a:r>
            <a:endParaRPr lang="zh-CN" altLang="en-US" sz="800" dirty="0">
              <a:solidFill>
                <a:schemeClr val="tx1">
                  <a:lumMod val="50000"/>
                  <a:lumOff val="50000"/>
                </a:schemeClr>
              </a:solidFill>
              <a:cs typeface="+mn-ea"/>
              <a:sym typeface="+mn-lt"/>
            </a:endParaRPr>
          </a:p>
        </p:txBody>
      </p:sp>
      <p:sp>
        <p:nvSpPr>
          <p:cNvPr id="41002" name="Rectangle 42"/>
          <p:cNvSpPr>
            <a:spLocks noChangeArrowheads="1"/>
          </p:cNvSpPr>
          <p:nvPr/>
        </p:nvSpPr>
        <p:spPr bwMode="auto">
          <a:xfrm>
            <a:off x="2898775" y="3717132"/>
            <a:ext cx="143986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800" dirty="0" smtClean="0">
                <a:solidFill>
                  <a:schemeClr val="tx1">
                    <a:lumMod val="50000"/>
                    <a:lumOff val="50000"/>
                  </a:schemeClr>
                </a:solidFill>
                <a:cs typeface="+mn-ea"/>
                <a:sym typeface="+mn-lt"/>
              </a:rPr>
              <a:t>幻灯片中不能直接修改的图形或文字，请进入幻灯片母版，找到对应的位置进行修改</a:t>
            </a:r>
            <a:endParaRPr lang="zh-CN" altLang="en-US" sz="800" dirty="0">
              <a:solidFill>
                <a:schemeClr val="tx1">
                  <a:lumMod val="50000"/>
                  <a:lumOff val="50000"/>
                </a:schemeClr>
              </a:solidFill>
              <a:cs typeface="+mn-ea"/>
              <a:sym typeface="+mn-lt"/>
            </a:endParaRPr>
          </a:p>
        </p:txBody>
      </p:sp>
      <p:sp>
        <p:nvSpPr>
          <p:cNvPr id="41003" name="Rectangle 43"/>
          <p:cNvSpPr>
            <a:spLocks noChangeArrowheads="1"/>
          </p:cNvSpPr>
          <p:nvPr/>
        </p:nvSpPr>
        <p:spPr bwMode="auto">
          <a:xfrm>
            <a:off x="4872038" y="3717132"/>
            <a:ext cx="14398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800" dirty="0" smtClean="0">
                <a:solidFill>
                  <a:schemeClr val="tx1">
                    <a:lumMod val="50000"/>
                    <a:lumOff val="50000"/>
                  </a:schemeClr>
                </a:solidFill>
                <a:cs typeface="+mn-ea"/>
                <a:sym typeface="+mn-lt"/>
              </a:rPr>
              <a:t>幻灯片中不能直接修改的图形或文字，请进入幻灯片母版，找到对应的位置进行修改</a:t>
            </a:r>
            <a:endParaRPr lang="zh-CN" altLang="en-US" sz="800" dirty="0">
              <a:solidFill>
                <a:schemeClr val="tx1">
                  <a:lumMod val="50000"/>
                  <a:lumOff val="50000"/>
                </a:schemeClr>
              </a:solidFill>
              <a:cs typeface="+mn-ea"/>
              <a:sym typeface="+mn-lt"/>
            </a:endParaRPr>
          </a:p>
        </p:txBody>
      </p:sp>
      <p:sp>
        <p:nvSpPr>
          <p:cNvPr id="41004" name="Rectangle 44"/>
          <p:cNvSpPr>
            <a:spLocks noChangeArrowheads="1"/>
          </p:cNvSpPr>
          <p:nvPr/>
        </p:nvSpPr>
        <p:spPr bwMode="auto">
          <a:xfrm>
            <a:off x="6837363" y="3717132"/>
            <a:ext cx="14398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800" dirty="0" smtClean="0">
                <a:solidFill>
                  <a:schemeClr val="tx1">
                    <a:lumMod val="50000"/>
                    <a:lumOff val="50000"/>
                  </a:schemeClr>
                </a:solidFill>
                <a:cs typeface="+mn-ea"/>
                <a:sym typeface="+mn-lt"/>
              </a:rPr>
              <a:t>幻灯片中不能直接修改的图形或文字，请进入幻灯片母版，找到对应的位置进行修改</a:t>
            </a:r>
            <a:endParaRPr lang="zh-CN" altLang="en-US" sz="800" dirty="0">
              <a:solidFill>
                <a:schemeClr val="tx1">
                  <a:lumMod val="50000"/>
                  <a:lumOff val="50000"/>
                </a:schemeClr>
              </a:solidFill>
              <a:cs typeface="+mn-ea"/>
              <a:sym typeface="+mn-lt"/>
            </a:endParaRPr>
          </a:p>
        </p:txBody>
      </p:sp>
      <p:sp>
        <p:nvSpPr>
          <p:cNvPr id="2" name="文本占位符 1"/>
          <p:cNvSpPr>
            <a:spLocks noGrp="1"/>
          </p:cNvSpPr>
          <p:nvPr>
            <p:ph type="body" sz="quarter" idx="10"/>
          </p:nvPr>
        </p:nvSpPr>
        <p:spPr/>
        <p:txBody>
          <a:bodyPr/>
          <a:lstStyle/>
          <a:p>
            <a:r>
              <a:rPr lang="zh-CN" altLang="en-US" dirty="0">
                <a:latin typeface="Impact" panose="020B0806030902050204" pitchFamily="34" charset="0"/>
                <a:cs typeface="+mn-ea"/>
                <a:sym typeface="Impact" panose="020B0806030902050204" pitchFamily="34" charset="0"/>
              </a:rPr>
              <a:t>点击输入标题</a:t>
            </a:r>
            <a:endParaRPr lang="zh-CN" altLang="en-US" dirty="0">
              <a:latin typeface="Impact" panose="020B0806030902050204" pitchFamily="34" charset="0"/>
              <a:cs typeface="+mn-ea"/>
              <a:sym typeface="Impact" panose="020B080603090205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Tm="5000">
        <p14:gallery dir="l"/>
      </p:transition>
    </mc:Choice>
    <mc:Fallback>
      <p:transition spd="slow"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0981"/>
                                            </p:tgtEl>
                                            <p:attrNameLst>
                                              <p:attrName>style.visibility</p:attrName>
                                            </p:attrNameLst>
                                          </p:cBhvr>
                                          <p:to>
                                            <p:strVal val="visible"/>
                                          </p:to>
                                        </p:set>
                                        <p:anim calcmode="lin" valueType="num">
                                          <p:cBhvr>
                                            <p:cTn id="7" dur="300" fill="hold"/>
                                            <p:tgtEl>
                                              <p:spTgt spid="40981"/>
                                            </p:tgtEl>
                                            <p:attrNameLst>
                                              <p:attrName>ppt_w</p:attrName>
                                            </p:attrNameLst>
                                          </p:cBhvr>
                                          <p:tavLst>
                                            <p:tav tm="0">
                                              <p:val>
                                                <p:fltVal val="0"/>
                                              </p:val>
                                            </p:tav>
                                            <p:tav tm="100000">
                                              <p:val>
                                                <p:strVal val="#ppt_w"/>
                                              </p:val>
                                            </p:tav>
                                          </p:tavLst>
                                        </p:anim>
                                        <p:anim calcmode="lin" valueType="num">
                                          <p:cBhvr>
                                            <p:cTn id="8" dur="300" fill="hold"/>
                                            <p:tgtEl>
                                              <p:spTgt spid="40981"/>
                                            </p:tgtEl>
                                            <p:attrNameLst>
                                              <p:attrName>ppt_h</p:attrName>
                                            </p:attrNameLst>
                                          </p:cBhvr>
                                          <p:tavLst>
                                            <p:tav tm="0">
                                              <p:val>
                                                <p:fltVal val="0"/>
                                              </p:val>
                                            </p:tav>
                                            <p:tav tm="100000">
                                              <p:val>
                                                <p:strVal val="#ppt_h"/>
                                              </p:val>
                                            </p:tav>
                                          </p:tavLst>
                                        </p:anim>
                                        <p:animEffect transition="in" filter="fade">
                                          <p:cBhvr>
                                            <p:cTn id="9" dur="300"/>
                                            <p:tgtEl>
                                              <p:spTgt spid="40981"/>
                                            </p:tgtEl>
                                          </p:cBhvr>
                                        </p:animEffect>
                                      </p:childTnLst>
                                    </p:cTn>
                                  </p:par>
                                  <p:par>
                                    <p:cTn id="10" presetID="6" presetClass="emph" presetSubtype="0" autoRev="1" fill="hold" grpId="1" nodeType="withEffect">
                                      <p:stCondLst>
                                        <p:cond delay="300"/>
                                      </p:stCondLst>
                                      <p:childTnLst>
                                        <p:animScale>
                                          <p:cBhvr>
                                            <p:cTn id="11" dur="150" fill="hold"/>
                                            <p:tgtEl>
                                              <p:spTgt spid="40981"/>
                                            </p:tgtEl>
                                          </p:cBhvr>
                                          <p:by x="110000" y="110000"/>
                                        </p:animScale>
                                      </p:childTnLst>
                                    </p:cTn>
                                  </p:par>
                                  <p:par>
                                    <p:cTn id="12" presetID="53" presetClass="entr" presetSubtype="16" fill="hold" grpId="0" nodeType="withEffect">
                                      <p:stCondLst>
                                        <p:cond delay="100"/>
                                      </p:stCondLst>
                                      <p:childTnLst>
                                        <p:set>
                                          <p:cBhvr>
                                            <p:cTn id="13" dur="1" fill="hold">
                                              <p:stCondLst>
                                                <p:cond delay="0"/>
                                              </p:stCondLst>
                                            </p:cTn>
                                            <p:tgtEl>
                                              <p:spTgt spid="40983"/>
                                            </p:tgtEl>
                                            <p:attrNameLst>
                                              <p:attrName>style.visibility</p:attrName>
                                            </p:attrNameLst>
                                          </p:cBhvr>
                                          <p:to>
                                            <p:strVal val="visible"/>
                                          </p:to>
                                        </p:set>
                                        <p:anim calcmode="lin" valueType="num">
                                          <p:cBhvr>
                                            <p:cTn id="14" dur="300" fill="hold"/>
                                            <p:tgtEl>
                                              <p:spTgt spid="40983"/>
                                            </p:tgtEl>
                                            <p:attrNameLst>
                                              <p:attrName>ppt_w</p:attrName>
                                            </p:attrNameLst>
                                          </p:cBhvr>
                                          <p:tavLst>
                                            <p:tav tm="0">
                                              <p:val>
                                                <p:fltVal val="0"/>
                                              </p:val>
                                            </p:tav>
                                            <p:tav tm="100000">
                                              <p:val>
                                                <p:strVal val="#ppt_w"/>
                                              </p:val>
                                            </p:tav>
                                          </p:tavLst>
                                        </p:anim>
                                        <p:anim calcmode="lin" valueType="num">
                                          <p:cBhvr>
                                            <p:cTn id="15" dur="300" fill="hold"/>
                                            <p:tgtEl>
                                              <p:spTgt spid="40983"/>
                                            </p:tgtEl>
                                            <p:attrNameLst>
                                              <p:attrName>ppt_h</p:attrName>
                                            </p:attrNameLst>
                                          </p:cBhvr>
                                          <p:tavLst>
                                            <p:tav tm="0">
                                              <p:val>
                                                <p:fltVal val="0"/>
                                              </p:val>
                                            </p:tav>
                                            <p:tav tm="100000">
                                              <p:val>
                                                <p:strVal val="#ppt_h"/>
                                              </p:val>
                                            </p:tav>
                                          </p:tavLst>
                                        </p:anim>
                                        <p:animEffect transition="in" filter="fade">
                                          <p:cBhvr>
                                            <p:cTn id="16" dur="300"/>
                                            <p:tgtEl>
                                              <p:spTgt spid="40983"/>
                                            </p:tgtEl>
                                          </p:cBhvr>
                                        </p:animEffect>
                                      </p:childTnLst>
                                    </p:cTn>
                                  </p:par>
                                  <p:par>
                                    <p:cTn id="17" presetID="6" presetClass="emph" presetSubtype="0" autoRev="1" fill="hold" grpId="1" nodeType="withEffect">
                                      <p:stCondLst>
                                        <p:cond delay="400"/>
                                      </p:stCondLst>
                                      <p:childTnLst>
                                        <p:animScale>
                                          <p:cBhvr>
                                            <p:cTn id="18" dur="150" fill="hold"/>
                                            <p:tgtEl>
                                              <p:spTgt spid="40983"/>
                                            </p:tgtEl>
                                          </p:cBhvr>
                                          <p:by x="110000" y="110000"/>
                                        </p:animScale>
                                      </p:childTnLst>
                                    </p:cTn>
                                  </p:par>
                                  <p:par>
                                    <p:cTn id="19" presetID="2" presetClass="entr" presetSubtype="4" fill="hold" grpId="0" nodeType="withEffect" p14:presetBounceEnd="50000">
                                      <p:stCondLst>
                                        <p:cond delay="400"/>
                                      </p:stCondLst>
                                      <p:childTnLst>
                                        <p:set>
                                          <p:cBhvr>
                                            <p:cTn id="20" dur="1" fill="hold">
                                              <p:stCondLst>
                                                <p:cond delay="0"/>
                                              </p:stCondLst>
                                            </p:cTn>
                                            <p:tgtEl>
                                              <p:spTgt spid="40993"/>
                                            </p:tgtEl>
                                            <p:attrNameLst>
                                              <p:attrName>style.visibility</p:attrName>
                                            </p:attrNameLst>
                                          </p:cBhvr>
                                          <p:to>
                                            <p:strVal val="visible"/>
                                          </p:to>
                                        </p:set>
                                        <p:anim calcmode="lin" valueType="num" p14:bounceEnd="50000">
                                          <p:cBhvr additive="base">
                                            <p:cTn id="21" dur="500" fill="hold"/>
                                            <p:tgtEl>
                                              <p:spTgt spid="40993"/>
                                            </p:tgtEl>
                                            <p:attrNameLst>
                                              <p:attrName>ppt_x</p:attrName>
                                            </p:attrNameLst>
                                          </p:cBhvr>
                                          <p:tavLst>
                                            <p:tav tm="0">
                                              <p:val>
                                                <p:strVal val="#ppt_x"/>
                                              </p:val>
                                            </p:tav>
                                            <p:tav tm="100000">
                                              <p:val>
                                                <p:strVal val="#ppt_x"/>
                                              </p:val>
                                            </p:tav>
                                          </p:tavLst>
                                        </p:anim>
                                        <p:anim calcmode="lin" valueType="num" p14:bounceEnd="50000">
                                          <p:cBhvr additive="base">
                                            <p:cTn id="22" dur="500" fill="hold"/>
                                            <p:tgtEl>
                                              <p:spTgt spid="40993"/>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14:presetBounceEnd="50000">
                                      <p:stCondLst>
                                        <p:cond delay="500"/>
                                      </p:stCondLst>
                                      <p:childTnLst>
                                        <p:set>
                                          <p:cBhvr>
                                            <p:cTn id="24" dur="1" fill="hold">
                                              <p:stCondLst>
                                                <p:cond delay="0"/>
                                              </p:stCondLst>
                                            </p:cTn>
                                            <p:tgtEl>
                                              <p:spTgt spid="41000"/>
                                            </p:tgtEl>
                                            <p:attrNameLst>
                                              <p:attrName>style.visibility</p:attrName>
                                            </p:attrNameLst>
                                          </p:cBhvr>
                                          <p:to>
                                            <p:strVal val="visible"/>
                                          </p:to>
                                        </p:set>
                                        <p:anim calcmode="lin" valueType="num" p14:bounceEnd="50000">
                                          <p:cBhvr additive="base">
                                            <p:cTn id="25" dur="500" fill="hold"/>
                                            <p:tgtEl>
                                              <p:spTgt spid="41000"/>
                                            </p:tgtEl>
                                            <p:attrNameLst>
                                              <p:attrName>ppt_x</p:attrName>
                                            </p:attrNameLst>
                                          </p:cBhvr>
                                          <p:tavLst>
                                            <p:tav tm="0">
                                              <p:val>
                                                <p:strVal val="#ppt_x"/>
                                              </p:val>
                                            </p:tav>
                                            <p:tav tm="100000">
                                              <p:val>
                                                <p:strVal val="#ppt_x"/>
                                              </p:val>
                                            </p:tav>
                                          </p:tavLst>
                                        </p:anim>
                                        <p:anim calcmode="lin" valueType="num" p14:bounceEnd="50000">
                                          <p:cBhvr additive="base">
                                            <p:cTn id="26" dur="500" fill="hold"/>
                                            <p:tgtEl>
                                              <p:spTgt spid="41000"/>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14:presetBounceEnd="50000">
                                      <p:stCondLst>
                                        <p:cond delay="600"/>
                                      </p:stCondLst>
                                      <p:childTnLst>
                                        <p:set>
                                          <p:cBhvr>
                                            <p:cTn id="28" dur="1" fill="hold">
                                              <p:stCondLst>
                                                <p:cond delay="0"/>
                                              </p:stCondLst>
                                            </p:cTn>
                                            <p:tgtEl>
                                              <p:spTgt spid="41001"/>
                                            </p:tgtEl>
                                            <p:attrNameLst>
                                              <p:attrName>style.visibility</p:attrName>
                                            </p:attrNameLst>
                                          </p:cBhvr>
                                          <p:to>
                                            <p:strVal val="visible"/>
                                          </p:to>
                                        </p:set>
                                        <p:anim calcmode="lin" valueType="num" p14:bounceEnd="50000">
                                          <p:cBhvr additive="base">
                                            <p:cTn id="29" dur="500" fill="hold"/>
                                            <p:tgtEl>
                                              <p:spTgt spid="41001"/>
                                            </p:tgtEl>
                                            <p:attrNameLst>
                                              <p:attrName>ppt_x</p:attrName>
                                            </p:attrNameLst>
                                          </p:cBhvr>
                                          <p:tavLst>
                                            <p:tav tm="0">
                                              <p:val>
                                                <p:strVal val="#ppt_x"/>
                                              </p:val>
                                            </p:tav>
                                            <p:tav tm="100000">
                                              <p:val>
                                                <p:strVal val="#ppt_x"/>
                                              </p:val>
                                            </p:tav>
                                          </p:tavLst>
                                        </p:anim>
                                        <p:anim calcmode="lin" valueType="num" p14:bounceEnd="50000">
                                          <p:cBhvr additive="base">
                                            <p:cTn id="30" dur="500" fill="hold"/>
                                            <p:tgtEl>
                                              <p:spTgt spid="41001"/>
                                            </p:tgtEl>
                                            <p:attrNameLst>
                                              <p:attrName>ppt_y</p:attrName>
                                            </p:attrNameLst>
                                          </p:cBhvr>
                                          <p:tavLst>
                                            <p:tav tm="0">
                                              <p:val>
                                                <p:strVal val="1+#ppt_h/2"/>
                                              </p:val>
                                            </p:tav>
                                            <p:tav tm="100000">
                                              <p:val>
                                                <p:strVal val="#ppt_y"/>
                                              </p:val>
                                            </p:tav>
                                          </p:tavLst>
                                        </p:anim>
                                      </p:childTnLst>
                                    </p:cTn>
                                  </p:par>
                                  <p:par>
                                    <p:cTn id="31" presetID="22" presetClass="entr" presetSubtype="4" fill="hold" grpId="0" nodeType="withEffect">
                                      <p:stCondLst>
                                        <p:cond delay="600"/>
                                      </p:stCondLst>
                                      <p:childTnLst>
                                        <p:set>
                                          <p:cBhvr>
                                            <p:cTn id="32" dur="1" fill="hold">
                                              <p:stCondLst>
                                                <p:cond delay="0"/>
                                              </p:stCondLst>
                                            </p:cTn>
                                            <p:tgtEl>
                                              <p:spTgt spid="40982"/>
                                            </p:tgtEl>
                                            <p:attrNameLst>
                                              <p:attrName>style.visibility</p:attrName>
                                            </p:attrNameLst>
                                          </p:cBhvr>
                                          <p:to>
                                            <p:strVal val="visible"/>
                                          </p:to>
                                        </p:set>
                                        <p:animEffect transition="in" filter="wipe(down)">
                                          <p:cBhvr>
                                            <p:cTn id="33" dur="750"/>
                                            <p:tgtEl>
                                              <p:spTgt spid="40982"/>
                                            </p:tgtEl>
                                          </p:cBhvr>
                                        </p:animEffect>
                                      </p:childTnLst>
                                    </p:cTn>
                                  </p:par>
                                  <p:par>
                                    <p:cTn id="34" presetID="53" presetClass="entr" presetSubtype="16" fill="hold" grpId="0" nodeType="withEffect">
                                      <p:stCondLst>
                                        <p:cond delay="600"/>
                                      </p:stCondLst>
                                      <p:childTnLst>
                                        <p:set>
                                          <p:cBhvr>
                                            <p:cTn id="35" dur="1" fill="hold">
                                              <p:stCondLst>
                                                <p:cond delay="0"/>
                                              </p:stCondLst>
                                            </p:cTn>
                                            <p:tgtEl>
                                              <p:spTgt spid="40984"/>
                                            </p:tgtEl>
                                            <p:attrNameLst>
                                              <p:attrName>style.visibility</p:attrName>
                                            </p:attrNameLst>
                                          </p:cBhvr>
                                          <p:to>
                                            <p:strVal val="visible"/>
                                          </p:to>
                                        </p:set>
                                        <p:anim calcmode="lin" valueType="num">
                                          <p:cBhvr>
                                            <p:cTn id="36" dur="300" fill="hold"/>
                                            <p:tgtEl>
                                              <p:spTgt spid="40984"/>
                                            </p:tgtEl>
                                            <p:attrNameLst>
                                              <p:attrName>ppt_w</p:attrName>
                                            </p:attrNameLst>
                                          </p:cBhvr>
                                          <p:tavLst>
                                            <p:tav tm="0">
                                              <p:val>
                                                <p:fltVal val="0"/>
                                              </p:val>
                                            </p:tav>
                                            <p:tav tm="100000">
                                              <p:val>
                                                <p:strVal val="#ppt_w"/>
                                              </p:val>
                                            </p:tav>
                                          </p:tavLst>
                                        </p:anim>
                                        <p:anim calcmode="lin" valueType="num">
                                          <p:cBhvr>
                                            <p:cTn id="37" dur="300" fill="hold"/>
                                            <p:tgtEl>
                                              <p:spTgt spid="40984"/>
                                            </p:tgtEl>
                                            <p:attrNameLst>
                                              <p:attrName>ppt_h</p:attrName>
                                            </p:attrNameLst>
                                          </p:cBhvr>
                                          <p:tavLst>
                                            <p:tav tm="0">
                                              <p:val>
                                                <p:fltVal val="0"/>
                                              </p:val>
                                            </p:tav>
                                            <p:tav tm="100000">
                                              <p:val>
                                                <p:strVal val="#ppt_h"/>
                                              </p:val>
                                            </p:tav>
                                          </p:tavLst>
                                        </p:anim>
                                        <p:animEffect transition="in" filter="fade">
                                          <p:cBhvr>
                                            <p:cTn id="38" dur="300"/>
                                            <p:tgtEl>
                                              <p:spTgt spid="40984"/>
                                            </p:tgtEl>
                                          </p:cBhvr>
                                        </p:animEffect>
                                      </p:childTnLst>
                                    </p:cTn>
                                  </p:par>
                                  <p:par>
                                    <p:cTn id="39" presetID="6" presetClass="emph" presetSubtype="0" autoRev="1" fill="hold" grpId="1" nodeType="withEffect">
                                      <p:stCondLst>
                                        <p:cond delay="900"/>
                                      </p:stCondLst>
                                      <p:childTnLst>
                                        <p:animScale>
                                          <p:cBhvr>
                                            <p:cTn id="40" dur="150" fill="hold"/>
                                            <p:tgtEl>
                                              <p:spTgt spid="40984"/>
                                            </p:tgtEl>
                                          </p:cBhvr>
                                          <p:by x="110000" y="110000"/>
                                        </p:animScale>
                                      </p:childTnLst>
                                    </p:cTn>
                                  </p:par>
                                  <p:par>
                                    <p:cTn id="41" presetID="53" presetClass="entr" presetSubtype="16" fill="hold" grpId="0" nodeType="withEffect">
                                      <p:stCondLst>
                                        <p:cond delay="700"/>
                                      </p:stCondLst>
                                      <p:childTnLst>
                                        <p:set>
                                          <p:cBhvr>
                                            <p:cTn id="42" dur="1" fill="hold">
                                              <p:stCondLst>
                                                <p:cond delay="0"/>
                                              </p:stCondLst>
                                            </p:cTn>
                                            <p:tgtEl>
                                              <p:spTgt spid="40986"/>
                                            </p:tgtEl>
                                            <p:attrNameLst>
                                              <p:attrName>style.visibility</p:attrName>
                                            </p:attrNameLst>
                                          </p:cBhvr>
                                          <p:to>
                                            <p:strVal val="visible"/>
                                          </p:to>
                                        </p:set>
                                        <p:anim calcmode="lin" valueType="num">
                                          <p:cBhvr>
                                            <p:cTn id="43" dur="300" fill="hold"/>
                                            <p:tgtEl>
                                              <p:spTgt spid="40986"/>
                                            </p:tgtEl>
                                            <p:attrNameLst>
                                              <p:attrName>ppt_w</p:attrName>
                                            </p:attrNameLst>
                                          </p:cBhvr>
                                          <p:tavLst>
                                            <p:tav tm="0">
                                              <p:val>
                                                <p:fltVal val="0"/>
                                              </p:val>
                                            </p:tav>
                                            <p:tav tm="100000">
                                              <p:val>
                                                <p:strVal val="#ppt_w"/>
                                              </p:val>
                                            </p:tav>
                                          </p:tavLst>
                                        </p:anim>
                                        <p:anim calcmode="lin" valueType="num">
                                          <p:cBhvr>
                                            <p:cTn id="44" dur="300" fill="hold"/>
                                            <p:tgtEl>
                                              <p:spTgt spid="40986"/>
                                            </p:tgtEl>
                                            <p:attrNameLst>
                                              <p:attrName>ppt_h</p:attrName>
                                            </p:attrNameLst>
                                          </p:cBhvr>
                                          <p:tavLst>
                                            <p:tav tm="0">
                                              <p:val>
                                                <p:fltVal val="0"/>
                                              </p:val>
                                            </p:tav>
                                            <p:tav tm="100000">
                                              <p:val>
                                                <p:strVal val="#ppt_h"/>
                                              </p:val>
                                            </p:tav>
                                          </p:tavLst>
                                        </p:anim>
                                        <p:animEffect transition="in" filter="fade">
                                          <p:cBhvr>
                                            <p:cTn id="45" dur="300"/>
                                            <p:tgtEl>
                                              <p:spTgt spid="40986"/>
                                            </p:tgtEl>
                                          </p:cBhvr>
                                        </p:animEffect>
                                      </p:childTnLst>
                                    </p:cTn>
                                  </p:par>
                                  <p:par>
                                    <p:cTn id="46" presetID="6" presetClass="emph" presetSubtype="0" autoRev="1" fill="hold" grpId="1" nodeType="withEffect">
                                      <p:stCondLst>
                                        <p:cond delay="1000"/>
                                      </p:stCondLst>
                                      <p:childTnLst>
                                        <p:animScale>
                                          <p:cBhvr>
                                            <p:cTn id="47" dur="150" fill="hold"/>
                                            <p:tgtEl>
                                              <p:spTgt spid="40986"/>
                                            </p:tgtEl>
                                          </p:cBhvr>
                                          <p:by x="110000" y="110000"/>
                                        </p:animScale>
                                      </p:childTnLst>
                                    </p:cTn>
                                  </p:par>
                                  <p:par>
                                    <p:cTn id="48" presetID="2" presetClass="entr" presetSubtype="4" fill="hold" grpId="0" nodeType="withEffect" p14:presetBounceEnd="50000">
                                      <p:stCondLst>
                                        <p:cond delay="1000"/>
                                      </p:stCondLst>
                                      <p:childTnLst>
                                        <p:set>
                                          <p:cBhvr>
                                            <p:cTn id="49" dur="1" fill="hold">
                                              <p:stCondLst>
                                                <p:cond delay="0"/>
                                              </p:stCondLst>
                                            </p:cTn>
                                            <p:tgtEl>
                                              <p:spTgt spid="40994"/>
                                            </p:tgtEl>
                                            <p:attrNameLst>
                                              <p:attrName>style.visibility</p:attrName>
                                            </p:attrNameLst>
                                          </p:cBhvr>
                                          <p:to>
                                            <p:strVal val="visible"/>
                                          </p:to>
                                        </p:set>
                                        <p:anim calcmode="lin" valueType="num" p14:bounceEnd="50000">
                                          <p:cBhvr additive="base">
                                            <p:cTn id="50" dur="500" fill="hold"/>
                                            <p:tgtEl>
                                              <p:spTgt spid="40994"/>
                                            </p:tgtEl>
                                            <p:attrNameLst>
                                              <p:attrName>ppt_x</p:attrName>
                                            </p:attrNameLst>
                                          </p:cBhvr>
                                          <p:tavLst>
                                            <p:tav tm="0">
                                              <p:val>
                                                <p:strVal val="#ppt_x"/>
                                              </p:val>
                                            </p:tav>
                                            <p:tav tm="100000">
                                              <p:val>
                                                <p:strVal val="#ppt_x"/>
                                              </p:val>
                                            </p:tav>
                                          </p:tavLst>
                                        </p:anim>
                                        <p:anim calcmode="lin" valueType="num" p14:bounceEnd="50000">
                                          <p:cBhvr additive="base">
                                            <p:cTn id="51" dur="500" fill="hold"/>
                                            <p:tgtEl>
                                              <p:spTgt spid="40994"/>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14:presetBounceEnd="50000">
                                      <p:stCondLst>
                                        <p:cond delay="1100"/>
                                      </p:stCondLst>
                                      <p:childTnLst>
                                        <p:set>
                                          <p:cBhvr>
                                            <p:cTn id="53" dur="1" fill="hold">
                                              <p:stCondLst>
                                                <p:cond delay="0"/>
                                              </p:stCondLst>
                                            </p:cTn>
                                            <p:tgtEl>
                                              <p:spTgt spid="40999"/>
                                            </p:tgtEl>
                                            <p:attrNameLst>
                                              <p:attrName>style.visibility</p:attrName>
                                            </p:attrNameLst>
                                          </p:cBhvr>
                                          <p:to>
                                            <p:strVal val="visible"/>
                                          </p:to>
                                        </p:set>
                                        <p:anim calcmode="lin" valueType="num" p14:bounceEnd="50000">
                                          <p:cBhvr additive="base">
                                            <p:cTn id="54" dur="500" fill="hold"/>
                                            <p:tgtEl>
                                              <p:spTgt spid="40999"/>
                                            </p:tgtEl>
                                            <p:attrNameLst>
                                              <p:attrName>ppt_x</p:attrName>
                                            </p:attrNameLst>
                                          </p:cBhvr>
                                          <p:tavLst>
                                            <p:tav tm="0">
                                              <p:val>
                                                <p:strVal val="#ppt_x"/>
                                              </p:val>
                                            </p:tav>
                                            <p:tav tm="100000">
                                              <p:val>
                                                <p:strVal val="#ppt_x"/>
                                              </p:val>
                                            </p:tav>
                                          </p:tavLst>
                                        </p:anim>
                                        <p:anim calcmode="lin" valueType="num" p14:bounceEnd="50000">
                                          <p:cBhvr additive="base">
                                            <p:cTn id="55" dur="500" fill="hold"/>
                                            <p:tgtEl>
                                              <p:spTgt spid="4099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14:presetBounceEnd="50000">
                                      <p:stCondLst>
                                        <p:cond delay="1200"/>
                                      </p:stCondLst>
                                      <p:childTnLst>
                                        <p:set>
                                          <p:cBhvr>
                                            <p:cTn id="57" dur="1" fill="hold">
                                              <p:stCondLst>
                                                <p:cond delay="0"/>
                                              </p:stCondLst>
                                            </p:cTn>
                                            <p:tgtEl>
                                              <p:spTgt spid="41002"/>
                                            </p:tgtEl>
                                            <p:attrNameLst>
                                              <p:attrName>style.visibility</p:attrName>
                                            </p:attrNameLst>
                                          </p:cBhvr>
                                          <p:to>
                                            <p:strVal val="visible"/>
                                          </p:to>
                                        </p:set>
                                        <p:anim calcmode="lin" valueType="num" p14:bounceEnd="50000">
                                          <p:cBhvr additive="base">
                                            <p:cTn id="58" dur="500" fill="hold"/>
                                            <p:tgtEl>
                                              <p:spTgt spid="41002"/>
                                            </p:tgtEl>
                                            <p:attrNameLst>
                                              <p:attrName>ppt_x</p:attrName>
                                            </p:attrNameLst>
                                          </p:cBhvr>
                                          <p:tavLst>
                                            <p:tav tm="0">
                                              <p:val>
                                                <p:strVal val="#ppt_x"/>
                                              </p:val>
                                            </p:tav>
                                            <p:tav tm="100000">
                                              <p:val>
                                                <p:strVal val="#ppt_x"/>
                                              </p:val>
                                            </p:tav>
                                          </p:tavLst>
                                        </p:anim>
                                        <p:anim calcmode="lin" valueType="num" p14:bounceEnd="50000">
                                          <p:cBhvr additive="base">
                                            <p:cTn id="59" dur="500" fill="hold"/>
                                            <p:tgtEl>
                                              <p:spTgt spid="41002"/>
                                            </p:tgtEl>
                                            <p:attrNameLst>
                                              <p:attrName>ppt_y</p:attrName>
                                            </p:attrNameLst>
                                          </p:cBhvr>
                                          <p:tavLst>
                                            <p:tav tm="0">
                                              <p:val>
                                                <p:strVal val="1+#ppt_h/2"/>
                                              </p:val>
                                            </p:tav>
                                            <p:tav tm="100000">
                                              <p:val>
                                                <p:strVal val="#ppt_y"/>
                                              </p:val>
                                            </p:tav>
                                          </p:tavLst>
                                        </p:anim>
                                      </p:childTnLst>
                                    </p:cTn>
                                  </p:par>
                                  <p:par>
                                    <p:cTn id="60" presetID="22" presetClass="entr" presetSubtype="4" fill="hold" grpId="0" nodeType="withEffect">
                                      <p:stCondLst>
                                        <p:cond delay="1200"/>
                                      </p:stCondLst>
                                      <p:childTnLst>
                                        <p:set>
                                          <p:cBhvr>
                                            <p:cTn id="61" dur="1" fill="hold">
                                              <p:stCondLst>
                                                <p:cond delay="0"/>
                                              </p:stCondLst>
                                            </p:cTn>
                                            <p:tgtEl>
                                              <p:spTgt spid="40985"/>
                                            </p:tgtEl>
                                            <p:attrNameLst>
                                              <p:attrName>style.visibility</p:attrName>
                                            </p:attrNameLst>
                                          </p:cBhvr>
                                          <p:to>
                                            <p:strVal val="visible"/>
                                          </p:to>
                                        </p:set>
                                        <p:animEffect transition="in" filter="wipe(down)">
                                          <p:cBhvr>
                                            <p:cTn id="62" dur="750"/>
                                            <p:tgtEl>
                                              <p:spTgt spid="40985"/>
                                            </p:tgtEl>
                                          </p:cBhvr>
                                        </p:animEffect>
                                      </p:childTnLst>
                                    </p:cTn>
                                  </p:par>
                                  <p:par>
                                    <p:cTn id="63" presetID="53" presetClass="entr" presetSubtype="16" fill="hold" grpId="0" nodeType="withEffect">
                                      <p:stCondLst>
                                        <p:cond delay="1200"/>
                                      </p:stCondLst>
                                      <p:childTnLst>
                                        <p:set>
                                          <p:cBhvr>
                                            <p:cTn id="64" dur="1" fill="hold">
                                              <p:stCondLst>
                                                <p:cond delay="0"/>
                                              </p:stCondLst>
                                            </p:cTn>
                                            <p:tgtEl>
                                              <p:spTgt spid="40987"/>
                                            </p:tgtEl>
                                            <p:attrNameLst>
                                              <p:attrName>style.visibility</p:attrName>
                                            </p:attrNameLst>
                                          </p:cBhvr>
                                          <p:to>
                                            <p:strVal val="visible"/>
                                          </p:to>
                                        </p:set>
                                        <p:anim calcmode="lin" valueType="num">
                                          <p:cBhvr>
                                            <p:cTn id="65" dur="300" fill="hold"/>
                                            <p:tgtEl>
                                              <p:spTgt spid="40987"/>
                                            </p:tgtEl>
                                            <p:attrNameLst>
                                              <p:attrName>ppt_w</p:attrName>
                                            </p:attrNameLst>
                                          </p:cBhvr>
                                          <p:tavLst>
                                            <p:tav tm="0">
                                              <p:val>
                                                <p:fltVal val="0"/>
                                              </p:val>
                                            </p:tav>
                                            <p:tav tm="100000">
                                              <p:val>
                                                <p:strVal val="#ppt_w"/>
                                              </p:val>
                                            </p:tav>
                                          </p:tavLst>
                                        </p:anim>
                                        <p:anim calcmode="lin" valueType="num">
                                          <p:cBhvr>
                                            <p:cTn id="66" dur="300" fill="hold"/>
                                            <p:tgtEl>
                                              <p:spTgt spid="40987"/>
                                            </p:tgtEl>
                                            <p:attrNameLst>
                                              <p:attrName>ppt_h</p:attrName>
                                            </p:attrNameLst>
                                          </p:cBhvr>
                                          <p:tavLst>
                                            <p:tav tm="0">
                                              <p:val>
                                                <p:fltVal val="0"/>
                                              </p:val>
                                            </p:tav>
                                            <p:tav tm="100000">
                                              <p:val>
                                                <p:strVal val="#ppt_h"/>
                                              </p:val>
                                            </p:tav>
                                          </p:tavLst>
                                        </p:anim>
                                        <p:animEffect transition="in" filter="fade">
                                          <p:cBhvr>
                                            <p:cTn id="67" dur="300"/>
                                            <p:tgtEl>
                                              <p:spTgt spid="40987"/>
                                            </p:tgtEl>
                                          </p:cBhvr>
                                        </p:animEffect>
                                      </p:childTnLst>
                                    </p:cTn>
                                  </p:par>
                                  <p:par>
                                    <p:cTn id="68" presetID="6" presetClass="emph" presetSubtype="0" autoRev="1" fill="hold" grpId="1" nodeType="withEffect">
                                      <p:stCondLst>
                                        <p:cond delay="1500"/>
                                      </p:stCondLst>
                                      <p:childTnLst>
                                        <p:animScale>
                                          <p:cBhvr>
                                            <p:cTn id="69" dur="150" fill="hold"/>
                                            <p:tgtEl>
                                              <p:spTgt spid="40987"/>
                                            </p:tgtEl>
                                          </p:cBhvr>
                                          <p:by x="110000" y="110000"/>
                                        </p:animScale>
                                      </p:childTnLst>
                                    </p:cTn>
                                  </p:par>
                                  <p:par>
                                    <p:cTn id="70" presetID="53" presetClass="entr" presetSubtype="16" fill="hold" grpId="0" nodeType="withEffect">
                                      <p:stCondLst>
                                        <p:cond delay="1300"/>
                                      </p:stCondLst>
                                      <p:childTnLst>
                                        <p:set>
                                          <p:cBhvr>
                                            <p:cTn id="71" dur="1" fill="hold">
                                              <p:stCondLst>
                                                <p:cond delay="0"/>
                                              </p:stCondLst>
                                            </p:cTn>
                                            <p:tgtEl>
                                              <p:spTgt spid="40989"/>
                                            </p:tgtEl>
                                            <p:attrNameLst>
                                              <p:attrName>style.visibility</p:attrName>
                                            </p:attrNameLst>
                                          </p:cBhvr>
                                          <p:to>
                                            <p:strVal val="visible"/>
                                          </p:to>
                                        </p:set>
                                        <p:anim calcmode="lin" valueType="num">
                                          <p:cBhvr>
                                            <p:cTn id="72" dur="300" fill="hold"/>
                                            <p:tgtEl>
                                              <p:spTgt spid="40989"/>
                                            </p:tgtEl>
                                            <p:attrNameLst>
                                              <p:attrName>ppt_w</p:attrName>
                                            </p:attrNameLst>
                                          </p:cBhvr>
                                          <p:tavLst>
                                            <p:tav tm="0">
                                              <p:val>
                                                <p:fltVal val="0"/>
                                              </p:val>
                                            </p:tav>
                                            <p:tav tm="100000">
                                              <p:val>
                                                <p:strVal val="#ppt_w"/>
                                              </p:val>
                                            </p:tav>
                                          </p:tavLst>
                                        </p:anim>
                                        <p:anim calcmode="lin" valueType="num">
                                          <p:cBhvr>
                                            <p:cTn id="73" dur="300" fill="hold"/>
                                            <p:tgtEl>
                                              <p:spTgt spid="40989"/>
                                            </p:tgtEl>
                                            <p:attrNameLst>
                                              <p:attrName>ppt_h</p:attrName>
                                            </p:attrNameLst>
                                          </p:cBhvr>
                                          <p:tavLst>
                                            <p:tav tm="0">
                                              <p:val>
                                                <p:fltVal val="0"/>
                                              </p:val>
                                            </p:tav>
                                            <p:tav tm="100000">
                                              <p:val>
                                                <p:strVal val="#ppt_h"/>
                                              </p:val>
                                            </p:tav>
                                          </p:tavLst>
                                        </p:anim>
                                        <p:animEffect transition="in" filter="fade">
                                          <p:cBhvr>
                                            <p:cTn id="74" dur="300"/>
                                            <p:tgtEl>
                                              <p:spTgt spid="40989"/>
                                            </p:tgtEl>
                                          </p:cBhvr>
                                        </p:animEffect>
                                      </p:childTnLst>
                                    </p:cTn>
                                  </p:par>
                                  <p:par>
                                    <p:cTn id="75" presetID="6" presetClass="emph" presetSubtype="0" autoRev="1" fill="hold" grpId="1" nodeType="withEffect">
                                      <p:stCondLst>
                                        <p:cond delay="1600"/>
                                      </p:stCondLst>
                                      <p:childTnLst>
                                        <p:animScale>
                                          <p:cBhvr>
                                            <p:cTn id="76" dur="150" fill="hold"/>
                                            <p:tgtEl>
                                              <p:spTgt spid="40989"/>
                                            </p:tgtEl>
                                          </p:cBhvr>
                                          <p:by x="110000" y="110000"/>
                                        </p:animScale>
                                      </p:childTnLst>
                                    </p:cTn>
                                  </p:par>
                                  <p:par>
                                    <p:cTn id="77" presetID="2" presetClass="entr" presetSubtype="4" fill="hold" grpId="0" nodeType="withEffect" p14:presetBounceEnd="50000">
                                      <p:stCondLst>
                                        <p:cond delay="1600"/>
                                      </p:stCondLst>
                                      <p:childTnLst>
                                        <p:set>
                                          <p:cBhvr>
                                            <p:cTn id="78" dur="1" fill="hold">
                                              <p:stCondLst>
                                                <p:cond delay="0"/>
                                              </p:stCondLst>
                                            </p:cTn>
                                            <p:tgtEl>
                                              <p:spTgt spid="40995"/>
                                            </p:tgtEl>
                                            <p:attrNameLst>
                                              <p:attrName>style.visibility</p:attrName>
                                            </p:attrNameLst>
                                          </p:cBhvr>
                                          <p:to>
                                            <p:strVal val="visible"/>
                                          </p:to>
                                        </p:set>
                                        <p:anim calcmode="lin" valueType="num" p14:bounceEnd="50000">
                                          <p:cBhvr additive="base">
                                            <p:cTn id="79" dur="500" fill="hold"/>
                                            <p:tgtEl>
                                              <p:spTgt spid="40995"/>
                                            </p:tgtEl>
                                            <p:attrNameLst>
                                              <p:attrName>ppt_x</p:attrName>
                                            </p:attrNameLst>
                                          </p:cBhvr>
                                          <p:tavLst>
                                            <p:tav tm="0">
                                              <p:val>
                                                <p:strVal val="#ppt_x"/>
                                              </p:val>
                                            </p:tav>
                                            <p:tav tm="100000">
                                              <p:val>
                                                <p:strVal val="#ppt_x"/>
                                              </p:val>
                                            </p:tav>
                                          </p:tavLst>
                                        </p:anim>
                                        <p:anim calcmode="lin" valueType="num" p14:bounceEnd="50000">
                                          <p:cBhvr additive="base">
                                            <p:cTn id="80" dur="500" fill="hold"/>
                                            <p:tgtEl>
                                              <p:spTgt spid="40995"/>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14:presetBounceEnd="50000">
                                      <p:stCondLst>
                                        <p:cond delay="1700"/>
                                      </p:stCondLst>
                                      <p:childTnLst>
                                        <p:set>
                                          <p:cBhvr>
                                            <p:cTn id="82" dur="1" fill="hold">
                                              <p:stCondLst>
                                                <p:cond delay="0"/>
                                              </p:stCondLst>
                                            </p:cTn>
                                            <p:tgtEl>
                                              <p:spTgt spid="40998"/>
                                            </p:tgtEl>
                                            <p:attrNameLst>
                                              <p:attrName>style.visibility</p:attrName>
                                            </p:attrNameLst>
                                          </p:cBhvr>
                                          <p:to>
                                            <p:strVal val="visible"/>
                                          </p:to>
                                        </p:set>
                                        <p:anim calcmode="lin" valueType="num" p14:bounceEnd="50000">
                                          <p:cBhvr additive="base">
                                            <p:cTn id="83" dur="500" fill="hold"/>
                                            <p:tgtEl>
                                              <p:spTgt spid="40998"/>
                                            </p:tgtEl>
                                            <p:attrNameLst>
                                              <p:attrName>ppt_x</p:attrName>
                                            </p:attrNameLst>
                                          </p:cBhvr>
                                          <p:tavLst>
                                            <p:tav tm="0">
                                              <p:val>
                                                <p:strVal val="#ppt_x"/>
                                              </p:val>
                                            </p:tav>
                                            <p:tav tm="100000">
                                              <p:val>
                                                <p:strVal val="#ppt_x"/>
                                              </p:val>
                                            </p:tav>
                                          </p:tavLst>
                                        </p:anim>
                                        <p:anim calcmode="lin" valueType="num" p14:bounceEnd="50000">
                                          <p:cBhvr additive="base">
                                            <p:cTn id="84" dur="500" fill="hold"/>
                                            <p:tgtEl>
                                              <p:spTgt spid="40998"/>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14:presetBounceEnd="50000">
                                      <p:stCondLst>
                                        <p:cond delay="1800"/>
                                      </p:stCondLst>
                                      <p:childTnLst>
                                        <p:set>
                                          <p:cBhvr>
                                            <p:cTn id="86" dur="1" fill="hold">
                                              <p:stCondLst>
                                                <p:cond delay="0"/>
                                              </p:stCondLst>
                                            </p:cTn>
                                            <p:tgtEl>
                                              <p:spTgt spid="41003"/>
                                            </p:tgtEl>
                                            <p:attrNameLst>
                                              <p:attrName>style.visibility</p:attrName>
                                            </p:attrNameLst>
                                          </p:cBhvr>
                                          <p:to>
                                            <p:strVal val="visible"/>
                                          </p:to>
                                        </p:set>
                                        <p:anim calcmode="lin" valueType="num" p14:bounceEnd="50000">
                                          <p:cBhvr additive="base">
                                            <p:cTn id="87" dur="500" fill="hold"/>
                                            <p:tgtEl>
                                              <p:spTgt spid="41003"/>
                                            </p:tgtEl>
                                            <p:attrNameLst>
                                              <p:attrName>ppt_x</p:attrName>
                                            </p:attrNameLst>
                                          </p:cBhvr>
                                          <p:tavLst>
                                            <p:tav tm="0">
                                              <p:val>
                                                <p:strVal val="#ppt_x"/>
                                              </p:val>
                                            </p:tav>
                                            <p:tav tm="100000">
                                              <p:val>
                                                <p:strVal val="#ppt_x"/>
                                              </p:val>
                                            </p:tav>
                                          </p:tavLst>
                                        </p:anim>
                                        <p:anim calcmode="lin" valueType="num" p14:bounceEnd="50000">
                                          <p:cBhvr additive="base">
                                            <p:cTn id="88" dur="500" fill="hold"/>
                                            <p:tgtEl>
                                              <p:spTgt spid="41003"/>
                                            </p:tgtEl>
                                            <p:attrNameLst>
                                              <p:attrName>ppt_y</p:attrName>
                                            </p:attrNameLst>
                                          </p:cBhvr>
                                          <p:tavLst>
                                            <p:tav tm="0">
                                              <p:val>
                                                <p:strVal val="1+#ppt_h/2"/>
                                              </p:val>
                                            </p:tav>
                                            <p:tav tm="100000">
                                              <p:val>
                                                <p:strVal val="#ppt_y"/>
                                              </p:val>
                                            </p:tav>
                                          </p:tavLst>
                                        </p:anim>
                                      </p:childTnLst>
                                    </p:cTn>
                                  </p:par>
                                  <p:par>
                                    <p:cTn id="89" presetID="22" presetClass="entr" presetSubtype="4" fill="hold" grpId="0" nodeType="withEffect">
                                      <p:stCondLst>
                                        <p:cond delay="1800"/>
                                      </p:stCondLst>
                                      <p:childTnLst>
                                        <p:set>
                                          <p:cBhvr>
                                            <p:cTn id="90" dur="1" fill="hold">
                                              <p:stCondLst>
                                                <p:cond delay="0"/>
                                              </p:stCondLst>
                                            </p:cTn>
                                            <p:tgtEl>
                                              <p:spTgt spid="40988"/>
                                            </p:tgtEl>
                                            <p:attrNameLst>
                                              <p:attrName>style.visibility</p:attrName>
                                            </p:attrNameLst>
                                          </p:cBhvr>
                                          <p:to>
                                            <p:strVal val="visible"/>
                                          </p:to>
                                        </p:set>
                                        <p:animEffect transition="in" filter="wipe(down)">
                                          <p:cBhvr>
                                            <p:cTn id="91" dur="750"/>
                                            <p:tgtEl>
                                              <p:spTgt spid="40988"/>
                                            </p:tgtEl>
                                          </p:cBhvr>
                                        </p:animEffect>
                                      </p:childTnLst>
                                    </p:cTn>
                                  </p:par>
                                  <p:par>
                                    <p:cTn id="92" presetID="53" presetClass="entr" presetSubtype="16" fill="hold" grpId="0" nodeType="withEffect">
                                      <p:stCondLst>
                                        <p:cond delay="1800"/>
                                      </p:stCondLst>
                                      <p:childTnLst>
                                        <p:set>
                                          <p:cBhvr>
                                            <p:cTn id="93" dur="1" fill="hold">
                                              <p:stCondLst>
                                                <p:cond delay="0"/>
                                              </p:stCondLst>
                                            </p:cTn>
                                            <p:tgtEl>
                                              <p:spTgt spid="40990"/>
                                            </p:tgtEl>
                                            <p:attrNameLst>
                                              <p:attrName>style.visibility</p:attrName>
                                            </p:attrNameLst>
                                          </p:cBhvr>
                                          <p:to>
                                            <p:strVal val="visible"/>
                                          </p:to>
                                        </p:set>
                                        <p:anim calcmode="lin" valueType="num">
                                          <p:cBhvr>
                                            <p:cTn id="94" dur="300" fill="hold"/>
                                            <p:tgtEl>
                                              <p:spTgt spid="40990"/>
                                            </p:tgtEl>
                                            <p:attrNameLst>
                                              <p:attrName>ppt_w</p:attrName>
                                            </p:attrNameLst>
                                          </p:cBhvr>
                                          <p:tavLst>
                                            <p:tav tm="0">
                                              <p:val>
                                                <p:fltVal val="0"/>
                                              </p:val>
                                            </p:tav>
                                            <p:tav tm="100000">
                                              <p:val>
                                                <p:strVal val="#ppt_w"/>
                                              </p:val>
                                            </p:tav>
                                          </p:tavLst>
                                        </p:anim>
                                        <p:anim calcmode="lin" valueType="num">
                                          <p:cBhvr>
                                            <p:cTn id="95" dur="300" fill="hold"/>
                                            <p:tgtEl>
                                              <p:spTgt spid="40990"/>
                                            </p:tgtEl>
                                            <p:attrNameLst>
                                              <p:attrName>ppt_h</p:attrName>
                                            </p:attrNameLst>
                                          </p:cBhvr>
                                          <p:tavLst>
                                            <p:tav tm="0">
                                              <p:val>
                                                <p:fltVal val="0"/>
                                              </p:val>
                                            </p:tav>
                                            <p:tav tm="100000">
                                              <p:val>
                                                <p:strVal val="#ppt_h"/>
                                              </p:val>
                                            </p:tav>
                                          </p:tavLst>
                                        </p:anim>
                                        <p:animEffect transition="in" filter="fade">
                                          <p:cBhvr>
                                            <p:cTn id="96" dur="300"/>
                                            <p:tgtEl>
                                              <p:spTgt spid="40990"/>
                                            </p:tgtEl>
                                          </p:cBhvr>
                                        </p:animEffect>
                                      </p:childTnLst>
                                    </p:cTn>
                                  </p:par>
                                  <p:par>
                                    <p:cTn id="97" presetID="6" presetClass="emph" presetSubtype="0" autoRev="1" fill="hold" grpId="1" nodeType="withEffect">
                                      <p:stCondLst>
                                        <p:cond delay="2100"/>
                                      </p:stCondLst>
                                      <p:childTnLst>
                                        <p:animScale>
                                          <p:cBhvr>
                                            <p:cTn id="98" dur="150" fill="hold"/>
                                            <p:tgtEl>
                                              <p:spTgt spid="40990"/>
                                            </p:tgtEl>
                                          </p:cBhvr>
                                          <p:by x="110000" y="110000"/>
                                        </p:animScale>
                                      </p:childTnLst>
                                    </p:cTn>
                                  </p:par>
                                  <p:par>
                                    <p:cTn id="99" presetID="53" presetClass="entr" presetSubtype="16" fill="hold" grpId="0" nodeType="withEffect">
                                      <p:stCondLst>
                                        <p:cond delay="1900"/>
                                      </p:stCondLst>
                                      <p:childTnLst>
                                        <p:set>
                                          <p:cBhvr>
                                            <p:cTn id="100" dur="1" fill="hold">
                                              <p:stCondLst>
                                                <p:cond delay="0"/>
                                              </p:stCondLst>
                                            </p:cTn>
                                            <p:tgtEl>
                                              <p:spTgt spid="40992"/>
                                            </p:tgtEl>
                                            <p:attrNameLst>
                                              <p:attrName>style.visibility</p:attrName>
                                            </p:attrNameLst>
                                          </p:cBhvr>
                                          <p:to>
                                            <p:strVal val="visible"/>
                                          </p:to>
                                        </p:set>
                                        <p:anim calcmode="lin" valueType="num">
                                          <p:cBhvr>
                                            <p:cTn id="101" dur="300" fill="hold"/>
                                            <p:tgtEl>
                                              <p:spTgt spid="40992"/>
                                            </p:tgtEl>
                                            <p:attrNameLst>
                                              <p:attrName>ppt_w</p:attrName>
                                            </p:attrNameLst>
                                          </p:cBhvr>
                                          <p:tavLst>
                                            <p:tav tm="0">
                                              <p:val>
                                                <p:fltVal val="0"/>
                                              </p:val>
                                            </p:tav>
                                            <p:tav tm="100000">
                                              <p:val>
                                                <p:strVal val="#ppt_w"/>
                                              </p:val>
                                            </p:tav>
                                          </p:tavLst>
                                        </p:anim>
                                        <p:anim calcmode="lin" valueType="num">
                                          <p:cBhvr>
                                            <p:cTn id="102" dur="300" fill="hold"/>
                                            <p:tgtEl>
                                              <p:spTgt spid="40992"/>
                                            </p:tgtEl>
                                            <p:attrNameLst>
                                              <p:attrName>ppt_h</p:attrName>
                                            </p:attrNameLst>
                                          </p:cBhvr>
                                          <p:tavLst>
                                            <p:tav tm="0">
                                              <p:val>
                                                <p:fltVal val="0"/>
                                              </p:val>
                                            </p:tav>
                                            <p:tav tm="100000">
                                              <p:val>
                                                <p:strVal val="#ppt_h"/>
                                              </p:val>
                                            </p:tav>
                                          </p:tavLst>
                                        </p:anim>
                                        <p:animEffect transition="in" filter="fade">
                                          <p:cBhvr>
                                            <p:cTn id="103" dur="300"/>
                                            <p:tgtEl>
                                              <p:spTgt spid="40992"/>
                                            </p:tgtEl>
                                          </p:cBhvr>
                                        </p:animEffect>
                                      </p:childTnLst>
                                    </p:cTn>
                                  </p:par>
                                  <p:par>
                                    <p:cTn id="104" presetID="6" presetClass="emph" presetSubtype="0" autoRev="1" fill="hold" grpId="1" nodeType="withEffect">
                                      <p:stCondLst>
                                        <p:cond delay="2200"/>
                                      </p:stCondLst>
                                      <p:childTnLst>
                                        <p:animScale>
                                          <p:cBhvr>
                                            <p:cTn id="105" dur="150" fill="hold"/>
                                            <p:tgtEl>
                                              <p:spTgt spid="40992"/>
                                            </p:tgtEl>
                                          </p:cBhvr>
                                          <p:by x="110000" y="110000"/>
                                        </p:animScale>
                                      </p:childTnLst>
                                    </p:cTn>
                                  </p:par>
                                  <p:par>
                                    <p:cTn id="106" presetID="2" presetClass="entr" presetSubtype="4" fill="hold" grpId="0" nodeType="withEffect" p14:presetBounceEnd="50000">
                                      <p:stCondLst>
                                        <p:cond delay="2200"/>
                                      </p:stCondLst>
                                      <p:childTnLst>
                                        <p:set>
                                          <p:cBhvr>
                                            <p:cTn id="107" dur="1" fill="hold">
                                              <p:stCondLst>
                                                <p:cond delay="0"/>
                                              </p:stCondLst>
                                            </p:cTn>
                                            <p:tgtEl>
                                              <p:spTgt spid="40996"/>
                                            </p:tgtEl>
                                            <p:attrNameLst>
                                              <p:attrName>style.visibility</p:attrName>
                                            </p:attrNameLst>
                                          </p:cBhvr>
                                          <p:to>
                                            <p:strVal val="visible"/>
                                          </p:to>
                                        </p:set>
                                        <p:anim calcmode="lin" valueType="num" p14:bounceEnd="50000">
                                          <p:cBhvr additive="base">
                                            <p:cTn id="108" dur="500" fill="hold"/>
                                            <p:tgtEl>
                                              <p:spTgt spid="40996"/>
                                            </p:tgtEl>
                                            <p:attrNameLst>
                                              <p:attrName>ppt_x</p:attrName>
                                            </p:attrNameLst>
                                          </p:cBhvr>
                                          <p:tavLst>
                                            <p:tav tm="0">
                                              <p:val>
                                                <p:strVal val="#ppt_x"/>
                                              </p:val>
                                            </p:tav>
                                            <p:tav tm="100000">
                                              <p:val>
                                                <p:strVal val="#ppt_x"/>
                                              </p:val>
                                            </p:tav>
                                          </p:tavLst>
                                        </p:anim>
                                        <p:anim calcmode="lin" valueType="num" p14:bounceEnd="50000">
                                          <p:cBhvr additive="base">
                                            <p:cTn id="109" dur="500" fill="hold"/>
                                            <p:tgtEl>
                                              <p:spTgt spid="40996"/>
                                            </p:tgtEl>
                                            <p:attrNameLst>
                                              <p:attrName>ppt_y</p:attrName>
                                            </p:attrNameLst>
                                          </p:cBhvr>
                                          <p:tavLst>
                                            <p:tav tm="0">
                                              <p:val>
                                                <p:strVal val="1+#ppt_h/2"/>
                                              </p:val>
                                            </p:tav>
                                            <p:tav tm="100000">
                                              <p:val>
                                                <p:strVal val="#ppt_y"/>
                                              </p:val>
                                            </p:tav>
                                          </p:tavLst>
                                        </p:anim>
                                      </p:childTnLst>
                                    </p:cTn>
                                  </p:par>
                                  <p:par>
                                    <p:cTn id="110" presetID="2" presetClass="entr" presetSubtype="4" fill="hold" grpId="0" nodeType="withEffect" p14:presetBounceEnd="50000">
                                      <p:stCondLst>
                                        <p:cond delay="2300"/>
                                      </p:stCondLst>
                                      <p:childTnLst>
                                        <p:set>
                                          <p:cBhvr>
                                            <p:cTn id="111" dur="1" fill="hold">
                                              <p:stCondLst>
                                                <p:cond delay="0"/>
                                              </p:stCondLst>
                                            </p:cTn>
                                            <p:tgtEl>
                                              <p:spTgt spid="40997"/>
                                            </p:tgtEl>
                                            <p:attrNameLst>
                                              <p:attrName>style.visibility</p:attrName>
                                            </p:attrNameLst>
                                          </p:cBhvr>
                                          <p:to>
                                            <p:strVal val="visible"/>
                                          </p:to>
                                        </p:set>
                                        <p:anim calcmode="lin" valueType="num" p14:bounceEnd="50000">
                                          <p:cBhvr additive="base">
                                            <p:cTn id="112" dur="500" fill="hold"/>
                                            <p:tgtEl>
                                              <p:spTgt spid="40997"/>
                                            </p:tgtEl>
                                            <p:attrNameLst>
                                              <p:attrName>ppt_x</p:attrName>
                                            </p:attrNameLst>
                                          </p:cBhvr>
                                          <p:tavLst>
                                            <p:tav tm="0">
                                              <p:val>
                                                <p:strVal val="#ppt_x"/>
                                              </p:val>
                                            </p:tav>
                                            <p:tav tm="100000">
                                              <p:val>
                                                <p:strVal val="#ppt_x"/>
                                              </p:val>
                                            </p:tav>
                                          </p:tavLst>
                                        </p:anim>
                                        <p:anim calcmode="lin" valueType="num" p14:bounceEnd="50000">
                                          <p:cBhvr additive="base">
                                            <p:cTn id="113" dur="500" fill="hold"/>
                                            <p:tgtEl>
                                              <p:spTgt spid="40997"/>
                                            </p:tgtEl>
                                            <p:attrNameLst>
                                              <p:attrName>ppt_y</p:attrName>
                                            </p:attrNameLst>
                                          </p:cBhvr>
                                          <p:tavLst>
                                            <p:tav tm="0">
                                              <p:val>
                                                <p:strVal val="1+#ppt_h/2"/>
                                              </p:val>
                                            </p:tav>
                                            <p:tav tm="100000">
                                              <p:val>
                                                <p:strVal val="#ppt_y"/>
                                              </p:val>
                                            </p:tav>
                                          </p:tavLst>
                                        </p:anim>
                                      </p:childTnLst>
                                    </p:cTn>
                                  </p:par>
                                  <p:par>
                                    <p:cTn id="114" presetID="2" presetClass="entr" presetSubtype="4" fill="hold" grpId="0" nodeType="withEffect" p14:presetBounceEnd="50000">
                                      <p:stCondLst>
                                        <p:cond delay="2400"/>
                                      </p:stCondLst>
                                      <p:childTnLst>
                                        <p:set>
                                          <p:cBhvr>
                                            <p:cTn id="115" dur="1" fill="hold">
                                              <p:stCondLst>
                                                <p:cond delay="0"/>
                                              </p:stCondLst>
                                            </p:cTn>
                                            <p:tgtEl>
                                              <p:spTgt spid="41004"/>
                                            </p:tgtEl>
                                            <p:attrNameLst>
                                              <p:attrName>style.visibility</p:attrName>
                                            </p:attrNameLst>
                                          </p:cBhvr>
                                          <p:to>
                                            <p:strVal val="visible"/>
                                          </p:to>
                                        </p:set>
                                        <p:anim calcmode="lin" valueType="num" p14:bounceEnd="50000">
                                          <p:cBhvr additive="base">
                                            <p:cTn id="116" dur="500" fill="hold"/>
                                            <p:tgtEl>
                                              <p:spTgt spid="41004"/>
                                            </p:tgtEl>
                                            <p:attrNameLst>
                                              <p:attrName>ppt_x</p:attrName>
                                            </p:attrNameLst>
                                          </p:cBhvr>
                                          <p:tavLst>
                                            <p:tav tm="0">
                                              <p:val>
                                                <p:strVal val="#ppt_x"/>
                                              </p:val>
                                            </p:tav>
                                            <p:tav tm="100000">
                                              <p:val>
                                                <p:strVal val="#ppt_x"/>
                                              </p:val>
                                            </p:tav>
                                          </p:tavLst>
                                        </p:anim>
                                        <p:anim calcmode="lin" valueType="num" p14:bounceEnd="50000">
                                          <p:cBhvr additive="base">
                                            <p:cTn id="117" dur="500" fill="hold"/>
                                            <p:tgtEl>
                                              <p:spTgt spid="41004"/>
                                            </p:tgtEl>
                                            <p:attrNameLst>
                                              <p:attrName>ppt_y</p:attrName>
                                            </p:attrNameLst>
                                          </p:cBhvr>
                                          <p:tavLst>
                                            <p:tav tm="0">
                                              <p:val>
                                                <p:strVal val="1+#ppt_h/2"/>
                                              </p:val>
                                            </p:tav>
                                            <p:tav tm="100000">
                                              <p:val>
                                                <p:strVal val="#ppt_y"/>
                                              </p:val>
                                            </p:tav>
                                          </p:tavLst>
                                        </p:anim>
                                      </p:childTnLst>
                                    </p:cTn>
                                  </p:par>
                                  <p:par>
                                    <p:cTn id="118" presetID="22" presetClass="entr" presetSubtype="4" fill="hold" grpId="0" nodeType="withEffect">
                                      <p:stCondLst>
                                        <p:cond delay="2400"/>
                                      </p:stCondLst>
                                      <p:childTnLst>
                                        <p:set>
                                          <p:cBhvr>
                                            <p:cTn id="119" dur="1" fill="hold">
                                              <p:stCondLst>
                                                <p:cond delay="0"/>
                                              </p:stCondLst>
                                            </p:cTn>
                                            <p:tgtEl>
                                              <p:spTgt spid="40991"/>
                                            </p:tgtEl>
                                            <p:attrNameLst>
                                              <p:attrName>style.visibility</p:attrName>
                                            </p:attrNameLst>
                                          </p:cBhvr>
                                          <p:to>
                                            <p:strVal val="visible"/>
                                          </p:to>
                                        </p:set>
                                        <p:animEffect transition="in" filter="wipe(down)">
                                          <p:cBhvr>
                                            <p:cTn id="120" dur="750"/>
                                            <p:tgtEl>
                                              <p:spTgt spid="409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1" grpId="0" animBg="1"/>
          <p:bldP spid="40981" grpId="1" animBg="1"/>
          <p:bldP spid="40982" grpId="0" animBg="1"/>
          <p:bldP spid="40983" grpId="0" animBg="1"/>
          <p:bldP spid="40983" grpId="1" animBg="1"/>
          <p:bldP spid="40984" grpId="0" animBg="1"/>
          <p:bldP spid="40984" grpId="1" animBg="1"/>
          <p:bldP spid="40985" grpId="0" animBg="1"/>
          <p:bldP spid="40986" grpId="0" animBg="1"/>
          <p:bldP spid="40986" grpId="1" animBg="1"/>
          <p:bldP spid="40987" grpId="0" animBg="1"/>
          <p:bldP spid="40987" grpId="1" animBg="1"/>
          <p:bldP spid="40988" grpId="0" animBg="1"/>
          <p:bldP spid="40989" grpId="0" animBg="1"/>
          <p:bldP spid="40989" grpId="1" animBg="1"/>
          <p:bldP spid="40990" grpId="0" animBg="1"/>
          <p:bldP spid="40990" grpId="1" animBg="1"/>
          <p:bldP spid="40991" grpId="0" animBg="1"/>
          <p:bldP spid="40992" grpId="0" animBg="1"/>
          <p:bldP spid="40992" grpId="1" animBg="1"/>
          <p:bldP spid="40993" grpId="0"/>
          <p:bldP spid="40994" grpId="0"/>
          <p:bldP spid="40995" grpId="0"/>
          <p:bldP spid="40996" grpId="0"/>
          <p:bldP spid="40997" grpId="0"/>
          <p:bldP spid="40998" grpId="0"/>
          <p:bldP spid="40999" grpId="0"/>
          <p:bldP spid="41000" grpId="0"/>
          <p:bldP spid="41001" grpId="0"/>
          <p:bldP spid="41002" grpId="0"/>
          <p:bldP spid="41003" grpId="0"/>
          <p:bldP spid="4100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0981"/>
                                            </p:tgtEl>
                                            <p:attrNameLst>
                                              <p:attrName>style.visibility</p:attrName>
                                            </p:attrNameLst>
                                          </p:cBhvr>
                                          <p:to>
                                            <p:strVal val="visible"/>
                                          </p:to>
                                        </p:set>
                                        <p:anim calcmode="lin" valueType="num">
                                          <p:cBhvr>
                                            <p:cTn id="7" dur="300" fill="hold"/>
                                            <p:tgtEl>
                                              <p:spTgt spid="40981"/>
                                            </p:tgtEl>
                                            <p:attrNameLst>
                                              <p:attrName>ppt_w</p:attrName>
                                            </p:attrNameLst>
                                          </p:cBhvr>
                                          <p:tavLst>
                                            <p:tav tm="0">
                                              <p:val>
                                                <p:fltVal val="0"/>
                                              </p:val>
                                            </p:tav>
                                            <p:tav tm="100000">
                                              <p:val>
                                                <p:strVal val="#ppt_w"/>
                                              </p:val>
                                            </p:tav>
                                          </p:tavLst>
                                        </p:anim>
                                        <p:anim calcmode="lin" valueType="num">
                                          <p:cBhvr>
                                            <p:cTn id="8" dur="300" fill="hold"/>
                                            <p:tgtEl>
                                              <p:spTgt spid="40981"/>
                                            </p:tgtEl>
                                            <p:attrNameLst>
                                              <p:attrName>ppt_h</p:attrName>
                                            </p:attrNameLst>
                                          </p:cBhvr>
                                          <p:tavLst>
                                            <p:tav tm="0">
                                              <p:val>
                                                <p:fltVal val="0"/>
                                              </p:val>
                                            </p:tav>
                                            <p:tav tm="100000">
                                              <p:val>
                                                <p:strVal val="#ppt_h"/>
                                              </p:val>
                                            </p:tav>
                                          </p:tavLst>
                                        </p:anim>
                                        <p:animEffect transition="in" filter="fade">
                                          <p:cBhvr>
                                            <p:cTn id="9" dur="300"/>
                                            <p:tgtEl>
                                              <p:spTgt spid="40981"/>
                                            </p:tgtEl>
                                          </p:cBhvr>
                                        </p:animEffect>
                                      </p:childTnLst>
                                    </p:cTn>
                                  </p:par>
                                  <p:par>
                                    <p:cTn id="10" presetID="6" presetClass="emph" presetSubtype="0" autoRev="1" fill="hold" grpId="1" nodeType="withEffect">
                                      <p:stCondLst>
                                        <p:cond delay="300"/>
                                      </p:stCondLst>
                                      <p:childTnLst>
                                        <p:animScale>
                                          <p:cBhvr>
                                            <p:cTn id="11" dur="150" fill="hold"/>
                                            <p:tgtEl>
                                              <p:spTgt spid="40981"/>
                                            </p:tgtEl>
                                          </p:cBhvr>
                                          <p:by x="110000" y="110000"/>
                                        </p:animScale>
                                      </p:childTnLst>
                                    </p:cTn>
                                  </p:par>
                                  <p:par>
                                    <p:cTn id="12" presetID="53" presetClass="entr" presetSubtype="16" fill="hold" grpId="0" nodeType="withEffect">
                                      <p:stCondLst>
                                        <p:cond delay="100"/>
                                      </p:stCondLst>
                                      <p:childTnLst>
                                        <p:set>
                                          <p:cBhvr>
                                            <p:cTn id="13" dur="1" fill="hold">
                                              <p:stCondLst>
                                                <p:cond delay="0"/>
                                              </p:stCondLst>
                                            </p:cTn>
                                            <p:tgtEl>
                                              <p:spTgt spid="40983"/>
                                            </p:tgtEl>
                                            <p:attrNameLst>
                                              <p:attrName>style.visibility</p:attrName>
                                            </p:attrNameLst>
                                          </p:cBhvr>
                                          <p:to>
                                            <p:strVal val="visible"/>
                                          </p:to>
                                        </p:set>
                                        <p:anim calcmode="lin" valueType="num">
                                          <p:cBhvr>
                                            <p:cTn id="14" dur="300" fill="hold"/>
                                            <p:tgtEl>
                                              <p:spTgt spid="40983"/>
                                            </p:tgtEl>
                                            <p:attrNameLst>
                                              <p:attrName>ppt_w</p:attrName>
                                            </p:attrNameLst>
                                          </p:cBhvr>
                                          <p:tavLst>
                                            <p:tav tm="0">
                                              <p:val>
                                                <p:fltVal val="0"/>
                                              </p:val>
                                            </p:tav>
                                            <p:tav tm="100000">
                                              <p:val>
                                                <p:strVal val="#ppt_w"/>
                                              </p:val>
                                            </p:tav>
                                          </p:tavLst>
                                        </p:anim>
                                        <p:anim calcmode="lin" valueType="num">
                                          <p:cBhvr>
                                            <p:cTn id="15" dur="300" fill="hold"/>
                                            <p:tgtEl>
                                              <p:spTgt spid="40983"/>
                                            </p:tgtEl>
                                            <p:attrNameLst>
                                              <p:attrName>ppt_h</p:attrName>
                                            </p:attrNameLst>
                                          </p:cBhvr>
                                          <p:tavLst>
                                            <p:tav tm="0">
                                              <p:val>
                                                <p:fltVal val="0"/>
                                              </p:val>
                                            </p:tav>
                                            <p:tav tm="100000">
                                              <p:val>
                                                <p:strVal val="#ppt_h"/>
                                              </p:val>
                                            </p:tav>
                                          </p:tavLst>
                                        </p:anim>
                                        <p:animEffect transition="in" filter="fade">
                                          <p:cBhvr>
                                            <p:cTn id="16" dur="300"/>
                                            <p:tgtEl>
                                              <p:spTgt spid="40983"/>
                                            </p:tgtEl>
                                          </p:cBhvr>
                                        </p:animEffect>
                                      </p:childTnLst>
                                    </p:cTn>
                                  </p:par>
                                  <p:par>
                                    <p:cTn id="17" presetID="6" presetClass="emph" presetSubtype="0" autoRev="1" fill="hold" grpId="1" nodeType="withEffect">
                                      <p:stCondLst>
                                        <p:cond delay="400"/>
                                      </p:stCondLst>
                                      <p:childTnLst>
                                        <p:animScale>
                                          <p:cBhvr>
                                            <p:cTn id="18" dur="150" fill="hold"/>
                                            <p:tgtEl>
                                              <p:spTgt spid="40983"/>
                                            </p:tgtEl>
                                          </p:cBhvr>
                                          <p:by x="110000" y="110000"/>
                                        </p:animScale>
                                      </p:childTnLst>
                                    </p:cTn>
                                  </p:par>
                                  <p:par>
                                    <p:cTn id="19" presetID="2" presetClass="entr" presetSubtype="4" fill="hold" grpId="0" nodeType="withEffect">
                                      <p:stCondLst>
                                        <p:cond delay="400"/>
                                      </p:stCondLst>
                                      <p:childTnLst>
                                        <p:set>
                                          <p:cBhvr>
                                            <p:cTn id="20" dur="1" fill="hold">
                                              <p:stCondLst>
                                                <p:cond delay="0"/>
                                              </p:stCondLst>
                                            </p:cTn>
                                            <p:tgtEl>
                                              <p:spTgt spid="40993"/>
                                            </p:tgtEl>
                                            <p:attrNameLst>
                                              <p:attrName>style.visibility</p:attrName>
                                            </p:attrNameLst>
                                          </p:cBhvr>
                                          <p:to>
                                            <p:strVal val="visible"/>
                                          </p:to>
                                        </p:set>
                                        <p:anim calcmode="lin" valueType="num">
                                          <p:cBhvr additive="base">
                                            <p:cTn id="21" dur="500" fill="hold"/>
                                            <p:tgtEl>
                                              <p:spTgt spid="40993"/>
                                            </p:tgtEl>
                                            <p:attrNameLst>
                                              <p:attrName>ppt_x</p:attrName>
                                            </p:attrNameLst>
                                          </p:cBhvr>
                                          <p:tavLst>
                                            <p:tav tm="0">
                                              <p:val>
                                                <p:strVal val="#ppt_x"/>
                                              </p:val>
                                            </p:tav>
                                            <p:tav tm="100000">
                                              <p:val>
                                                <p:strVal val="#ppt_x"/>
                                              </p:val>
                                            </p:tav>
                                          </p:tavLst>
                                        </p:anim>
                                        <p:anim calcmode="lin" valueType="num">
                                          <p:cBhvr additive="base">
                                            <p:cTn id="22" dur="500" fill="hold"/>
                                            <p:tgtEl>
                                              <p:spTgt spid="40993"/>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500"/>
                                      </p:stCondLst>
                                      <p:childTnLst>
                                        <p:set>
                                          <p:cBhvr>
                                            <p:cTn id="24" dur="1" fill="hold">
                                              <p:stCondLst>
                                                <p:cond delay="0"/>
                                              </p:stCondLst>
                                            </p:cTn>
                                            <p:tgtEl>
                                              <p:spTgt spid="41000"/>
                                            </p:tgtEl>
                                            <p:attrNameLst>
                                              <p:attrName>style.visibility</p:attrName>
                                            </p:attrNameLst>
                                          </p:cBhvr>
                                          <p:to>
                                            <p:strVal val="visible"/>
                                          </p:to>
                                        </p:set>
                                        <p:anim calcmode="lin" valueType="num">
                                          <p:cBhvr additive="base">
                                            <p:cTn id="25" dur="500" fill="hold"/>
                                            <p:tgtEl>
                                              <p:spTgt spid="41000"/>
                                            </p:tgtEl>
                                            <p:attrNameLst>
                                              <p:attrName>ppt_x</p:attrName>
                                            </p:attrNameLst>
                                          </p:cBhvr>
                                          <p:tavLst>
                                            <p:tav tm="0">
                                              <p:val>
                                                <p:strVal val="#ppt_x"/>
                                              </p:val>
                                            </p:tav>
                                            <p:tav tm="100000">
                                              <p:val>
                                                <p:strVal val="#ppt_x"/>
                                              </p:val>
                                            </p:tav>
                                          </p:tavLst>
                                        </p:anim>
                                        <p:anim calcmode="lin" valueType="num">
                                          <p:cBhvr additive="base">
                                            <p:cTn id="26" dur="500" fill="hold"/>
                                            <p:tgtEl>
                                              <p:spTgt spid="41000"/>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600"/>
                                      </p:stCondLst>
                                      <p:childTnLst>
                                        <p:set>
                                          <p:cBhvr>
                                            <p:cTn id="28" dur="1" fill="hold">
                                              <p:stCondLst>
                                                <p:cond delay="0"/>
                                              </p:stCondLst>
                                            </p:cTn>
                                            <p:tgtEl>
                                              <p:spTgt spid="41001"/>
                                            </p:tgtEl>
                                            <p:attrNameLst>
                                              <p:attrName>style.visibility</p:attrName>
                                            </p:attrNameLst>
                                          </p:cBhvr>
                                          <p:to>
                                            <p:strVal val="visible"/>
                                          </p:to>
                                        </p:set>
                                        <p:anim calcmode="lin" valueType="num">
                                          <p:cBhvr additive="base">
                                            <p:cTn id="29" dur="500" fill="hold"/>
                                            <p:tgtEl>
                                              <p:spTgt spid="41001"/>
                                            </p:tgtEl>
                                            <p:attrNameLst>
                                              <p:attrName>ppt_x</p:attrName>
                                            </p:attrNameLst>
                                          </p:cBhvr>
                                          <p:tavLst>
                                            <p:tav tm="0">
                                              <p:val>
                                                <p:strVal val="#ppt_x"/>
                                              </p:val>
                                            </p:tav>
                                            <p:tav tm="100000">
                                              <p:val>
                                                <p:strVal val="#ppt_x"/>
                                              </p:val>
                                            </p:tav>
                                          </p:tavLst>
                                        </p:anim>
                                        <p:anim calcmode="lin" valueType="num">
                                          <p:cBhvr additive="base">
                                            <p:cTn id="30" dur="500" fill="hold"/>
                                            <p:tgtEl>
                                              <p:spTgt spid="41001"/>
                                            </p:tgtEl>
                                            <p:attrNameLst>
                                              <p:attrName>ppt_y</p:attrName>
                                            </p:attrNameLst>
                                          </p:cBhvr>
                                          <p:tavLst>
                                            <p:tav tm="0">
                                              <p:val>
                                                <p:strVal val="1+#ppt_h/2"/>
                                              </p:val>
                                            </p:tav>
                                            <p:tav tm="100000">
                                              <p:val>
                                                <p:strVal val="#ppt_y"/>
                                              </p:val>
                                            </p:tav>
                                          </p:tavLst>
                                        </p:anim>
                                      </p:childTnLst>
                                    </p:cTn>
                                  </p:par>
                                  <p:par>
                                    <p:cTn id="31" presetID="22" presetClass="entr" presetSubtype="4" fill="hold" grpId="0" nodeType="withEffect">
                                      <p:stCondLst>
                                        <p:cond delay="600"/>
                                      </p:stCondLst>
                                      <p:childTnLst>
                                        <p:set>
                                          <p:cBhvr>
                                            <p:cTn id="32" dur="1" fill="hold">
                                              <p:stCondLst>
                                                <p:cond delay="0"/>
                                              </p:stCondLst>
                                            </p:cTn>
                                            <p:tgtEl>
                                              <p:spTgt spid="40982"/>
                                            </p:tgtEl>
                                            <p:attrNameLst>
                                              <p:attrName>style.visibility</p:attrName>
                                            </p:attrNameLst>
                                          </p:cBhvr>
                                          <p:to>
                                            <p:strVal val="visible"/>
                                          </p:to>
                                        </p:set>
                                        <p:animEffect transition="in" filter="wipe(down)">
                                          <p:cBhvr>
                                            <p:cTn id="33" dur="750"/>
                                            <p:tgtEl>
                                              <p:spTgt spid="40982"/>
                                            </p:tgtEl>
                                          </p:cBhvr>
                                        </p:animEffect>
                                      </p:childTnLst>
                                    </p:cTn>
                                  </p:par>
                                  <p:par>
                                    <p:cTn id="34" presetID="53" presetClass="entr" presetSubtype="16" fill="hold" grpId="0" nodeType="withEffect">
                                      <p:stCondLst>
                                        <p:cond delay="600"/>
                                      </p:stCondLst>
                                      <p:childTnLst>
                                        <p:set>
                                          <p:cBhvr>
                                            <p:cTn id="35" dur="1" fill="hold">
                                              <p:stCondLst>
                                                <p:cond delay="0"/>
                                              </p:stCondLst>
                                            </p:cTn>
                                            <p:tgtEl>
                                              <p:spTgt spid="40984"/>
                                            </p:tgtEl>
                                            <p:attrNameLst>
                                              <p:attrName>style.visibility</p:attrName>
                                            </p:attrNameLst>
                                          </p:cBhvr>
                                          <p:to>
                                            <p:strVal val="visible"/>
                                          </p:to>
                                        </p:set>
                                        <p:anim calcmode="lin" valueType="num">
                                          <p:cBhvr>
                                            <p:cTn id="36" dur="300" fill="hold"/>
                                            <p:tgtEl>
                                              <p:spTgt spid="40984"/>
                                            </p:tgtEl>
                                            <p:attrNameLst>
                                              <p:attrName>ppt_w</p:attrName>
                                            </p:attrNameLst>
                                          </p:cBhvr>
                                          <p:tavLst>
                                            <p:tav tm="0">
                                              <p:val>
                                                <p:fltVal val="0"/>
                                              </p:val>
                                            </p:tav>
                                            <p:tav tm="100000">
                                              <p:val>
                                                <p:strVal val="#ppt_w"/>
                                              </p:val>
                                            </p:tav>
                                          </p:tavLst>
                                        </p:anim>
                                        <p:anim calcmode="lin" valueType="num">
                                          <p:cBhvr>
                                            <p:cTn id="37" dur="300" fill="hold"/>
                                            <p:tgtEl>
                                              <p:spTgt spid="40984"/>
                                            </p:tgtEl>
                                            <p:attrNameLst>
                                              <p:attrName>ppt_h</p:attrName>
                                            </p:attrNameLst>
                                          </p:cBhvr>
                                          <p:tavLst>
                                            <p:tav tm="0">
                                              <p:val>
                                                <p:fltVal val="0"/>
                                              </p:val>
                                            </p:tav>
                                            <p:tav tm="100000">
                                              <p:val>
                                                <p:strVal val="#ppt_h"/>
                                              </p:val>
                                            </p:tav>
                                          </p:tavLst>
                                        </p:anim>
                                        <p:animEffect transition="in" filter="fade">
                                          <p:cBhvr>
                                            <p:cTn id="38" dur="300"/>
                                            <p:tgtEl>
                                              <p:spTgt spid="40984"/>
                                            </p:tgtEl>
                                          </p:cBhvr>
                                        </p:animEffect>
                                      </p:childTnLst>
                                    </p:cTn>
                                  </p:par>
                                  <p:par>
                                    <p:cTn id="39" presetID="6" presetClass="emph" presetSubtype="0" autoRev="1" fill="hold" grpId="1" nodeType="withEffect">
                                      <p:stCondLst>
                                        <p:cond delay="900"/>
                                      </p:stCondLst>
                                      <p:childTnLst>
                                        <p:animScale>
                                          <p:cBhvr>
                                            <p:cTn id="40" dur="150" fill="hold"/>
                                            <p:tgtEl>
                                              <p:spTgt spid="40984"/>
                                            </p:tgtEl>
                                          </p:cBhvr>
                                          <p:by x="110000" y="110000"/>
                                        </p:animScale>
                                      </p:childTnLst>
                                    </p:cTn>
                                  </p:par>
                                  <p:par>
                                    <p:cTn id="41" presetID="53" presetClass="entr" presetSubtype="16" fill="hold" grpId="0" nodeType="withEffect">
                                      <p:stCondLst>
                                        <p:cond delay="700"/>
                                      </p:stCondLst>
                                      <p:childTnLst>
                                        <p:set>
                                          <p:cBhvr>
                                            <p:cTn id="42" dur="1" fill="hold">
                                              <p:stCondLst>
                                                <p:cond delay="0"/>
                                              </p:stCondLst>
                                            </p:cTn>
                                            <p:tgtEl>
                                              <p:spTgt spid="40986"/>
                                            </p:tgtEl>
                                            <p:attrNameLst>
                                              <p:attrName>style.visibility</p:attrName>
                                            </p:attrNameLst>
                                          </p:cBhvr>
                                          <p:to>
                                            <p:strVal val="visible"/>
                                          </p:to>
                                        </p:set>
                                        <p:anim calcmode="lin" valueType="num">
                                          <p:cBhvr>
                                            <p:cTn id="43" dur="300" fill="hold"/>
                                            <p:tgtEl>
                                              <p:spTgt spid="40986"/>
                                            </p:tgtEl>
                                            <p:attrNameLst>
                                              <p:attrName>ppt_w</p:attrName>
                                            </p:attrNameLst>
                                          </p:cBhvr>
                                          <p:tavLst>
                                            <p:tav tm="0">
                                              <p:val>
                                                <p:fltVal val="0"/>
                                              </p:val>
                                            </p:tav>
                                            <p:tav tm="100000">
                                              <p:val>
                                                <p:strVal val="#ppt_w"/>
                                              </p:val>
                                            </p:tav>
                                          </p:tavLst>
                                        </p:anim>
                                        <p:anim calcmode="lin" valueType="num">
                                          <p:cBhvr>
                                            <p:cTn id="44" dur="300" fill="hold"/>
                                            <p:tgtEl>
                                              <p:spTgt spid="40986"/>
                                            </p:tgtEl>
                                            <p:attrNameLst>
                                              <p:attrName>ppt_h</p:attrName>
                                            </p:attrNameLst>
                                          </p:cBhvr>
                                          <p:tavLst>
                                            <p:tav tm="0">
                                              <p:val>
                                                <p:fltVal val="0"/>
                                              </p:val>
                                            </p:tav>
                                            <p:tav tm="100000">
                                              <p:val>
                                                <p:strVal val="#ppt_h"/>
                                              </p:val>
                                            </p:tav>
                                          </p:tavLst>
                                        </p:anim>
                                        <p:animEffect transition="in" filter="fade">
                                          <p:cBhvr>
                                            <p:cTn id="45" dur="300"/>
                                            <p:tgtEl>
                                              <p:spTgt spid="40986"/>
                                            </p:tgtEl>
                                          </p:cBhvr>
                                        </p:animEffect>
                                      </p:childTnLst>
                                    </p:cTn>
                                  </p:par>
                                  <p:par>
                                    <p:cTn id="46" presetID="6" presetClass="emph" presetSubtype="0" autoRev="1" fill="hold" grpId="1" nodeType="withEffect">
                                      <p:stCondLst>
                                        <p:cond delay="1000"/>
                                      </p:stCondLst>
                                      <p:childTnLst>
                                        <p:animScale>
                                          <p:cBhvr>
                                            <p:cTn id="47" dur="150" fill="hold"/>
                                            <p:tgtEl>
                                              <p:spTgt spid="40986"/>
                                            </p:tgtEl>
                                          </p:cBhvr>
                                          <p:by x="110000" y="110000"/>
                                        </p:animScale>
                                      </p:childTnLst>
                                    </p:cTn>
                                  </p:par>
                                  <p:par>
                                    <p:cTn id="48" presetID="2" presetClass="entr" presetSubtype="4" fill="hold" grpId="0" nodeType="withEffect">
                                      <p:stCondLst>
                                        <p:cond delay="1000"/>
                                      </p:stCondLst>
                                      <p:childTnLst>
                                        <p:set>
                                          <p:cBhvr>
                                            <p:cTn id="49" dur="1" fill="hold">
                                              <p:stCondLst>
                                                <p:cond delay="0"/>
                                              </p:stCondLst>
                                            </p:cTn>
                                            <p:tgtEl>
                                              <p:spTgt spid="40994"/>
                                            </p:tgtEl>
                                            <p:attrNameLst>
                                              <p:attrName>style.visibility</p:attrName>
                                            </p:attrNameLst>
                                          </p:cBhvr>
                                          <p:to>
                                            <p:strVal val="visible"/>
                                          </p:to>
                                        </p:set>
                                        <p:anim calcmode="lin" valueType="num">
                                          <p:cBhvr additive="base">
                                            <p:cTn id="50" dur="500" fill="hold"/>
                                            <p:tgtEl>
                                              <p:spTgt spid="40994"/>
                                            </p:tgtEl>
                                            <p:attrNameLst>
                                              <p:attrName>ppt_x</p:attrName>
                                            </p:attrNameLst>
                                          </p:cBhvr>
                                          <p:tavLst>
                                            <p:tav tm="0">
                                              <p:val>
                                                <p:strVal val="#ppt_x"/>
                                              </p:val>
                                            </p:tav>
                                            <p:tav tm="100000">
                                              <p:val>
                                                <p:strVal val="#ppt_x"/>
                                              </p:val>
                                            </p:tav>
                                          </p:tavLst>
                                        </p:anim>
                                        <p:anim calcmode="lin" valueType="num">
                                          <p:cBhvr additive="base">
                                            <p:cTn id="51" dur="500" fill="hold"/>
                                            <p:tgtEl>
                                              <p:spTgt spid="40994"/>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1100"/>
                                      </p:stCondLst>
                                      <p:childTnLst>
                                        <p:set>
                                          <p:cBhvr>
                                            <p:cTn id="53" dur="1" fill="hold">
                                              <p:stCondLst>
                                                <p:cond delay="0"/>
                                              </p:stCondLst>
                                            </p:cTn>
                                            <p:tgtEl>
                                              <p:spTgt spid="40999"/>
                                            </p:tgtEl>
                                            <p:attrNameLst>
                                              <p:attrName>style.visibility</p:attrName>
                                            </p:attrNameLst>
                                          </p:cBhvr>
                                          <p:to>
                                            <p:strVal val="visible"/>
                                          </p:to>
                                        </p:set>
                                        <p:anim calcmode="lin" valueType="num">
                                          <p:cBhvr additive="base">
                                            <p:cTn id="54" dur="500" fill="hold"/>
                                            <p:tgtEl>
                                              <p:spTgt spid="40999"/>
                                            </p:tgtEl>
                                            <p:attrNameLst>
                                              <p:attrName>ppt_x</p:attrName>
                                            </p:attrNameLst>
                                          </p:cBhvr>
                                          <p:tavLst>
                                            <p:tav tm="0">
                                              <p:val>
                                                <p:strVal val="#ppt_x"/>
                                              </p:val>
                                            </p:tav>
                                            <p:tav tm="100000">
                                              <p:val>
                                                <p:strVal val="#ppt_x"/>
                                              </p:val>
                                            </p:tav>
                                          </p:tavLst>
                                        </p:anim>
                                        <p:anim calcmode="lin" valueType="num">
                                          <p:cBhvr additive="base">
                                            <p:cTn id="55" dur="500" fill="hold"/>
                                            <p:tgtEl>
                                              <p:spTgt spid="4099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1200"/>
                                      </p:stCondLst>
                                      <p:childTnLst>
                                        <p:set>
                                          <p:cBhvr>
                                            <p:cTn id="57" dur="1" fill="hold">
                                              <p:stCondLst>
                                                <p:cond delay="0"/>
                                              </p:stCondLst>
                                            </p:cTn>
                                            <p:tgtEl>
                                              <p:spTgt spid="41002"/>
                                            </p:tgtEl>
                                            <p:attrNameLst>
                                              <p:attrName>style.visibility</p:attrName>
                                            </p:attrNameLst>
                                          </p:cBhvr>
                                          <p:to>
                                            <p:strVal val="visible"/>
                                          </p:to>
                                        </p:set>
                                        <p:anim calcmode="lin" valueType="num">
                                          <p:cBhvr additive="base">
                                            <p:cTn id="58" dur="500" fill="hold"/>
                                            <p:tgtEl>
                                              <p:spTgt spid="41002"/>
                                            </p:tgtEl>
                                            <p:attrNameLst>
                                              <p:attrName>ppt_x</p:attrName>
                                            </p:attrNameLst>
                                          </p:cBhvr>
                                          <p:tavLst>
                                            <p:tav tm="0">
                                              <p:val>
                                                <p:strVal val="#ppt_x"/>
                                              </p:val>
                                            </p:tav>
                                            <p:tav tm="100000">
                                              <p:val>
                                                <p:strVal val="#ppt_x"/>
                                              </p:val>
                                            </p:tav>
                                          </p:tavLst>
                                        </p:anim>
                                        <p:anim calcmode="lin" valueType="num">
                                          <p:cBhvr additive="base">
                                            <p:cTn id="59" dur="500" fill="hold"/>
                                            <p:tgtEl>
                                              <p:spTgt spid="41002"/>
                                            </p:tgtEl>
                                            <p:attrNameLst>
                                              <p:attrName>ppt_y</p:attrName>
                                            </p:attrNameLst>
                                          </p:cBhvr>
                                          <p:tavLst>
                                            <p:tav tm="0">
                                              <p:val>
                                                <p:strVal val="1+#ppt_h/2"/>
                                              </p:val>
                                            </p:tav>
                                            <p:tav tm="100000">
                                              <p:val>
                                                <p:strVal val="#ppt_y"/>
                                              </p:val>
                                            </p:tav>
                                          </p:tavLst>
                                        </p:anim>
                                      </p:childTnLst>
                                    </p:cTn>
                                  </p:par>
                                  <p:par>
                                    <p:cTn id="60" presetID="22" presetClass="entr" presetSubtype="4" fill="hold" grpId="0" nodeType="withEffect">
                                      <p:stCondLst>
                                        <p:cond delay="1200"/>
                                      </p:stCondLst>
                                      <p:childTnLst>
                                        <p:set>
                                          <p:cBhvr>
                                            <p:cTn id="61" dur="1" fill="hold">
                                              <p:stCondLst>
                                                <p:cond delay="0"/>
                                              </p:stCondLst>
                                            </p:cTn>
                                            <p:tgtEl>
                                              <p:spTgt spid="40985"/>
                                            </p:tgtEl>
                                            <p:attrNameLst>
                                              <p:attrName>style.visibility</p:attrName>
                                            </p:attrNameLst>
                                          </p:cBhvr>
                                          <p:to>
                                            <p:strVal val="visible"/>
                                          </p:to>
                                        </p:set>
                                        <p:animEffect transition="in" filter="wipe(down)">
                                          <p:cBhvr>
                                            <p:cTn id="62" dur="750"/>
                                            <p:tgtEl>
                                              <p:spTgt spid="40985"/>
                                            </p:tgtEl>
                                          </p:cBhvr>
                                        </p:animEffect>
                                      </p:childTnLst>
                                    </p:cTn>
                                  </p:par>
                                  <p:par>
                                    <p:cTn id="63" presetID="53" presetClass="entr" presetSubtype="16" fill="hold" grpId="0" nodeType="withEffect">
                                      <p:stCondLst>
                                        <p:cond delay="1200"/>
                                      </p:stCondLst>
                                      <p:childTnLst>
                                        <p:set>
                                          <p:cBhvr>
                                            <p:cTn id="64" dur="1" fill="hold">
                                              <p:stCondLst>
                                                <p:cond delay="0"/>
                                              </p:stCondLst>
                                            </p:cTn>
                                            <p:tgtEl>
                                              <p:spTgt spid="40987"/>
                                            </p:tgtEl>
                                            <p:attrNameLst>
                                              <p:attrName>style.visibility</p:attrName>
                                            </p:attrNameLst>
                                          </p:cBhvr>
                                          <p:to>
                                            <p:strVal val="visible"/>
                                          </p:to>
                                        </p:set>
                                        <p:anim calcmode="lin" valueType="num">
                                          <p:cBhvr>
                                            <p:cTn id="65" dur="300" fill="hold"/>
                                            <p:tgtEl>
                                              <p:spTgt spid="40987"/>
                                            </p:tgtEl>
                                            <p:attrNameLst>
                                              <p:attrName>ppt_w</p:attrName>
                                            </p:attrNameLst>
                                          </p:cBhvr>
                                          <p:tavLst>
                                            <p:tav tm="0">
                                              <p:val>
                                                <p:fltVal val="0"/>
                                              </p:val>
                                            </p:tav>
                                            <p:tav tm="100000">
                                              <p:val>
                                                <p:strVal val="#ppt_w"/>
                                              </p:val>
                                            </p:tav>
                                          </p:tavLst>
                                        </p:anim>
                                        <p:anim calcmode="lin" valueType="num">
                                          <p:cBhvr>
                                            <p:cTn id="66" dur="300" fill="hold"/>
                                            <p:tgtEl>
                                              <p:spTgt spid="40987"/>
                                            </p:tgtEl>
                                            <p:attrNameLst>
                                              <p:attrName>ppt_h</p:attrName>
                                            </p:attrNameLst>
                                          </p:cBhvr>
                                          <p:tavLst>
                                            <p:tav tm="0">
                                              <p:val>
                                                <p:fltVal val="0"/>
                                              </p:val>
                                            </p:tav>
                                            <p:tav tm="100000">
                                              <p:val>
                                                <p:strVal val="#ppt_h"/>
                                              </p:val>
                                            </p:tav>
                                          </p:tavLst>
                                        </p:anim>
                                        <p:animEffect transition="in" filter="fade">
                                          <p:cBhvr>
                                            <p:cTn id="67" dur="300"/>
                                            <p:tgtEl>
                                              <p:spTgt spid="40987"/>
                                            </p:tgtEl>
                                          </p:cBhvr>
                                        </p:animEffect>
                                      </p:childTnLst>
                                    </p:cTn>
                                  </p:par>
                                  <p:par>
                                    <p:cTn id="68" presetID="6" presetClass="emph" presetSubtype="0" autoRev="1" fill="hold" grpId="1" nodeType="withEffect">
                                      <p:stCondLst>
                                        <p:cond delay="1500"/>
                                      </p:stCondLst>
                                      <p:childTnLst>
                                        <p:animScale>
                                          <p:cBhvr>
                                            <p:cTn id="69" dur="150" fill="hold"/>
                                            <p:tgtEl>
                                              <p:spTgt spid="40987"/>
                                            </p:tgtEl>
                                          </p:cBhvr>
                                          <p:by x="110000" y="110000"/>
                                        </p:animScale>
                                      </p:childTnLst>
                                    </p:cTn>
                                  </p:par>
                                  <p:par>
                                    <p:cTn id="70" presetID="53" presetClass="entr" presetSubtype="16" fill="hold" grpId="0" nodeType="withEffect">
                                      <p:stCondLst>
                                        <p:cond delay="1300"/>
                                      </p:stCondLst>
                                      <p:childTnLst>
                                        <p:set>
                                          <p:cBhvr>
                                            <p:cTn id="71" dur="1" fill="hold">
                                              <p:stCondLst>
                                                <p:cond delay="0"/>
                                              </p:stCondLst>
                                            </p:cTn>
                                            <p:tgtEl>
                                              <p:spTgt spid="40989"/>
                                            </p:tgtEl>
                                            <p:attrNameLst>
                                              <p:attrName>style.visibility</p:attrName>
                                            </p:attrNameLst>
                                          </p:cBhvr>
                                          <p:to>
                                            <p:strVal val="visible"/>
                                          </p:to>
                                        </p:set>
                                        <p:anim calcmode="lin" valueType="num">
                                          <p:cBhvr>
                                            <p:cTn id="72" dur="300" fill="hold"/>
                                            <p:tgtEl>
                                              <p:spTgt spid="40989"/>
                                            </p:tgtEl>
                                            <p:attrNameLst>
                                              <p:attrName>ppt_w</p:attrName>
                                            </p:attrNameLst>
                                          </p:cBhvr>
                                          <p:tavLst>
                                            <p:tav tm="0">
                                              <p:val>
                                                <p:fltVal val="0"/>
                                              </p:val>
                                            </p:tav>
                                            <p:tav tm="100000">
                                              <p:val>
                                                <p:strVal val="#ppt_w"/>
                                              </p:val>
                                            </p:tav>
                                          </p:tavLst>
                                        </p:anim>
                                        <p:anim calcmode="lin" valueType="num">
                                          <p:cBhvr>
                                            <p:cTn id="73" dur="300" fill="hold"/>
                                            <p:tgtEl>
                                              <p:spTgt spid="40989"/>
                                            </p:tgtEl>
                                            <p:attrNameLst>
                                              <p:attrName>ppt_h</p:attrName>
                                            </p:attrNameLst>
                                          </p:cBhvr>
                                          <p:tavLst>
                                            <p:tav tm="0">
                                              <p:val>
                                                <p:fltVal val="0"/>
                                              </p:val>
                                            </p:tav>
                                            <p:tav tm="100000">
                                              <p:val>
                                                <p:strVal val="#ppt_h"/>
                                              </p:val>
                                            </p:tav>
                                          </p:tavLst>
                                        </p:anim>
                                        <p:animEffect transition="in" filter="fade">
                                          <p:cBhvr>
                                            <p:cTn id="74" dur="300"/>
                                            <p:tgtEl>
                                              <p:spTgt spid="40989"/>
                                            </p:tgtEl>
                                          </p:cBhvr>
                                        </p:animEffect>
                                      </p:childTnLst>
                                    </p:cTn>
                                  </p:par>
                                  <p:par>
                                    <p:cTn id="75" presetID="6" presetClass="emph" presetSubtype="0" autoRev="1" fill="hold" grpId="1" nodeType="withEffect">
                                      <p:stCondLst>
                                        <p:cond delay="1600"/>
                                      </p:stCondLst>
                                      <p:childTnLst>
                                        <p:animScale>
                                          <p:cBhvr>
                                            <p:cTn id="76" dur="150" fill="hold"/>
                                            <p:tgtEl>
                                              <p:spTgt spid="40989"/>
                                            </p:tgtEl>
                                          </p:cBhvr>
                                          <p:by x="110000" y="110000"/>
                                        </p:animScale>
                                      </p:childTnLst>
                                    </p:cTn>
                                  </p:par>
                                  <p:par>
                                    <p:cTn id="77" presetID="2" presetClass="entr" presetSubtype="4" fill="hold" grpId="0" nodeType="withEffect">
                                      <p:stCondLst>
                                        <p:cond delay="1600"/>
                                      </p:stCondLst>
                                      <p:childTnLst>
                                        <p:set>
                                          <p:cBhvr>
                                            <p:cTn id="78" dur="1" fill="hold">
                                              <p:stCondLst>
                                                <p:cond delay="0"/>
                                              </p:stCondLst>
                                            </p:cTn>
                                            <p:tgtEl>
                                              <p:spTgt spid="40995"/>
                                            </p:tgtEl>
                                            <p:attrNameLst>
                                              <p:attrName>style.visibility</p:attrName>
                                            </p:attrNameLst>
                                          </p:cBhvr>
                                          <p:to>
                                            <p:strVal val="visible"/>
                                          </p:to>
                                        </p:set>
                                        <p:anim calcmode="lin" valueType="num">
                                          <p:cBhvr additive="base">
                                            <p:cTn id="79" dur="500" fill="hold"/>
                                            <p:tgtEl>
                                              <p:spTgt spid="40995"/>
                                            </p:tgtEl>
                                            <p:attrNameLst>
                                              <p:attrName>ppt_x</p:attrName>
                                            </p:attrNameLst>
                                          </p:cBhvr>
                                          <p:tavLst>
                                            <p:tav tm="0">
                                              <p:val>
                                                <p:strVal val="#ppt_x"/>
                                              </p:val>
                                            </p:tav>
                                            <p:tav tm="100000">
                                              <p:val>
                                                <p:strVal val="#ppt_x"/>
                                              </p:val>
                                            </p:tav>
                                          </p:tavLst>
                                        </p:anim>
                                        <p:anim calcmode="lin" valueType="num">
                                          <p:cBhvr additive="base">
                                            <p:cTn id="80" dur="500" fill="hold"/>
                                            <p:tgtEl>
                                              <p:spTgt spid="40995"/>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1700"/>
                                      </p:stCondLst>
                                      <p:childTnLst>
                                        <p:set>
                                          <p:cBhvr>
                                            <p:cTn id="82" dur="1" fill="hold">
                                              <p:stCondLst>
                                                <p:cond delay="0"/>
                                              </p:stCondLst>
                                            </p:cTn>
                                            <p:tgtEl>
                                              <p:spTgt spid="40998"/>
                                            </p:tgtEl>
                                            <p:attrNameLst>
                                              <p:attrName>style.visibility</p:attrName>
                                            </p:attrNameLst>
                                          </p:cBhvr>
                                          <p:to>
                                            <p:strVal val="visible"/>
                                          </p:to>
                                        </p:set>
                                        <p:anim calcmode="lin" valueType="num">
                                          <p:cBhvr additive="base">
                                            <p:cTn id="83" dur="500" fill="hold"/>
                                            <p:tgtEl>
                                              <p:spTgt spid="40998"/>
                                            </p:tgtEl>
                                            <p:attrNameLst>
                                              <p:attrName>ppt_x</p:attrName>
                                            </p:attrNameLst>
                                          </p:cBhvr>
                                          <p:tavLst>
                                            <p:tav tm="0">
                                              <p:val>
                                                <p:strVal val="#ppt_x"/>
                                              </p:val>
                                            </p:tav>
                                            <p:tav tm="100000">
                                              <p:val>
                                                <p:strVal val="#ppt_x"/>
                                              </p:val>
                                            </p:tav>
                                          </p:tavLst>
                                        </p:anim>
                                        <p:anim calcmode="lin" valueType="num">
                                          <p:cBhvr additive="base">
                                            <p:cTn id="84" dur="500" fill="hold"/>
                                            <p:tgtEl>
                                              <p:spTgt spid="40998"/>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1800"/>
                                      </p:stCondLst>
                                      <p:childTnLst>
                                        <p:set>
                                          <p:cBhvr>
                                            <p:cTn id="86" dur="1" fill="hold">
                                              <p:stCondLst>
                                                <p:cond delay="0"/>
                                              </p:stCondLst>
                                            </p:cTn>
                                            <p:tgtEl>
                                              <p:spTgt spid="41003"/>
                                            </p:tgtEl>
                                            <p:attrNameLst>
                                              <p:attrName>style.visibility</p:attrName>
                                            </p:attrNameLst>
                                          </p:cBhvr>
                                          <p:to>
                                            <p:strVal val="visible"/>
                                          </p:to>
                                        </p:set>
                                        <p:anim calcmode="lin" valueType="num">
                                          <p:cBhvr additive="base">
                                            <p:cTn id="87" dur="500" fill="hold"/>
                                            <p:tgtEl>
                                              <p:spTgt spid="41003"/>
                                            </p:tgtEl>
                                            <p:attrNameLst>
                                              <p:attrName>ppt_x</p:attrName>
                                            </p:attrNameLst>
                                          </p:cBhvr>
                                          <p:tavLst>
                                            <p:tav tm="0">
                                              <p:val>
                                                <p:strVal val="#ppt_x"/>
                                              </p:val>
                                            </p:tav>
                                            <p:tav tm="100000">
                                              <p:val>
                                                <p:strVal val="#ppt_x"/>
                                              </p:val>
                                            </p:tav>
                                          </p:tavLst>
                                        </p:anim>
                                        <p:anim calcmode="lin" valueType="num">
                                          <p:cBhvr additive="base">
                                            <p:cTn id="88" dur="500" fill="hold"/>
                                            <p:tgtEl>
                                              <p:spTgt spid="41003"/>
                                            </p:tgtEl>
                                            <p:attrNameLst>
                                              <p:attrName>ppt_y</p:attrName>
                                            </p:attrNameLst>
                                          </p:cBhvr>
                                          <p:tavLst>
                                            <p:tav tm="0">
                                              <p:val>
                                                <p:strVal val="1+#ppt_h/2"/>
                                              </p:val>
                                            </p:tav>
                                            <p:tav tm="100000">
                                              <p:val>
                                                <p:strVal val="#ppt_y"/>
                                              </p:val>
                                            </p:tav>
                                          </p:tavLst>
                                        </p:anim>
                                      </p:childTnLst>
                                    </p:cTn>
                                  </p:par>
                                  <p:par>
                                    <p:cTn id="89" presetID="22" presetClass="entr" presetSubtype="4" fill="hold" grpId="0" nodeType="withEffect">
                                      <p:stCondLst>
                                        <p:cond delay="1800"/>
                                      </p:stCondLst>
                                      <p:childTnLst>
                                        <p:set>
                                          <p:cBhvr>
                                            <p:cTn id="90" dur="1" fill="hold">
                                              <p:stCondLst>
                                                <p:cond delay="0"/>
                                              </p:stCondLst>
                                            </p:cTn>
                                            <p:tgtEl>
                                              <p:spTgt spid="40988"/>
                                            </p:tgtEl>
                                            <p:attrNameLst>
                                              <p:attrName>style.visibility</p:attrName>
                                            </p:attrNameLst>
                                          </p:cBhvr>
                                          <p:to>
                                            <p:strVal val="visible"/>
                                          </p:to>
                                        </p:set>
                                        <p:animEffect transition="in" filter="wipe(down)">
                                          <p:cBhvr>
                                            <p:cTn id="91" dur="750"/>
                                            <p:tgtEl>
                                              <p:spTgt spid="40988"/>
                                            </p:tgtEl>
                                          </p:cBhvr>
                                        </p:animEffect>
                                      </p:childTnLst>
                                    </p:cTn>
                                  </p:par>
                                  <p:par>
                                    <p:cTn id="92" presetID="53" presetClass="entr" presetSubtype="16" fill="hold" grpId="0" nodeType="withEffect">
                                      <p:stCondLst>
                                        <p:cond delay="1800"/>
                                      </p:stCondLst>
                                      <p:childTnLst>
                                        <p:set>
                                          <p:cBhvr>
                                            <p:cTn id="93" dur="1" fill="hold">
                                              <p:stCondLst>
                                                <p:cond delay="0"/>
                                              </p:stCondLst>
                                            </p:cTn>
                                            <p:tgtEl>
                                              <p:spTgt spid="40990"/>
                                            </p:tgtEl>
                                            <p:attrNameLst>
                                              <p:attrName>style.visibility</p:attrName>
                                            </p:attrNameLst>
                                          </p:cBhvr>
                                          <p:to>
                                            <p:strVal val="visible"/>
                                          </p:to>
                                        </p:set>
                                        <p:anim calcmode="lin" valueType="num">
                                          <p:cBhvr>
                                            <p:cTn id="94" dur="300" fill="hold"/>
                                            <p:tgtEl>
                                              <p:spTgt spid="40990"/>
                                            </p:tgtEl>
                                            <p:attrNameLst>
                                              <p:attrName>ppt_w</p:attrName>
                                            </p:attrNameLst>
                                          </p:cBhvr>
                                          <p:tavLst>
                                            <p:tav tm="0">
                                              <p:val>
                                                <p:fltVal val="0"/>
                                              </p:val>
                                            </p:tav>
                                            <p:tav tm="100000">
                                              <p:val>
                                                <p:strVal val="#ppt_w"/>
                                              </p:val>
                                            </p:tav>
                                          </p:tavLst>
                                        </p:anim>
                                        <p:anim calcmode="lin" valueType="num">
                                          <p:cBhvr>
                                            <p:cTn id="95" dur="300" fill="hold"/>
                                            <p:tgtEl>
                                              <p:spTgt spid="40990"/>
                                            </p:tgtEl>
                                            <p:attrNameLst>
                                              <p:attrName>ppt_h</p:attrName>
                                            </p:attrNameLst>
                                          </p:cBhvr>
                                          <p:tavLst>
                                            <p:tav tm="0">
                                              <p:val>
                                                <p:fltVal val="0"/>
                                              </p:val>
                                            </p:tav>
                                            <p:tav tm="100000">
                                              <p:val>
                                                <p:strVal val="#ppt_h"/>
                                              </p:val>
                                            </p:tav>
                                          </p:tavLst>
                                        </p:anim>
                                        <p:animEffect transition="in" filter="fade">
                                          <p:cBhvr>
                                            <p:cTn id="96" dur="300"/>
                                            <p:tgtEl>
                                              <p:spTgt spid="40990"/>
                                            </p:tgtEl>
                                          </p:cBhvr>
                                        </p:animEffect>
                                      </p:childTnLst>
                                    </p:cTn>
                                  </p:par>
                                  <p:par>
                                    <p:cTn id="97" presetID="6" presetClass="emph" presetSubtype="0" autoRev="1" fill="hold" grpId="1" nodeType="withEffect">
                                      <p:stCondLst>
                                        <p:cond delay="2100"/>
                                      </p:stCondLst>
                                      <p:childTnLst>
                                        <p:animScale>
                                          <p:cBhvr>
                                            <p:cTn id="98" dur="150" fill="hold"/>
                                            <p:tgtEl>
                                              <p:spTgt spid="40990"/>
                                            </p:tgtEl>
                                          </p:cBhvr>
                                          <p:by x="110000" y="110000"/>
                                        </p:animScale>
                                      </p:childTnLst>
                                    </p:cTn>
                                  </p:par>
                                  <p:par>
                                    <p:cTn id="99" presetID="53" presetClass="entr" presetSubtype="16" fill="hold" grpId="0" nodeType="withEffect">
                                      <p:stCondLst>
                                        <p:cond delay="1900"/>
                                      </p:stCondLst>
                                      <p:childTnLst>
                                        <p:set>
                                          <p:cBhvr>
                                            <p:cTn id="100" dur="1" fill="hold">
                                              <p:stCondLst>
                                                <p:cond delay="0"/>
                                              </p:stCondLst>
                                            </p:cTn>
                                            <p:tgtEl>
                                              <p:spTgt spid="40992"/>
                                            </p:tgtEl>
                                            <p:attrNameLst>
                                              <p:attrName>style.visibility</p:attrName>
                                            </p:attrNameLst>
                                          </p:cBhvr>
                                          <p:to>
                                            <p:strVal val="visible"/>
                                          </p:to>
                                        </p:set>
                                        <p:anim calcmode="lin" valueType="num">
                                          <p:cBhvr>
                                            <p:cTn id="101" dur="300" fill="hold"/>
                                            <p:tgtEl>
                                              <p:spTgt spid="40992"/>
                                            </p:tgtEl>
                                            <p:attrNameLst>
                                              <p:attrName>ppt_w</p:attrName>
                                            </p:attrNameLst>
                                          </p:cBhvr>
                                          <p:tavLst>
                                            <p:tav tm="0">
                                              <p:val>
                                                <p:fltVal val="0"/>
                                              </p:val>
                                            </p:tav>
                                            <p:tav tm="100000">
                                              <p:val>
                                                <p:strVal val="#ppt_w"/>
                                              </p:val>
                                            </p:tav>
                                          </p:tavLst>
                                        </p:anim>
                                        <p:anim calcmode="lin" valueType="num">
                                          <p:cBhvr>
                                            <p:cTn id="102" dur="300" fill="hold"/>
                                            <p:tgtEl>
                                              <p:spTgt spid="40992"/>
                                            </p:tgtEl>
                                            <p:attrNameLst>
                                              <p:attrName>ppt_h</p:attrName>
                                            </p:attrNameLst>
                                          </p:cBhvr>
                                          <p:tavLst>
                                            <p:tav tm="0">
                                              <p:val>
                                                <p:fltVal val="0"/>
                                              </p:val>
                                            </p:tav>
                                            <p:tav tm="100000">
                                              <p:val>
                                                <p:strVal val="#ppt_h"/>
                                              </p:val>
                                            </p:tav>
                                          </p:tavLst>
                                        </p:anim>
                                        <p:animEffect transition="in" filter="fade">
                                          <p:cBhvr>
                                            <p:cTn id="103" dur="300"/>
                                            <p:tgtEl>
                                              <p:spTgt spid="40992"/>
                                            </p:tgtEl>
                                          </p:cBhvr>
                                        </p:animEffect>
                                      </p:childTnLst>
                                    </p:cTn>
                                  </p:par>
                                  <p:par>
                                    <p:cTn id="104" presetID="6" presetClass="emph" presetSubtype="0" autoRev="1" fill="hold" grpId="1" nodeType="withEffect">
                                      <p:stCondLst>
                                        <p:cond delay="2200"/>
                                      </p:stCondLst>
                                      <p:childTnLst>
                                        <p:animScale>
                                          <p:cBhvr>
                                            <p:cTn id="105" dur="150" fill="hold"/>
                                            <p:tgtEl>
                                              <p:spTgt spid="40992"/>
                                            </p:tgtEl>
                                          </p:cBhvr>
                                          <p:by x="110000" y="110000"/>
                                        </p:animScale>
                                      </p:childTnLst>
                                    </p:cTn>
                                  </p:par>
                                  <p:par>
                                    <p:cTn id="106" presetID="2" presetClass="entr" presetSubtype="4" fill="hold" grpId="0" nodeType="withEffect">
                                      <p:stCondLst>
                                        <p:cond delay="2200"/>
                                      </p:stCondLst>
                                      <p:childTnLst>
                                        <p:set>
                                          <p:cBhvr>
                                            <p:cTn id="107" dur="1" fill="hold">
                                              <p:stCondLst>
                                                <p:cond delay="0"/>
                                              </p:stCondLst>
                                            </p:cTn>
                                            <p:tgtEl>
                                              <p:spTgt spid="40996"/>
                                            </p:tgtEl>
                                            <p:attrNameLst>
                                              <p:attrName>style.visibility</p:attrName>
                                            </p:attrNameLst>
                                          </p:cBhvr>
                                          <p:to>
                                            <p:strVal val="visible"/>
                                          </p:to>
                                        </p:set>
                                        <p:anim calcmode="lin" valueType="num">
                                          <p:cBhvr additive="base">
                                            <p:cTn id="108" dur="500" fill="hold"/>
                                            <p:tgtEl>
                                              <p:spTgt spid="40996"/>
                                            </p:tgtEl>
                                            <p:attrNameLst>
                                              <p:attrName>ppt_x</p:attrName>
                                            </p:attrNameLst>
                                          </p:cBhvr>
                                          <p:tavLst>
                                            <p:tav tm="0">
                                              <p:val>
                                                <p:strVal val="#ppt_x"/>
                                              </p:val>
                                            </p:tav>
                                            <p:tav tm="100000">
                                              <p:val>
                                                <p:strVal val="#ppt_x"/>
                                              </p:val>
                                            </p:tav>
                                          </p:tavLst>
                                        </p:anim>
                                        <p:anim calcmode="lin" valueType="num">
                                          <p:cBhvr additive="base">
                                            <p:cTn id="109" dur="500" fill="hold"/>
                                            <p:tgtEl>
                                              <p:spTgt spid="40996"/>
                                            </p:tgtEl>
                                            <p:attrNameLst>
                                              <p:attrName>ppt_y</p:attrName>
                                            </p:attrNameLst>
                                          </p:cBhvr>
                                          <p:tavLst>
                                            <p:tav tm="0">
                                              <p:val>
                                                <p:strVal val="1+#ppt_h/2"/>
                                              </p:val>
                                            </p:tav>
                                            <p:tav tm="100000">
                                              <p:val>
                                                <p:strVal val="#ppt_y"/>
                                              </p:val>
                                            </p:tav>
                                          </p:tavLst>
                                        </p:anim>
                                      </p:childTnLst>
                                    </p:cTn>
                                  </p:par>
                                  <p:par>
                                    <p:cTn id="110" presetID="2" presetClass="entr" presetSubtype="4" fill="hold" grpId="0" nodeType="withEffect">
                                      <p:stCondLst>
                                        <p:cond delay="2300"/>
                                      </p:stCondLst>
                                      <p:childTnLst>
                                        <p:set>
                                          <p:cBhvr>
                                            <p:cTn id="111" dur="1" fill="hold">
                                              <p:stCondLst>
                                                <p:cond delay="0"/>
                                              </p:stCondLst>
                                            </p:cTn>
                                            <p:tgtEl>
                                              <p:spTgt spid="40997"/>
                                            </p:tgtEl>
                                            <p:attrNameLst>
                                              <p:attrName>style.visibility</p:attrName>
                                            </p:attrNameLst>
                                          </p:cBhvr>
                                          <p:to>
                                            <p:strVal val="visible"/>
                                          </p:to>
                                        </p:set>
                                        <p:anim calcmode="lin" valueType="num">
                                          <p:cBhvr additive="base">
                                            <p:cTn id="112" dur="500" fill="hold"/>
                                            <p:tgtEl>
                                              <p:spTgt spid="40997"/>
                                            </p:tgtEl>
                                            <p:attrNameLst>
                                              <p:attrName>ppt_x</p:attrName>
                                            </p:attrNameLst>
                                          </p:cBhvr>
                                          <p:tavLst>
                                            <p:tav tm="0">
                                              <p:val>
                                                <p:strVal val="#ppt_x"/>
                                              </p:val>
                                            </p:tav>
                                            <p:tav tm="100000">
                                              <p:val>
                                                <p:strVal val="#ppt_x"/>
                                              </p:val>
                                            </p:tav>
                                          </p:tavLst>
                                        </p:anim>
                                        <p:anim calcmode="lin" valueType="num">
                                          <p:cBhvr additive="base">
                                            <p:cTn id="113" dur="500" fill="hold"/>
                                            <p:tgtEl>
                                              <p:spTgt spid="40997"/>
                                            </p:tgtEl>
                                            <p:attrNameLst>
                                              <p:attrName>ppt_y</p:attrName>
                                            </p:attrNameLst>
                                          </p:cBhvr>
                                          <p:tavLst>
                                            <p:tav tm="0">
                                              <p:val>
                                                <p:strVal val="1+#ppt_h/2"/>
                                              </p:val>
                                            </p:tav>
                                            <p:tav tm="100000">
                                              <p:val>
                                                <p:strVal val="#ppt_y"/>
                                              </p:val>
                                            </p:tav>
                                          </p:tavLst>
                                        </p:anim>
                                      </p:childTnLst>
                                    </p:cTn>
                                  </p:par>
                                  <p:par>
                                    <p:cTn id="114" presetID="2" presetClass="entr" presetSubtype="4" fill="hold" grpId="0" nodeType="withEffect">
                                      <p:stCondLst>
                                        <p:cond delay="2400"/>
                                      </p:stCondLst>
                                      <p:childTnLst>
                                        <p:set>
                                          <p:cBhvr>
                                            <p:cTn id="115" dur="1" fill="hold">
                                              <p:stCondLst>
                                                <p:cond delay="0"/>
                                              </p:stCondLst>
                                            </p:cTn>
                                            <p:tgtEl>
                                              <p:spTgt spid="41004"/>
                                            </p:tgtEl>
                                            <p:attrNameLst>
                                              <p:attrName>style.visibility</p:attrName>
                                            </p:attrNameLst>
                                          </p:cBhvr>
                                          <p:to>
                                            <p:strVal val="visible"/>
                                          </p:to>
                                        </p:set>
                                        <p:anim calcmode="lin" valueType="num">
                                          <p:cBhvr additive="base">
                                            <p:cTn id="116" dur="500" fill="hold"/>
                                            <p:tgtEl>
                                              <p:spTgt spid="41004"/>
                                            </p:tgtEl>
                                            <p:attrNameLst>
                                              <p:attrName>ppt_x</p:attrName>
                                            </p:attrNameLst>
                                          </p:cBhvr>
                                          <p:tavLst>
                                            <p:tav tm="0">
                                              <p:val>
                                                <p:strVal val="#ppt_x"/>
                                              </p:val>
                                            </p:tav>
                                            <p:tav tm="100000">
                                              <p:val>
                                                <p:strVal val="#ppt_x"/>
                                              </p:val>
                                            </p:tav>
                                          </p:tavLst>
                                        </p:anim>
                                        <p:anim calcmode="lin" valueType="num">
                                          <p:cBhvr additive="base">
                                            <p:cTn id="117" dur="500" fill="hold"/>
                                            <p:tgtEl>
                                              <p:spTgt spid="41004"/>
                                            </p:tgtEl>
                                            <p:attrNameLst>
                                              <p:attrName>ppt_y</p:attrName>
                                            </p:attrNameLst>
                                          </p:cBhvr>
                                          <p:tavLst>
                                            <p:tav tm="0">
                                              <p:val>
                                                <p:strVal val="1+#ppt_h/2"/>
                                              </p:val>
                                            </p:tav>
                                            <p:tav tm="100000">
                                              <p:val>
                                                <p:strVal val="#ppt_y"/>
                                              </p:val>
                                            </p:tav>
                                          </p:tavLst>
                                        </p:anim>
                                      </p:childTnLst>
                                    </p:cTn>
                                  </p:par>
                                  <p:par>
                                    <p:cTn id="118" presetID="22" presetClass="entr" presetSubtype="4" fill="hold" grpId="0" nodeType="withEffect">
                                      <p:stCondLst>
                                        <p:cond delay="2400"/>
                                      </p:stCondLst>
                                      <p:childTnLst>
                                        <p:set>
                                          <p:cBhvr>
                                            <p:cTn id="119" dur="1" fill="hold">
                                              <p:stCondLst>
                                                <p:cond delay="0"/>
                                              </p:stCondLst>
                                            </p:cTn>
                                            <p:tgtEl>
                                              <p:spTgt spid="40991"/>
                                            </p:tgtEl>
                                            <p:attrNameLst>
                                              <p:attrName>style.visibility</p:attrName>
                                            </p:attrNameLst>
                                          </p:cBhvr>
                                          <p:to>
                                            <p:strVal val="visible"/>
                                          </p:to>
                                        </p:set>
                                        <p:animEffect transition="in" filter="wipe(down)">
                                          <p:cBhvr>
                                            <p:cTn id="120" dur="750"/>
                                            <p:tgtEl>
                                              <p:spTgt spid="409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1" grpId="0" animBg="1"/>
          <p:bldP spid="40981" grpId="1" animBg="1"/>
          <p:bldP spid="40982" grpId="0" animBg="1"/>
          <p:bldP spid="40983" grpId="0" animBg="1"/>
          <p:bldP spid="40983" grpId="1" animBg="1"/>
          <p:bldP spid="40984" grpId="0" animBg="1"/>
          <p:bldP spid="40984" grpId="1" animBg="1"/>
          <p:bldP spid="40985" grpId="0" animBg="1"/>
          <p:bldP spid="40986" grpId="0" animBg="1"/>
          <p:bldP spid="40986" grpId="1" animBg="1"/>
          <p:bldP spid="40987" grpId="0" animBg="1"/>
          <p:bldP spid="40987" grpId="1" animBg="1"/>
          <p:bldP spid="40988" grpId="0" animBg="1"/>
          <p:bldP spid="40989" grpId="0" animBg="1"/>
          <p:bldP spid="40989" grpId="1" animBg="1"/>
          <p:bldP spid="40990" grpId="0" animBg="1"/>
          <p:bldP spid="40990" grpId="1" animBg="1"/>
          <p:bldP spid="40991" grpId="0" animBg="1"/>
          <p:bldP spid="40992" grpId="0" animBg="1"/>
          <p:bldP spid="40992" grpId="1" animBg="1"/>
          <p:bldP spid="40993" grpId="0"/>
          <p:bldP spid="40994" grpId="0"/>
          <p:bldP spid="40995" grpId="0"/>
          <p:bldP spid="40996" grpId="0"/>
          <p:bldP spid="40997" grpId="0"/>
          <p:bldP spid="40998" grpId="0"/>
          <p:bldP spid="40999" grpId="0"/>
          <p:bldP spid="41000" grpId="0"/>
          <p:bldP spid="41001" grpId="0"/>
          <p:bldP spid="41002" grpId="0"/>
          <p:bldP spid="41003" grpId="0"/>
          <p:bldP spid="41004" grpId="0"/>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1" name="Freeform 21"/>
          <p:cNvSpPr/>
          <p:nvPr/>
        </p:nvSpPr>
        <p:spPr bwMode="auto">
          <a:xfrm>
            <a:off x="3195638" y="1422400"/>
            <a:ext cx="1679575" cy="1682750"/>
          </a:xfrm>
          <a:custGeom>
            <a:avLst/>
            <a:gdLst>
              <a:gd name="T0" fmla="*/ 0 w 878"/>
              <a:gd name="T1" fmla="*/ 557 h 879"/>
              <a:gd name="T2" fmla="*/ 0 w 878"/>
              <a:gd name="T3" fmla="*/ 879 h 879"/>
              <a:gd name="T4" fmla="*/ 878 w 878"/>
              <a:gd name="T5" fmla="*/ 0 h 879"/>
              <a:gd name="T6" fmla="*/ 557 w 878"/>
              <a:gd name="T7" fmla="*/ 0 h 879"/>
              <a:gd name="T8" fmla="*/ 0 w 878"/>
              <a:gd name="T9" fmla="*/ 557 h 879"/>
            </a:gdLst>
            <a:ahLst/>
            <a:cxnLst>
              <a:cxn ang="0">
                <a:pos x="T0" y="T1"/>
              </a:cxn>
              <a:cxn ang="0">
                <a:pos x="T2" y="T3"/>
              </a:cxn>
              <a:cxn ang="0">
                <a:pos x="T4" y="T5"/>
              </a:cxn>
              <a:cxn ang="0">
                <a:pos x="T6" y="T7"/>
              </a:cxn>
              <a:cxn ang="0">
                <a:pos x="T8" y="T9"/>
              </a:cxn>
            </a:cxnLst>
            <a:rect l="0" t="0" r="r" b="b"/>
            <a:pathLst>
              <a:path w="878" h="879">
                <a:moveTo>
                  <a:pt x="0" y="557"/>
                </a:moveTo>
                <a:cubicBezTo>
                  <a:pt x="0" y="879"/>
                  <a:pt x="0" y="879"/>
                  <a:pt x="0" y="879"/>
                </a:cubicBezTo>
                <a:cubicBezTo>
                  <a:pt x="485" y="879"/>
                  <a:pt x="878" y="486"/>
                  <a:pt x="878" y="0"/>
                </a:cubicBezTo>
                <a:cubicBezTo>
                  <a:pt x="557" y="0"/>
                  <a:pt x="557" y="0"/>
                  <a:pt x="557" y="0"/>
                </a:cubicBezTo>
                <a:cubicBezTo>
                  <a:pt x="557" y="308"/>
                  <a:pt x="307" y="557"/>
                  <a:pt x="0" y="557"/>
                </a:cubicBezTo>
                <a:close/>
              </a:path>
            </a:pathLst>
          </a:custGeom>
          <a:solidFill>
            <a:srgbClr val="2EA6EB"/>
          </a:solidFill>
          <a:ln>
            <a:noFill/>
          </a:ln>
          <a:effectLst>
            <a:outerShdw blurRad="63500" dist="1905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30742" name="Freeform 22"/>
          <p:cNvSpPr/>
          <p:nvPr/>
        </p:nvSpPr>
        <p:spPr bwMode="auto">
          <a:xfrm>
            <a:off x="3195638" y="2490788"/>
            <a:ext cx="1679575" cy="1679575"/>
          </a:xfrm>
          <a:custGeom>
            <a:avLst/>
            <a:gdLst>
              <a:gd name="T0" fmla="*/ 557 w 878"/>
              <a:gd name="T1" fmla="*/ 878 h 878"/>
              <a:gd name="T2" fmla="*/ 878 w 878"/>
              <a:gd name="T3" fmla="*/ 878 h 878"/>
              <a:gd name="T4" fmla="*/ 0 w 878"/>
              <a:gd name="T5" fmla="*/ 0 h 878"/>
              <a:gd name="T6" fmla="*/ 0 w 878"/>
              <a:gd name="T7" fmla="*/ 321 h 878"/>
              <a:gd name="T8" fmla="*/ 557 w 878"/>
              <a:gd name="T9" fmla="*/ 878 h 878"/>
            </a:gdLst>
            <a:ahLst/>
            <a:cxnLst>
              <a:cxn ang="0">
                <a:pos x="T0" y="T1"/>
              </a:cxn>
              <a:cxn ang="0">
                <a:pos x="T2" y="T3"/>
              </a:cxn>
              <a:cxn ang="0">
                <a:pos x="T4" y="T5"/>
              </a:cxn>
              <a:cxn ang="0">
                <a:pos x="T6" y="T7"/>
              </a:cxn>
              <a:cxn ang="0">
                <a:pos x="T8" y="T9"/>
              </a:cxn>
            </a:cxnLst>
            <a:rect l="0" t="0" r="r" b="b"/>
            <a:pathLst>
              <a:path w="878" h="878">
                <a:moveTo>
                  <a:pt x="557" y="878"/>
                </a:moveTo>
                <a:cubicBezTo>
                  <a:pt x="878" y="878"/>
                  <a:pt x="878" y="878"/>
                  <a:pt x="878" y="878"/>
                </a:cubicBezTo>
                <a:cubicBezTo>
                  <a:pt x="878" y="393"/>
                  <a:pt x="485" y="0"/>
                  <a:pt x="0" y="0"/>
                </a:cubicBezTo>
                <a:cubicBezTo>
                  <a:pt x="0" y="321"/>
                  <a:pt x="0" y="321"/>
                  <a:pt x="0" y="321"/>
                </a:cubicBezTo>
                <a:cubicBezTo>
                  <a:pt x="307" y="321"/>
                  <a:pt x="557" y="571"/>
                  <a:pt x="557" y="878"/>
                </a:cubicBezTo>
                <a:close/>
              </a:path>
            </a:pathLst>
          </a:custGeom>
          <a:solidFill>
            <a:schemeClr val="accent2"/>
          </a:solidFill>
          <a:ln>
            <a:noFill/>
          </a:ln>
          <a:effectLst>
            <a:outerShdw blurRad="63500" dist="190500" dir="5400000" algn="ctr" rotWithShape="0">
              <a:srgbClr val="000000">
                <a:alpha val="43137"/>
              </a:srgbClr>
            </a:outerShdw>
          </a:effectLst>
        </p:spPr>
        <p:txBody>
          <a:bodyPr/>
          <a:lstStyle/>
          <a:p>
            <a:endParaRPr lang="zh-CN" altLang="en-US">
              <a:solidFill>
                <a:schemeClr val="tx1">
                  <a:lumMod val="75000"/>
                  <a:lumOff val="25000"/>
                </a:schemeClr>
              </a:solidFill>
              <a:cs typeface="+mn-ea"/>
              <a:sym typeface="+mn-lt"/>
            </a:endParaRPr>
          </a:p>
        </p:txBody>
      </p:sp>
      <p:sp>
        <p:nvSpPr>
          <p:cNvPr id="30743" name="Freeform 23"/>
          <p:cNvSpPr/>
          <p:nvPr/>
        </p:nvSpPr>
        <p:spPr bwMode="auto">
          <a:xfrm>
            <a:off x="4260850" y="1422400"/>
            <a:ext cx="1679575" cy="1682750"/>
          </a:xfrm>
          <a:custGeom>
            <a:avLst/>
            <a:gdLst>
              <a:gd name="T0" fmla="*/ 321 w 878"/>
              <a:gd name="T1" fmla="*/ 0 h 879"/>
              <a:gd name="T2" fmla="*/ 0 w 878"/>
              <a:gd name="T3" fmla="*/ 0 h 879"/>
              <a:gd name="T4" fmla="*/ 878 w 878"/>
              <a:gd name="T5" fmla="*/ 879 h 879"/>
              <a:gd name="T6" fmla="*/ 878 w 878"/>
              <a:gd name="T7" fmla="*/ 557 h 879"/>
              <a:gd name="T8" fmla="*/ 321 w 878"/>
              <a:gd name="T9" fmla="*/ 0 h 879"/>
            </a:gdLst>
            <a:ahLst/>
            <a:cxnLst>
              <a:cxn ang="0">
                <a:pos x="T0" y="T1"/>
              </a:cxn>
              <a:cxn ang="0">
                <a:pos x="T2" y="T3"/>
              </a:cxn>
              <a:cxn ang="0">
                <a:pos x="T4" y="T5"/>
              </a:cxn>
              <a:cxn ang="0">
                <a:pos x="T6" y="T7"/>
              </a:cxn>
              <a:cxn ang="0">
                <a:pos x="T8" y="T9"/>
              </a:cxn>
            </a:cxnLst>
            <a:rect l="0" t="0" r="r" b="b"/>
            <a:pathLst>
              <a:path w="878" h="879">
                <a:moveTo>
                  <a:pt x="321" y="0"/>
                </a:moveTo>
                <a:cubicBezTo>
                  <a:pt x="0" y="0"/>
                  <a:pt x="0" y="0"/>
                  <a:pt x="0" y="0"/>
                </a:cubicBezTo>
                <a:cubicBezTo>
                  <a:pt x="0" y="486"/>
                  <a:pt x="393" y="879"/>
                  <a:pt x="878" y="879"/>
                </a:cubicBezTo>
                <a:cubicBezTo>
                  <a:pt x="878" y="557"/>
                  <a:pt x="878" y="557"/>
                  <a:pt x="878" y="557"/>
                </a:cubicBezTo>
                <a:cubicBezTo>
                  <a:pt x="571" y="557"/>
                  <a:pt x="321" y="308"/>
                  <a:pt x="321" y="0"/>
                </a:cubicBezTo>
                <a:close/>
              </a:path>
            </a:pathLst>
          </a:custGeom>
          <a:solidFill>
            <a:schemeClr val="accent2"/>
          </a:solidFill>
          <a:ln>
            <a:noFill/>
          </a:ln>
          <a:effectLst>
            <a:outerShdw blurRad="63500" dist="190500" dir="5400000" algn="ctr" rotWithShape="0">
              <a:srgbClr val="000000">
                <a:alpha val="43137"/>
              </a:srgbClr>
            </a:outerShdw>
          </a:effectLst>
        </p:spPr>
        <p:txBody>
          <a:bodyPr/>
          <a:lstStyle/>
          <a:p>
            <a:endParaRPr lang="zh-CN" altLang="en-US">
              <a:solidFill>
                <a:schemeClr val="tx1">
                  <a:lumMod val="75000"/>
                  <a:lumOff val="25000"/>
                </a:schemeClr>
              </a:solidFill>
              <a:cs typeface="+mn-ea"/>
              <a:sym typeface="+mn-lt"/>
            </a:endParaRPr>
          </a:p>
        </p:txBody>
      </p:sp>
      <p:sp>
        <p:nvSpPr>
          <p:cNvPr id="30744" name="Freeform 24"/>
          <p:cNvSpPr/>
          <p:nvPr/>
        </p:nvSpPr>
        <p:spPr bwMode="auto">
          <a:xfrm>
            <a:off x="4260850" y="2490788"/>
            <a:ext cx="1679575" cy="1679575"/>
          </a:xfrm>
          <a:custGeom>
            <a:avLst/>
            <a:gdLst>
              <a:gd name="T0" fmla="*/ 878 w 878"/>
              <a:gd name="T1" fmla="*/ 321 h 878"/>
              <a:gd name="T2" fmla="*/ 878 w 878"/>
              <a:gd name="T3" fmla="*/ 0 h 878"/>
              <a:gd name="T4" fmla="*/ 0 w 878"/>
              <a:gd name="T5" fmla="*/ 878 h 878"/>
              <a:gd name="T6" fmla="*/ 321 w 878"/>
              <a:gd name="T7" fmla="*/ 878 h 878"/>
              <a:gd name="T8" fmla="*/ 878 w 878"/>
              <a:gd name="T9" fmla="*/ 321 h 878"/>
            </a:gdLst>
            <a:ahLst/>
            <a:cxnLst>
              <a:cxn ang="0">
                <a:pos x="T0" y="T1"/>
              </a:cxn>
              <a:cxn ang="0">
                <a:pos x="T2" y="T3"/>
              </a:cxn>
              <a:cxn ang="0">
                <a:pos x="T4" y="T5"/>
              </a:cxn>
              <a:cxn ang="0">
                <a:pos x="T6" y="T7"/>
              </a:cxn>
              <a:cxn ang="0">
                <a:pos x="T8" y="T9"/>
              </a:cxn>
            </a:cxnLst>
            <a:rect l="0" t="0" r="r" b="b"/>
            <a:pathLst>
              <a:path w="878" h="878">
                <a:moveTo>
                  <a:pt x="878" y="321"/>
                </a:moveTo>
                <a:cubicBezTo>
                  <a:pt x="878" y="0"/>
                  <a:pt x="878" y="0"/>
                  <a:pt x="878" y="0"/>
                </a:cubicBezTo>
                <a:cubicBezTo>
                  <a:pt x="393" y="0"/>
                  <a:pt x="0" y="393"/>
                  <a:pt x="0" y="878"/>
                </a:cubicBezTo>
                <a:cubicBezTo>
                  <a:pt x="321" y="878"/>
                  <a:pt x="321" y="878"/>
                  <a:pt x="321" y="878"/>
                </a:cubicBezTo>
                <a:cubicBezTo>
                  <a:pt x="321" y="571"/>
                  <a:pt x="571" y="321"/>
                  <a:pt x="878" y="321"/>
                </a:cubicBezTo>
                <a:close/>
              </a:path>
            </a:pathLst>
          </a:custGeom>
          <a:solidFill>
            <a:srgbClr val="2EA6EB"/>
          </a:solidFill>
          <a:ln>
            <a:noFill/>
          </a:ln>
          <a:effectLst>
            <a:outerShdw blurRad="63500" dist="1905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30745" name="Freeform 25"/>
          <p:cNvSpPr>
            <a:spLocks noEditPoints="1"/>
          </p:cNvSpPr>
          <p:nvPr/>
        </p:nvSpPr>
        <p:spPr bwMode="auto">
          <a:xfrm>
            <a:off x="5494338" y="2713038"/>
            <a:ext cx="282575" cy="227012"/>
          </a:xfrm>
          <a:custGeom>
            <a:avLst/>
            <a:gdLst>
              <a:gd name="T0" fmla="*/ 127 w 147"/>
              <a:gd name="T1" fmla="*/ 45 h 119"/>
              <a:gd name="T2" fmla="*/ 116 w 147"/>
              <a:gd name="T3" fmla="*/ 45 h 119"/>
              <a:gd name="T4" fmla="*/ 35 w 147"/>
              <a:gd name="T5" fmla="*/ 18 h 119"/>
              <a:gd name="T6" fmla="*/ 17 w 147"/>
              <a:gd name="T7" fmla="*/ 18 h 119"/>
              <a:gd name="T8" fmla="*/ 34 w 147"/>
              <a:gd name="T9" fmla="*/ 21 h 119"/>
              <a:gd name="T10" fmla="*/ 10 w 147"/>
              <a:gd name="T11" fmla="*/ 21 h 119"/>
              <a:gd name="T12" fmla="*/ 10 w 147"/>
              <a:gd name="T13" fmla="*/ 15 h 119"/>
              <a:gd name="T14" fmla="*/ 13 w 147"/>
              <a:gd name="T15" fmla="*/ 11 h 119"/>
              <a:gd name="T16" fmla="*/ 40 w 147"/>
              <a:gd name="T17" fmla="*/ 4 h 119"/>
              <a:gd name="T18" fmla="*/ 101 w 147"/>
              <a:gd name="T19" fmla="*/ 0 h 119"/>
              <a:gd name="T20" fmla="*/ 113 w 147"/>
              <a:gd name="T21" fmla="*/ 21 h 119"/>
              <a:gd name="T22" fmla="*/ 147 w 147"/>
              <a:gd name="T23" fmla="*/ 26 h 119"/>
              <a:gd name="T24" fmla="*/ 147 w 147"/>
              <a:gd name="T25" fmla="*/ 113 h 119"/>
              <a:gd name="T26" fmla="*/ 141 w 147"/>
              <a:gd name="T27" fmla="*/ 119 h 119"/>
              <a:gd name="T28" fmla="*/ 0 w 147"/>
              <a:gd name="T29" fmla="*/ 113 h 119"/>
              <a:gd name="T30" fmla="*/ 0 w 147"/>
              <a:gd name="T31" fmla="*/ 26 h 119"/>
              <a:gd name="T32" fmla="*/ 6 w 147"/>
              <a:gd name="T33" fmla="*/ 21 h 119"/>
              <a:gd name="T34" fmla="*/ 73 w 147"/>
              <a:gd name="T35" fmla="*/ 43 h 119"/>
              <a:gd name="T36" fmla="*/ 87 w 147"/>
              <a:gd name="T37" fmla="*/ 49 h 119"/>
              <a:gd name="T38" fmla="*/ 73 w 147"/>
              <a:gd name="T39" fmla="*/ 81 h 119"/>
              <a:gd name="T40" fmla="*/ 73 w 147"/>
              <a:gd name="T41" fmla="*/ 43 h 119"/>
              <a:gd name="T42" fmla="*/ 82 w 147"/>
              <a:gd name="T43" fmla="*/ 54 h 119"/>
              <a:gd name="T44" fmla="*/ 61 w 147"/>
              <a:gd name="T45" fmla="*/ 62 h 119"/>
              <a:gd name="T46" fmla="*/ 86 w 147"/>
              <a:gd name="T47" fmla="*/ 62 h 119"/>
              <a:gd name="T48" fmla="*/ 82 w 147"/>
              <a:gd name="T49" fmla="*/ 54 h 119"/>
              <a:gd name="T50" fmla="*/ 38 w 147"/>
              <a:gd name="T51" fmla="*/ 32 h 119"/>
              <a:gd name="T52" fmla="*/ 11 w 147"/>
              <a:gd name="T53" fmla="*/ 108 h 119"/>
              <a:gd name="T54" fmla="*/ 136 w 147"/>
              <a:gd name="T55" fmla="*/ 32 h 119"/>
              <a:gd name="T56" fmla="*/ 109 w 147"/>
              <a:gd name="T57" fmla="*/ 32 h 119"/>
              <a:gd name="T58" fmla="*/ 97 w 147"/>
              <a:gd name="T59" fmla="*/ 12 h 119"/>
              <a:gd name="T60" fmla="*/ 44 w 147"/>
              <a:gd name="T61" fmla="*/ 28 h 119"/>
              <a:gd name="T62" fmla="*/ 73 w 147"/>
              <a:gd name="T63" fmla="*/ 23 h 119"/>
              <a:gd name="T64" fmla="*/ 112 w 147"/>
              <a:gd name="T65" fmla="*/ 62 h 119"/>
              <a:gd name="T66" fmla="*/ 34 w 147"/>
              <a:gd name="T67" fmla="*/ 62 h 119"/>
              <a:gd name="T68" fmla="*/ 73 w 147"/>
              <a:gd name="T69" fmla="*/ 35 h 119"/>
              <a:gd name="T70" fmla="*/ 46 w 147"/>
              <a:gd name="T71" fmla="*/ 62 h 119"/>
              <a:gd name="T72" fmla="*/ 101 w 147"/>
              <a:gd name="T73" fmla="*/ 62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7" h="119">
                <a:moveTo>
                  <a:pt x="122" y="40"/>
                </a:moveTo>
                <a:cubicBezTo>
                  <a:pt x="125" y="40"/>
                  <a:pt x="127" y="42"/>
                  <a:pt x="127" y="45"/>
                </a:cubicBezTo>
                <a:cubicBezTo>
                  <a:pt x="127" y="48"/>
                  <a:pt x="125" y="50"/>
                  <a:pt x="122" y="50"/>
                </a:cubicBezTo>
                <a:cubicBezTo>
                  <a:pt x="119" y="50"/>
                  <a:pt x="116" y="48"/>
                  <a:pt x="116" y="45"/>
                </a:cubicBezTo>
                <a:cubicBezTo>
                  <a:pt x="116" y="42"/>
                  <a:pt x="119" y="40"/>
                  <a:pt x="122" y="40"/>
                </a:cubicBezTo>
                <a:close/>
                <a:moveTo>
                  <a:pt x="35" y="18"/>
                </a:moveTo>
                <a:cubicBezTo>
                  <a:pt x="35" y="18"/>
                  <a:pt x="35" y="18"/>
                  <a:pt x="35" y="18"/>
                </a:cubicBezTo>
                <a:cubicBezTo>
                  <a:pt x="17" y="18"/>
                  <a:pt x="17" y="18"/>
                  <a:pt x="17" y="18"/>
                </a:cubicBezTo>
                <a:cubicBezTo>
                  <a:pt x="17" y="21"/>
                  <a:pt x="17" y="21"/>
                  <a:pt x="17" y="21"/>
                </a:cubicBezTo>
                <a:cubicBezTo>
                  <a:pt x="34" y="21"/>
                  <a:pt x="34" y="21"/>
                  <a:pt x="34" y="21"/>
                </a:cubicBezTo>
                <a:cubicBezTo>
                  <a:pt x="35" y="18"/>
                  <a:pt x="35" y="18"/>
                  <a:pt x="35" y="18"/>
                </a:cubicBezTo>
                <a:close/>
                <a:moveTo>
                  <a:pt x="10" y="21"/>
                </a:moveTo>
                <a:cubicBezTo>
                  <a:pt x="10" y="21"/>
                  <a:pt x="10" y="21"/>
                  <a:pt x="10" y="21"/>
                </a:cubicBezTo>
                <a:cubicBezTo>
                  <a:pt x="10" y="15"/>
                  <a:pt x="10" y="15"/>
                  <a:pt x="10" y="15"/>
                </a:cubicBezTo>
                <a:cubicBezTo>
                  <a:pt x="10" y="15"/>
                  <a:pt x="10" y="15"/>
                  <a:pt x="10" y="15"/>
                </a:cubicBezTo>
                <a:cubicBezTo>
                  <a:pt x="10" y="13"/>
                  <a:pt x="12" y="11"/>
                  <a:pt x="13" y="11"/>
                </a:cubicBezTo>
                <a:cubicBezTo>
                  <a:pt x="38" y="11"/>
                  <a:pt x="38" y="11"/>
                  <a:pt x="38" y="11"/>
                </a:cubicBezTo>
                <a:cubicBezTo>
                  <a:pt x="40" y="4"/>
                  <a:pt x="40" y="4"/>
                  <a:pt x="40" y="4"/>
                </a:cubicBezTo>
                <a:cubicBezTo>
                  <a:pt x="41" y="2"/>
                  <a:pt x="44" y="0"/>
                  <a:pt x="46" y="0"/>
                </a:cubicBezTo>
                <a:cubicBezTo>
                  <a:pt x="101" y="0"/>
                  <a:pt x="101" y="0"/>
                  <a:pt x="101" y="0"/>
                </a:cubicBezTo>
                <a:cubicBezTo>
                  <a:pt x="104" y="0"/>
                  <a:pt x="106" y="2"/>
                  <a:pt x="107" y="4"/>
                </a:cubicBezTo>
                <a:cubicBezTo>
                  <a:pt x="113" y="21"/>
                  <a:pt x="113" y="21"/>
                  <a:pt x="113" y="21"/>
                </a:cubicBezTo>
                <a:cubicBezTo>
                  <a:pt x="141" y="21"/>
                  <a:pt x="141" y="21"/>
                  <a:pt x="141" y="21"/>
                </a:cubicBezTo>
                <a:cubicBezTo>
                  <a:pt x="144" y="21"/>
                  <a:pt x="147" y="23"/>
                  <a:pt x="147" y="26"/>
                </a:cubicBezTo>
                <a:cubicBezTo>
                  <a:pt x="147" y="27"/>
                  <a:pt x="147" y="27"/>
                  <a:pt x="147" y="27"/>
                </a:cubicBezTo>
                <a:cubicBezTo>
                  <a:pt x="147" y="113"/>
                  <a:pt x="147" y="113"/>
                  <a:pt x="147" y="113"/>
                </a:cubicBezTo>
                <a:cubicBezTo>
                  <a:pt x="147" y="117"/>
                  <a:pt x="144" y="119"/>
                  <a:pt x="141" y="119"/>
                </a:cubicBezTo>
                <a:cubicBezTo>
                  <a:pt x="141" y="119"/>
                  <a:pt x="141" y="119"/>
                  <a:pt x="141" y="119"/>
                </a:cubicBezTo>
                <a:cubicBezTo>
                  <a:pt x="6" y="119"/>
                  <a:pt x="6" y="119"/>
                  <a:pt x="6" y="119"/>
                </a:cubicBezTo>
                <a:cubicBezTo>
                  <a:pt x="3" y="119"/>
                  <a:pt x="0" y="117"/>
                  <a:pt x="0" y="113"/>
                </a:cubicBezTo>
                <a:cubicBezTo>
                  <a:pt x="0" y="113"/>
                  <a:pt x="0" y="113"/>
                  <a:pt x="0" y="113"/>
                </a:cubicBezTo>
                <a:cubicBezTo>
                  <a:pt x="0" y="26"/>
                  <a:pt x="0" y="26"/>
                  <a:pt x="0" y="26"/>
                </a:cubicBezTo>
                <a:cubicBezTo>
                  <a:pt x="0" y="23"/>
                  <a:pt x="3" y="21"/>
                  <a:pt x="6" y="21"/>
                </a:cubicBezTo>
                <a:cubicBezTo>
                  <a:pt x="6" y="21"/>
                  <a:pt x="6" y="21"/>
                  <a:pt x="6" y="21"/>
                </a:cubicBezTo>
                <a:cubicBezTo>
                  <a:pt x="10" y="21"/>
                  <a:pt x="10" y="21"/>
                  <a:pt x="10" y="21"/>
                </a:cubicBezTo>
                <a:close/>
                <a:moveTo>
                  <a:pt x="73" y="43"/>
                </a:moveTo>
                <a:cubicBezTo>
                  <a:pt x="73" y="43"/>
                  <a:pt x="73" y="43"/>
                  <a:pt x="73" y="43"/>
                </a:cubicBezTo>
                <a:cubicBezTo>
                  <a:pt x="79" y="43"/>
                  <a:pt x="83" y="45"/>
                  <a:pt x="87" y="49"/>
                </a:cubicBezTo>
                <a:cubicBezTo>
                  <a:pt x="90" y="52"/>
                  <a:pt x="92" y="57"/>
                  <a:pt x="92" y="62"/>
                </a:cubicBezTo>
                <a:cubicBezTo>
                  <a:pt x="92" y="73"/>
                  <a:pt x="84" y="81"/>
                  <a:pt x="73" y="81"/>
                </a:cubicBezTo>
                <a:cubicBezTo>
                  <a:pt x="63" y="81"/>
                  <a:pt x="54" y="73"/>
                  <a:pt x="54" y="62"/>
                </a:cubicBezTo>
                <a:cubicBezTo>
                  <a:pt x="54" y="52"/>
                  <a:pt x="63" y="43"/>
                  <a:pt x="73" y="43"/>
                </a:cubicBezTo>
                <a:close/>
                <a:moveTo>
                  <a:pt x="82" y="54"/>
                </a:moveTo>
                <a:cubicBezTo>
                  <a:pt x="82" y="54"/>
                  <a:pt x="82" y="54"/>
                  <a:pt x="82" y="54"/>
                </a:cubicBezTo>
                <a:cubicBezTo>
                  <a:pt x="80" y="51"/>
                  <a:pt x="77" y="50"/>
                  <a:pt x="73" y="50"/>
                </a:cubicBezTo>
                <a:cubicBezTo>
                  <a:pt x="67" y="50"/>
                  <a:pt x="61" y="56"/>
                  <a:pt x="61" y="62"/>
                </a:cubicBezTo>
                <a:cubicBezTo>
                  <a:pt x="61" y="69"/>
                  <a:pt x="67" y="74"/>
                  <a:pt x="73" y="74"/>
                </a:cubicBezTo>
                <a:cubicBezTo>
                  <a:pt x="80" y="74"/>
                  <a:pt x="86" y="69"/>
                  <a:pt x="86" y="62"/>
                </a:cubicBezTo>
                <a:cubicBezTo>
                  <a:pt x="86" y="59"/>
                  <a:pt x="84" y="56"/>
                  <a:pt x="82" y="54"/>
                </a:cubicBezTo>
                <a:cubicBezTo>
                  <a:pt x="82" y="54"/>
                  <a:pt x="82" y="54"/>
                  <a:pt x="82" y="54"/>
                </a:cubicBezTo>
                <a:close/>
                <a:moveTo>
                  <a:pt x="38" y="32"/>
                </a:moveTo>
                <a:cubicBezTo>
                  <a:pt x="38" y="32"/>
                  <a:pt x="38" y="32"/>
                  <a:pt x="38" y="32"/>
                </a:cubicBezTo>
                <a:cubicBezTo>
                  <a:pt x="11" y="32"/>
                  <a:pt x="11" y="32"/>
                  <a:pt x="11" y="32"/>
                </a:cubicBezTo>
                <a:cubicBezTo>
                  <a:pt x="11" y="108"/>
                  <a:pt x="11" y="108"/>
                  <a:pt x="11" y="108"/>
                </a:cubicBezTo>
                <a:cubicBezTo>
                  <a:pt x="136" y="108"/>
                  <a:pt x="136" y="108"/>
                  <a:pt x="136" y="108"/>
                </a:cubicBezTo>
                <a:cubicBezTo>
                  <a:pt x="136" y="32"/>
                  <a:pt x="136" y="32"/>
                  <a:pt x="136" y="32"/>
                </a:cubicBezTo>
                <a:cubicBezTo>
                  <a:pt x="109" y="32"/>
                  <a:pt x="109" y="32"/>
                  <a:pt x="109" y="32"/>
                </a:cubicBezTo>
                <a:cubicBezTo>
                  <a:pt x="109" y="32"/>
                  <a:pt x="109" y="32"/>
                  <a:pt x="109" y="32"/>
                </a:cubicBezTo>
                <a:cubicBezTo>
                  <a:pt x="106" y="32"/>
                  <a:pt x="104" y="31"/>
                  <a:pt x="103" y="28"/>
                </a:cubicBezTo>
                <a:cubicBezTo>
                  <a:pt x="97" y="12"/>
                  <a:pt x="97" y="12"/>
                  <a:pt x="97" y="12"/>
                </a:cubicBezTo>
                <a:cubicBezTo>
                  <a:pt x="50" y="12"/>
                  <a:pt x="50" y="12"/>
                  <a:pt x="50" y="12"/>
                </a:cubicBezTo>
                <a:cubicBezTo>
                  <a:pt x="44" y="28"/>
                  <a:pt x="44" y="28"/>
                  <a:pt x="44" y="28"/>
                </a:cubicBezTo>
                <a:cubicBezTo>
                  <a:pt x="43" y="30"/>
                  <a:pt x="41" y="32"/>
                  <a:pt x="38" y="32"/>
                </a:cubicBezTo>
                <a:close/>
                <a:moveTo>
                  <a:pt x="73" y="23"/>
                </a:moveTo>
                <a:cubicBezTo>
                  <a:pt x="73" y="23"/>
                  <a:pt x="73" y="23"/>
                  <a:pt x="73" y="23"/>
                </a:cubicBezTo>
                <a:cubicBezTo>
                  <a:pt x="95" y="23"/>
                  <a:pt x="112" y="41"/>
                  <a:pt x="112" y="62"/>
                </a:cubicBezTo>
                <a:cubicBezTo>
                  <a:pt x="112" y="84"/>
                  <a:pt x="95" y="101"/>
                  <a:pt x="73" y="101"/>
                </a:cubicBezTo>
                <a:cubicBezTo>
                  <a:pt x="52" y="101"/>
                  <a:pt x="34" y="84"/>
                  <a:pt x="34" y="62"/>
                </a:cubicBezTo>
                <a:cubicBezTo>
                  <a:pt x="34" y="41"/>
                  <a:pt x="52" y="23"/>
                  <a:pt x="73" y="23"/>
                </a:cubicBezTo>
                <a:close/>
                <a:moveTo>
                  <a:pt x="73" y="35"/>
                </a:moveTo>
                <a:cubicBezTo>
                  <a:pt x="73" y="35"/>
                  <a:pt x="73" y="35"/>
                  <a:pt x="73" y="35"/>
                </a:cubicBezTo>
                <a:cubicBezTo>
                  <a:pt x="58" y="35"/>
                  <a:pt x="46" y="47"/>
                  <a:pt x="46" y="62"/>
                </a:cubicBezTo>
                <a:cubicBezTo>
                  <a:pt x="46" y="77"/>
                  <a:pt x="58" y="90"/>
                  <a:pt x="73" y="90"/>
                </a:cubicBezTo>
                <a:cubicBezTo>
                  <a:pt x="89" y="90"/>
                  <a:pt x="101" y="77"/>
                  <a:pt x="101" y="62"/>
                </a:cubicBezTo>
                <a:cubicBezTo>
                  <a:pt x="101" y="47"/>
                  <a:pt x="89" y="35"/>
                  <a:pt x="73" y="35"/>
                </a:cubicBezTo>
                <a:close/>
              </a:path>
            </a:pathLst>
          </a:custGeom>
          <a:solidFill>
            <a:srgbClr val="FFFFFF"/>
          </a:solidFill>
          <a:ln>
            <a:noFill/>
          </a:ln>
          <a:effectLst>
            <a:outerShdw blurRad="63500" dist="190500" dir="5400000" algn="ctr" rotWithShape="0">
              <a:srgbClr val="000000">
                <a:alpha val="43137"/>
              </a:srgbClr>
            </a:outerShdw>
          </a:effectLst>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75000"/>
                  <a:lumOff val="25000"/>
                </a:schemeClr>
              </a:solidFill>
              <a:cs typeface="+mn-ea"/>
              <a:sym typeface="+mn-lt"/>
            </a:endParaRPr>
          </a:p>
        </p:txBody>
      </p:sp>
      <p:sp>
        <p:nvSpPr>
          <p:cNvPr id="30746" name="Freeform 26"/>
          <p:cNvSpPr>
            <a:spLocks noEditPoints="1"/>
          </p:cNvSpPr>
          <p:nvPr/>
        </p:nvSpPr>
        <p:spPr bwMode="auto">
          <a:xfrm>
            <a:off x="3333750" y="2709863"/>
            <a:ext cx="279400" cy="233362"/>
          </a:xfrm>
          <a:custGeom>
            <a:avLst/>
            <a:gdLst>
              <a:gd name="T0" fmla="*/ 146 w 146"/>
              <a:gd name="T1" fmla="*/ 94 h 122"/>
              <a:gd name="T2" fmla="*/ 118 w 146"/>
              <a:gd name="T3" fmla="*/ 122 h 122"/>
              <a:gd name="T4" fmla="*/ 28 w 146"/>
              <a:gd name="T5" fmla="*/ 122 h 122"/>
              <a:gd name="T6" fmla="*/ 0 w 146"/>
              <a:gd name="T7" fmla="*/ 94 h 122"/>
              <a:gd name="T8" fmla="*/ 0 w 146"/>
              <a:gd name="T9" fmla="*/ 28 h 122"/>
              <a:gd name="T10" fmla="*/ 28 w 146"/>
              <a:gd name="T11" fmla="*/ 0 h 122"/>
              <a:gd name="T12" fmla="*/ 118 w 146"/>
              <a:gd name="T13" fmla="*/ 0 h 122"/>
              <a:gd name="T14" fmla="*/ 146 w 146"/>
              <a:gd name="T15" fmla="*/ 28 h 122"/>
              <a:gd name="T16" fmla="*/ 146 w 146"/>
              <a:gd name="T17" fmla="*/ 94 h 122"/>
              <a:gd name="T18" fmla="*/ 49 w 146"/>
              <a:gd name="T19" fmla="*/ 27 h 122"/>
              <a:gd name="T20" fmla="*/ 49 w 146"/>
              <a:gd name="T21" fmla="*/ 27 h 122"/>
              <a:gd name="T22" fmla="*/ 101 w 146"/>
              <a:gd name="T23" fmla="*/ 58 h 122"/>
              <a:gd name="T24" fmla="*/ 102 w 146"/>
              <a:gd name="T25" fmla="*/ 62 h 122"/>
              <a:gd name="T26" fmla="*/ 101 w 146"/>
              <a:gd name="T27" fmla="*/ 64 h 122"/>
              <a:gd name="T28" fmla="*/ 48 w 146"/>
              <a:gd name="T29" fmla="*/ 94 h 122"/>
              <a:gd name="T30" fmla="*/ 44 w 146"/>
              <a:gd name="T31" fmla="*/ 93 h 122"/>
              <a:gd name="T32" fmla="*/ 43 w 146"/>
              <a:gd name="T33" fmla="*/ 91 h 122"/>
              <a:gd name="T34" fmla="*/ 43 w 146"/>
              <a:gd name="T35" fmla="*/ 91 h 122"/>
              <a:gd name="T36" fmla="*/ 43 w 146"/>
              <a:gd name="T37" fmla="*/ 30 h 122"/>
              <a:gd name="T38" fmla="*/ 47 w 146"/>
              <a:gd name="T39" fmla="*/ 27 h 122"/>
              <a:gd name="T40" fmla="*/ 49 w 146"/>
              <a:gd name="T41" fmla="*/ 27 h 122"/>
              <a:gd name="T42" fmla="*/ 50 w 146"/>
              <a:gd name="T43" fmla="*/ 36 h 122"/>
              <a:gd name="T44" fmla="*/ 50 w 146"/>
              <a:gd name="T45" fmla="*/ 36 h 122"/>
              <a:gd name="T46" fmla="*/ 50 w 146"/>
              <a:gd name="T47" fmla="*/ 85 h 122"/>
              <a:gd name="T48" fmla="*/ 93 w 146"/>
              <a:gd name="T49" fmla="*/ 61 h 122"/>
              <a:gd name="T50" fmla="*/ 50 w 146"/>
              <a:gd name="T51" fmla="*/ 36 h 122"/>
              <a:gd name="T52" fmla="*/ 11 w 146"/>
              <a:gd name="T53" fmla="*/ 94 h 122"/>
              <a:gd name="T54" fmla="*/ 11 w 146"/>
              <a:gd name="T55" fmla="*/ 94 h 122"/>
              <a:gd name="T56" fmla="*/ 28 w 146"/>
              <a:gd name="T57" fmla="*/ 110 h 122"/>
              <a:gd name="T58" fmla="*/ 118 w 146"/>
              <a:gd name="T59" fmla="*/ 110 h 122"/>
              <a:gd name="T60" fmla="*/ 135 w 146"/>
              <a:gd name="T61" fmla="*/ 94 h 122"/>
              <a:gd name="T62" fmla="*/ 135 w 146"/>
              <a:gd name="T63" fmla="*/ 28 h 122"/>
              <a:gd name="T64" fmla="*/ 118 w 146"/>
              <a:gd name="T65" fmla="*/ 11 h 122"/>
              <a:gd name="T66" fmla="*/ 28 w 146"/>
              <a:gd name="T67" fmla="*/ 11 h 122"/>
              <a:gd name="T68" fmla="*/ 11 w 146"/>
              <a:gd name="T69" fmla="*/ 28 h 122"/>
              <a:gd name="T70" fmla="*/ 11 w 146"/>
              <a:gd name="T71" fmla="*/ 9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6" h="122">
                <a:moveTo>
                  <a:pt x="146" y="94"/>
                </a:moveTo>
                <a:cubicBezTo>
                  <a:pt x="146" y="109"/>
                  <a:pt x="133" y="122"/>
                  <a:pt x="118" y="122"/>
                </a:cubicBezTo>
                <a:cubicBezTo>
                  <a:pt x="28" y="122"/>
                  <a:pt x="28" y="122"/>
                  <a:pt x="28" y="122"/>
                </a:cubicBezTo>
                <a:cubicBezTo>
                  <a:pt x="13" y="122"/>
                  <a:pt x="0" y="109"/>
                  <a:pt x="0" y="94"/>
                </a:cubicBezTo>
                <a:cubicBezTo>
                  <a:pt x="0" y="28"/>
                  <a:pt x="0" y="28"/>
                  <a:pt x="0" y="28"/>
                </a:cubicBezTo>
                <a:cubicBezTo>
                  <a:pt x="0" y="12"/>
                  <a:pt x="13" y="0"/>
                  <a:pt x="28" y="0"/>
                </a:cubicBezTo>
                <a:cubicBezTo>
                  <a:pt x="118" y="0"/>
                  <a:pt x="118" y="0"/>
                  <a:pt x="118" y="0"/>
                </a:cubicBezTo>
                <a:cubicBezTo>
                  <a:pt x="133" y="0"/>
                  <a:pt x="146" y="12"/>
                  <a:pt x="146" y="28"/>
                </a:cubicBezTo>
                <a:cubicBezTo>
                  <a:pt x="146" y="94"/>
                  <a:pt x="146" y="94"/>
                  <a:pt x="146" y="94"/>
                </a:cubicBezTo>
                <a:close/>
                <a:moveTo>
                  <a:pt x="49" y="27"/>
                </a:moveTo>
                <a:cubicBezTo>
                  <a:pt x="49" y="27"/>
                  <a:pt x="49" y="27"/>
                  <a:pt x="49" y="27"/>
                </a:cubicBezTo>
                <a:cubicBezTo>
                  <a:pt x="66" y="38"/>
                  <a:pt x="84" y="48"/>
                  <a:pt x="101" y="58"/>
                </a:cubicBezTo>
                <a:cubicBezTo>
                  <a:pt x="103" y="59"/>
                  <a:pt x="103" y="61"/>
                  <a:pt x="102" y="62"/>
                </a:cubicBezTo>
                <a:cubicBezTo>
                  <a:pt x="102" y="63"/>
                  <a:pt x="102" y="63"/>
                  <a:pt x="101" y="64"/>
                </a:cubicBezTo>
                <a:cubicBezTo>
                  <a:pt x="84" y="74"/>
                  <a:pt x="66" y="84"/>
                  <a:pt x="48" y="94"/>
                </a:cubicBezTo>
                <a:cubicBezTo>
                  <a:pt x="47" y="95"/>
                  <a:pt x="45" y="94"/>
                  <a:pt x="44" y="93"/>
                </a:cubicBezTo>
                <a:cubicBezTo>
                  <a:pt x="44" y="92"/>
                  <a:pt x="43" y="92"/>
                  <a:pt x="43" y="91"/>
                </a:cubicBezTo>
                <a:cubicBezTo>
                  <a:pt x="43" y="91"/>
                  <a:pt x="43" y="91"/>
                  <a:pt x="43" y="91"/>
                </a:cubicBezTo>
                <a:cubicBezTo>
                  <a:pt x="43" y="71"/>
                  <a:pt x="43" y="51"/>
                  <a:pt x="43" y="30"/>
                </a:cubicBezTo>
                <a:cubicBezTo>
                  <a:pt x="43" y="28"/>
                  <a:pt x="45" y="27"/>
                  <a:pt x="47" y="27"/>
                </a:cubicBezTo>
                <a:cubicBezTo>
                  <a:pt x="47" y="27"/>
                  <a:pt x="48" y="27"/>
                  <a:pt x="49" y="27"/>
                </a:cubicBezTo>
                <a:close/>
                <a:moveTo>
                  <a:pt x="50" y="36"/>
                </a:moveTo>
                <a:cubicBezTo>
                  <a:pt x="50" y="36"/>
                  <a:pt x="50" y="36"/>
                  <a:pt x="50" y="36"/>
                </a:cubicBezTo>
                <a:cubicBezTo>
                  <a:pt x="50" y="53"/>
                  <a:pt x="50" y="69"/>
                  <a:pt x="50" y="85"/>
                </a:cubicBezTo>
                <a:cubicBezTo>
                  <a:pt x="64" y="77"/>
                  <a:pt x="78" y="69"/>
                  <a:pt x="93" y="61"/>
                </a:cubicBezTo>
                <a:cubicBezTo>
                  <a:pt x="78" y="53"/>
                  <a:pt x="64" y="44"/>
                  <a:pt x="50" y="36"/>
                </a:cubicBezTo>
                <a:close/>
                <a:moveTo>
                  <a:pt x="11" y="94"/>
                </a:moveTo>
                <a:cubicBezTo>
                  <a:pt x="11" y="94"/>
                  <a:pt x="11" y="94"/>
                  <a:pt x="11" y="94"/>
                </a:cubicBezTo>
                <a:cubicBezTo>
                  <a:pt x="11" y="103"/>
                  <a:pt x="19" y="110"/>
                  <a:pt x="28" y="110"/>
                </a:cubicBezTo>
                <a:cubicBezTo>
                  <a:pt x="118" y="110"/>
                  <a:pt x="118" y="110"/>
                  <a:pt x="118" y="110"/>
                </a:cubicBezTo>
                <a:cubicBezTo>
                  <a:pt x="127" y="110"/>
                  <a:pt x="135" y="103"/>
                  <a:pt x="135" y="94"/>
                </a:cubicBezTo>
                <a:cubicBezTo>
                  <a:pt x="135" y="28"/>
                  <a:pt x="135" y="28"/>
                  <a:pt x="135" y="28"/>
                </a:cubicBezTo>
                <a:cubicBezTo>
                  <a:pt x="135" y="18"/>
                  <a:pt x="127" y="11"/>
                  <a:pt x="118" y="11"/>
                </a:cubicBezTo>
                <a:cubicBezTo>
                  <a:pt x="28" y="11"/>
                  <a:pt x="28" y="11"/>
                  <a:pt x="28" y="11"/>
                </a:cubicBezTo>
                <a:cubicBezTo>
                  <a:pt x="19" y="11"/>
                  <a:pt x="11" y="18"/>
                  <a:pt x="11" y="28"/>
                </a:cubicBezTo>
                <a:cubicBezTo>
                  <a:pt x="11" y="94"/>
                  <a:pt x="11" y="94"/>
                  <a:pt x="11" y="94"/>
                </a:cubicBezTo>
                <a:close/>
              </a:path>
            </a:pathLst>
          </a:custGeom>
          <a:solidFill>
            <a:srgbClr val="FFFFFF"/>
          </a:solidFill>
          <a:ln>
            <a:noFill/>
          </a:ln>
          <a:effectLst>
            <a:outerShdw blurRad="63500" dist="190500" dir="5400000" algn="ctr" rotWithShape="0">
              <a:srgbClr val="000000">
                <a:alpha val="43137"/>
              </a:srgbClr>
            </a:outerShdw>
          </a:effectLst>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75000"/>
                  <a:lumOff val="25000"/>
                </a:schemeClr>
              </a:solidFill>
              <a:cs typeface="+mn-ea"/>
              <a:sym typeface="+mn-lt"/>
            </a:endParaRPr>
          </a:p>
        </p:txBody>
      </p:sp>
      <p:sp>
        <p:nvSpPr>
          <p:cNvPr id="30747" name="Freeform 27"/>
          <p:cNvSpPr>
            <a:spLocks noEditPoints="1"/>
          </p:cNvSpPr>
          <p:nvPr/>
        </p:nvSpPr>
        <p:spPr bwMode="auto">
          <a:xfrm>
            <a:off x="4448175" y="1579563"/>
            <a:ext cx="280988" cy="233362"/>
          </a:xfrm>
          <a:custGeom>
            <a:avLst/>
            <a:gdLst>
              <a:gd name="T0" fmla="*/ 6 w 147"/>
              <a:gd name="T1" fmla="*/ 0 h 122"/>
              <a:gd name="T2" fmla="*/ 6 w 147"/>
              <a:gd name="T3" fmla="*/ 0 h 122"/>
              <a:gd name="T4" fmla="*/ 141 w 147"/>
              <a:gd name="T5" fmla="*/ 0 h 122"/>
              <a:gd name="T6" fmla="*/ 147 w 147"/>
              <a:gd name="T7" fmla="*/ 5 h 122"/>
              <a:gd name="T8" fmla="*/ 147 w 147"/>
              <a:gd name="T9" fmla="*/ 5 h 122"/>
              <a:gd name="T10" fmla="*/ 147 w 147"/>
              <a:gd name="T11" fmla="*/ 103 h 122"/>
              <a:gd name="T12" fmla="*/ 141 w 147"/>
              <a:gd name="T13" fmla="*/ 108 h 122"/>
              <a:gd name="T14" fmla="*/ 141 w 147"/>
              <a:gd name="T15" fmla="*/ 108 h 122"/>
              <a:gd name="T16" fmla="*/ 79 w 147"/>
              <a:gd name="T17" fmla="*/ 108 h 122"/>
              <a:gd name="T18" fmla="*/ 79 w 147"/>
              <a:gd name="T19" fmla="*/ 115 h 122"/>
              <a:gd name="T20" fmla="*/ 79 w 147"/>
              <a:gd name="T21" fmla="*/ 115 h 122"/>
              <a:gd name="T22" fmla="*/ 110 w 147"/>
              <a:gd name="T23" fmla="*/ 115 h 122"/>
              <a:gd name="T24" fmla="*/ 114 w 147"/>
              <a:gd name="T25" fmla="*/ 119 h 122"/>
              <a:gd name="T26" fmla="*/ 110 w 147"/>
              <a:gd name="T27" fmla="*/ 122 h 122"/>
              <a:gd name="T28" fmla="*/ 36 w 147"/>
              <a:gd name="T29" fmla="*/ 122 h 122"/>
              <a:gd name="T30" fmla="*/ 33 w 147"/>
              <a:gd name="T31" fmla="*/ 119 h 122"/>
              <a:gd name="T32" fmla="*/ 36 w 147"/>
              <a:gd name="T33" fmla="*/ 115 h 122"/>
              <a:gd name="T34" fmla="*/ 68 w 147"/>
              <a:gd name="T35" fmla="*/ 115 h 122"/>
              <a:gd name="T36" fmla="*/ 68 w 147"/>
              <a:gd name="T37" fmla="*/ 115 h 122"/>
              <a:gd name="T38" fmla="*/ 68 w 147"/>
              <a:gd name="T39" fmla="*/ 108 h 122"/>
              <a:gd name="T40" fmla="*/ 6 w 147"/>
              <a:gd name="T41" fmla="*/ 108 h 122"/>
              <a:gd name="T42" fmla="*/ 0 w 147"/>
              <a:gd name="T43" fmla="*/ 103 h 122"/>
              <a:gd name="T44" fmla="*/ 0 w 147"/>
              <a:gd name="T45" fmla="*/ 103 h 122"/>
              <a:gd name="T46" fmla="*/ 0 w 147"/>
              <a:gd name="T47" fmla="*/ 5 h 122"/>
              <a:gd name="T48" fmla="*/ 6 w 147"/>
              <a:gd name="T49" fmla="*/ 0 h 122"/>
              <a:gd name="T50" fmla="*/ 125 w 147"/>
              <a:gd name="T51" fmla="*/ 81 h 122"/>
              <a:gd name="T52" fmla="*/ 125 w 147"/>
              <a:gd name="T53" fmla="*/ 81 h 122"/>
              <a:gd name="T54" fmla="*/ 131 w 147"/>
              <a:gd name="T55" fmla="*/ 87 h 122"/>
              <a:gd name="T56" fmla="*/ 125 w 147"/>
              <a:gd name="T57" fmla="*/ 93 h 122"/>
              <a:gd name="T58" fmla="*/ 120 w 147"/>
              <a:gd name="T59" fmla="*/ 87 h 122"/>
              <a:gd name="T60" fmla="*/ 125 w 147"/>
              <a:gd name="T61" fmla="*/ 81 h 122"/>
              <a:gd name="T62" fmla="*/ 135 w 147"/>
              <a:gd name="T63" fmla="*/ 11 h 122"/>
              <a:gd name="T64" fmla="*/ 135 w 147"/>
              <a:gd name="T65" fmla="*/ 11 h 122"/>
              <a:gd name="T66" fmla="*/ 11 w 147"/>
              <a:gd name="T67" fmla="*/ 11 h 122"/>
              <a:gd name="T68" fmla="*/ 11 w 147"/>
              <a:gd name="T69" fmla="*/ 97 h 122"/>
              <a:gd name="T70" fmla="*/ 135 w 147"/>
              <a:gd name="T71" fmla="*/ 97 h 122"/>
              <a:gd name="T72" fmla="*/ 135 w 147"/>
              <a:gd name="T73" fmla="*/ 11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7" h="122">
                <a:moveTo>
                  <a:pt x="6" y="0"/>
                </a:moveTo>
                <a:cubicBezTo>
                  <a:pt x="6" y="0"/>
                  <a:pt x="6" y="0"/>
                  <a:pt x="6" y="0"/>
                </a:cubicBezTo>
                <a:cubicBezTo>
                  <a:pt x="141" y="0"/>
                  <a:pt x="141" y="0"/>
                  <a:pt x="141" y="0"/>
                </a:cubicBezTo>
                <a:cubicBezTo>
                  <a:pt x="144" y="0"/>
                  <a:pt x="147" y="2"/>
                  <a:pt x="147" y="5"/>
                </a:cubicBezTo>
                <a:cubicBezTo>
                  <a:pt x="147" y="5"/>
                  <a:pt x="147" y="5"/>
                  <a:pt x="147" y="5"/>
                </a:cubicBezTo>
                <a:cubicBezTo>
                  <a:pt x="147" y="103"/>
                  <a:pt x="147" y="103"/>
                  <a:pt x="147" y="103"/>
                </a:cubicBezTo>
                <a:cubicBezTo>
                  <a:pt x="147" y="106"/>
                  <a:pt x="144" y="108"/>
                  <a:pt x="141" y="108"/>
                </a:cubicBezTo>
                <a:cubicBezTo>
                  <a:pt x="141" y="108"/>
                  <a:pt x="141" y="108"/>
                  <a:pt x="141" y="108"/>
                </a:cubicBezTo>
                <a:cubicBezTo>
                  <a:pt x="79" y="108"/>
                  <a:pt x="79" y="108"/>
                  <a:pt x="79" y="108"/>
                </a:cubicBezTo>
                <a:cubicBezTo>
                  <a:pt x="79" y="115"/>
                  <a:pt x="79" y="115"/>
                  <a:pt x="79" y="115"/>
                </a:cubicBezTo>
                <a:cubicBezTo>
                  <a:pt x="79" y="115"/>
                  <a:pt x="79" y="115"/>
                  <a:pt x="79" y="115"/>
                </a:cubicBezTo>
                <a:cubicBezTo>
                  <a:pt x="110" y="115"/>
                  <a:pt x="110" y="115"/>
                  <a:pt x="110" y="115"/>
                </a:cubicBezTo>
                <a:cubicBezTo>
                  <a:pt x="112" y="115"/>
                  <a:pt x="114" y="117"/>
                  <a:pt x="114" y="119"/>
                </a:cubicBezTo>
                <a:cubicBezTo>
                  <a:pt x="114" y="120"/>
                  <a:pt x="112" y="122"/>
                  <a:pt x="110" y="122"/>
                </a:cubicBezTo>
                <a:cubicBezTo>
                  <a:pt x="36" y="122"/>
                  <a:pt x="36" y="122"/>
                  <a:pt x="36" y="122"/>
                </a:cubicBezTo>
                <a:cubicBezTo>
                  <a:pt x="35" y="122"/>
                  <a:pt x="33" y="120"/>
                  <a:pt x="33" y="119"/>
                </a:cubicBezTo>
                <a:cubicBezTo>
                  <a:pt x="33" y="117"/>
                  <a:pt x="35" y="115"/>
                  <a:pt x="36" y="115"/>
                </a:cubicBezTo>
                <a:cubicBezTo>
                  <a:pt x="68" y="115"/>
                  <a:pt x="68" y="115"/>
                  <a:pt x="68" y="115"/>
                </a:cubicBezTo>
                <a:cubicBezTo>
                  <a:pt x="68" y="115"/>
                  <a:pt x="68" y="115"/>
                  <a:pt x="68" y="115"/>
                </a:cubicBezTo>
                <a:cubicBezTo>
                  <a:pt x="68" y="108"/>
                  <a:pt x="68" y="108"/>
                  <a:pt x="68" y="108"/>
                </a:cubicBezTo>
                <a:cubicBezTo>
                  <a:pt x="6" y="108"/>
                  <a:pt x="6" y="108"/>
                  <a:pt x="6" y="108"/>
                </a:cubicBezTo>
                <a:cubicBezTo>
                  <a:pt x="2" y="108"/>
                  <a:pt x="0" y="106"/>
                  <a:pt x="0" y="103"/>
                </a:cubicBezTo>
                <a:cubicBezTo>
                  <a:pt x="0" y="103"/>
                  <a:pt x="0" y="103"/>
                  <a:pt x="0" y="103"/>
                </a:cubicBezTo>
                <a:cubicBezTo>
                  <a:pt x="0" y="5"/>
                  <a:pt x="0" y="5"/>
                  <a:pt x="0" y="5"/>
                </a:cubicBezTo>
                <a:cubicBezTo>
                  <a:pt x="0" y="2"/>
                  <a:pt x="2" y="0"/>
                  <a:pt x="6" y="0"/>
                </a:cubicBezTo>
                <a:close/>
                <a:moveTo>
                  <a:pt x="125" y="81"/>
                </a:moveTo>
                <a:cubicBezTo>
                  <a:pt x="125" y="81"/>
                  <a:pt x="125" y="81"/>
                  <a:pt x="125" y="81"/>
                </a:cubicBezTo>
                <a:cubicBezTo>
                  <a:pt x="129" y="81"/>
                  <a:pt x="131" y="84"/>
                  <a:pt x="131" y="87"/>
                </a:cubicBezTo>
                <a:cubicBezTo>
                  <a:pt x="131" y="90"/>
                  <a:pt x="129" y="93"/>
                  <a:pt x="125" y="93"/>
                </a:cubicBezTo>
                <a:cubicBezTo>
                  <a:pt x="122" y="93"/>
                  <a:pt x="120" y="90"/>
                  <a:pt x="120" y="87"/>
                </a:cubicBezTo>
                <a:cubicBezTo>
                  <a:pt x="120" y="84"/>
                  <a:pt x="122" y="81"/>
                  <a:pt x="125" y="81"/>
                </a:cubicBezTo>
                <a:close/>
                <a:moveTo>
                  <a:pt x="135" y="11"/>
                </a:moveTo>
                <a:cubicBezTo>
                  <a:pt x="135" y="11"/>
                  <a:pt x="135" y="11"/>
                  <a:pt x="135" y="11"/>
                </a:cubicBezTo>
                <a:cubicBezTo>
                  <a:pt x="11" y="11"/>
                  <a:pt x="11" y="11"/>
                  <a:pt x="11" y="11"/>
                </a:cubicBezTo>
                <a:cubicBezTo>
                  <a:pt x="11" y="40"/>
                  <a:pt x="11" y="68"/>
                  <a:pt x="11" y="97"/>
                </a:cubicBezTo>
                <a:cubicBezTo>
                  <a:pt x="53" y="97"/>
                  <a:pt x="94" y="97"/>
                  <a:pt x="135" y="97"/>
                </a:cubicBezTo>
                <a:cubicBezTo>
                  <a:pt x="135" y="68"/>
                  <a:pt x="135" y="40"/>
                  <a:pt x="135" y="11"/>
                </a:cubicBezTo>
                <a:close/>
              </a:path>
            </a:pathLst>
          </a:custGeom>
          <a:solidFill>
            <a:srgbClr val="FFFFFF"/>
          </a:solidFill>
          <a:ln>
            <a:noFill/>
          </a:ln>
          <a:effectLst>
            <a:outerShdw blurRad="63500" dist="190500" dir="5400000" algn="ctr" rotWithShape="0">
              <a:srgbClr val="000000">
                <a:alpha val="43137"/>
              </a:srgbClr>
            </a:outerShdw>
          </a:effectLst>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75000"/>
                  <a:lumOff val="25000"/>
                </a:schemeClr>
              </a:solidFill>
              <a:cs typeface="+mn-ea"/>
              <a:sym typeface="+mn-lt"/>
            </a:endParaRPr>
          </a:p>
        </p:txBody>
      </p:sp>
      <p:sp>
        <p:nvSpPr>
          <p:cNvPr id="30748" name="Freeform 28"/>
          <p:cNvSpPr>
            <a:spLocks noEditPoints="1"/>
          </p:cNvSpPr>
          <p:nvPr/>
        </p:nvSpPr>
        <p:spPr bwMode="auto">
          <a:xfrm>
            <a:off x="4416425" y="2668588"/>
            <a:ext cx="309563" cy="252412"/>
          </a:xfrm>
          <a:custGeom>
            <a:avLst/>
            <a:gdLst>
              <a:gd name="T0" fmla="*/ 125 w 162"/>
              <a:gd name="T1" fmla="*/ 29 h 132"/>
              <a:gd name="T2" fmla="*/ 146 w 162"/>
              <a:gd name="T3" fmla="*/ 77 h 132"/>
              <a:gd name="T4" fmla="*/ 162 w 162"/>
              <a:gd name="T5" fmla="*/ 106 h 132"/>
              <a:gd name="T6" fmla="*/ 154 w 162"/>
              <a:gd name="T7" fmla="*/ 125 h 132"/>
              <a:gd name="T8" fmla="*/ 146 w 162"/>
              <a:gd name="T9" fmla="*/ 127 h 132"/>
              <a:gd name="T10" fmla="*/ 21 w 162"/>
              <a:gd name="T11" fmla="*/ 132 h 132"/>
              <a:gd name="T12" fmla="*/ 16 w 162"/>
              <a:gd name="T13" fmla="*/ 125 h 132"/>
              <a:gd name="T14" fmla="*/ 2 w 162"/>
              <a:gd name="T15" fmla="*/ 121 h 132"/>
              <a:gd name="T16" fmla="*/ 3 w 162"/>
              <a:gd name="T17" fmla="*/ 94 h 132"/>
              <a:gd name="T18" fmla="*/ 8 w 162"/>
              <a:gd name="T19" fmla="*/ 58 h 132"/>
              <a:gd name="T20" fmla="*/ 46 w 162"/>
              <a:gd name="T21" fmla="*/ 30 h 132"/>
              <a:gd name="T22" fmla="*/ 97 w 162"/>
              <a:gd name="T23" fmla="*/ 122 h 132"/>
              <a:gd name="T24" fmla="*/ 97 w 162"/>
              <a:gd name="T25" fmla="*/ 117 h 132"/>
              <a:gd name="T26" fmla="*/ 103 w 162"/>
              <a:gd name="T27" fmla="*/ 98 h 132"/>
              <a:gd name="T28" fmla="*/ 117 w 162"/>
              <a:gd name="T29" fmla="*/ 111 h 132"/>
              <a:gd name="T30" fmla="*/ 115 w 162"/>
              <a:gd name="T31" fmla="*/ 88 h 132"/>
              <a:gd name="T32" fmla="*/ 112 w 162"/>
              <a:gd name="T33" fmla="*/ 83 h 132"/>
              <a:gd name="T34" fmla="*/ 112 w 162"/>
              <a:gd name="T35" fmla="*/ 82 h 132"/>
              <a:gd name="T36" fmla="*/ 109 w 162"/>
              <a:gd name="T37" fmla="*/ 79 h 132"/>
              <a:gd name="T38" fmla="*/ 64 w 162"/>
              <a:gd name="T39" fmla="*/ 68 h 132"/>
              <a:gd name="T40" fmla="*/ 50 w 162"/>
              <a:gd name="T41" fmla="*/ 82 h 132"/>
              <a:gd name="T42" fmla="*/ 50 w 162"/>
              <a:gd name="T43" fmla="*/ 82 h 132"/>
              <a:gd name="T44" fmla="*/ 45 w 162"/>
              <a:gd name="T45" fmla="*/ 100 h 132"/>
              <a:gd name="T46" fmla="*/ 59 w 162"/>
              <a:gd name="T47" fmla="*/ 112 h 132"/>
              <a:gd name="T48" fmla="*/ 65 w 162"/>
              <a:gd name="T49" fmla="*/ 98 h 132"/>
              <a:gd name="T50" fmla="*/ 65 w 162"/>
              <a:gd name="T51" fmla="*/ 117 h 132"/>
              <a:gd name="T52" fmla="*/ 81 w 162"/>
              <a:gd name="T53" fmla="*/ 61 h 132"/>
              <a:gd name="T54" fmla="*/ 81 w 162"/>
              <a:gd name="T55" fmla="*/ 11 h 132"/>
              <a:gd name="T56" fmla="*/ 26 w 162"/>
              <a:gd name="T57" fmla="*/ 122 h 132"/>
              <a:gd name="T58" fmla="*/ 37 w 162"/>
              <a:gd name="T59" fmla="*/ 118 h 132"/>
              <a:gd name="T60" fmla="*/ 36 w 162"/>
              <a:gd name="T61" fmla="*/ 86 h 132"/>
              <a:gd name="T62" fmla="*/ 12 w 162"/>
              <a:gd name="T63" fmla="*/ 98 h 132"/>
              <a:gd name="T64" fmla="*/ 11 w 162"/>
              <a:gd name="T65" fmla="*/ 114 h 132"/>
              <a:gd name="T66" fmla="*/ 23 w 162"/>
              <a:gd name="T67" fmla="*/ 102 h 132"/>
              <a:gd name="T68" fmla="*/ 46 w 162"/>
              <a:gd name="T69" fmla="*/ 42 h 132"/>
              <a:gd name="T70" fmla="*/ 37 w 162"/>
              <a:gd name="T71" fmla="*/ 40 h 132"/>
              <a:gd name="T72" fmla="*/ 24 w 162"/>
              <a:gd name="T73" fmla="*/ 71 h 132"/>
              <a:gd name="T74" fmla="*/ 41 w 162"/>
              <a:gd name="T75" fmla="*/ 76 h 132"/>
              <a:gd name="T76" fmla="*/ 56 w 162"/>
              <a:gd name="T77" fmla="*/ 62 h 132"/>
              <a:gd name="T78" fmla="*/ 56 w 162"/>
              <a:gd name="T79" fmla="*/ 61 h 132"/>
              <a:gd name="T80" fmla="*/ 46 w 162"/>
              <a:gd name="T81" fmla="*/ 42 h 132"/>
              <a:gd name="T82" fmla="*/ 136 w 162"/>
              <a:gd name="T83" fmla="*/ 122 h 132"/>
              <a:gd name="T84" fmla="*/ 139 w 162"/>
              <a:gd name="T85" fmla="*/ 102 h 132"/>
              <a:gd name="T86" fmla="*/ 151 w 162"/>
              <a:gd name="T87" fmla="*/ 114 h 132"/>
              <a:gd name="T88" fmla="*/ 150 w 162"/>
              <a:gd name="T89" fmla="*/ 98 h 132"/>
              <a:gd name="T90" fmla="*/ 137 w 162"/>
              <a:gd name="T91" fmla="*/ 84 h 132"/>
              <a:gd name="T92" fmla="*/ 128 w 162"/>
              <a:gd name="T93" fmla="*/ 111 h 132"/>
              <a:gd name="T94" fmla="*/ 136 w 162"/>
              <a:gd name="T95" fmla="*/ 122 h 132"/>
              <a:gd name="T96" fmla="*/ 116 w 162"/>
              <a:gd name="T97" fmla="*/ 42 h 132"/>
              <a:gd name="T98" fmla="*/ 116 w 162"/>
              <a:gd name="T99" fmla="*/ 42 h 132"/>
              <a:gd name="T100" fmla="*/ 106 w 162"/>
              <a:gd name="T101" fmla="*/ 61 h 132"/>
              <a:gd name="T102" fmla="*/ 116 w 162"/>
              <a:gd name="T103" fmla="*/ 72 h 132"/>
              <a:gd name="T104" fmla="*/ 121 w 162"/>
              <a:gd name="T105" fmla="*/ 76 h 132"/>
              <a:gd name="T106" fmla="*/ 138 w 162"/>
              <a:gd name="T107" fmla="*/ 71 h 132"/>
              <a:gd name="T108" fmla="*/ 125 w 162"/>
              <a:gd name="T109" fmla="*/ 4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62" h="132">
                <a:moveTo>
                  <a:pt x="81" y="0"/>
                </a:moveTo>
                <a:cubicBezTo>
                  <a:pt x="99" y="0"/>
                  <a:pt x="114" y="13"/>
                  <a:pt x="116" y="30"/>
                </a:cubicBezTo>
                <a:cubicBezTo>
                  <a:pt x="119" y="30"/>
                  <a:pt x="122" y="29"/>
                  <a:pt x="125" y="29"/>
                </a:cubicBezTo>
                <a:cubicBezTo>
                  <a:pt x="133" y="29"/>
                  <a:pt x="140" y="32"/>
                  <a:pt x="145" y="37"/>
                </a:cubicBezTo>
                <a:cubicBezTo>
                  <a:pt x="150" y="43"/>
                  <a:pt x="154" y="50"/>
                  <a:pt x="154" y="58"/>
                </a:cubicBezTo>
                <a:cubicBezTo>
                  <a:pt x="154" y="65"/>
                  <a:pt x="151" y="72"/>
                  <a:pt x="146" y="77"/>
                </a:cubicBezTo>
                <a:cubicBezTo>
                  <a:pt x="153" y="84"/>
                  <a:pt x="153" y="84"/>
                  <a:pt x="153" y="84"/>
                </a:cubicBezTo>
                <a:cubicBezTo>
                  <a:pt x="156" y="87"/>
                  <a:pt x="158" y="90"/>
                  <a:pt x="159" y="94"/>
                </a:cubicBezTo>
                <a:cubicBezTo>
                  <a:pt x="161" y="98"/>
                  <a:pt x="162" y="102"/>
                  <a:pt x="162" y="106"/>
                </a:cubicBezTo>
                <a:cubicBezTo>
                  <a:pt x="162" y="115"/>
                  <a:pt x="162" y="115"/>
                  <a:pt x="162" y="115"/>
                </a:cubicBezTo>
                <a:cubicBezTo>
                  <a:pt x="162" y="117"/>
                  <a:pt x="161" y="119"/>
                  <a:pt x="160" y="121"/>
                </a:cubicBezTo>
                <a:cubicBezTo>
                  <a:pt x="158" y="123"/>
                  <a:pt x="156" y="124"/>
                  <a:pt x="154" y="125"/>
                </a:cubicBezTo>
                <a:cubicBezTo>
                  <a:pt x="153" y="125"/>
                  <a:pt x="153" y="125"/>
                  <a:pt x="153" y="125"/>
                </a:cubicBezTo>
                <a:cubicBezTo>
                  <a:pt x="146" y="125"/>
                  <a:pt x="146" y="125"/>
                  <a:pt x="146" y="125"/>
                </a:cubicBezTo>
                <a:cubicBezTo>
                  <a:pt x="146" y="127"/>
                  <a:pt x="146" y="127"/>
                  <a:pt x="146" y="127"/>
                </a:cubicBezTo>
                <a:cubicBezTo>
                  <a:pt x="146" y="130"/>
                  <a:pt x="144" y="132"/>
                  <a:pt x="141" y="132"/>
                </a:cubicBezTo>
                <a:cubicBezTo>
                  <a:pt x="141" y="132"/>
                  <a:pt x="141" y="132"/>
                  <a:pt x="141" y="132"/>
                </a:cubicBezTo>
                <a:cubicBezTo>
                  <a:pt x="21" y="132"/>
                  <a:pt x="21" y="132"/>
                  <a:pt x="21" y="132"/>
                </a:cubicBezTo>
                <a:cubicBezTo>
                  <a:pt x="21" y="132"/>
                  <a:pt x="21" y="132"/>
                  <a:pt x="21" y="132"/>
                </a:cubicBezTo>
                <a:cubicBezTo>
                  <a:pt x="18" y="132"/>
                  <a:pt x="16" y="130"/>
                  <a:pt x="16" y="127"/>
                </a:cubicBezTo>
                <a:cubicBezTo>
                  <a:pt x="16" y="125"/>
                  <a:pt x="16" y="125"/>
                  <a:pt x="16" y="125"/>
                </a:cubicBezTo>
                <a:cubicBezTo>
                  <a:pt x="9" y="125"/>
                  <a:pt x="9" y="125"/>
                  <a:pt x="9" y="125"/>
                </a:cubicBezTo>
                <a:cubicBezTo>
                  <a:pt x="9" y="125"/>
                  <a:pt x="9" y="125"/>
                  <a:pt x="8" y="125"/>
                </a:cubicBezTo>
                <a:cubicBezTo>
                  <a:pt x="6" y="124"/>
                  <a:pt x="4" y="123"/>
                  <a:pt x="2" y="121"/>
                </a:cubicBezTo>
                <a:cubicBezTo>
                  <a:pt x="1" y="119"/>
                  <a:pt x="0" y="117"/>
                  <a:pt x="0" y="115"/>
                </a:cubicBezTo>
                <a:cubicBezTo>
                  <a:pt x="0" y="106"/>
                  <a:pt x="0" y="106"/>
                  <a:pt x="0" y="106"/>
                </a:cubicBezTo>
                <a:cubicBezTo>
                  <a:pt x="0" y="102"/>
                  <a:pt x="1" y="98"/>
                  <a:pt x="3" y="94"/>
                </a:cubicBezTo>
                <a:cubicBezTo>
                  <a:pt x="4" y="90"/>
                  <a:pt x="6" y="87"/>
                  <a:pt x="9" y="84"/>
                </a:cubicBezTo>
                <a:cubicBezTo>
                  <a:pt x="16" y="77"/>
                  <a:pt x="16" y="77"/>
                  <a:pt x="16" y="77"/>
                </a:cubicBezTo>
                <a:cubicBezTo>
                  <a:pt x="11" y="72"/>
                  <a:pt x="8" y="65"/>
                  <a:pt x="8" y="58"/>
                </a:cubicBezTo>
                <a:cubicBezTo>
                  <a:pt x="8" y="50"/>
                  <a:pt x="12" y="43"/>
                  <a:pt x="17" y="37"/>
                </a:cubicBezTo>
                <a:cubicBezTo>
                  <a:pt x="22" y="32"/>
                  <a:pt x="29" y="29"/>
                  <a:pt x="37" y="29"/>
                </a:cubicBezTo>
                <a:cubicBezTo>
                  <a:pt x="40" y="29"/>
                  <a:pt x="43" y="30"/>
                  <a:pt x="46" y="30"/>
                </a:cubicBezTo>
                <a:cubicBezTo>
                  <a:pt x="48" y="13"/>
                  <a:pt x="63" y="0"/>
                  <a:pt x="81" y="0"/>
                </a:cubicBezTo>
                <a:close/>
                <a:moveTo>
                  <a:pt x="97" y="122"/>
                </a:moveTo>
                <a:cubicBezTo>
                  <a:pt x="97" y="122"/>
                  <a:pt x="97" y="122"/>
                  <a:pt x="97" y="122"/>
                </a:cubicBezTo>
                <a:cubicBezTo>
                  <a:pt x="97" y="117"/>
                  <a:pt x="97" y="117"/>
                  <a:pt x="97" y="117"/>
                </a:cubicBezTo>
                <a:cubicBezTo>
                  <a:pt x="97" y="117"/>
                  <a:pt x="97" y="117"/>
                  <a:pt x="97" y="117"/>
                </a:cubicBezTo>
                <a:cubicBezTo>
                  <a:pt x="97" y="117"/>
                  <a:pt x="97" y="117"/>
                  <a:pt x="97" y="117"/>
                </a:cubicBezTo>
                <a:cubicBezTo>
                  <a:pt x="97" y="98"/>
                  <a:pt x="97" y="98"/>
                  <a:pt x="97" y="98"/>
                </a:cubicBezTo>
                <a:cubicBezTo>
                  <a:pt x="97" y="96"/>
                  <a:pt x="99" y="95"/>
                  <a:pt x="100" y="95"/>
                </a:cubicBezTo>
                <a:cubicBezTo>
                  <a:pt x="102" y="95"/>
                  <a:pt x="103" y="96"/>
                  <a:pt x="103" y="98"/>
                </a:cubicBezTo>
                <a:cubicBezTo>
                  <a:pt x="103" y="112"/>
                  <a:pt x="103" y="112"/>
                  <a:pt x="103" y="112"/>
                </a:cubicBezTo>
                <a:cubicBezTo>
                  <a:pt x="117" y="112"/>
                  <a:pt x="117" y="112"/>
                  <a:pt x="117" y="112"/>
                </a:cubicBezTo>
                <a:cubicBezTo>
                  <a:pt x="117" y="112"/>
                  <a:pt x="117" y="111"/>
                  <a:pt x="117" y="111"/>
                </a:cubicBezTo>
                <a:cubicBezTo>
                  <a:pt x="117" y="100"/>
                  <a:pt x="117" y="100"/>
                  <a:pt x="117" y="100"/>
                </a:cubicBezTo>
                <a:cubicBezTo>
                  <a:pt x="117" y="96"/>
                  <a:pt x="117" y="92"/>
                  <a:pt x="115" y="88"/>
                </a:cubicBezTo>
                <a:cubicBezTo>
                  <a:pt x="115" y="88"/>
                  <a:pt x="115" y="88"/>
                  <a:pt x="115" y="88"/>
                </a:cubicBezTo>
                <a:cubicBezTo>
                  <a:pt x="115" y="88"/>
                  <a:pt x="115" y="88"/>
                  <a:pt x="115" y="88"/>
                </a:cubicBezTo>
                <a:cubicBezTo>
                  <a:pt x="114" y="86"/>
                  <a:pt x="113" y="84"/>
                  <a:pt x="112" y="83"/>
                </a:cubicBezTo>
                <a:cubicBezTo>
                  <a:pt x="112" y="83"/>
                  <a:pt x="112" y="83"/>
                  <a:pt x="112" y="83"/>
                </a:cubicBezTo>
                <a:cubicBezTo>
                  <a:pt x="112" y="82"/>
                  <a:pt x="112" y="82"/>
                  <a:pt x="112" y="82"/>
                </a:cubicBezTo>
                <a:cubicBezTo>
                  <a:pt x="112" y="82"/>
                  <a:pt x="112" y="82"/>
                  <a:pt x="112" y="82"/>
                </a:cubicBezTo>
                <a:cubicBezTo>
                  <a:pt x="112" y="82"/>
                  <a:pt x="112" y="82"/>
                  <a:pt x="112" y="82"/>
                </a:cubicBezTo>
                <a:cubicBezTo>
                  <a:pt x="112" y="82"/>
                  <a:pt x="112" y="82"/>
                  <a:pt x="112" y="82"/>
                </a:cubicBezTo>
                <a:cubicBezTo>
                  <a:pt x="111" y="81"/>
                  <a:pt x="110" y="80"/>
                  <a:pt x="109" y="79"/>
                </a:cubicBezTo>
                <a:cubicBezTo>
                  <a:pt x="109" y="79"/>
                  <a:pt x="109" y="79"/>
                  <a:pt x="109" y="79"/>
                </a:cubicBezTo>
                <a:cubicBezTo>
                  <a:pt x="98" y="68"/>
                  <a:pt x="98" y="68"/>
                  <a:pt x="98" y="68"/>
                </a:cubicBezTo>
                <a:cubicBezTo>
                  <a:pt x="93" y="70"/>
                  <a:pt x="87" y="72"/>
                  <a:pt x="81" y="72"/>
                </a:cubicBezTo>
                <a:cubicBezTo>
                  <a:pt x="75" y="72"/>
                  <a:pt x="69" y="70"/>
                  <a:pt x="64" y="68"/>
                </a:cubicBezTo>
                <a:cubicBezTo>
                  <a:pt x="53" y="79"/>
                  <a:pt x="53" y="79"/>
                  <a:pt x="53" y="79"/>
                </a:cubicBezTo>
                <a:cubicBezTo>
                  <a:pt x="53" y="79"/>
                  <a:pt x="53" y="79"/>
                  <a:pt x="53" y="79"/>
                </a:cubicBezTo>
                <a:cubicBezTo>
                  <a:pt x="52" y="80"/>
                  <a:pt x="51" y="81"/>
                  <a:pt x="50" y="82"/>
                </a:cubicBezTo>
                <a:cubicBezTo>
                  <a:pt x="50" y="82"/>
                  <a:pt x="50" y="82"/>
                  <a:pt x="50" y="82"/>
                </a:cubicBezTo>
                <a:cubicBezTo>
                  <a:pt x="50" y="82"/>
                  <a:pt x="50" y="82"/>
                  <a:pt x="50" y="82"/>
                </a:cubicBezTo>
                <a:cubicBezTo>
                  <a:pt x="50" y="82"/>
                  <a:pt x="50" y="82"/>
                  <a:pt x="50" y="82"/>
                </a:cubicBezTo>
                <a:cubicBezTo>
                  <a:pt x="50" y="83"/>
                  <a:pt x="50" y="83"/>
                  <a:pt x="50" y="83"/>
                </a:cubicBezTo>
                <a:cubicBezTo>
                  <a:pt x="49" y="84"/>
                  <a:pt x="48" y="86"/>
                  <a:pt x="47" y="88"/>
                </a:cubicBezTo>
                <a:cubicBezTo>
                  <a:pt x="45" y="92"/>
                  <a:pt x="45" y="96"/>
                  <a:pt x="45" y="100"/>
                </a:cubicBezTo>
                <a:cubicBezTo>
                  <a:pt x="45" y="111"/>
                  <a:pt x="45" y="111"/>
                  <a:pt x="45" y="111"/>
                </a:cubicBezTo>
                <a:cubicBezTo>
                  <a:pt x="45" y="111"/>
                  <a:pt x="45" y="112"/>
                  <a:pt x="45" y="112"/>
                </a:cubicBezTo>
                <a:cubicBezTo>
                  <a:pt x="59" y="112"/>
                  <a:pt x="59" y="112"/>
                  <a:pt x="59" y="112"/>
                </a:cubicBezTo>
                <a:cubicBezTo>
                  <a:pt x="59" y="98"/>
                  <a:pt x="59" y="98"/>
                  <a:pt x="59" y="98"/>
                </a:cubicBezTo>
                <a:cubicBezTo>
                  <a:pt x="59" y="96"/>
                  <a:pt x="60" y="95"/>
                  <a:pt x="62" y="95"/>
                </a:cubicBezTo>
                <a:cubicBezTo>
                  <a:pt x="63" y="95"/>
                  <a:pt x="65" y="96"/>
                  <a:pt x="65" y="98"/>
                </a:cubicBezTo>
                <a:cubicBezTo>
                  <a:pt x="65" y="117"/>
                  <a:pt x="65" y="117"/>
                  <a:pt x="65" y="117"/>
                </a:cubicBezTo>
                <a:cubicBezTo>
                  <a:pt x="65" y="117"/>
                  <a:pt x="65" y="117"/>
                  <a:pt x="65" y="117"/>
                </a:cubicBezTo>
                <a:cubicBezTo>
                  <a:pt x="65" y="117"/>
                  <a:pt x="65" y="117"/>
                  <a:pt x="65" y="117"/>
                </a:cubicBezTo>
                <a:cubicBezTo>
                  <a:pt x="65" y="122"/>
                  <a:pt x="65" y="122"/>
                  <a:pt x="65" y="122"/>
                </a:cubicBezTo>
                <a:cubicBezTo>
                  <a:pt x="97" y="122"/>
                  <a:pt x="97" y="122"/>
                  <a:pt x="97" y="122"/>
                </a:cubicBezTo>
                <a:close/>
                <a:moveTo>
                  <a:pt x="81" y="61"/>
                </a:moveTo>
                <a:cubicBezTo>
                  <a:pt x="81" y="61"/>
                  <a:pt x="81" y="61"/>
                  <a:pt x="81" y="61"/>
                </a:cubicBezTo>
                <a:cubicBezTo>
                  <a:pt x="95" y="61"/>
                  <a:pt x="106" y="50"/>
                  <a:pt x="106" y="36"/>
                </a:cubicBezTo>
                <a:cubicBezTo>
                  <a:pt x="106" y="22"/>
                  <a:pt x="95" y="11"/>
                  <a:pt x="81" y="11"/>
                </a:cubicBezTo>
                <a:cubicBezTo>
                  <a:pt x="67" y="11"/>
                  <a:pt x="56" y="22"/>
                  <a:pt x="56" y="36"/>
                </a:cubicBezTo>
                <a:cubicBezTo>
                  <a:pt x="56" y="50"/>
                  <a:pt x="67" y="61"/>
                  <a:pt x="81" y="61"/>
                </a:cubicBezTo>
                <a:close/>
                <a:moveTo>
                  <a:pt x="26" y="122"/>
                </a:moveTo>
                <a:cubicBezTo>
                  <a:pt x="26" y="122"/>
                  <a:pt x="26" y="122"/>
                  <a:pt x="26" y="122"/>
                </a:cubicBezTo>
                <a:cubicBezTo>
                  <a:pt x="41" y="122"/>
                  <a:pt x="41" y="122"/>
                  <a:pt x="41" y="122"/>
                </a:cubicBezTo>
                <a:cubicBezTo>
                  <a:pt x="39" y="121"/>
                  <a:pt x="38" y="120"/>
                  <a:pt x="37" y="118"/>
                </a:cubicBezTo>
                <a:cubicBezTo>
                  <a:pt x="35" y="116"/>
                  <a:pt x="34" y="113"/>
                  <a:pt x="34" y="111"/>
                </a:cubicBezTo>
                <a:cubicBezTo>
                  <a:pt x="34" y="100"/>
                  <a:pt x="34" y="100"/>
                  <a:pt x="34" y="100"/>
                </a:cubicBezTo>
                <a:cubicBezTo>
                  <a:pt x="34" y="95"/>
                  <a:pt x="35" y="90"/>
                  <a:pt x="36" y="86"/>
                </a:cubicBezTo>
                <a:cubicBezTo>
                  <a:pt x="32" y="86"/>
                  <a:pt x="28" y="85"/>
                  <a:pt x="25" y="84"/>
                </a:cubicBezTo>
                <a:cubicBezTo>
                  <a:pt x="17" y="91"/>
                  <a:pt x="17" y="91"/>
                  <a:pt x="17" y="91"/>
                </a:cubicBezTo>
                <a:cubicBezTo>
                  <a:pt x="15" y="94"/>
                  <a:pt x="13" y="96"/>
                  <a:pt x="12" y="98"/>
                </a:cubicBezTo>
                <a:cubicBezTo>
                  <a:pt x="12" y="98"/>
                  <a:pt x="12" y="98"/>
                  <a:pt x="12" y="98"/>
                </a:cubicBezTo>
                <a:cubicBezTo>
                  <a:pt x="11" y="101"/>
                  <a:pt x="11" y="103"/>
                  <a:pt x="11" y="106"/>
                </a:cubicBezTo>
                <a:cubicBezTo>
                  <a:pt x="11" y="114"/>
                  <a:pt x="11" y="114"/>
                  <a:pt x="11" y="114"/>
                </a:cubicBezTo>
                <a:cubicBezTo>
                  <a:pt x="20" y="114"/>
                  <a:pt x="20" y="114"/>
                  <a:pt x="20" y="114"/>
                </a:cubicBezTo>
                <a:cubicBezTo>
                  <a:pt x="20" y="105"/>
                  <a:pt x="20" y="105"/>
                  <a:pt x="20" y="105"/>
                </a:cubicBezTo>
                <a:cubicBezTo>
                  <a:pt x="20" y="103"/>
                  <a:pt x="21" y="102"/>
                  <a:pt x="23" y="102"/>
                </a:cubicBezTo>
                <a:cubicBezTo>
                  <a:pt x="25" y="102"/>
                  <a:pt x="26" y="103"/>
                  <a:pt x="26" y="105"/>
                </a:cubicBezTo>
                <a:cubicBezTo>
                  <a:pt x="26" y="122"/>
                  <a:pt x="26" y="122"/>
                  <a:pt x="26" y="122"/>
                </a:cubicBezTo>
                <a:close/>
                <a:moveTo>
                  <a:pt x="46" y="42"/>
                </a:moveTo>
                <a:cubicBezTo>
                  <a:pt x="46" y="42"/>
                  <a:pt x="46" y="42"/>
                  <a:pt x="46" y="42"/>
                </a:cubicBezTo>
                <a:cubicBezTo>
                  <a:pt x="45" y="41"/>
                  <a:pt x="44" y="41"/>
                  <a:pt x="43" y="40"/>
                </a:cubicBezTo>
                <a:cubicBezTo>
                  <a:pt x="41" y="40"/>
                  <a:pt x="39" y="40"/>
                  <a:pt x="37" y="40"/>
                </a:cubicBezTo>
                <a:cubicBezTo>
                  <a:pt x="32" y="40"/>
                  <a:pt x="28" y="42"/>
                  <a:pt x="24" y="45"/>
                </a:cubicBezTo>
                <a:cubicBezTo>
                  <a:pt x="21" y="48"/>
                  <a:pt x="19" y="53"/>
                  <a:pt x="19" y="58"/>
                </a:cubicBezTo>
                <a:cubicBezTo>
                  <a:pt x="19" y="63"/>
                  <a:pt x="21" y="67"/>
                  <a:pt x="24" y="71"/>
                </a:cubicBezTo>
                <a:cubicBezTo>
                  <a:pt x="24" y="71"/>
                  <a:pt x="24" y="71"/>
                  <a:pt x="24" y="71"/>
                </a:cubicBezTo>
                <a:cubicBezTo>
                  <a:pt x="28" y="74"/>
                  <a:pt x="32" y="76"/>
                  <a:pt x="37" y="76"/>
                </a:cubicBezTo>
                <a:cubicBezTo>
                  <a:pt x="38" y="76"/>
                  <a:pt x="40" y="76"/>
                  <a:pt x="41" y="76"/>
                </a:cubicBezTo>
                <a:cubicBezTo>
                  <a:pt x="41" y="75"/>
                  <a:pt x="42" y="75"/>
                  <a:pt x="43" y="75"/>
                </a:cubicBezTo>
                <a:cubicBezTo>
                  <a:pt x="44" y="74"/>
                  <a:pt x="45" y="73"/>
                  <a:pt x="46" y="72"/>
                </a:cubicBezTo>
                <a:cubicBezTo>
                  <a:pt x="56" y="62"/>
                  <a:pt x="56" y="62"/>
                  <a:pt x="56" y="62"/>
                </a:cubicBezTo>
                <a:cubicBezTo>
                  <a:pt x="56" y="61"/>
                  <a:pt x="56" y="61"/>
                  <a:pt x="56" y="61"/>
                </a:cubicBezTo>
                <a:cubicBezTo>
                  <a:pt x="56" y="61"/>
                  <a:pt x="56" y="61"/>
                  <a:pt x="56" y="61"/>
                </a:cubicBezTo>
                <a:cubicBezTo>
                  <a:pt x="56" y="61"/>
                  <a:pt x="56" y="61"/>
                  <a:pt x="56" y="61"/>
                </a:cubicBezTo>
                <a:cubicBezTo>
                  <a:pt x="51" y="57"/>
                  <a:pt x="48" y="51"/>
                  <a:pt x="46" y="44"/>
                </a:cubicBezTo>
                <a:cubicBezTo>
                  <a:pt x="46" y="44"/>
                  <a:pt x="46" y="43"/>
                  <a:pt x="46" y="42"/>
                </a:cubicBezTo>
                <a:cubicBezTo>
                  <a:pt x="46" y="42"/>
                  <a:pt x="46" y="42"/>
                  <a:pt x="46" y="42"/>
                </a:cubicBezTo>
                <a:cubicBezTo>
                  <a:pt x="46" y="42"/>
                  <a:pt x="46" y="42"/>
                  <a:pt x="46" y="42"/>
                </a:cubicBezTo>
                <a:cubicBezTo>
                  <a:pt x="46" y="42"/>
                  <a:pt x="46" y="42"/>
                  <a:pt x="46" y="42"/>
                </a:cubicBezTo>
                <a:close/>
                <a:moveTo>
                  <a:pt x="136" y="122"/>
                </a:moveTo>
                <a:cubicBezTo>
                  <a:pt x="136" y="122"/>
                  <a:pt x="136" y="122"/>
                  <a:pt x="136" y="122"/>
                </a:cubicBezTo>
                <a:cubicBezTo>
                  <a:pt x="136" y="105"/>
                  <a:pt x="136" y="105"/>
                  <a:pt x="136" y="105"/>
                </a:cubicBezTo>
                <a:cubicBezTo>
                  <a:pt x="136" y="103"/>
                  <a:pt x="137" y="102"/>
                  <a:pt x="139" y="102"/>
                </a:cubicBezTo>
                <a:cubicBezTo>
                  <a:pt x="141" y="102"/>
                  <a:pt x="142" y="103"/>
                  <a:pt x="142" y="105"/>
                </a:cubicBezTo>
                <a:cubicBezTo>
                  <a:pt x="142" y="114"/>
                  <a:pt x="142" y="114"/>
                  <a:pt x="142" y="114"/>
                </a:cubicBezTo>
                <a:cubicBezTo>
                  <a:pt x="151" y="114"/>
                  <a:pt x="151" y="114"/>
                  <a:pt x="151" y="114"/>
                </a:cubicBezTo>
                <a:cubicBezTo>
                  <a:pt x="151" y="106"/>
                  <a:pt x="151" y="106"/>
                  <a:pt x="151" y="106"/>
                </a:cubicBezTo>
                <a:cubicBezTo>
                  <a:pt x="151" y="103"/>
                  <a:pt x="151" y="101"/>
                  <a:pt x="150" y="98"/>
                </a:cubicBezTo>
                <a:cubicBezTo>
                  <a:pt x="150" y="98"/>
                  <a:pt x="150" y="98"/>
                  <a:pt x="150" y="98"/>
                </a:cubicBezTo>
                <a:cubicBezTo>
                  <a:pt x="150" y="98"/>
                  <a:pt x="150" y="98"/>
                  <a:pt x="150" y="98"/>
                </a:cubicBezTo>
                <a:cubicBezTo>
                  <a:pt x="149" y="96"/>
                  <a:pt x="147" y="94"/>
                  <a:pt x="145" y="91"/>
                </a:cubicBezTo>
                <a:cubicBezTo>
                  <a:pt x="137" y="84"/>
                  <a:pt x="137" y="84"/>
                  <a:pt x="137" y="84"/>
                </a:cubicBezTo>
                <a:cubicBezTo>
                  <a:pt x="134" y="85"/>
                  <a:pt x="130" y="86"/>
                  <a:pt x="126" y="86"/>
                </a:cubicBezTo>
                <a:cubicBezTo>
                  <a:pt x="127" y="90"/>
                  <a:pt x="128" y="95"/>
                  <a:pt x="128" y="100"/>
                </a:cubicBezTo>
                <a:cubicBezTo>
                  <a:pt x="128" y="111"/>
                  <a:pt x="128" y="111"/>
                  <a:pt x="128" y="111"/>
                </a:cubicBezTo>
                <a:cubicBezTo>
                  <a:pt x="128" y="113"/>
                  <a:pt x="127" y="116"/>
                  <a:pt x="125" y="118"/>
                </a:cubicBezTo>
                <a:cubicBezTo>
                  <a:pt x="124" y="120"/>
                  <a:pt x="123" y="121"/>
                  <a:pt x="121" y="122"/>
                </a:cubicBezTo>
                <a:cubicBezTo>
                  <a:pt x="136" y="122"/>
                  <a:pt x="136" y="122"/>
                  <a:pt x="136" y="122"/>
                </a:cubicBezTo>
                <a:close/>
                <a:moveTo>
                  <a:pt x="116" y="42"/>
                </a:moveTo>
                <a:cubicBezTo>
                  <a:pt x="116" y="42"/>
                  <a:pt x="116" y="42"/>
                  <a:pt x="116" y="42"/>
                </a:cubicBezTo>
                <a:cubicBezTo>
                  <a:pt x="116" y="42"/>
                  <a:pt x="116" y="42"/>
                  <a:pt x="116" y="42"/>
                </a:cubicBezTo>
                <a:cubicBezTo>
                  <a:pt x="116" y="42"/>
                  <a:pt x="116" y="42"/>
                  <a:pt x="116" y="42"/>
                </a:cubicBezTo>
                <a:cubicBezTo>
                  <a:pt x="116" y="42"/>
                  <a:pt x="116" y="42"/>
                  <a:pt x="116" y="42"/>
                </a:cubicBezTo>
                <a:cubicBezTo>
                  <a:pt x="116" y="42"/>
                  <a:pt x="116" y="42"/>
                  <a:pt x="116" y="42"/>
                </a:cubicBezTo>
                <a:cubicBezTo>
                  <a:pt x="115" y="49"/>
                  <a:pt x="112" y="56"/>
                  <a:pt x="106" y="61"/>
                </a:cubicBezTo>
                <a:cubicBezTo>
                  <a:pt x="106" y="61"/>
                  <a:pt x="106" y="61"/>
                  <a:pt x="106" y="61"/>
                </a:cubicBezTo>
                <a:cubicBezTo>
                  <a:pt x="106" y="61"/>
                  <a:pt x="106" y="61"/>
                  <a:pt x="106" y="61"/>
                </a:cubicBezTo>
                <a:cubicBezTo>
                  <a:pt x="106" y="62"/>
                  <a:pt x="106" y="62"/>
                  <a:pt x="106" y="62"/>
                </a:cubicBezTo>
                <a:cubicBezTo>
                  <a:pt x="116" y="72"/>
                  <a:pt x="116" y="72"/>
                  <a:pt x="116" y="72"/>
                </a:cubicBezTo>
                <a:cubicBezTo>
                  <a:pt x="116" y="72"/>
                  <a:pt x="116" y="72"/>
                  <a:pt x="116" y="72"/>
                </a:cubicBezTo>
                <a:cubicBezTo>
                  <a:pt x="117" y="73"/>
                  <a:pt x="118" y="74"/>
                  <a:pt x="119" y="75"/>
                </a:cubicBezTo>
                <a:cubicBezTo>
                  <a:pt x="120" y="75"/>
                  <a:pt x="121" y="75"/>
                  <a:pt x="121" y="76"/>
                </a:cubicBezTo>
                <a:cubicBezTo>
                  <a:pt x="121" y="76"/>
                  <a:pt x="121" y="76"/>
                  <a:pt x="121" y="76"/>
                </a:cubicBezTo>
                <a:cubicBezTo>
                  <a:pt x="121" y="76"/>
                  <a:pt x="121" y="76"/>
                  <a:pt x="121" y="76"/>
                </a:cubicBezTo>
                <a:cubicBezTo>
                  <a:pt x="122" y="76"/>
                  <a:pt x="124" y="76"/>
                  <a:pt x="125" y="76"/>
                </a:cubicBezTo>
                <a:cubicBezTo>
                  <a:pt x="130" y="76"/>
                  <a:pt x="134" y="74"/>
                  <a:pt x="138" y="71"/>
                </a:cubicBezTo>
                <a:cubicBezTo>
                  <a:pt x="141" y="67"/>
                  <a:pt x="143" y="63"/>
                  <a:pt x="143" y="58"/>
                </a:cubicBezTo>
                <a:cubicBezTo>
                  <a:pt x="143" y="53"/>
                  <a:pt x="141" y="48"/>
                  <a:pt x="138" y="45"/>
                </a:cubicBezTo>
                <a:cubicBezTo>
                  <a:pt x="134" y="42"/>
                  <a:pt x="130" y="40"/>
                  <a:pt x="125" y="40"/>
                </a:cubicBezTo>
                <a:cubicBezTo>
                  <a:pt x="123" y="40"/>
                  <a:pt x="121" y="40"/>
                  <a:pt x="120" y="40"/>
                </a:cubicBezTo>
                <a:cubicBezTo>
                  <a:pt x="118" y="41"/>
                  <a:pt x="117" y="41"/>
                  <a:pt x="116" y="42"/>
                </a:cubicBezTo>
                <a:close/>
              </a:path>
            </a:pathLst>
          </a:custGeom>
          <a:solidFill>
            <a:schemeClr val="bg1">
              <a:lumMod val="50000"/>
            </a:schemeClr>
          </a:solidFill>
          <a:ln>
            <a:noFill/>
          </a:ln>
          <a:effectLst>
            <a:outerShdw blurRad="63500" dist="190500" dir="5400000" algn="ctr" rotWithShape="0">
              <a:srgbClr val="000000">
                <a:alpha val="43137"/>
              </a:srgbClr>
            </a:outerShdw>
          </a:effectLst>
        </p:spPr>
        <p:txBody>
          <a:bodyPr/>
          <a:lstStyle/>
          <a:p>
            <a:endParaRPr lang="zh-CN" altLang="en-US">
              <a:solidFill>
                <a:schemeClr val="tx1">
                  <a:lumMod val="75000"/>
                  <a:lumOff val="25000"/>
                </a:schemeClr>
              </a:solidFill>
              <a:cs typeface="+mn-ea"/>
              <a:sym typeface="+mn-lt"/>
            </a:endParaRPr>
          </a:p>
        </p:txBody>
      </p:sp>
      <p:sp>
        <p:nvSpPr>
          <p:cNvPr id="30749" name="Freeform 29"/>
          <p:cNvSpPr>
            <a:spLocks noEditPoints="1"/>
          </p:cNvSpPr>
          <p:nvPr/>
        </p:nvSpPr>
        <p:spPr bwMode="auto">
          <a:xfrm>
            <a:off x="4491038" y="3754438"/>
            <a:ext cx="195262" cy="276225"/>
          </a:xfrm>
          <a:custGeom>
            <a:avLst/>
            <a:gdLst>
              <a:gd name="T0" fmla="*/ 38 w 102"/>
              <a:gd name="T1" fmla="*/ 124 h 144"/>
              <a:gd name="T2" fmla="*/ 38 w 102"/>
              <a:gd name="T3" fmla="*/ 124 h 144"/>
              <a:gd name="T4" fmla="*/ 65 w 102"/>
              <a:gd name="T5" fmla="*/ 124 h 144"/>
              <a:gd name="T6" fmla="*/ 68 w 102"/>
              <a:gd name="T7" fmla="*/ 127 h 144"/>
              <a:gd name="T8" fmla="*/ 68 w 102"/>
              <a:gd name="T9" fmla="*/ 127 h 144"/>
              <a:gd name="T10" fmla="*/ 68 w 102"/>
              <a:gd name="T11" fmla="*/ 141 h 144"/>
              <a:gd name="T12" fmla="*/ 65 w 102"/>
              <a:gd name="T13" fmla="*/ 144 h 144"/>
              <a:gd name="T14" fmla="*/ 65 w 102"/>
              <a:gd name="T15" fmla="*/ 144 h 144"/>
              <a:gd name="T16" fmla="*/ 38 w 102"/>
              <a:gd name="T17" fmla="*/ 144 h 144"/>
              <a:gd name="T18" fmla="*/ 34 w 102"/>
              <a:gd name="T19" fmla="*/ 141 h 144"/>
              <a:gd name="T20" fmla="*/ 34 w 102"/>
              <a:gd name="T21" fmla="*/ 141 h 144"/>
              <a:gd name="T22" fmla="*/ 34 w 102"/>
              <a:gd name="T23" fmla="*/ 127 h 144"/>
              <a:gd name="T24" fmla="*/ 38 w 102"/>
              <a:gd name="T25" fmla="*/ 124 h 144"/>
              <a:gd name="T26" fmla="*/ 51 w 102"/>
              <a:gd name="T27" fmla="*/ 0 h 144"/>
              <a:gd name="T28" fmla="*/ 51 w 102"/>
              <a:gd name="T29" fmla="*/ 0 h 144"/>
              <a:gd name="T30" fmla="*/ 87 w 102"/>
              <a:gd name="T31" fmla="*/ 15 h 144"/>
              <a:gd name="T32" fmla="*/ 87 w 102"/>
              <a:gd name="T33" fmla="*/ 15 h 144"/>
              <a:gd name="T34" fmla="*/ 87 w 102"/>
              <a:gd name="T35" fmla="*/ 15 h 144"/>
              <a:gd name="T36" fmla="*/ 102 w 102"/>
              <a:gd name="T37" fmla="*/ 51 h 144"/>
              <a:gd name="T38" fmla="*/ 98 w 102"/>
              <a:gd name="T39" fmla="*/ 72 h 144"/>
              <a:gd name="T40" fmla="*/ 86 w 102"/>
              <a:gd name="T41" fmla="*/ 89 h 144"/>
              <a:gd name="T42" fmla="*/ 81 w 102"/>
              <a:gd name="T43" fmla="*/ 94 h 144"/>
              <a:gd name="T44" fmla="*/ 68 w 102"/>
              <a:gd name="T45" fmla="*/ 114 h 144"/>
              <a:gd name="T46" fmla="*/ 62 w 102"/>
              <a:gd name="T47" fmla="*/ 119 h 144"/>
              <a:gd name="T48" fmla="*/ 41 w 102"/>
              <a:gd name="T49" fmla="*/ 119 h 144"/>
              <a:gd name="T50" fmla="*/ 35 w 102"/>
              <a:gd name="T51" fmla="*/ 114 h 144"/>
              <a:gd name="T52" fmla="*/ 22 w 102"/>
              <a:gd name="T53" fmla="*/ 94 h 144"/>
              <a:gd name="T54" fmla="*/ 17 w 102"/>
              <a:gd name="T55" fmla="*/ 89 h 144"/>
              <a:gd name="T56" fmla="*/ 17 w 102"/>
              <a:gd name="T57" fmla="*/ 89 h 144"/>
              <a:gd name="T58" fmla="*/ 5 w 102"/>
              <a:gd name="T59" fmla="*/ 72 h 144"/>
              <a:gd name="T60" fmla="*/ 0 w 102"/>
              <a:gd name="T61" fmla="*/ 51 h 144"/>
              <a:gd name="T62" fmla="*/ 15 w 102"/>
              <a:gd name="T63" fmla="*/ 15 h 144"/>
              <a:gd name="T64" fmla="*/ 16 w 102"/>
              <a:gd name="T65" fmla="*/ 14 h 144"/>
              <a:gd name="T66" fmla="*/ 51 w 102"/>
              <a:gd name="T67" fmla="*/ 0 h 144"/>
              <a:gd name="T68" fmla="*/ 80 w 102"/>
              <a:gd name="T69" fmla="*/ 23 h 144"/>
              <a:gd name="T70" fmla="*/ 80 w 102"/>
              <a:gd name="T71" fmla="*/ 23 h 144"/>
              <a:gd name="T72" fmla="*/ 51 w 102"/>
              <a:gd name="T73" fmla="*/ 11 h 144"/>
              <a:gd name="T74" fmla="*/ 23 w 102"/>
              <a:gd name="T75" fmla="*/ 22 h 144"/>
              <a:gd name="T76" fmla="*/ 23 w 102"/>
              <a:gd name="T77" fmla="*/ 23 h 144"/>
              <a:gd name="T78" fmla="*/ 11 w 102"/>
              <a:gd name="T79" fmla="*/ 51 h 144"/>
              <a:gd name="T80" fmla="*/ 15 w 102"/>
              <a:gd name="T81" fmla="*/ 67 h 144"/>
              <a:gd name="T82" fmla="*/ 24 w 102"/>
              <a:gd name="T83" fmla="*/ 80 h 144"/>
              <a:gd name="T84" fmla="*/ 25 w 102"/>
              <a:gd name="T85" fmla="*/ 81 h 144"/>
              <a:gd name="T86" fmla="*/ 30 w 102"/>
              <a:gd name="T87" fmla="*/ 86 h 144"/>
              <a:gd name="T88" fmla="*/ 45 w 102"/>
              <a:gd name="T89" fmla="*/ 108 h 144"/>
              <a:gd name="T90" fmla="*/ 57 w 102"/>
              <a:gd name="T91" fmla="*/ 108 h 144"/>
              <a:gd name="T92" fmla="*/ 73 w 102"/>
              <a:gd name="T93" fmla="*/ 86 h 144"/>
              <a:gd name="T94" fmla="*/ 78 w 102"/>
              <a:gd name="T95" fmla="*/ 81 h 144"/>
              <a:gd name="T96" fmla="*/ 78 w 102"/>
              <a:gd name="T97" fmla="*/ 80 h 144"/>
              <a:gd name="T98" fmla="*/ 88 w 102"/>
              <a:gd name="T99" fmla="*/ 67 h 144"/>
              <a:gd name="T100" fmla="*/ 91 w 102"/>
              <a:gd name="T101" fmla="*/ 51 h 144"/>
              <a:gd name="T102" fmla="*/ 80 w 102"/>
              <a:gd name="T103" fmla="*/ 23 h 144"/>
              <a:gd name="T104" fmla="*/ 62 w 102"/>
              <a:gd name="T105" fmla="*/ 131 h 144"/>
              <a:gd name="T106" fmla="*/ 62 w 102"/>
              <a:gd name="T107" fmla="*/ 131 h 144"/>
              <a:gd name="T108" fmla="*/ 41 w 102"/>
              <a:gd name="T109" fmla="*/ 131 h 144"/>
              <a:gd name="T110" fmla="*/ 41 w 102"/>
              <a:gd name="T111" fmla="*/ 138 h 144"/>
              <a:gd name="T112" fmla="*/ 62 w 102"/>
              <a:gd name="T113" fmla="*/ 138 h 144"/>
              <a:gd name="T114" fmla="*/ 62 w 102"/>
              <a:gd name="T115" fmla="*/ 13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2" h="144">
                <a:moveTo>
                  <a:pt x="38" y="124"/>
                </a:moveTo>
                <a:cubicBezTo>
                  <a:pt x="38" y="124"/>
                  <a:pt x="38" y="124"/>
                  <a:pt x="38" y="124"/>
                </a:cubicBezTo>
                <a:cubicBezTo>
                  <a:pt x="65" y="124"/>
                  <a:pt x="65" y="124"/>
                  <a:pt x="65" y="124"/>
                </a:cubicBezTo>
                <a:cubicBezTo>
                  <a:pt x="67" y="124"/>
                  <a:pt x="68" y="125"/>
                  <a:pt x="68" y="127"/>
                </a:cubicBezTo>
                <a:cubicBezTo>
                  <a:pt x="68" y="127"/>
                  <a:pt x="68" y="127"/>
                  <a:pt x="68" y="127"/>
                </a:cubicBezTo>
                <a:cubicBezTo>
                  <a:pt x="68" y="141"/>
                  <a:pt x="68" y="141"/>
                  <a:pt x="68" y="141"/>
                </a:cubicBezTo>
                <a:cubicBezTo>
                  <a:pt x="68" y="143"/>
                  <a:pt x="67" y="144"/>
                  <a:pt x="65" y="144"/>
                </a:cubicBezTo>
                <a:cubicBezTo>
                  <a:pt x="65" y="144"/>
                  <a:pt x="65" y="144"/>
                  <a:pt x="65" y="144"/>
                </a:cubicBezTo>
                <a:cubicBezTo>
                  <a:pt x="38" y="144"/>
                  <a:pt x="38" y="144"/>
                  <a:pt x="38" y="144"/>
                </a:cubicBezTo>
                <a:cubicBezTo>
                  <a:pt x="36" y="144"/>
                  <a:pt x="34" y="143"/>
                  <a:pt x="34" y="141"/>
                </a:cubicBezTo>
                <a:cubicBezTo>
                  <a:pt x="34" y="141"/>
                  <a:pt x="34" y="141"/>
                  <a:pt x="34" y="141"/>
                </a:cubicBezTo>
                <a:cubicBezTo>
                  <a:pt x="34" y="127"/>
                  <a:pt x="34" y="127"/>
                  <a:pt x="34" y="127"/>
                </a:cubicBezTo>
                <a:cubicBezTo>
                  <a:pt x="34" y="125"/>
                  <a:pt x="36" y="124"/>
                  <a:pt x="38" y="124"/>
                </a:cubicBezTo>
                <a:close/>
                <a:moveTo>
                  <a:pt x="51" y="0"/>
                </a:moveTo>
                <a:cubicBezTo>
                  <a:pt x="51" y="0"/>
                  <a:pt x="51" y="0"/>
                  <a:pt x="51" y="0"/>
                </a:cubicBezTo>
                <a:cubicBezTo>
                  <a:pt x="65" y="0"/>
                  <a:pt x="78" y="5"/>
                  <a:pt x="87" y="15"/>
                </a:cubicBezTo>
                <a:cubicBezTo>
                  <a:pt x="87" y="15"/>
                  <a:pt x="87" y="15"/>
                  <a:pt x="87" y="15"/>
                </a:cubicBezTo>
                <a:cubicBezTo>
                  <a:pt x="87" y="15"/>
                  <a:pt x="87" y="15"/>
                  <a:pt x="87" y="15"/>
                </a:cubicBezTo>
                <a:cubicBezTo>
                  <a:pt x="97" y="24"/>
                  <a:pt x="102" y="37"/>
                  <a:pt x="102" y="51"/>
                </a:cubicBezTo>
                <a:cubicBezTo>
                  <a:pt x="102" y="58"/>
                  <a:pt x="101" y="65"/>
                  <a:pt x="98" y="72"/>
                </a:cubicBezTo>
                <a:cubicBezTo>
                  <a:pt x="95" y="78"/>
                  <a:pt x="91" y="84"/>
                  <a:pt x="86" y="89"/>
                </a:cubicBezTo>
                <a:cubicBezTo>
                  <a:pt x="85" y="90"/>
                  <a:pt x="82" y="92"/>
                  <a:pt x="81" y="94"/>
                </a:cubicBezTo>
                <a:cubicBezTo>
                  <a:pt x="73" y="101"/>
                  <a:pt x="69" y="105"/>
                  <a:pt x="68" y="114"/>
                </a:cubicBezTo>
                <a:cubicBezTo>
                  <a:pt x="67" y="117"/>
                  <a:pt x="65" y="119"/>
                  <a:pt x="62" y="119"/>
                </a:cubicBezTo>
                <a:cubicBezTo>
                  <a:pt x="41" y="119"/>
                  <a:pt x="41" y="119"/>
                  <a:pt x="41" y="119"/>
                </a:cubicBezTo>
                <a:cubicBezTo>
                  <a:pt x="38" y="119"/>
                  <a:pt x="35" y="117"/>
                  <a:pt x="35" y="114"/>
                </a:cubicBezTo>
                <a:cubicBezTo>
                  <a:pt x="34" y="105"/>
                  <a:pt x="30" y="101"/>
                  <a:pt x="22" y="94"/>
                </a:cubicBezTo>
                <a:cubicBezTo>
                  <a:pt x="20" y="92"/>
                  <a:pt x="18" y="90"/>
                  <a:pt x="17" y="89"/>
                </a:cubicBezTo>
                <a:cubicBezTo>
                  <a:pt x="17" y="89"/>
                  <a:pt x="17" y="89"/>
                  <a:pt x="17" y="89"/>
                </a:cubicBezTo>
                <a:cubicBezTo>
                  <a:pt x="12" y="84"/>
                  <a:pt x="7" y="78"/>
                  <a:pt x="5" y="72"/>
                </a:cubicBezTo>
                <a:cubicBezTo>
                  <a:pt x="2" y="65"/>
                  <a:pt x="0" y="58"/>
                  <a:pt x="0" y="51"/>
                </a:cubicBezTo>
                <a:cubicBezTo>
                  <a:pt x="0" y="37"/>
                  <a:pt x="6" y="24"/>
                  <a:pt x="15" y="15"/>
                </a:cubicBezTo>
                <a:cubicBezTo>
                  <a:pt x="16" y="14"/>
                  <a:pt x="16" y="14"/>
                  <a:pt x="16" y="14"/>
                </a:cubicBezTo>
                <a:cubicBezTo>
                  <a:pt x="25" y="5"/>
                  <a:pt x="37" y="0"/>
                  <a:pt x="51" y="0"/>
                </a:cubicBezTo>
                <a:close/>
                <a:moveTo>
                  <a:pt x="80" y="23"/>
                </a:moveTo>
                <a:cubicBezTo>
                  <a:pt x="80" y="23"/>
                  <a:pt x="80" y="23"/>
                  <a:pt x="80" y="23"/>
                </a:cubicBezTo>
                <a:cubicBezTo>
                  <a:pt x="72" y="15"/>
                  <a:pt x="62" y="11"/>
                  <a:pt x="51" y="11"/>
                </a:cubicBezTo>
                <a:cubicBezTo>
                  <a:pt x="40" y="11"/>
                  <a:pt x="31" y="15"/>
                  <a:pt x="23" y="22"/>
                </a:cubicBezTo>
                <a:cubicBezTo>
                  <a:pt x="23" y="23"/>
                  <a:pt x="23" y="23"/>
                  <a:pt x="23" y="23"/>
                </a:cubicBezTo>
                <a:cubicBezTo>
                  <a:pt x="16" y="30"/>
                  <a:pt x="11" y="40"/>
                  <a:pt x="11" y="51"/>
                </a:cubicBezTo>
                <a:cubicBezTo>
                  <a:pt x="11" y="57"/>
                  <a:pt x="13" y="62"/>
                  <a:pt x="15" y="67"/>
                </a:cubicBezTo>
                <a:cubicBezTo>
                  <a:pt x="17" y="72"/>
                  <a:pt x="20" y="77"/>
                  <a:pt x="24" y="80"/>
                </a:cubicBezTo>
                <a:cubicBezTo>
                  <a:pt x="25" y="81"/>
                  <a:pt x="25" y="81"/>
                  <a:pt x="25" y="81"/>
                </a:cubicBezTo>
                <a:cubicBezTo>
                  <a:pt x="27" y="83"/>
                  <a:pt x="29" y="84"/>
                  <a:pt x="30" y="86"/>
                </a:cubicBezTo>
                <a:cubicBezTo>
                  <a:pt x="38" y="93"/>
                  <a:pt x="43" y="98"/>
                  <a:pt x="45" y="108"/>
                </a:cubicBezTo>
                <a:cubicBezTo>
                  <a:pt x="57" y="108"/>
                  <a:pt x="57" y="108"/>
                  <a:pt x="57" y="108"/>
                </a:cubicBezTo>
                <a:cubicBezTo>
                  <a:pt x="60" y="98"/>
                  <a:pt x="65" y="93"/>
                  <a:pt x="73" y="86"/>
                </a:cubicBezTo>
                <a:cubicBezTo>
                  <a:pt x="74" y="84"/>
                  <a:pt x="75" y="83"/>
                  <a:pt x="78" y="81"/>
                </a:cubicBezTo>
                <a:cubicBezTo>
                  <a:pt x="78" y="80"/>
                  <a:pt x="78" y="80"/>
                  <a:pt x="78" y="80"/>
                </a:cubicBezTo>
                <a:cubicBezTo>
                  <a:pt x="82" y="77"/>
                  <a:pt x="85" y="72"/>
                  <a:pt x="88" y="67"/>
                </a:cubicBezTo>
                <a:cubicBezTo>
                  <a:pt x="90" y="62"/>
                  <a:pt x="91" y="57"/>
                  <a:pt x="91" y="51"/>
                </a:cubicBezTo>
                <a:cubicBezTo>
                  <a:pt x="91" y="40"/>
                  <a:pt x="87" y="30"/>
                  <a:pt x="80" y="23"/>
                </a:cubicBezTo>
                <a:close/>
                <a:moveTo>
                  <a:pt x="62" y="131"/>
                </a:moveTo>
                <a:cubicBezTo>
                  <a:pt x="62" y="131"/>
                  <a:pt x="62" y="131"/>
                  <a:pt x="62" y="131"/>
                </a:cubicBezTo>
                <a:cubicBezTo>
                  <a:pt x="41" y="131"/>
                  <a:pt x="41" y="131"/>
                  <a:pt x="41" y="131"/>
                </a:cubicBezTo>
                <a:cubicBezTo>
                  <a:pt x="41" y="138"/>
                  <a:pt x="41" y="138"/>
                  <a:pt x="41" y="138"/>
                </a:cubicBezTo>
                <a:cubicBezTo>
                  <a:pt x="62" y="138"/>
                  <a:pt x="62" y="138"/>
                  <a:pt x="62" y="138"/>
                </a:cubicBezTo>
                <a:cubicBezTo>
                  <a:pt x="62" y="131"/>
                  <a:pt x="62" y="131"/>
                  <a:pt x="62" y="131"/>
                </a:cubicBezTo>
                <a:close/>
              </a:path>
            </a:pathLst>
          </a:custGeom>
          <a:solidFill>
            <a:srgbClr val="FFFFFF"/>
          </a:solidFill>
          <a:ln>
            <a:noFill/>
          </a:ln>
          <a:effectLst>
            <a:outerShdw blurRad="63500" dist="190500" dir="5400000" algn="ctr" rotWithShape="0">
              <a:srgbClr val="000000">
                <a:alpha val="43137"/>
              </a:srgbClr>
            </a:outerShdw>
          </a:effectLst>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75000"/>
                  <a:lumOff val="25000"/>
                </a:schemeClr>
              </a:solidFill>
              <a:cs typeface="+mn-ea"/>
              <a:sym typeface="+mn-lt"/>
            </a:endParaRPr>
          </a:p>
        </p:txBody>
      </p:sp>
      <p:sp>
        <p:nvSpPr>
          <p:cNvPr id="30750" name="Line 30"/>
          <p:cNvSpPr>
            <a:spLocks noChangeShapeType="1"/>
          </p:cNvSpPr>
          <p:nvPr/>
        </p:nvSpPr>
        <p:spPr bwMode="auto">
          <a:xfrm flipH="1">
            <a:off x="3473450" y="1655763"/>
            <a:ext cx="760413" cy="0"/>
          </a:xfrm>
          <a:prstGeom prst="line">
            <a:avLst/>
          </a:prstGeom>
          <a:noFill/>
          <a:ln w="6350" cmpd="sng">
            <a:solidFill>
              <a:schemeClr val="bg1">
                <a:lumMod val="65000"/>
              </a:schemeClr>
            </a:solidFill>
            <a:prstDash val="dash"/>
            <a:round/>
            <a:tailEnd type="oval" w="sm" len="sm"/>
          </a:ln>
          <a:effectLst>
            <a:outerShdw blurRad="63500" dist="190500" dir="5400000" algn="ctr" rotWithShape="0">
              <a:srgbClr val="000000">
                <a:alpha val="43137"/>
              </a:srgbClr>
            </a:outerShdw>
          </a:effectLst>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cs typeface="+mn-ea"/>
              <a:sym typeface="+mn-lt"/>
            </a:endParaRPr>
          </a:p>
        </p:txBody>
      </p:sp>
      <p:sp>
        <p:nvSpPr>
          <p:cNvPr id="30751" name="Line 31"/>
          <p:cNvSpPr>
            <a:spLocks noChangeShapeType="1"/>
          </p:cNvSpPr>
          <p:nvPr/>
        </p:nvSpPr>
        <p:spPr bwMode="auto">
          <a:xfrm>
            <a:off x="3473450" y="3143250"/>
            <a:ext cx="0" cy="749300"/>
          </a:xfrm>
          <a:prstGeom prst="line">
            <a:avLst/>
          </a:prstGeom>
          <a:noFill/>
          <a:ln w="6350" cmpd="sng">
            <a:solidFill>
              <a:schemeClr val="bg1">
                <a:lumMod val="65000"/>
              </a:schemeClr>
            </a:solidFill>
            <a:prstDash val="dash"/>
            <a:round/>
            <a:tailEnd type="oval" w="sm" len="sm"/>
          </a:ln>
          <a:effectLst>
            <a:outerShdw blurRad="63500" dist="190500" dir="5400000" algn="ctr" rotWithShape="0">
              <a:srgbClr val="000000">
                <a:alpha val="43137"/>
              </a:srgbClr>
            </a:outerShdw>
          </a:effectLst>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cs typeface="+mn-ea"/>
              <a:sym typeface="+mn-lt"/>
            </a:endParaRPr>
          </a:p>
        </p:txBody>
      </p:sp>
      <p:sp>
        <p:nvSpPr>
          <p:cNvPr id="30752" name="Line 32"/>
          <p:cNvSpPr>
            <a:spLocks noChangeShapeType="1"/>
          </p:cNvSpPr>
          <p:nvPr/>
        </p:nvSpPr>
        <p:spPr bwMode="auto">
          <a:xfrm>
            <a:off x="4913313" y="3892550"/>
            <a:ext cx="720725" cy="0"/>
          </a:xfrm>
          <a:prstGeom prst="line">
            <a:avLst/>
          </a:prstGeom>
          <a:noFill/>
          <a:ln w="6350" cmpd="sng">
            <a:solidFill>
              <a:schemeClr val="bg1">
                <a:lumMod val="65000"/>
              </a:schemeClr>
            </a:solidFill>
            <a:prstDash val="dash"/>
            <a:round/>
            <a:tailEnd type="oval" w="sm" len="sm"/>
          </a:ln>
          <a:effectLst>
            <a:outerShdw blurRad="63500" dist="190500" dir="5400000" algn="ctr" rotWithShape="0">
              <a:srgbClr val="000000">
                <a:alpha val="43137"/>
              </a:srgbClr>
            </a:outerShdw>
          </a:effectLst>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cs typeface="+mn-ea"/>
              <a:sym typeface="+mn-lt"/>
            </a:endParaRPr>
          </a:p>
        </p:txBody>
      </p:sp>
      <p:sp>
        <p:nvSpPr>
          <p:cNvPr id="30753" name="Line 33"/>
          <p:cNvSpPr>
            <a:spLocks noChangeShapeType="1"/>
          </p:cNvSpPr>
          <p:nvPr/>
        </p:nvSpPr>
        <p:spPr bwMode="auto">
          <a:xfrm flipV="1">
            <a:off x="5634038" y="1655763"/>
            <a:ext cx="0" cy="788987"/>
          </a:xfrm>
          <a:prstGeom prst="line">
            <a:avLst/>
          </a:prstGeom>
          <a:noFill/>
          <a:ln w="6350" cmpd="sng">
            <a:solidFill>
              <a:schemeClr val="bg1">
                <a:lumMod val="65000"/>
              </a:schemeClr>
            </a:solidFill>
            <a:prstDash val="dash"/>
            <a:round/>
            <a:tailEnd type="oval" w="sm" len="sm"/>
          </a:ln>
          <a:effectLst>
            <a:outerShdw blurRad="63500" dist="190500" dir="5400000" algn="ctr" rotWithShape="0">
              <a:srgbClr val="000000">
                <a:alpha val="43137"/>
              </a:srgbClr>
            </a:outerShdw>
          </a:effectLst>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cs typeface="+mn-ea"/>
              <a:sym typeface="+mn-lt"/>
            </a:endParaRPr>
          </a:p>
        </p:txBody>
      </p:sp>
      <p:sp>
        <p:nvSpPr>
          <p:cNvPr id="30754" name="Rectangle 34"/>
          <p:cNvSpPr>
            <a:spLocks noChangeArrowheads="1"/>
          </p:cNvSpPr>
          <p:nvPr/>
        </p:nvSpPr>
        <p:spPr bwMode="auto">
          <a:xfrm>
            <a:off x="5795963" y="1579563"/>
            <a:ext cx="2376487" cy="467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nSpc>
                <a:spcPct val="120000"/>
              </a:lnSpc>
            </a:pPr>
            <a:r>
              <a:rPr lang="zh-CN" altLang="en-US" sz="1200" dirty="0">
                <a:solidFill>
                  <a:schemeClr val="tx1">
                    <a:lumMod val="75000"/>
                    <a:lumOff val="25000"/>
                  </a:schemeClr>
                </a:solidFill>
                <a:cs typeface="+mn-ea"/>
                <a:sym typeface="+mn-lt"/>
              </a:rPr>
              <a:t>添加标题文本</a:t>
            </a:r>
            <a:endParaRPr lang="en-US" altLang="zh-CN" sz="1200" dirty="0">
              <a:solidFill>
                <a:schemeClr val="tx1">
                  <a:lumMod val="75000"/>
                  <a:lumOff val="25000"/>
                </a:schemeClr>
              </a:solidFill>
              <a:cs typeface="+mn-ea"/>
              <a:sym typeface="+mn-lt"/>
            </a:endParaRPr>
          </a:p>
          <a:p>
            <a:r>
              <a:rPr lang="zh-CN" altLang="en-US" sz="800" dirty="0" smtClean="0">
                <a:solidFill>
                  <a:schemeClr val="tx1">
                    <a:lumMod val="75000"/>
                    <a:lumOff val="25000"/>
                  </a:schemeClr>
                </a:solidFill>
                <a:cs typeface="+mn-ea"/>
                <a:sym typeface="+mn-lt"/>
              </a:rPr>
              <a:t>幻灯片中不能直接修改的图形或文字，请进入幻灯片母版，找到对应的位置进行修改</a:t>
            </a:r>
            <a:endParaRPr lang="zh-CN" altLang="en-US" sz="800" dirty="0">
              <a:solidFill>
                <a:schemeClr val="tx1">
                  <a:lumMod val="75000"/>
                  <a:lumOff val="25000"/>
                </a:schemeClr>
              </a:solidFill>
              <a:cs typeface="+mn-ea"/>
              <a:sym typeface="+mn-lt"/>
            </a:endParaRPr>
          </a:p>
        </p:txBody>
      </p:sp>
      <p:sp>
        <p:nvSpPr>
          <p:cNvPr id="30755" name="Rectangle 35"/>
          <p:cNvSpPr>
            <a:spLocks noChangeArrowheads="1"/>
          </p:cNvSpPr>
          <p:nvPr/>
        </p:nvSpPr>
        <p:spPr bwMode="auto">
          <a:xfrm>
            <a:off x="5795963" y="3808413"/>
            <a:ext cx="2376487" cy="467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nSpc>
                <a:spcPct val="120000"/>
              </a:lnSpc>
            </a:pPr>
            <a:r>
              <a:rPr lang="zh-CN" altLang="en-US" sz="1200" dirty="0">
                <a:solidFill>
                  <a:schemeClr val="tx1">
                    <a:lumMod val="75000"/>
                    <a:lumOff val="25000"/>
                  </a:schemeClr>
                </a:solidFill>
                <a:cs typeface="+mn-ea"/>
                <a:sym typeface="+mn-lt"/>
              </a:rPr>
              <a:t>添加标题文本</a:t>
            </a:r>
            <a:endParaRPr lang="en-US" altLang="zh-CN" sz="1200" dirty="0">
              <a:solidFill>
                <a:schemeClr val="tx1">
                  <a:lumMod val="75000"/>
                  <a:lumOff val="25000"/>
                </a:schemeClr>
              </a:solidFill>
              <a:cs typeface="+mn-ea"/>
              <a:sym typeface="+mn-lt"/>
            </a:endParaRPr>
          </a:p>
          <a:p>
            <a:r>
              <a:rPr lang="zh-CN" altLang="en-US" sz="800" dirty="0" smtClean="0">
                <a:solidFill>
                  <a:schemeClr val="tx1">
                    <a:lumMod val="75000"/>
                    <a:lumOff val="25000"/>
                  </a:schemeClr>
                </a:solidFill>
                <a:cs typeface="+mn-ea"/>
                <a:sym typeface="+mn-lt"/>
              </a:rPr>
              <a:t>幻灯片中不能直接修改的图形或文字，请进入幻灯片母版，找到对应的位置进行修改</a:t>
            </a:r>
            <a:endParaRPr lang="zh-CN" altLang="en-US" sz="800" dirty="0">
              <a:solidFill>
                <a:schemeClr val="tx1">
                  <a:lumMod val="75000"/>
                  <a:lumOff val="25000"/>
                </a:schemeClr>
              </a:solidFill>
              <a:cs typeface="+mn-ea"/>
              <a:sym typeface="+mn-lt"/>
            </a:endParaRPr>
          </a:p>
        </p:txBody>
      </p:sp>
      <p:sp>
        <p:nvSpPr>
          <p:cNvPr id="30756" name="Rectangle 36"/>
          <p:cNvSpPr>
            <a:spLocks noChangeArrowheads="1"/>
          </p:cNvSpPr>
          <p:nvPr/>
        </p:nvSpPr>
        <p:spPr bwMode="auto">
          <a:xfrm>
            <a:off x="957263" y="1579563"/>
            <a:ext cx="2376487" cy="467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r">
              <a:lnSpc>
                <a:spcPct val="120000"/>
              </a:lnSpc>
            </a:pPr>
            <a:r>
              <a:rPr lang="zh-CN" altLang="en-US" sz="1200" dirty="0">
                <a:solidFill>
                  <a:schemeClr val="tx1">
                    <a:lumMod val="75000"/>
                    <a:lumOff val="25000"/>
                  </a:schemeClr>
                </a:solidFill>
                <a:cs typeface="+mn-ea"/>
                <a:sym typeface="+mn-lt"/>
              </a:rPr>
              <a:t>添加标题文本</a:t>
            </a:r>
            <a:endParaRPr lang="en-US" altLang="zh-CN" sz="1200" dirty="0">
              <a:solidFill>
                <a:schemeClr val="tx1">
                  <a:lumMod val="75000"/>
                  <a:lumOff val="25000"/>
                </a:schemeClr>
              </a:solidFill>
              <a:cs typeface="+mn-ea"/>
              <a:sym typeface="+mn-lt"/>
            </a:endParaRPr>
          </a:p>
          <a:p>
            <a:pPr algn="r"/>
            <a:r>
              <a:rPr lang="zh-CN" altLang="en-US" sz="800" dirty="0" smtClean="0">
                <a:solidFill>
                  <a:schemeClr val="tx1">
                    <a:lumMod val="75000"/>
                    <a:lumOff val="25000"/>
                  </a:schemeClr>
                </a:solidFill>
                <a:cs typeface="+mn-ea"/>
                <a:sym typeface="+mn-lt"/>
              </a:rPr>
              <a:t>幻灯片中不能直接修改的图形或文字，请进入幻灯片母版，找到对应的位置进行修改</a:t>
            </a:r>
            <a:endParaRPr lang="zh-CN" altLang="en-US" sz="800" dirty="0">
              <a:solidFill>
                <a:schemeClr val="tx1">
                  <a:lumMod val="75000"/>
                  <a:lumOff val="25000"/>
                </a:schemeClr>
              </a:solidFill>
              <a:cs typeface="+mn-ea"/>
              <a:sym typeface="+mn-lt"/>
            </a:endParaRPr>
          </a:p>
        </p:txBody>
      </p:sp>
      <p:sp>
        <p:nvSpPr>
          <p:cNvPr id="30757" name="Rectangle 37"/>
          <p:cNvSpPr>
            <a:spLocks noChangeArrowheads="1"/>
          </p:cNvSpPr>
          <p:nvPr/>
        </p:nvSpPr>
        <p:spPr bwMode="auto">
          <a:xfrm>
            <a:off x="957263" y="3808413"/>
            <a:ext cx="2376487" cy="467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r">
              <a:lnSpc>
                <a:spcPct val="120000"/>
              </a:lnSpc>
            </a:pPr>
            <a:r>
              <a:rPr lang="zh-CN" altLang="en-US" sz="1200" dirty="0">
                <a:solidFill>
                  <a:schemeClr val="tx1">
                    <a:lumMod val="75000"/>
                    <a:lumOff val="25000"/>
                  </a:schemeClr>
                </a:solidFill>
                <a:cs typeface="+mn-ea"/>
                <a:sym typeface="+mn-lt"/>
              </a:rPr>
              <a:t>添加标题文本</a:t>
            </a:r>
            <a:endParaRPr lang="en-US" altLang="zh-CN" sz="1200" dirty="0">
              <a:solidFill>
                <a:schemeClr val="tx1">
                  <a:lumMod val="75000"/>
                  <a:lumOff val="25000"/>
                </a:schemeClr>
              </a:solidFill>
              <a:cs typeface="+mn-ea"/>
              <a:sym typeface="+mn-lt"/>
            </a:endParaRPr>
          </a:p>
          <a:p>
            <a:pPr algn="r"/>
            <a:r>
              <a:rPr lang="zh-CN" altLang="en-US" sz="800" dirty="0" smtClean="0">
                <a:solidFill>
                  <a:schemeClr val="tx1">
                    <a:lumMod val="75000"/>
                    <a:lumOff val="25000"/>
                  </a:schemeClr>
                </a:solidFill>
                <a:cs typeface="+mn-ea"/>
                <a:sym typeface="+mn-lt"/>
              </a:rPr>
              <a:t>幻灯片中不能直接修改的图形或文字，请进入幻灯片母版，找到对应的位置进行修改</a:t>
            </a:r>
            <a:endParaRPr lang="zh-CN" altLang="en-US" sz="800" dirty="0">
              <a:solidFill>
                <a:schemeClr val="tx1">
                  <a:lumMod val="75000"/>
                  <a:lumOff val="25000"/>
                </a:schemeClr>
              </a:solidFill>
              <a:cs typeface="+mn-ea"/>
              <a:sym typeface="+mn-lt"/>
            </a:endParaRPr>
          </a:p>
        </p:txBody>
      </p:sp>
      <p:sp>
        <p:nvSpPr>
          <p:cNvPr id="2" name="文本占位符 1"/>
          <p:cNvSpPr>
            <a:spLocks noGrp="1"/>
          </p:cNvSpPr>
          <p:nvPr>
            <p:ph type="body" sz="quarter" idx="10"/>
          </p:nvPr>
        </p:nvSpPr>
        <p:spPr/>
        <p:txBody>
          <a:bodyPr/>
          <a:lstStyle/>
          <a:p>
            <a:r>
              <a:rPr lang="zh-CN" altLang="en-US" dirty="0">
                <a:latin typeface="Impact" panose="020B0806030902050204" pitchFamily="34" charset="0"/>
                <a:cs typeface="+mn-ea"/>
                <a:sym typeface="Impact" panose="020B0806030902050204" pitchFamily="34" charset="0"/>
              </a:rPr>
              <a:t>点击输入标题</a:t>
            </a:r>
            <a:endParaRPr lang="zh-CN" altLang="en-US" dirty="0">
              <a:latin typeface="Impact" panose="020B0806030902050204" pitchFamily="34" charset="0"/>
              <a:cs typeface="+mn-ea"/>
              <a:sym typeface="Impact" panose="020B080603090205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5000">
        <p14:gallery dir="l"/>
      </p:transition>
    </mc:Choice>
    <mc:Fallback>
      <p:transition spd="slow" advClick="0"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14:presetBounceEnd="50000">
                                      <p:stCondLst>
                                        <p:cond delay="0"/>
                                      </p:stCondLst>
                                      <p:childTnLst>
                                        <p:set>
                                          <p:cBhvr>
                                            <p:cTn id="6" dur="1" fill="hold">
                                              <p:stCondLst>
                                                <p:cond delay="0"/>
                                              </p:stCondLst>
                                            </p:cTn>
                                            <p:tgtEl>
                                              <p:spTgt spid="30743"/>
                                            </p:tgtEl>
                                            <p:attrNameLst>
                                              <p:attrName>style.visibility</p:attrName>
                                            </p:attrNameLst>
                                          </p:cBhvr>
                                          <p:to>
                                            <p:strVal val="visible"/>
                                          </p:to>
                                        </p:set>
                                        <p:anim calcmode="lin" valueType="num" p14:bounceEnd="50000">
                                          <p:cBhvr additive="base">
                                            <p:cTn id="7" dur="500" fill="hold"/>
                                            <p:tgtEl>
                                              <p:spTgt spid="30743"/>
                                            </p:tgtEl>
                                            <p:attrNameLst>
                                              <p:attrName>ppt_x</p:attrName>
                                            </p:attrNameLst>
                                          </p:cBhvr>
                                          <p:tavLst>
                                            <p:tav tm="0">
                                              <p:val>
                                                <p:strVal val="1+#ppt_w/2"/>
                                              </p:val>
                                            </p:tav>
                                            <p:tav tm="100000">
                                              <p:val>
                                                <p:strVal val="#ppt_x"/>
                                              </p:val>
                                            </p:tav>
                                          </p:tavLst>
                                        </p:anim>
                                        <p:anim calcmode="lin" valueType="num" p14:bounceEnd="50000">
                                          <p:cBhvr additive="base">
                                            <p:cTn id="8" dur="500" fill="hold"/>
                                            <p:tgtEl>
                                              <p:spTgt spid="30743"/>
                                            </p:tgtEl>
                                            <p:attrNameLst>
                                              <p:attrName>ppt_y</p:attrName>
                                            </p:attrNameLst>
                                          </p:cBhvr>
                                          <p:tavLst>
                                            <p:tav tm="0">
                                              <p:val>
                                                <p:strVal val="#ppt_y"/>
                                              </p:val>
                                            </p:tav>
                                            <p:tav tm="100000">
                                              <p:val>
                                                <p:strVal val="#ppt_y"/>
                                              </p:val>
                                            </p:tav>
                                          </p:tavLst>
                                        </p:anim>
                                      </p:childTnLst>
                                    </p:cTn>
                                  </p:par>
                                  <p:par>
                                    <p:cTn id="9" presetID="22" presetClass="entr" presetSubtype="4" fill="hold" grpId="0" nodeType="withEffect">
                                      <p:stCondLst>
                                        <p:cond delay="500"/>
                                      </p:stCondLst>
                                      <p:childTnLst>
                                        <p:set>
                                          <p:cBhvr>
                                            <p:cTn id="10" dur="1" fill="hold">
                                              <p:stCondLst>
                                                <p:cond delay="0"/>
                                              </p:stCondLst>
                                            </p:cTn>
                                            <p:tgtEl>
                                              <p:spTgt spid="30753"/>
                                            </p:tgtEl>
                                            <p:attrNameLst>
                                              <p:attrName>style.visibility</p:attrName>
                                            </p:attrNameLst>
                                          </p:cBhvr>
                                          <p:to>
                                            <p:strVal val="visible"/>
                                          </p:to>
                                        </p:set>
                                        <p:animEffect transition="in" filter="wipe(down)">
                                          <p:cBhvr>
                                            <p:cTn id="11" dur="500"/>
                                            <p:tgtEl>
                                              <p:spTgt spid="30753"/>
                                            </p:tgtEl>
                                          </p:cBhvr>
                                        </p:animEffect>
                                      </p:childTnLst>
                                    </p:cTn>
                                  </p:par>
                                  <p:par>
                                    <p:cTn id="12" presetID="2" presetClass="entr" presetSubtype="2" fill="hold" grpId="0" nodeType="withEffect" p14:presetBounceEnd="50000">
                                      <p:stCondLst>
                                        <p:cond delay="500"/>
                                      </p:stCondLst>
                                      <p:childTnLst>
                                        <p:set>
                                          <p:cBhvr>
                                            <p:cTn id="13" dur="1" fill="hold">
                                              <p:stCondLst>
                                                <p:cond delay="0"/>
                                              </p:stCondLst>
                                            </p:cTn>
                                            <p:tgtEl>
                                              <p:spTgt spid="30754"/>
                                            </p:tgtEl>
                                            <p:attrNameLst>
                                              <p:attrName>style.visibility</p:attrName>
                                            </p:attrNameLst>
                                          </p:cBhvr>
                                          <p:to>
                                            <p:strVal val="visible"/>
                                          </p:to>
                                        </p:set>
                                        <p:anim calcmode="lin" valueType="num" p14:bounceEnd="50000">
                                          <p:cBhvr additive="base">
                                            <p:cTn id="14" dur="500" fill="hold"/>
                                            <p:tgtEl>
                                              <p:spTgt spid="30754"/>
                                            </p:tgtEl>
                                            <p:attrNameLst>
                                              <p:attrName>ppt_x</p:attrName>
                                            </p:attrNameLst>
                                          </p:cBhvr>
                                          <p:tavLst>
                                            <p:tav tm="0">
                                              <p:val>
                                                <p:strVal val="1+#ppt_w/2"/>
                                              </p:val>
                                            </p:tav>
                                            <p:tav tm="100000">
                                              <p:val>
                                                <p:strVal val="#ppt_x"/>
                                              </p:val>
                                            </p:tav>
                                          </p:tavLst>
                                        </p:anim>
                                        <p:anim calcmode="lin" valueType="num" p14:bounceEnd="50000">
                                          <p:cBhvr additive="base">
                                            <p:cTn id="15" dur="500" fill="hold"/>
                                            <p:tgtEl>
                                              <p:spTgt spid="30754"/>
                                            </p:tgtEl>
                                            <p:attrNameLst>
                                              <p:attrName>ppt_y</p:attrName>
                                            </p:attrNameLst>
                                          </p:cBhvr>
                                          <p:tavLst>
                                            <p:tav tm="0">
                                              <p:val>
                                                <p:strVal val="#ppt_y"/>
                                              </p:val>
                                            </p:tav>
                                            <p:tav tm="100000">
                                              <p:val>
                                                <p:strVal val="#ppt_y"/>
                                              </p:val>
                                            </p:tav>
                                          </p:tavLst>
                                        </p:anim>
                                      </p:childTnLst>
                                    </p:cTn>
                                  </p:par>
                                  <p:par>
                                    <p:cTn id="16" presetID="53" presetClass="entr" presetSubtype="16" fill="hold" grpId="0" nodeType="withEffect">
                                      <p:stCondLst>
                                        <p:cond delay="0"/>
                                      </p:stCondLst>
                                      <p:childTnLst>
                                        <p:set>
                                          <p:cBhvr>
                                            <p:cTn id="17" dur="1" fill="hold">
                                              <p:stCondLst>
                                                <p:cond delay="0"/>
                                              </p:stCondLst>
                                            </p:cTn>
                                            <p:tgtEl>
                                              <p:spTgt spid="30747"/>
                                            </p:tgtEl>
                                            <p:attrNameLst>
                                              <p:attrName>style.visibility</p:attrName>
                                            </p:attrNameLst>
                                          </p:cBhvr>
                                          <p:to>
                                            <p:strVal val="visible"/>
                                          </p:to>
                                        </p:set>
                                        <p:anim calcmode="lin" valueType="num">
                                          <p:cBhvr>
                                            <p:cTn id="18" dur="300" fill="hold"/>
                                            <p:tgtEl>
                                              <p:spTgt spid="30747"/>
                                            </p:tgtEl>
                                            <p:attrNameLst>
                                              <p:attrName>ppt_w</p:attrName>
                                            </p:attrNameLst>
                                          </p:cBhvr>
                                          <p:tavLst>
                                            <p:tav tm="0">
                                              <p:val>
                                                <p:fltVal val="0"/>
                                              </p:val>
                                            </p:tav>
                                            <p:tav tm="100000">
                                              <p:val>
                                                <p:strVal val="#ppt_w"/>
                                              </p:val>
                                            </p:tav>
                                          </p:tavLst>
                                        </p:anim>
                                        <p:anim calcmode="lin" valueType="num">
                                          <p:cBhvr>
                                            <p:cTn id="19" dur="300" fill="hold"/>
                                            <p:tgtEl>
                                              <p:spTgt spid="30747"/>
                                            </p:tgtEl>
                                            <p:attrNameLst>
                                              <p:attrName>ppt_h</p:attrName>
                                            </p:attrNameLst>
                                          </p:cBhvr>
                                          <p:tavLst>
                                            <p:tav tm="0">
                                              <p:val>
                                                <p:fltVal val="0"/>
                                              </p:val>
                                            </p:tav>
                                            <p:tav tm="100000">
                                              <p:val>
                                                <p:strVal val="#ppt_h"/>
                                              </p:val>
                                            </p:tav>
                                          </p:tavLst>
                                        </p:anim>
                                        <p:animEffect transition="in" filter="fade">
                                          <p:cBhvr>
                                            <p:cTn id="20" dur="300"/>
                                            <p:tgtEl>
                                              <p:spTgt spid="30747"/>
                                            </p:tgtEl>
                                          </p:cBhvr>
                                        </p:animEffect>
                                      </p:childTnLst>
                                    </p:cTn>
                                  </p:par>
                                  <p:par>
                                    <p:cTn id="21" presetID="6" presetClass="emph" presetSubtype="0" autoRev="1" fill="hold" grpId="1" nodeType="withEffect">
                                      <p:stCondLst>
                                        <p:cond delay="300"/>
                                      </p:stCondLst>
                                      <p:childTnLst>
                                        <p:animScale>
                                          <p:cBhvr>
                                            <p:cTn id="22" dur="150" fill="hold"/>
                                            <p:tgtEl>
                                              <p:spTgt spid="30747"/>
                                            </p:tgtEl>
                                          </p:cBhvr>
                                          <p:by x="110000" y="110000"/>
                                        </p:animScale>
                                      </p:childTnLst>
                                    </p:cTn>
                                  </p:par>
                                  <p:par>
                                    <p:cTn id="23" presetID="2" presetClass="entr" presetSubtype="8" fill="hold" grpId="0" nodeType="withEffect" p14:presetBounceEnd="50000">
                                      <p:stCondLst>
                                        <p:cond delay="100"/>
                                      </p:stCondLst>
                                      <p:childTnLst>
                                        <p:set>
                                          <p:cBhvr>
                                            <p:cTn id="24" dur="1" fill="hold">
                                              <p:stCondLst>
                                                <p:cond delay="0"/>
                                              </p:stCondLst>
                                            </p:cTn>
                                            <p:tgtEl>
                                              <p:spTgt spid="30741"/>
                                            </p:tgtEl>
                                            <p:attrNameLst>
                                              <p:attrName>style.visibility</p:attrName>
                                            </p:attrNameLst>
                                          </p:cBhvr>
                                          <p:to>
                                            <p:strVal val="visible"/>
                                          </p:to>
                                        </p:set>
                                        <p:anim calcmode="lin" valueType="num" p14:bounceEnd="50000">
                                          <p:cBhvr additive="base">
                                            <p:cTn id="25" dur="500" fill="hold"/>
                                            <p:tgtEl>
                                              <p:spTgt spid="30741"/>
                                            </p:tgtEl>
                                            <p:attrNameLst>
                                              <p:attrName>ppt_x</p:attrName>
                                            </p:attrNameLst>
                                          </p:cBhvr>
                                          <p:tavLst>
                                            <p:tav tm="0">
                                              <p:val>
                                                <p:strVal val="0-#ppt_w/2"/>
                                              </p:val>
                                            </p:tav>
                                            <p:tav tm="100000">
                                              <p:val>
                                                <p:strVal val="#ppt_x"/>
                                              </p:val>
                                            </p:tav>
                                          </p:tavLst>
                                        </p:anim>
                                        <p:anim calcmode="lin" valueType="num" p14:bounceEnd="50000">
                                          <p:cBhvr additive="base">
                                            <p:cTn id="26" dur="500" fill="hold"/>
                                            <p:tgtEl>
                                              <p:spTgt spid="30741"/>
                                            </p:tgtEl>
                                            <p:attrNameLst>
                                              <p:attrName>ppt_y</p:attrName>
                                            </p:attrNameLst>
                                          </p:cBhvr>
                                          <p:tavLst>
                                            <p:tav tm="0">
                                              <p:val>
                                                <p:strVal val="#ppt_y"/>
                                              </p:val>
                                            </p:tav>
                                            <p:tav tm="100000">
                                              <p:val>
                                                <p:strVal val="#ppt_y"/>
                                              </p:val>
                                            </p:tav>
                                          </p:tavLst>
                                        </p:anim>
                                      </p:childTnLst>
                                    </p:cTn>
                                  </p:par>
                                  <p:par>
                                    <p:cTn id="27" presetID="22" presetClass="entr" presetSubtype="2" fill="hold" grpId="0" nodeType="withEffect">
                                      <p:stCondLst>
                                        <p:cond delay="600"/>
                                      </p:stCondLst>
                                      <p:childTnLst>
                                        <p:set>
                                          <p:cBhvr>
                                            <p:cTn id="28" dur="1" fill="hold">
                                              <p:stCondLst>
                                                <p:cond delay="0"/>
                                              </p:stCondLst>
                                            </p:cTn>
                                            <p:tgtEl>
                                              <p:spTgt spid="30750"/>
                                            </p:tgtEl>
                                            <p:attrNameLst>
                                              <p:attrName>style.visibility</p:attrName>
                                            </p:attrNameLst>
                                          </p:cBhvr>
                                          <p:to>
                                            <p:strVal val="visible"/>
                                          </p:to>
                                        </p:set>
                                        <p:animEffect transition="in" filter="wipe(right)">
                                          <p:cBhvr>
                                            <p:cTn id="29" dur="500"/>
                                            <p:tgtEl>
                                              <p:spTgt spid="30750"/>
                                            </p:tgtEl>
                                          </p:cBhvr>
                                        </p:animEffect>
                                      </p:childTnLst>
                                    </p:cTn>
                                  </p:par>
                                  <p:par>
                                    <p:cTn id="30" presetID="2" presetClass="entr" presetSubtype="8" fill="hold" grpId="0" nodeType="withEffect" p14:presetBounceEnd="50000">
                                      <p:stCondLst>
                                        <p:cond delay="600"/>
                                      </p:stCondLst>
                                      <p:childTnLst>
                                        <p:set>
                                          <p:cBhvr>
                                            <p:cTn id="31" dur="1" fill="hold">
                                              <p:stCondLst>
                                                <p:cond delay="0"/>
                                              </p:stCondLst>
                                            </p:cTn>
                                            <p:tgtEl>
                                              <p:spTgt spid="30756"/>
                                            </p:tgtEl>
                                            <p:attrNameLst>
                                              <p:attrName>style.visibility</p:attrName>
                                            </p:attrNameLst>
                                          </p:cBhvr>
                                          <p:to>
                                            <p:strVal val="visible"/>
                                          </p:to>
                                        </p:set>
                                        <p:anim calcmode="lin" valueType="num" p14:bounceEnd="50000">
                                          <p:cBhvr additive="base">
                                            <p:cTn id="32" dur="500" fill="hold"/>
                                            <p:tgtEl>
                                              <p:spTgt spid="30756"/>
                                            </p:tgtEl>
                                            <p:attrNameLst>
                                              <p:attrName>ppt_x</p:attrName>
                                            </p:attrNameLst>
                                          </p:cBhvr>
                                          <p:tavLst>
                                            <p:tav tm="0">
                                              <p:val>
                                                <p:strVal val="0-#ppt_w/2"/>
                                              </p:val>
                                            </p:tav>
                                            <p:tav tm="100000">
                                              <p:val>
                                                <p:strVal val="#ppt_x"/>
                                              </p:val>
                                            </p:tav>
                                          </p:tavLst>
                                        </p:anim>
                                        <p:anim calcmode="lin" valueType="num" p14:bounceEnd="50000">
                                          <p:cBhvr additive="base">
                                            <p:cTn id="33" dur="500" fill="hold"/>
                                            <p:tgtEl>
                                              <p:spTgt spid="30756"/>
                                            </p:tgtEl>
                                            <p:attrNameLst>
                                              <p:attrName>ppt_y</p:attrName>
                                            </p:attrNameLst>
                                          </p:cBhvr>
                                          <p:tavLst>
                                            <p:tav tm="0">
                                              <p:val>
                                                <p:strVal val="#ppt_y"/>
                                              </p:val>
                                            </p:tav>
                                            <p:tav tm="100000">
                                              <p:val>
                                                <p:strVal val="#ppt_y"/>
                                              </p:val>
                                            </p:tav>
                                          </p:tavLst>
                                        </p:anim>
                                      </p:childTnLst>
                                    </p:cTn>
                                  </p:par>
                                  <p:par>
                                    <p:cTn id="34" presetID="53" presetClass="entr" presetSubtype="16" fill="hold" grpId="0" nodeType="withEffect">
                                      <p:stCondLst>
                                        <p:cond delay="100"/>
                                      </p:stCondLst>
                                      <p:childTnLst>
                                        <p:set>
                                          <p:cBhvr>
                                            <p:cTn id="35" dur="1" fill="hold">
                                              <p:stCondLst>
                                                <p:cond delay="0"/>
                                              </p:stCondLst>
                                            </p:cTn>
                                            <p:tgtEl>
                                              <p:spTgt spid="30746"/>
                                            </p:tgtEl>
                                            <p:attrNameLst>
                                              <p:attrName>style.visibility</p:attrName>
                                            </p:attrNameLst>
                                          </p:cBhvr>
                                          <p:to>
                                            <p:strVal val="visible"/>
                                          </p:to>
                                        </p:set>
                                        <p:anim calcmode="lin" valueType="num">
                                          <p:cBhvr>
                                            <p:cTn id="36" dur="300" fill="hold"/>
                                            <p:tgtEl>
                                              <p:spTgt spid="30746"/>
                                            </p:tgtEl>
                                            <p:attrNameLst>
                                              <p:attrName>ppt_w</p:attrName>
                                            </p:attrNameLst>
                                          </p:cBhvr>
                                          <p:tavLst>
                                            <p:tav tm="0">
                                              <p:val>
                                                <p:fltVal val="0"/>
                                              </p:val>
                                            </p:tav>
                                            <p:tav tm="100000">
                                              <p:val>
                                                <p:strVal val="#ppt_w"/>
                                              </p:val>
                                            </p:tav>
                                          </p:tavLst>
                                        </p:anim>
                                        <p:anim calcmode="lin" valueType="num">
                                          <p:cBhvr>
                                            <p:cTn id="37" dur="300" fill="hold"/>
                                            <p:tgtEl>
                                              <p:spTgt spid="30746"/>
                                            </p:tgtEl>
                                            <p:attrNameLst>
                                              <p:attrName>ppt_h</p:attrName>
                                            </p:attrNameLst>
                                          </p:cBhvr>
                                          <p:tavLst>
                                            <p:tav tm="0">
                                              <p:val>
                                                <p:fltVal val="0"/>
                                              </p:val>
                                            </p:tav>
                                            <p:tav tm="100000">
                                              <p:val>
                                                <p:strVal val="#ppt_h"/>
                                              </p:val>
                                            </p:tav>
                                          </p:tavLst>
                                        </p:anim>
                                        <p:animEffect transition="in" filter="fade">
                                          <p:cBhvr>
                                            <p:cTn id="38" dur="300"/>
                                            <p:tgtEl>
                                              <p:spTgt spid="30746"/>
                                            </p:tgtEl>
                                          </p:cBhvr>
                                        </p:animEffect>
                                      </p:childTnLst>
                                    </p:cTn>
                                  </p:par>
                                  <p:par>
                                    <p:cTn id="39" presetID="6" presetClass="emph" presetSubtype="0" autoRev="1" fill="hold" grpId="1" nodeType="withEffect">
                                      <p:stCondLst>
                                        <p:cond delay="400"/>
                                      </p:stCondLst>
                                      <p:childTnLst>
                                        <p:animScale>
                                          <p:cBhvr>
                                            <p:cTn id="40" dur="150" fill="hold"/>
                                            <p:tgtEl>
                                              <p:spTgt spid="30746"/>
                                            </p:tgtEl>
                                          </p:cBhvr>
                                          <p:by x="110000" y="110000"/>
                                        </p:animScale>
                                      </p:childTnLst>
                                    </p:cTn>
                                  </p:par>
                                  <p:par>
                                    <p:cTn id="41" presetID="2" presetClass="entr" presetSubtype="8" fill="hold" grpId="0" nodeType="withEffect" p14:presetBounceEnd="50000">
                                      <p:stCondLst>
                                        <p:cond delay="200"/>
                                      </p:stCondLst>
                                      <p:childTnLst>
                                        <p:set>
                                          <p:cBhvr>
                                            <p:cTn id="42" dur="1" fill="hold">
                                              <p:stCondLst>
                                                <p:cond delay="0"/>
                                              </p:stCondLst>
                                            </p:cTn>
                                            <p:tgtEl>
                                              <p:spTgt spid="30742"/>
                                            </p:tgtEl>
                                            <p:attrNameLst>
                                              <p:attrName>style.visibility</p:attrName>
                                            </p:attrNameLst>
                                          </p:cBhvr>
                                          <p:to>
                                            <p:strVal val="visible"/>
                                          </p:to>
                                        </p:set>
                                        <p:anim calcmode="lin" valueType="num" p14:bounceEnd="50000">
                                          <p:cBhvr additive="base">
                                            <p:cTn id="43" dur="500" fill="hold"/>
                                            <p:tgtEl>
                                              <p:spTgt spid="30742"/>
                                            </p:tgtEl>
                                            <p:attrNameLst>
                                              <p:attrName>ppt_x</p:attrName>
                                            </p:attrNameLst>
                                          </p:cBhvr>
                                          <p:tavLst>
                                            <p:tav tm="0">
                                              <p:val>
                                                <p:strVal val="0-#ppt_w/2"/>
                                              </p:val>
                                            </p:tav>
                                            <p:tav tm="100000">
                                              <p:val>
                                                <p:strVal val="#ppt_x"/>
                                              </p:val>
                                            </p:tav>
                                          </p:tavLst>
                                        </p:anim>
                                        <p:anim calcmode="lin" valueType="num" p14:bounceEnd="50000">
                                          <p:cBhvr additive="base">
                                            <p:cTn id="44" dur="500" fill="hold"/>
                                            <p:tgtEl>
                                              <p:spTgt spid="30742"/>
                                            </p:tgtEl>
                                            <p:attrNameLst>
                                              <p:attrName>ppt_y</p:attrName>
                                            </p:attrNameLst>
                                          </p:cBhvr>
                                          <p:tavLst>
                                            <p:tav tm="0">
                                              <p:val>
                                                <p:strVal val="#ppt_y"/>
                                              </p:val>
                                            </p:tav>
                                            <p:tav tm="100000">
                                              <p:val>
                                                <p:strVal val="#ppt_y"/>
                                              </p:val>
                                            </p:tav>
                                          </p:tavLst>
                                        </p:anim>
                                      </p:childTnLst>
                                    </p:cTn>
                                  </p:par>
                                  <p:par>
                                    <p:cTn id="45" presetID="22" presetClass="entr" presetSubtype="1" fill="hold" grpId="0" nodeType="withEffect">
                                      <p:stCondLst>
                                        <p:cond delay="700"/>
                                      </p:stCondLst>
                                      <p:childTnLst>
                                        <p:set>
                                          <p:cBhvr>
                                            <p:cTn id="46" dur="1" fill="hold">
                                              <p:stCondLst>
                                                <p:cond delay="0"/>
                                              </p:stCondLst>
                                            </p:cTn>
                                            <p:tgtEl>
                                              <p:spTgt spid="30751"/>
                                            </p:tgtEl>
                                            <p:attrNameLst>
                                              <p:attrName>style.visibility</p:attrName>
                                            </p:attrNameLst>
                                          </p:cBhvr>
                                          <p:to>
                                            <p:strVal val="visible"/>
                                          </p:to>
                                        </p:set>
                                        <p:animEffect transition="in" filter="wipe(up)">
                                          <p:cBhvr>
                                            <p:cTn id="47" dur="500"/>
                                            <p:tgtEl>
                                              <p:spTgt spid="30751"/>
                                            </p:tgtEl>
                                          </p:cBhvr>
                                        </p:animEffect>
                                      </p:childTnLst>
                                    </p:cTn>
                                  </p:par>
                                  <p:par>
                                    <p:cTn id="48" presetID="2" presetClass="entr" presetSubtype="8" fill="hold" grpId="0" nodeType="withEffect" p14:presetBounceEnd="50000">
                                      <p:stCondLst>
                                        <p:cond delay="700"/>
                                      </p:stCondLst>
                                      <p:childTnLst>
                                        <p:set>
                                          <p:cBhvr>
                                            <p:cTn id="49" dur="1" fill="hold">
                                              <p:stCondLst>
                                                <p:cond delay="0"/>
                                              </p:stCondLst>
                                            </p:cTn>
                                            <p:tgtEl>
                                              <p:spTgt spid="30757"/>
                                            </p:tgtEl>
                                            <p:attrNameLst>
                                              <p:attrName>style.visibility</p:attrName>
                                            </p:attrNameLst>
                                          </p:cBhvr>
                                          <p:to>
                                            <p:strVal val="visible"/>
                                          </p:to>
                                        </p:set>
                                        <p:anim calcmode="lin" valueType="num" p14:bounceEnd="50000">
                                          <p:cBhvr additive="base">
                                            <p:cTn id="50" dur="500" fill="hold"/>
                                            <p:tgtEl>
                                              <p:spTgt spid="30757"/>
                                            </p:tgtEl>
                                            <p:attrNameLst>
                                              <p:attrName>ppt_x</p:attrName>
                                            </p:attrNameLst>
                                          </p:cBhvr>
                                          <p:tavLst>
                                            <p:tav tm="0">
                                              <p:val>
                                                <p:strVal val="0-#ppt_w/2"/>
                                              </p:val>
                                            </p:tav>
                                            <p:tav tm="100000">
                                              <p:val>
                                                <p:strVal val="#ppt_x"/>
                                              </p:val>
                                            </p:tav>
                                          </p:tavLst>
                                        </p:anim>
                                        <p:anim calcmode="lin" valueType="num" p14:bounceEnd="50000">
                                          <p:cBhvr additive="base">
                                            <p:cTn id="51" dur="500" fill="hold"/>
                                            <p:tgtEl>
                                              <p:spTgt spid="30757"/>
                                            </p:tgtEl>
                                            <p:attrNameLst>
                                              <p:attrName>ppt_y</p:attrName>
                                            </p:attrNameLst>
                                          </p:cBhvr>
                                          <p:tavLst>
                                            <p:tav tm="0">
                                              <p:val>
                                                <p:strVal val="#ppt_y"/>
                                              </p:val>
                                            </p:tav>
                                            <p:tav tm="100000">
                                              <p:val>
                                                <p:strVal val="#ppt_y"/>
                                              </p:val>
                                            </p:tav>
                                          </p:tavLst>
                                        </p:anim>
                                      </p:childTnLst>
                                    </p:cTn>
                                  </p:par>
                                  <p:par>
                                    <p:cTn id="52" presetID="53" presetClass="entr" presetSubtype="16" fill="hold" grpId="0" nodeType="withEffect">
                                      <p:stCondLst>
                                        <p:cond delay="200"/>
                                      </p:stCondLst>
                                      <p:childTnLst>
                                        <p:set>
                                          <p:cBhvr>
                                            <p:cTn id="53" dur="1" fill="hold">
                                              <p:stCondLst>
                                                <p:cond delay="0"/>
                                              </p:stCondLst>
                                            </p:cTn>
                                            <p:tgtEl>
                                              <p:spTgt spid="30749"/>
                                            </p:tgtEl>
                                            <p:attrNameLst>
                                              <p:attrName>style.visibility</p:attrName>
                                            </p:attrNameLst>
                                          </p:cBhvr>
                                          <p:to>
                                            <p:strVal val="visible"/>
                                          </p:to>
                                        </p:set>
                                        <p:anim calcmode="lin" valueType="num">
                                          <p:cBhvr>
                                            <p:cTn id="54" dur="300" fill="hold"/>
                                            <p:tgtEl>
                                              <p:spTgt spid="30749"/>
                                            </p:tgtEl>
                                            <p:attrNameLst>
                                              <p:attrName>ppt_w</p:attrName>
                                            </p:attrNameLst>
                                          </p:cBhvr>
                                          <p:tavLst>
                                            <p:tav tm="0">
                                              <p:val>
                                                <p:fltVal val="0"/>
                                              </p:val>
                                            </p:tav>
                                            <p:tav tm="100000">
                                              <p:val>
                                                <p:strVal val="#ppt_w"/>
                                              </p:val>
                                            </p:tav>
                                          </p:tavLst>
                                        </p:anim>
                                        <p:anim calcmode="lin" valueType="num">
                                          <p:cBhvr>
                                            <p:cTn id="55" dur="300" fill="hold"/>
                                            <p:tgtEl>
                                              <p:spTgt spid="30749"/>
                                            </p:tgtEl>
                                            <p:attrNameLst>
                                              <p:attrName>ppt_h</p:attrName>
                                            </p:attrNameLst>
                                          </p:cBhvr>
                                          <p:tavLst>
                                            <p:tav tm="0">
                                              <p:val>
                                                <p:fltVal val="0"/>
                                              </p:val>
                                            </p:tav>
                                            <p:tav tm="100000">
                                              <p:val>
                                                <p:strVal val="#ppt_h"/>
                                              </p:val>
                                            </p:tav>
                                          </p:tavLst>
                                        </p:anim>
                                        <p:animEffect transition="in" filter="fade">
                                          <p:cBhvr>
                                            <p:cTn id="56" dur="300"/>
                                            <p:tgtEl>
                                              <p:spTgt spid="30749"/>
                                            </p:tgtEl>
                                          </p:cBhvr>
                                        </p:animEffect>
                                      </p:childTnLst>
                                    </p:cTn>
                                  </p:par>
                                  <p:par>
                                    <p:cTn id="57" presetID="6" presetClass="emph" presetSubtype="0" autoRev="1" fill="hold" grpId="1" nodeType="withEffect">
                                      <p:stCondLst>
                                        <p:cond delay="500"/>
                                      </p:stCondLst>
                                      <p:childTnLst>
                                        <p:animScale>
                                          <p:cBhvr>
                                            <p:cTn id="58" dur="150" fill="hold"/>
                                            <p:tgtEl>
                                              <p:spTgt spid="30749"/>
                                            </p:tgtEl>
                                          </p:cBhvr>
                                          <p:by x="110000" y="110000"/>
                                        </p:animScale>
                                      </p:childTnLst>
                                    </p:cTn>
                                  </p:par>
                                  <p:par>
                                    <p:cTn id="59" presetID="2" presetClass="entr" presetSubtype="2" fill="hold" grpId="0" nodeType="withEffect" p14:presetBounceEnd="50000">
                                      <p:stCondLst>
                                        <p:cond delay="300"/>
                                      </p:stCondLst>
                                      <p:childTnLst>
                                        <p:set>
                                          <p:cBhvr>
                                            <p:cTn id="60" dur="1" fill="hold">
                                              <p:stCondLst>
                                                <p:cond delay="0"/>
                                              </p:stCondLst>
                                            </p:cTn>
                                            <p:tgtEl>
                                              <p:spTgt spid="30744"/>
                                            </p:tgtEl>
                                            <p:attrNameLst>
                                              <p:attrName>style.visibility</p:attrName>
                                            </p:attrNameLst>
                                          </p:cBhvr>
                                          <p:to>
                                            <p:strVal val="visible"/>
                                          </p:to>
                                        </p:set>
                                        <p:anim calcmode="lin" valueType="num" p14:bounceEnd="50000">
                                          <p:cBhvr additive="base">
                                            <p:cTn id="61" dur="500" fill="hold"/>
                                            <p:tgtEl>
                                              <p:spTgt spid="30744"/>
                                            </p:tgtEl>
                                            <p:attrNameLst>
                                              <p:attrName>ppt_x</p:attrName>
                                            </p:attrNameLst>
                                          </p:cBhvr>
                                          <p:tavLst>
                                            <p:tav tm="0">
                                              <p:val>
                                                <p:strVal val="1+#ppt_w/2"/>
                                              </p:val>
                                            </p:tav>
                                            <p:tav tm="100000">
                                              <p:val>
                                                <p:strVal val="#ppt_x"/>
                                              </p:val>
                                            </p:tav>
                                          </p:tavLst>
                                        </p:anim>
                                        <p:anim calcmode="lin" valueType="num" p14:bounceEnd="50000">
                                          <p:cBhvr additive="base">
                                            <p:cTn id="62" dur="500" fill="hold"/>
                                            <p:tgtEl>
                                              <p:spTgt spid="30744"/>
                                            </p:tgtEl>
                                            <p:attrNameLst>
                                              <p:attrName>ppt_y</p:attrName>
                                            </p:attrNameLst>
                                          </p:cBhvr>
                                          <p:tavLst>
                                            <p:tav tm="0">
                                              <p:val>
                                                <p:strVal val="#ppt_y"/>
                                              </p:val>
                                            </p:tav>
                                            <p:tav tm="100000">
                                              <p:val>
                                                <p:strVal val="#ppt_y"/>
                                              </p:val>
                                            </p:tav>
                                          </p:tavLst>
                                        </p:anim>
                                      </p:childTnLst>
                                    </p:cTn>
                                  </p:par>
                                  <p:par>
                                    <p:cTn id="63" presetID="22" presetClass="entr" presetSubtype="8" fill="hold" grpId="0" nodeType="withEffect">
                                      <p:stCondLst>
                                        <p:cond delay="800"/>
                                      </p:stCondLst>
                                      <p:childTnLst>
                                        <p:set>
                                          <p:cBhvr>
                                            <p:cTn id="64" dur="1" fill="hold">
                                              <p:stCondLst>
                                                <p:cond delay="0"/>
                                              </p:stCondLst>
                                            </p:cTn>
                                            <p:tgtEl>
                                              <p:spTgt spid="30752"/>
                                            </p:tgtEl>
                                            <p:attrNameLst>
                                              <p:attrName>style.visibility</p:attrName>
                                            </p:attrNameLst>
                                          </p:cBhvr>
                                          <p:to>
                                            <p:strVal val="visible"/>
                                          </p:to>
                                        </p:set>
                                        <p:animEffect transition="in" filter="wipe(left)">
                                          <p:cBhvr>
                                            <p:cTn id="65" dur="500"/>
                                            <p:tgtEl>
                                              <p:spTgt spid="30752"/>
                                            </p:tgtEl>
                                          </p:cBhvr>
                                        </p:animEffect>
                                      </p:childTnLst>
                                    </p:cTn>
                                  </p:par>
                                  <p:par>
                                    <p:cTn id="66" presetID="2" presetClass="entr" presetSubtype="2" fill="hold" grpId="0" nodeType="withEffect" p14:presetBounceEnd="50000">
                                      <p:stCondLst>
                                        <p:cond delay="800"/>
                                      </p:stCondLst>
                                      <p:childTnLst>
                                        <p:set>
                                          <p:cBhvr>
                                            <p:cTn id="67" dur="1" fill="hold">
                                              <p:stCondLst>
                                                <p:cond delay="0"/>
                                              </p:stCondLst>
                                            </p:cTn>
                                            <p:tgtEl>
                                              <p:spTgt spid="30755"/>
                                            </p:tgtEl>
                                            <p:attrNameLst>
                                              <p:attrName>style.visibility</p:attrName>
                                            </p:attrNameLst>
                                          </p:cBhvr>
                                          <p:to>
                                            <p:strVal val="visible"/>
                                          </p:to>
                                        </p:set>
                                        <p:anim calcmode="lin" valueType="num" p14:bounceEnd="50000">
                                          <p:cBhvr additive="base">
                                            <p:cTn id="68" dur="500" fill="hold"/>
                                            <p:tgtEl>
                                              <p:spTgt spid="30755"/>
                                            </p:tgtEl>
                                            <p:attrNameLst>
                                              <p:attrName>ppt_x</p:attrName>
                                            </p:attrNameLst>
                                          </p:cBhvr>
                                          <p:tavLst>
                                            <p:tav tm="0">
                                              <p:val>
                                                <p:strVal val="1+#ppt_w/2"/>
                                              </p:val>
                                            </p:tav>
                                            <p:tav tm="100000">
                                              <p:val>
                                                <p:strVal val="#ppt_x"/>
                                              </p:val>
                                            </p:tav>
                                          </p:tavLst>
                                        </p:anim>
                                        <p:anim calcmode="lin" valueType="num" p14:bounceEnd="50000">
                                          <p:cBhvr additive="base">
                                            <p:cTn id="69" dur="500" fill="hold"/>
                                            <p:tgtEl>
                                              <p:spTgt spid="30755"/>
                                            </p:tgtEl>
                                            <p:attrNameLst>
                                              <p:attrName>ppt_y</p:attrName>
                                            </p:attrNameLst>
                                          </p:cBhvr>
                                          <p:tavLst>
                                            <p:tav tm="0">
                                              <p:val>
                                                <p:strVal val="#ppt_y"/>
                                              </p:val>
                                            </p:tav>
                                            <p:tav tm="100000">
                                              <p:val>
                                                <p:strVal val="#ppt_y"/>
                                              </p:val>
                                            </p:tav>
                                          </p:tavLst>
                                        </p:anim>
                                      </p:childTnLst>
                                    </p:cTn>
                                  </p:par>
                                  <p:par>
                                    <p:cTn id="70" presetID="53" presetClass="entr" presetSubtype="16" fill="hold" grpId="0" nodeType="withEffect">
                                      <p:stCondLst>
                                        <p:cond delay="300"/>
                                      </p:stCondLst>
                                      <p:childTnLst>
                                        <p:set>
                                          <p:cBhvr>
                                            <p:cTn id="71" dur="1" fill="hold">
                                              <p:stCondLst>
                                                <p:cond delay="0"/>
                                              </p:stCondLst>
                                            </p:cTn>
                                            <p:tgtEl>
                                              <p:spTgt spid="30745"/>
                                            </p:tgtEl>
                                            <p:attrNameLst>
                                              <p:attrName>style.visibility</p:attrName>
                                            </p:attrNameLst>
                                          </p:cBhvr>
                                          <p:to>
                                            <p:strVal val="visible"/>
                                          </p:to>
                                        </p:set>
                                        <p:anim calcmode="lin" valueType="num">
                                          <p:cBhvr>
                                            <p:cTn id="72" dur="300" fill="hold"/>
                                            <p:tgtEl>
                                              <p:spTgt spid="30745"/>
                                            </p:tgtEl>
                                            <p:attrNameLst>
                                              <p:attrName>ppt_w</p:attrName>
                                            </p:attrNameLst>
                                          </p:cBhvr>
                                          <p:tavLst>
                                            <p:tav tm="0">
                                              <p:val>
                                                <p:fltVal val="0"/>
                                              </p:val>
                                            </p:tav>
                                            <p:tav tm="100000">
                                              <p:val>
                                                <p:strVal val="#ppt_w"/>
                                              </p:val>
                                            </p:tav>
                                          </p:tavLst>
                                        </p:anim>
                                        <p:anim calcmode="lin" valueType="num">
                                          <p:cBhvr>
                                            <p:cTn id="73" dur="300" fill="hold"/>
                                            <p:tgtEl>
                                              <p:spTgt spid="30745"/>
                                            </p:tgtEl>
                                            <p:attrNameLst>
                                              <p:attrName>ppt_h</p:attrName>
                                            </p:attrNameLst>
                                          </p:cBhvr>
                                          <p:tavLst>
                                            <p:tav tm="0">
                                              <p:val>
                                                <p:fltVal val="0"/>
                                              </p:val>
                                            </p:tav>
                                            <p:tav tm="100000">
                                              <p:val>
                                                <p:strVal val="#ppt_h"/>
                                              </p:val>
                                            </p:tav>
                                          </p:tavLst>
                                        </p:anim>
                                        <p:animEffect transition="in" filter="fade">
                                          <p:cBhvr>
                                            <p:cTn id="74" dur="300"/>
                                            <p:tgtEl>
                                              <p:spTgt spid="30745"/>
                                            </p:tgtEl>
                                          </p:cBhvr>
                                        </p:animEffect>
                                      </p:childTnLst>
                                    </p:cTn>
                                  </p:par>
                                  <p:par>
                                    <p:cTn id="75" presetID="6" presetClass="emph" presetSubtype="0" autoRev="1" fill="hold" grpId="1" nodeType="withEffect">
                                      <p:stCondLst>
                                        <p:cond delay="600"/>
                                      </p:stCondLst>
                                      <p:childTnLst>
                                        <p:animScale>
                                          <p:cBhvr>
                                            <p:cTn id="76" dur="150" fill="hold"/>
                                            <p:tgtEl>
                                              <p:spTgt spid="30745"/>
                                            </p:tgtEl>
                                          </p:cBhvr>
                                          <p:by x="110000" y="110000"/>
                                        </p:animScale>
                                      </p:childTnLst>
                                    </p:cTn>
                                  </p:par>
                                  <p:par>
                                    <p:cTn id="77" presetID="53" presetClass="entr" presetSubtype="16" fill="hold" grpId="0" nodeType="withEffect">
                                      <p:stCondLst>
                                        <p:cond delay="300"/>
                                      </p:stCondLst>
                                      <p:childTnLst>
                                        <p:set>
                                          <p:cBhvr>
                                            <p:cTn id="78" dur="1" fill="hold">
                                              <p:stCondLst>
                                                <p:cond delay="0"/>
                                              </p:stCondLst>
                                            </p:cTn>
                                            <p:tgtEl>
                                              <p:spTgt spid="30748"/>
                                            </p:tgtEl>
                                            <p:attrNameLst>
                                              <p:attrName>style.visibility</p:attrName>
                                            </p:attrNameLst>
                                          </p:cBhvr>
                                          <p:to>
                                            <p:strVal val="visible"/>
                                          </p:to>
                                        </p:set>
                                        <p:anim calcmode="lin" valueType="num">
                                          <p:cBhvr>
                                            <p:cTn id="79" dur="300" fill="hold"/>
                                            <p:tgtEl>
                                              <p:spTgt spid="30748"/>
                                            </p:tgtEl>
                                            <p:attrNameLst>
                                              <p:attrName>ppt_w</p:attrName>
                                            </p:attrNameLst>
                                          </p:cBhvr>
                                          <p:tavLst>
                                            <p:tav tm="0">
                                              <p:val>
                                                <p:fltVal val="0"/>
                                              </p:val>
                                            </p:tav>
                                            <p:tav tm="100000">
                                              <p:val>
                                                <p:strVal val="#ppt_w"/>
                                              </p:val>
                                            </p:tav>
                                          </p:tavLst>
                                        </p:anim>
                                        <p:anim calcmode="lin" valueType="num">
                                          <p:cBhvr>
                                            <p:cTn id="80" dur="300" fill="hold"/>
                                            <p:tgtEl>
                                              <p:spTgt spid="30748"/>
                                            </p:tgtEl>
                                            <p:attrNameLst>
                                              <p:attrName>ppt_h</p:attrName>
                                            </p:attrNameLst>
                                          </p:cBhvr>
                                          <p:tavLst>
                                            <p:tav tm="0">
                                              <p:val>
                                                <p:fltVal val="0"/>
                                              </p:val>
                                            </p:tav>
                                            <p:tav tm="100000">
                                              <p:val>
                                                <p:strVal val="#ppt_h"/>
                                              </p:val>
                                            </p:tav>
                                          </p:tavLst>
                                        </p:anim>
                                        <p:animEffect transition="in" filter="fade">
                                          <p:cBhvr>
                                            <p:cTn id="81" dur="300"/>
                                            <p:tgtEl>
                                              <p:spTgt spid="30748"/>
                                            </p:tgtEl>
                                          </p:cBhvr>
                                        </p:animEffect>
                                      </p:childTnLst>
                                    </p:cTn>
                                  </p:par>
                                  <p:par>
                                    <p:cTn id="82" presetID="6" presetClass="emph" presetSubtype="0" autoRev="1" fill="hold" grpId="1" nodeType="withEffect">
                                      <p:stCondLst>
                                        <p:cond delay="600"/>
                                      </p:stCondLst>
                                      <p:childTnLst>
                                        <p:animScale>
                                          <p:cBhvr>
                                            <p:cTn id="83" dur="150" fill="hold"/>
                                            <p:tgtEl>
                                              <p:spTgt spid="30748"/>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1" grpId="0" animBg="1"/>
          <p:bldP spid="30742" grpId="0" animBg="1"/>
          <p:bldP spid="30743" grpId="0" animBg="1"/>
          <p:bldP spid="30744" grpId="0" animBg="1"/>
          <p:bldP spid="30745" grpId="0" animBg="1"/>
          <p:bldP spid="30745" grpId="1" animBg="1"/>
          <p:bldP spid="30746" grpId="0" animBg="1"/>
          <p:bldP spid="30746" grpId="1" animBg="1"/>
          <p:bldP spid="30747" grpId="0" animBg="1"/>
          <p:bldP spid="30747" grpId="1" animBg="1"/>
          <p:bldP spid="30748" grpId="0" animBg="1"/>
          <p:bldP spid="30748" grpId="1" animBg="1"/>
          <p:bldP spid="30749" grpId="0" animBg="1"/>
          <p:bldP spid="30749" grpId="1" animBg="1"/>
          <p:bldP spid="30750" grpId="0" animBg="1"/>
          <p:bldP spid="30751" grpId="0" animBg="1"/>
          <p:bldP spid="30752" grpId="0" animBg="1"/>
          <p:bldP spid="30753" grpId="0" animBg="1"/>
          <p:bldP spid="30754" grpId="0"/>
          <p:bldP spid="30755" grpId="0"/>
          <p:bldP spid="30756" grpId="0"/>
          <p:bldP spid="3075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30743"/>
                                            </p:tgtEl>
                                            <p:attrNameLst>
                                              <p:attrName>style.visibility</p:attrName>
                                            </p:attrNameLst>
                                          </p:cBhvr>
                                          <p:to>
                                            <p:strVal val="visible"/>
                                          </p:to>
                                        </p:set>
                                        <p:anim calcmode="lin" valueType="num">
                                          <p:cBhvr additive="base">
                                            <p:cTn id="7" dur="500" fill="hold"/>
                                            <p:tgtEl>
                                              <p:spTgt spid="30743"/>
                                            </p:tgtEl>
                                            <p:attrNameLst>
                                              <p:attrName>ppt_x</p:attrName>
                                            </p:attrNameLst>
                                          </p:cBhvr>
                                          <p:tavLst>
                                            <p:tav tm="0">
                                              <p:val>
                                                <p:strVal val="1+#ppt_w/2"/>
                                              </p:val>
                                            </p:tav>
                                            <p:tav tm="100000">
                                              <p:val>
                                                <p:strVal val="#ppt_x"/>
                                              </p:val>
                                            </p:tav>
                                          </p:tavLst>
                                        </p:anim>
                                        <p:anim calcmode="lin" valueType="num">
                                          <p:cBhvr additive="base">
                                            <p:cTn id="8" dur="500" fill="hold"/>
                                            <p:tgtEl>
                                              <p:spTgt spid="30743"/>
                                            </p:tgtEl>
                                            <p:attrNameLst>
                                              <p:attrName>ppt_y</p:attrName>
                                            </p:attrNameLst>
                                          </p:cBhvr>
                                          <p:tavLst>
                                            <p:tav tm="0">
                                              <p:val>
                                                <p:strVal val="#ppt_y"/>
                                              </p:val>
                                            </p:tav>
                                            <p:tav tm="100000">
                                              <p:val>
                                                <p:strVal val="#ppt_y"/>
                                              </p:val>
                                            </p:tav>
                                          </p:tavLst>
                                        </p:anim>
                                      </p:childTnLst>
                                    </p:cTn>
                                  </p:par>
                                  <p:par>
                                    <p:cTn id="9" presetID="22" presetClass="entr" presetSubtype="4" fill="hold" grpId="0" nodeType="withEffect">
                                      <p:stCondLst>
                                        <p:cond delay="500"/>
                                      </p:stCondLst>
                                      <p:childTnLst>
                                        <p:set>
                                          <p:cBhvr>
                                            <p:cTn id="10" dur="1" fill="hold">
                                              <p:stCondLst>
                                                <p:cond delay="0"/>
                                              </p:stCondLst>
                                            </p:cTn>
                                            <p:tgtEl>
                                              <p:spTgt spid="30753"/>
                                            </p:tgtEl>
                                            <p:attrNameLst>
                                              <p:attrName>style.visibility</p:attrName>
                                            </p:attrNameLst>
                                          </p:cBhvr>
                                          <p:to>
                                            <p:strVal val="visible"/>
                                          </p:to>
                                        </p:set>
                                        <p:animEffect transition="in" filter="wipe(down)">
                                          <p:cBhvr>
                                            <p:cTn id="11" dur="500"/>
                                            <p:tgtEl>
                                              <p:spTgt spid="30753"/>
                                            </p:tgtEl>
                                          </p:cBhvr>
                                        </p:animEffect>
                                      </p:childTnLst>
                                    </p:cTn>
                                  </p:par>
                                  <p:par>
                                    <p:cTn id="12" presetID="2" presetClass="entr" presetSubtype="2" fill="hold" grpId="0" nodeType="withEffect">
                                      <p:stCondLst>
                                        <p:cond delay="500"/>
                                      </p:stCondLst>
                                      <p:childTnLst>
                                        <p:set>
                                          <p:cBhvr>
                                            <p:cTn id="13" dur="1" fill="hold">
                                              <p:stCondLst>
                                                <p:cond delay="0"/>
                                              </p:stCondLst>
                                            </p:cTn>
                                            <p:tgtEl>
                                              <p:spTgt spid="30754"/>
                                            </p:tgtEl>
                                            <p:attrNameLst>
                                              <p:attrName>style.visibility</p:attrName>
                                            </p:attrNameLst>
                                          </p:cBhvr>
                                          <p:to>
                                            <p:strVal val="visible"/>
                                          </p:to>
                                        </p:set>
                                        <p:anim calcmode="lin" valueType="num">
                                          <p:cBhvr additive="base">
                                            <p:cTn id="14" dur="500" fill="hold"/>
                                            <p:tgtEl>
                                              <p:spTgt spid="30754"/>
                                            </p:tgtEl>
                                            <p:attrNameLst>
                                              <p:attrName>ppt_x</p:attrName>
                                            </p:attrNameLst>
                                          </p:cBhvr>
                                          <p:tavLst>
                                            <p:tav tm="0">
                                              <p:val>
                                                <p:strVal val="1+#ppt_w/2"/>
                                              </p:val>
                                            </p:tav>
                                            <p:tav tm="100000">
                                              <p:val>
                                                <p:strVal val="#ppt_x"/>
                                              </p:val>
                                            </p:tav>
                                          </p:tavLst>
                                        </p:anim>
                                        <p:anim calcmode="lin" valueType="num">
                                          <p:cBhvr additive="base">
                                            <p:cTn id="15" dur="500" fill="hold"/>
                                            <p:tgtEl>
                                              <p:spTgt spid="30754"/>
                                            </p:tgtEl>
                                            <p:attrNameLst>
                                              <p:attrName>ppt_y</p:attrName>
                                            </p:attrNameLst>
                                          </p:cBhvr>
                                          <p:tavLst>
                                            <p:tav tm="0">
                                              <p:val>
                                                <p:strVal val="#ppt_y"/>
                                              </p:val>
                                            </p:tav>
                                            <p:tav tm="100000">
                                              <p:val>
                                                <p:strVal val="#ppt_y"/>
                                              </p:val>
                                            </p:tav>
                                          </p:tavLst>
                                        </p:anim>
                                      </p:childTnLst>
                                    </p:cTn>
                                  </p:par>
                                  <p:par>
                                    <p:cTn id="16" presetID="53" presetClass="entr" presetSubtype="16" fill="hold" grpId="0" nodeType="withEffect">
                                      <p:stCondLst>
                                        <p:cond delay="0"/>
                                      </p:stCondLst>
                                      <p:childTnLst>
                                        <p:set>
                                          <p:cBhvr>
                                            <p:cTn id="17" dur="1" fill="hold">
                                              <p:stCondLst>
                                                <p:cond delay="0"/>
                                              </p:stCondLst>
                                            </p:cTn>
                                            <p:tgtEl>
                                              <p:spTgt spid="30747"/>
                                            </p:tgtEl>
                                            <p:attrNameLst>
                                              <p:attrName>style.visibility</p:attrName>
                                            </p:attrNameLst>
                                          </p:cBhvr>
                                          <p:to>
                                            <p:strVal val="visible"/>
                                          </p:to>
                                        </p:set>
                                        <p:anim calcmode="lin" valueType="num">
                                          <p:cBhvr>
                                            <p:cTn id="18" dur="300" fill="hold"/>
                                            <p:tgtEl>
                                              <p:spTgt spid="30747"/>
                                            </p:tgtEl>
                                            <p:attrNameLst>
                                              <p:attrName>ppt_w</p:attrName>
                                            </p:attrNameLst>
                                          </p:cBhvr>
                                          <p:tavLst>
                                            <p:tav tm="0">
                                              <p:val>
                                                <p:fltVal val="0"/>
                                              </p:val>
                                            </p:tav>
                                            <p:tav tm="100000">
                                              <p:val>
                                                <p:strVal val="#ppt_w"/>
                                              </p:val>
                                            </p:tav>
                                          </p:tavLst>
                                        </p:anim>
                                        <p:anim calcmode="lin" valueType="num">
                                          <p:cBhvr>
                                            <p:cTn id="19" dur="300" fill="hold"/>
                                            <p:tgtEl>
                                              <p:spTgt spid="30747"/>
                                            </p:tgtEl>
                                            <p:attrNameLst>
                                              <p:attrName>ppt_h</p:attrName>
                                            </p:attrNameLst>
                                          </p:cBhvr>
                                          <p:tavLst>
                                            <p:tav tm="0">
                                              <p:val>
                                                <p:fltVal val="0"/>
                                              </p:val>
                                            </p:tav>
                                            <p:tav tm="100000">
                                              <p:val>
                                                <p:strVal val="#ppt_h"/>
                                              </p:val>
                                            </p:tav>
                                          </p:tavLst>
                                        </p:anim>
                                        <p:animEffect transition="in" filter="fade">
                                          <p:cBhvr>
                                            <p:cTn id="20" dur="300"/>
                                            <p:tgtEl>
                                              <p:spTgt spid="30747"/>
                                            </p:tgtEl>
                                          </p:cBhvr>
                                        </p:animEffect>
                                      </p:childTnLst>
                                    </p:cTn>
                                  </p:par>
                                  <p:par>
                                    <p:cTn id="21" presetID="6" presetClass="emph" presetSubtype="0" autoRev="1" fill="hold" grpId="1" nodeType="withEffect">
                                      <p:stCondLst>
                                        <p:cond delay="300"/>
                                      </p:stCondLst>
                                      <p:childTnLst>
                                        <p:animScale>
                                          <p:cBhvr>
                                            <p:cTn id="22" dur="150" fill="hold"/>
                                            <p:tgtEl>
                                              <p:spTgt spid="30747"/>
                                            </p:tgtEl>
                                          </p:cBhvr>
                                          <p:by x="110000" y="110000"/>
                                        </p:animScale>
                                      </p:childTnLst>
                                    </p:cTn>
                                  </p:par>
                                  <p:par>
                                    <p:cTn id="23" presetID="2" presetClass="entr" presetSubtype="8" fill="hold" grpId="0" nodeType="withEffect">
                                      <p:stCondLst>
                                        <p:cond delay="100"/>
                                      </p:stCondLst>
                                      <p:childTnLst>
                                        <p:set>
                                          <p:cBhvr>
                                            <p:cTn id="24" dur="1" fill="hold">
                                              <p:stCondLst>
                                                <p:cond delay="0"/>
                                              </p:stCondLst>
                                            </p:cTn>
                                            <p:tgtEl>
                                              <p:spTgt spid="30741"/>
                                            </p:tgtEl>
                                            <p:attrNameLst>
                                              <p:attrName>style.visibility</p:attrName>
                                            </p:attrNameLst>
                                          </p:cBhvr>
                                          <p:to>
                                            <p:strVal val="visible"/>
                                          </p:to>
                                        </p:set>
                                        <p:anim calcmode="lin" valueType="num">
                                          <p:cBhvr additive="base">
                                            <p:cTn id="25" dur="500" fill="hold"/>
                                            <p:tgtEl>
                                              <p:spTgt spid="30741"/>
                                            </p:tgtEl>
                                            <p:attrNameLst>
                                              <p:attrName>ppt_x</p:attrName>
                                            </p:attrNameLst>
                                          </p:cBhvr>
                                          <p:tavLst>
                                            <p:tav tm="0">
                                              <p:val>
                                                <p:strVal val="0-#ppt_w/2"/>
                                              </p:val>
                                            </p:tav>
                                            <p:tav tm="100000">
                                              <p:val>
                                                <p:strVal val="#ppt_x"/>
                                              </p:val>
                                            </p:tav>
                                          </p:tavLst>
                                        </p:anim>
                                        <p:anim calcmode="lin" valueType="num">
                                          <p:cBhvr additive="base">
                                            <p:cTn id="26" dur="500" fill="hold"/>
                                            <p:tgtEl>
                                              <p:spTgt spid="30741"/>
                                            </p:tgtEl>
                                            <p:attrNameLst>
                                              <p:attrName>ppt_y</p:attrName>
                                            </p:attrNameLst>
                                          </p:cBhvr>
                                          <p:tavLst>
                                            <p:tav tm="0">
                                              <p:val>
                                                <p:strVal val="#ppt_y"/>
                                              </p:val>
                                            </p:tav>
                                            <p:tav tm="100000">
                                              <p:val>
                                                <p:strVal val="#ppt_y"/>
                                              </p:val>
                                            </p:tav>
                                          </p:tavLst>
                                        </p:anim>
                                      </p:childTnLst>
                                    </p:cTn>
                                  </p:par>
                                  <p:par>
                                    <p:cTn id="27" presetID="22" presetClass="entr" presetSubtype="2" fill="hold" grpId="0" nodeType="withEffect">
                                      <p:stCondLst>
                                        <p:cond delay="600"/>
                                      </p:stCondLst>
                                      <p:childTnLst>
                                        <p:set>
                                          <p:cBhvr>
                                            <p:cTn id="28" dur="1" fill="hold">
                                              <p:stCondLst>
                                                <p:cond delay="0"/>
                                              </p:stCondLst>
                                            </p:cTn>
                                            <p:tgtEl>
                                              <p:spTgt spid="30750"/>
                                            </p:tgtEl>
                                            <p:attrNameLst>
                                              <p:attrName>style.visibility</p:attrName>
                                            </p:attrNameLst>
                                          </p:cBhvr>
                                          <p:to>
                                            <p:strVal val="visible"/>
                                          </p:to>
                                        </p:set>
                                        <p:animEffect transition="in" filter="wipe(right)">
                                          <p:cBhvr>
                                            <p:cTn id="29" dur="500"/>
                                            <p:tgtEl>
                                              <p:spTgt spid="30750"/>
                                            </p:tgtEl>
                                          </p:cBhvr>
                                        </p:animEffect>
                                      </p:childTnLst>
                                    </p:cTn>
                                  </p:par>
                                  <p:par>
                                    <p:cTn id="30" presetID="2" presetClass="entr" presetSubtype="8" fill="hold" grpId="0" nodeType="withEffect">
                                      <p:stCondLst>
                                        <p:cond delay="600"/>
                                      </p:stCondLst>
                                      <p:childTnLst>
                                        <p:set>
                                          <p:cBhvr>
                                            <p:cTn id="31" dur="1" fill="hold">
                                              <p:stCondLst>
                                                <p:cond delay="0"/>
                                              </p:stCondLst>
                                            </p:cTn>
                                            <p:tgtEl>
                                              <p:spTgt spid="30756"/>
                                            </p:tgtEl>
                                            <p:attrNameLst>
                                              <p:attrName>style.visibility</p:attrName>
                                            </p:attrNameLst>
                                          </p:cBhvr>
                                          <p:to>
                                            <p:strVal val="visible"/>
                                          </p:to>
                                        </p:set>
                                        <p:anim calcmode="lin" valueType="num">
                                          <p:cBhvr additive="base">
                                            <p:cTn id="32" dur="500" fill="hold"/>
                                            <p:tgtEl>
                                              <p:spTgt spid="30756"/>
                                            </p:tgtEl>
                                            <p:attrNameLst>
                                              <p:attrName>ppt_x</p:attrName>
                                            </p:attrNameLst>
                                          </p:cBhvr>
                                          <p:tavLst>
                                            <p:tav tm="0">
                                              <p:val>
                                                <p:strVal val="0-#ppt_w/2"/>
                                              </p:val>
                                            </p:tav>
                                            <p:tav tm="100000">
                                              <p:val>
                                                <p:strVal val="#ppt_x"/>
                                              </p:val>
                                            </p:tav>
                                          </p:tavLst>
                                        </p:anim>
                                        <p:anim calcmode="lin" valueType="num">
                                          <p:cBhvr additive="base">
                                            <p:cTn id="33" dur="500" fill="hold"/>
                                            <p:tgtEl>
                                              <p:spTgt spid="30756"/>
                                            </p:tgtEl>
                                            <p:attrNameLst>
                                              <p:attrName>ppt_y</p:attrName>
                                            </p:attrNameLst>
                                          </p:cBhvr>
                                          <p:tavLst>
                                            <p:tav tm="0">
                                              <p:val>
                                                <p:strVal val="#ppt_y"/>
                                              </p:val>
                                            </p:tav>
                                            <p:tav tm="100000">
                                              <p:val>
                                                <p:strVal val="#ppt_y"/>
                                              </p:val>
                                            </p:tav>
                                          </p:tavLst>
                                        </p:anim>
                                      </p:childTnLst>
                                    </p:cTn>
                                  </p:par>
                                  <p:par>
                                    <p:cTn id="34" presetID="53" presetClass="entr" presetSubtype="16" fill="hold" grpId="0" nodeType="withEffect">
                                      <p:stCondLst>
                                        <p:cond delay="100"/>
                                      </p:stCondLst>
                                      <p:childTnLst>
                                        <p:set>
                                          <p:cBhvr>
                                            <p:cTn id="35" dur="1" fill="hold">
                                              <p:stCondLst>
                                                <p:cond delay="0"/>
                                              </p:stCondLst>
                                            </p:cTn>
                                            <p:tgtEl>
                                              <p:spTgt spid="30746"/>
                                            </p:tgtEl>
                                            <p:attrNameLst>
                                              <p:attrName>style.visibility</p:attrName>
                                            </p:attrNameLst>
                                          </p:cBhvr>
                                          <p:to>
                                            <p:strVal val="visible"/>
                                          </p:to>
                                        </p:set>
                                        <p:anim calcmode="lin" valueType="num">
                                          <p:cBhvr>
                                            <p:cTn id="36" dur="300" fill="hold"/>
                                            <p:tgtEl>
                                              <p:spTgt spid="30746"/>
                                            </p:tgtEl>
                                            <p:attrNameLst>
                                              <p:attrName>ppt_w</p:attrName>
                                            </p:attrNameLst>
                                          </p:cBhvr>
                                          <p:tavLst>
                                            <p:tav tm="0">
                                              <p:val>
                                                <p:fltVal val="0"/>
                                              </p:val>
                                            </p:tav>
                                            <p:tav tm="100000">
                                              <p:val>
                                                <p:strVal val="#ppt_w"/>
                                              </p:val>
                                            </p:tav>
                                          </p:tavLst>
                                        </p:anim>
                                        <p:anim calcmode="lin" valueType="num">
                                          <p:cBhvr>
                                            <p:cTn id="37" dur="300" fill="hold"/>
                                            <p:tgtEl>
                                              <p:spTgt spid="30746"/>
                                            </p:tgtEl>
                                            <p:attrNameLst>
                                              <p:attrName>ppt_h</p:attrName>
                                            </p:attrNameLst>
                                          </p:cBhvr>
                                          <p:tavLst>
                                            <p:tav tm="0">
                                              <p:val>
                                                <p:fltVal val="0"/>
                                              </p:val>
                                            </p:tav>
                                            <p:tav tm="100000">
                                              <p:val>
                                                <p:strVal val="#ppt_h"/>
                                              </p:val>
                                            </p:tav>
                                          </p:tavLst>
                                        </p:anim>
                                        <p:animEffect transition="in" filter="fade">
                                          <p:cBhvr>
                                            <p:cTn id="38" dur="300"/>
                                            <p:tgtEl>
                                              <p:spTgt spid="30746"/>
                                            </p:tgtEl>
                                          </p:cBhvr>
                                        </p:animEffect>
                                      </p:childTnLst>
                                    </p:cTn>
                                  </p:par>
                                  <p:par>
                                    <p:cTn id="39" presetID="6" presetClass="emph" presetSubtype="0" autoRev="1" fill="hold" grpId="1" nodeType="withEffect">
                                      <p:stCondLst>
                                        <p:cond delay="400"/>
                                      </p:stCondLst>
                                      <p:childTnLst>
                                        <p:animScale>
                                          <p:cBhvr>
                                            <p:cTn id="40" dur="150" fill="hold"/>
                                            <p:tgtEl>
                                              <p:spTgt spid="30746"/>
                                            </p:tgtEl>
                                          </p:cBhvr>
                                          <p:by x="110000" y="110000"/>
                                        </p:animScale>
                                      </p:childTnLst>
                                    </p:cTn>
                                  </p:par>
                                  <p:par>
                                    <p:cTn id="41" presetID="2" presetClass="entr" presetSubtype="8" fill="hold" grpId="0" nodeType="withEffect">
                                      <p:stCondLst>
                                        <p:cond delay="200"/>
                                      </p:stCondLst>
                                      <p:childTnLst>
                                        <p:set>
                                          <p:cBhvr>
                                            <p:cTn id="42" dur="1" fill="hold">
                                              <p:stCondLst>
                                                <p:cond delay="0"/>
                                              </p:stCondLst>
                                            </p:cTn>
                                            <p:tgtEl>
                                              <p:spTgt spid="30742"/>
                                            </p:tgtEl>
                                            <p:attrNameLst>
                                              <p:attrName>style.visibility</p:attrName>
                                            </p:attrNameLst>
                                          </p:cBhvr>
                                          <p:to>
                                            <p:strVal val="visible"/>
                                          </p:to>
                                        </p:set>
                                        <p:anim calcmode="lin" valueType="num">
                                          <p:cBhvr additive="base">
                                            <p:cTn id="43" dur="500" fill="hold"/>
                                            <p:tgtEl>
                                              <p:spTgt spid="30742"/>
                                            </p:tgtEl>
                                            <p:attrNameLst>
                                              <p:attrName>ppt_x</p:attrName>
                                            </p:attrNameLst>
                                          </p:cBhvr>
                                          <p:tavLst>
                                            <p:tav tm="0">
                                              <p:val>
                                                <p:strVal val="0-#ppt_w/2"/>
                                              </p:val>
                                            </p:tav>
                                            <p:tav tm="100000">
                                              <p:val>
                                                <p:strVal val="#ppt_x"/>
                                              </p:val>
                                            </p:tav>
                                          </p:tavLst>
                                        </p:anim>
                                        <p:anim calcmode="lin" valueType="num">
                                          <p:cBhvr additive="base">
                                            <p:cTn id="44" dur="500" fill="hold"/>
                                            <p:tgtEl>
                                              <p:spTgt spid="30742"/>
                                            </p:tgtEl>
                                            <p:attrNameLst>
                                              <p:attrName>ppt_y</p:attrName>
                                            </p:attrNameLst>
                                          </p:cBhvr>
                                          <p:tavLst>
                                            <p:tav tm="0">
                                              <p:val>
                                                <p:strVal val="#ppt_y"/>
                                              </p:val>
                                            </p:tav>
                                            <p:tav tm="100000">
                                              <p:val>
                                                <p:strVal val="#ppt_y"/>
                                              </p:val>
                                            </p:tav>
                                          </p:tavLst>
                                        </p:anim>
                                      </p:childTnLst>
                                    </p:cTn>
                                  </p:par>
                                  <p:par>
                                    <p:cTn id="45" presetID="22" presetClass="entr" presetSubtype="1" fill="hold" grpId="0" nodeType="withEffect">
                                      <p:stCondLst>
                                        <p:cond delay="700"/>
                                      </p:stCondLst>
                                      <p:childTnLst>
                                        <p:set>
                                          <p:cBhvr>
                                            <p:cTn id="46" dur="1" fill="hold">
                                              <p:stCondLst>
                                                <p:cond delay="0"/>
                                              </p:stCondLst>
                                            </p:cTn>
                                            <p:tgtEl>
                                              <p:spTgt spid="30751"/>
                                            </p:tgtEl>
                                            <p:attrNameLst>
                                              <p:attrName>style.visibility</p:attrName>
                                            </p:attrNameLst>
                                          </p:cBhvr>
                                          <p:to>
                                            <p:strVal val="visible"/>
                                          </p:to>
                                        </p:set>
                                        <p:animEffect transition="in" filter="wipe(up)">
                                          <p:cBhvr>
                                            <p:cTn id="47" dur="500"/>
                                            <p:tgtEl>
                                              <p:spTgt spid="30751"/>
                                            </p:tgtEl>
                                          </p:cBhvr>
                                        </p:animEffect>
                                      </p:childTnLst>
                                    </p:cTn>
                                  </p:par>
                                  <p:par>
                                    <p:cTn id="48" presetID="2" presetClass="entr" presetSubtype="8" fill="hold" grpId="0" nodeType="withEffect">
                                      <p:stCondLst>
                                        <p:cond delay="700"/>
                                      </p:stCondLst>
                                      <p:childTnLst>
                                        <p:set>
                                          <p:cBhvr>
                                            <p:cTn id="49" dur="1" fill="hold">
                                              <p:stCondLst>
                                                <p:cond delay="0"/>
                                              </p:stCondLst>
                                            </p:cTn>
                                            <p:tgtEl>
                                              <p:spTgt spid="30757"/>
                                            </p:tgtEl>
                                            <p:attrNameLst>
                                              <p:attrName>style.visibility</p:attrName>
                                            </p:attrNameLst>
                                          </p:cBhvr>
                                          <p:to>
                                            <p:strVal val="visible"/>
                                          </p:to>
                                        </p:set>
                                        <p:anim calcmode="lin" valueType="num">
                                          <p:cBhvr additive="base">
                                            <p:cTn id="50" dur="500" fill="hold"/>
                                            <p:tgtEl>
                                              <p:spTgt spid="30757"/>
                                            </p:tgtEl>
                                            <p:attrNameLst>
                                              <p:attrName>ppt_x</p:attrName>
                                            </p:attrNameLst>
                                          </p:cBhvr>
                                          <p:tavLst>
                                            <p:tav tm="0">
                                              <p:val>
                                                <p:strVal val="0-#ppt_w/2"/>
                                              </p:val>
                                            </p:tav>
                                            <p:tav tm="100000">
                                              <p:val>
                                                <p:strVal val="#ppt_x"/>
                                              </p:val>
                                            </p:tav>
                                          </p:tavLst>
                                        </p:anim>
                                        <p:anim calcmode="lin" valueType="num">
                                          <p:cBhvr additive="base">
                                            <p:cTn id="51" dur="500" fill="hold"/>
                                            <p:tgtEl>
                                              <p:spTgt spid="30757"/>
                                            </p:tgtEl>
                                            <p:attrNameLst>
                                              <p:attrName>ppt_y</p:attrName>
                                            </p:attrNameLst>
                                          </p:cBhvr>
                                          <p:tavLst>
                                            <p:tav tm="0">
                                              <p:val>
                                                <p:strVal val="#ppt_y"/>
                                              </p:val>
                                            </p:tav>
                                            <p:tav tm="100000">
                                              <p:val>
                                                <p:strVal val="#ppt_y"/>
                                              </p:val>
                                            </p:tav>
                                          </p:tavLst>
                                        </p:anim>
                                      </p:childTnLst>
                                    </p:cTn>
                                  </p:par>
                                  <p:par>
                                    <p:cTn id="52" presetID="53" presetClass="entr" presetSubtype="16" fill="hold" grpId="0" nodeType="withEffect">
                                      <p:stCondLst>
                                        <p:cond delay="200"/>
                                      </p:stCondLst>
                                      <p:childTnLst>
                                        <p:set>
                                          <p:cBhvr>
                                            <p:cTn id="53" dur="1" fill="hold">
                                              <p:stCondLst>
                                                <p:cond delay="0"/>
                                              </p:stCondLst>
                                            </p:cTn>
                                            <p:tgtEl>
                                              <p:spTgt spid="30749"/>
                                            </p:tgtEl>
                                            <p:attrNameLst>
                                              <p:attrName>style.visibility</p:attrName>
                                            </p:attrNameLst>
                                          </p:cBhvr>
                                          <p:to>
                                            <p:strVal val="visible"/>
                                          </p:to>
                                        </p:set>
                                        <p:anim calcmode="lin" valueType="num">
                                          <p:cBhvr>
                                            <p:cTn id="54" dur="300" fill="hold"/>
                                            <p:tgtEl>
                                              <p:spTgt spid="30749"/>
                                            </p:tgtEl>
                                            <p:attrNameLst>
                                              <p:attrName>ppt_w</p:attrName>
                                            </p:attrNameLst>
                                          </p:cBhvr>
                                          <p:tavLst>
                                            <p:tav tm="0">
                                              <p:val>
                                                <p:fltVal val="0"/>
                                              </p:val>
                                            </p:tav>
                                            <p:tav tm="100000">
                                              <p:val>
                                                <p:strVal val="#ppt_w"/>
                                              </p:val>
                                            </p:tav>
                                          </p:tavLst>
                                        </p:anim>
                                        <p:anim calcmode="lin" valueType="num">
                                          <p:cBhvr>
                                            <p:cTn id="55" dur="300" fill="hold"/>
                                            <p:tgtEl>
                                              <p:spTgt spid="30749"/>
                                            </p:tgtEl>
                                            <p:attrNameLst>
                                              <p:attrName>ppt_h</p:attrName>
                                            </p:attrNameLst>
                                          </p:cBhvr>
                                          <p:tavLst>
                                            <p:tav tm="0">
                                              <p:val>
                                                <p:fltVal val="0"/>
                                              </p:val>
                                            </p:tav>
                                            <p:tav tm="100000">
                                              <p:val>
                                                <p:strVal val="#ppt_h"/>
                                              </p:val>
                                            </p:tav>
                                          </p:tavLst>
                                        </p:anim>
                                        <p:animEffect transition="in" filter="fade">
                                          <p:cBhvr>
                                            <p:cTn id="56" dur="300"/>
                                            <p:tgtEl>
                                              <p:spTgt spid="30749"/>
                                            </p:tgtEl>
                                          </p:cBhvr>
                                        </p:animEffect>
                                      </p:childTnLst>
                                    </p:cTn>
                                  </p:par>
                                  <p:par>
                                    <p:cTn id="57" presetID="6" presetClass="emph" presetSubtype="0" autoRev="1" fill="hold" grpId="1" nodeType="withEffect">
                                      <p:stCondLst>
                                        <p:cond delay="500"/>
                                      </p:stCondLst>
                                      <p:childTnLst>
                                        <p:animScale>
                                          <p:cBhvr>
                                            <p:cTn id="58" dur="150" fill="hold"/>
                                            <p:tgtEl>
                                              <p:spTgt spid="30749"/>
                                            </p:tgtEl>
                                          </p:cBhvr>
                                          <p:by x="110000" y="110000"/>
                                        </p:animScale>
                                      </p:childTnLst>
                                    </p:cTn>
                                  </p:par>
                                  <p:par>
                                    <p:cTn id="59" presetID="2" presetClass="entr" presetSubtype="2" fill="hold" grpId="0" nodeType="withEffect">
                                      <p:stCondLst>
                                        <p:cond delay="300"/>
                                      </p:stCondLst>
                                      <p:childTnLst>
                                        <p:set>
                                          <p:cBhvr>
                                            <p:cTn id="60" dur="1" fill="hold">
                                              <p:stCondLst>
                                                <p:cond delay="0"/>
                                              </p:stCondLst>
                                            </p:cTn>
                                            <p:tgtEl>
                                              <p:spTgt spid="30744"/>
                                            </p:tgtEl>
                                            <p:attrNameLst>
                                              <p:attrName>style.visibility</p:attrName>
                                            </p:attrNameLst>
                                          </p:cBhvr>
                                          <p:to>
                                            <p:strVal val="visible"/>
                                          </p:to>
                                        </p:set>
                                        <p:anim calcmode="lin" valueType="num">
                                          <p:cBhvr additive="base">
                                            <p:cTn id="61" dur="500" fill="hold"/>
                                            <p:tgtEl>
                                              <p:spTgt spid="30744"/>
                                            </p:tgtEl>
                                            <p:attrNameLst>
                                              <p:attrName>ppt_x</p:attrName>
                                            </p:attrNameLst>
                                          </p:cBhvr>
                                          <p:tavLst>
                                            <p:tav tm="0">
                                              <p:val>
                                                <p:strVal val="1+#ppt_w/2"/>
                                              </p:val>
                                            </p:tav>
                                            <p:tav tm="100000">
                                              <p:val>
                                                <p:strVal val="#ppt_x"/>
                                              </p:val>
                                            </p:tav>
                                          </p:tavLst>
                                        </p:anim>
                                        <p:anim calcmode="lin" valueType="num">
                                          <p:cBhvr additive="base">
                                            <p:cTn id="62" dur="500" fill="hold"/>
                                            <p:tgtEl>
                                              <p:spTgt spid="30744"/>
                                            </p:tgtEl>
                                            <p:attrNameLst>
                                              <p:attrName>ppt_y</p:attrName>
                                            </p:attrNameLst>
                                          </p:cBhvr>
                                          <p:tavLst>
                                            <p:tav tm="0">
                                              <p:val>
                                                <p:strVal val="#ppt_y"/>
                                              </p:val>
                                            </p:tav>
                                            <p:tav tm="100000">
                                              <p:val>
                                                <p:strVal val="#ppt_y"/>
                                              </p:val>
                                            </p:tav>
                                          </p:tavLst>
                                        </p:anim>
                                      </p:childTnLst>
                                    </p:cTn>
                                  </p:par>
                                  <p:par>
                                    <p:cTn id="63" presetID="22" presetClass="entr" presetSubtype="8" fill="hold" grpId="0" nodeType="withEffect">
                                      <p:stCondLst>
                                        <p:cond delay="800"/>
                                      </p:stCondLst>
                                      <p:childTnLst>
                                        <p:set>
                                          <p:cBhvr>
                                            <p:cTn id="64" dur="1" fill="hold">
                                              <p:stCondLst>
                                                <p:cond delay="0"/>
                                              </p:stCondLst>
                                            </p:cTn>
                                            <p:tgtEl>
                                              <p:spTgt spid="30752"/>
                                            </p:tgtEl>
                                            <p:attrNameLst>
                                              <p:attrName>style.visibility</p:attrName>
                                            </p:attrNameLst>
                                          </p:cBhvr>
                                          <p:to>
                                            <p:strVal val="visible"/>
                                          </p:to>
                                        </p:set>
                                        <p:animEffect transition="in" filter="wipe(left)">
                                          <p:cBhvr>
                                            <p:cTn id="65" dur="500"/>
                                            <p:tgtEl>
                                              <p:spTgt spid="30752"/>
                                            </p:tgtEl>
                                          </p:cBhvr>
                                        </p:animEffect>
                                      </p:childTnLst>
                                    </p:cTn>
                                  </p:par>
                                  <p:par>
                                    <p:cTn id="66" presetID="2" presetClass="entr" presetSubtype="2" fill="hold" grpId="0" nodeType="withEffect">
                                      <p:stCondLst>
                                        <p:cond delay="800"/>
                                      </p:stCondLst>
                                      <p:childTnLst>
                                        <p:set>
                                          <p:cBhvr>
                                            <p:cTn id="67" dur="1" fill="hold">
                                              <p:stCondLst>
                                                <p:cond delay="0"/>
                                              </p:stCondLst>
                                            </p:cTn>
                                            <p:tgtEl>
                                              <p:spTgt spid="30755"/>
                                            </p:tgtEl>
                                            <p:attrNameLst>
                                              <p:attrName>style.visibility</p:attrName>
                                            </p:attrNameLst>
                                          </p:cBhvr>
                                          <p:to>
                                            <p:strVal val="visible"/>
                                          </p:to>
                                        </p:set>
                                        <p:anim calcmode="lin" valueType="num">
                                          <p:cBhvr additive="base">
                                            <p:cTn id="68" dur="500" fill="hold"/>
                                            <p:tgtEl>
                                              <p:spTgt spid="30755"/>
                                            </p:tgtEl>
                                            <p:attrNameLst>
                                              <p:attrName>ppt_x</p:attrName>
                                            </p:attrNameLst>
                                          </p:cBhvr>
                                          <p:tavLst>
                                            <p:tav tm="0">
                                              <p:val>
                                                <p:strVal val="1+#ppt_w/2"/>
                                              </p:val>
                                            </p:tav>
                                            <p:tav tm="100000">
                                              <p:val>
                                                <p:strVal val="#ppt_x"/>
                                              </p:val>
                                            </p:tav>
                                          </p:tavLst>
                                        </p:anim>
                                        <p:anim calcmode="lin" valueType="num">
                                          <p:cBhvr additive="base">
                                            <p:cTn id="69" dur="500" fill="hold"/>
                                            <p:tgtEl>
                                              <p:spTgt spid="30755"/>
                                            </p:tgtEl>
                                            <p:attrNameLst>
                                              <p:attrName>ppt_y</p:attrName>
                                            </p:attrNameLst>
                                          </p:cBhvr>
                                          <p:tavLst>
                                            <p:tav tm="0">
                                              <p:val>
                                                <p:strVal val="#ppt_y"/>
                                              </p:val>
                                            </p:tav>
                                            <p:tav tm="100000">
                                              <p:val>
                                                <p:strVal val="#ppt_y"/>
                                              </p:val>
                                            </p:tav>
                                          </p:tavLst>
                                        </p:anim>
                                      </p:childTnLst>
                                    </p:cTn>
                                  </p:par>
                                  <p:par>
                                    <p:cTn id="70" presetID="53" presetClass="entr" presetSubtype="16" fill="hold" grpId="0" nodeType="withEffect">
                                      <p:stCondLst>
                                        <p:cond delay="300"/>
                                      </p:stCondLst>
                                      <p:childTnLst>
                                        <p:set>
                                          <p:cBhvr>
                                            <p:cTn id="71" dur="1" fill="hold">
                                              <p:stCondLst>
                                                <p:cond delay="0"/>
                                              </p:stCondLst>
                                            </p:cTn>
                                            <p:tgtEl>
                                              <p:spTgt spid="30745"/>
                                            </p:tgtEl>
                                            <p:attrNameLst>
                                              <p:attrName>style.visibility</p:attrName>
                                            </p:attrNameLst>
                                          </p:cBhvr>
                                          <p:to>
                                            <p:strVal val="visible"/>
                                          </p:to>
                                        </p:set>
                                        <p:anim calcmode="lin" valueType="num">
                                          <p:cBhvr>
                                            <p:cTn id="72" dur="300" fill="hold"/>
                                            <p:tgtEl>
                                              <p:spTgt spid="30745"/>
                                            </p:tgtEl>
                                            <p:attrNameLst>
                                              <p:attrName>ppt_w</p:attrName>
                                            </p:attrNameLst>
                                          </p:cBhvr>
                                          <p:tavLst>
                                            <p:tav tm="0">
                                              <p:val>
                                                <p:fltVal val="0"/>
                                              </p:val>
                                            </p:tav>
                                            <p:tav tm="100000">
                                              <p:val>
                                                <p:strVal val="#ppt_w"/>
                                              </p:val>
                                            </p:tav>
                                          </p:tavLst>
                                        </p:anim>
                                        <p:anim calcmode="lin" valueType="num">
                                          <p:cBhvr>
                                            <p:cTn id="73" dur="300" fill="hold"/>
                                            <p:tgtEl>
                                              <p:spTgt spid="30745"/>
                                            </p:tgtEl>
                                            <p:attrNameLst>
                                              <p:attrName>ppt_h</p:attrName>
                                            </p:attrNameLst>
                                          </p:cBhvr>
                                          <p:tavLst>
                                            <p:tav tm="0">
                                              <p:val>
                                                <p:fltVal val="0"/>
                                              </p:val>
                                            </p:tav>
                                            <p:tav tm="100000">
                                              <p:val>
                                                <p:strVal val="#ppt_h"/>
                                              </p:val>
                                            </p:tav>
                                          </p:tavLst>
                                        </p:anim>
                                        <p:animEffect transition="in" filter="fade">
                                          <p:cBhvr>
                                            <p:cTn id="74" dur="300"/>
                                            <p:tgtEl>
                                              <p:spTgt spid="30745"/>
                                            </p:tgtEl>
                                          </p:cBhvr>
                                        </p:animEffect>
                                      </p:childTnLst>
                                    </p:cTn>
                                  </p:par>
                                  <p:par>
                                    <p:cTn id="75" presetID="6" presetClass="emph" presetSubtype="0" autoRev="1" fill="hold" grpId="1" nodeType="withEffect">
                                      <p:stCondLst>
                                        <p:cond delay="600"/>
                                      </p:stCondLst>
                                      <p:childTnLst>
                                        <p:animScale>
                                          <p:cBhvr>
                                            <p:cTn id="76" dur="150" fill="hold"/>
                                            <p:tgtEl>
                                              <p:spTgt spid="30745"/>
                                            </p:tgtEl>
                                          </p:cBhvr>
                                          <p:by x="110000" y="110000"/>
                                        </p:animScale>
                                      </p:childTnLst>
                                    </p:cTn>
                                  </p:par>
                                  <p:par>
                                    <p:cTn id="77" presetID="53" presetClass="entr" presetSubtype="16" fill="hold" grpId="0" nodeType="withEffect">
                                      <p:stCondLst>
                                        <p:cond delay="300"/>
                                      </p:stCondLst>
                                      <p:childTnLst>
                                        <p:set>
                                          <p:cBhvr>
                                            <p:cTn id="78" dur="1" fill="hold">
                                              <p:stCondLst>
                                                <p:cond delay="0"/>
                                              </p:stCondLst>
                                            </p:cTn>
                                            <p:tgtEl>
                                              <p:spTgt spid="30748"/>
                                            </p:tgtEl>
                                            <p:attrNameLst>
                                              <p:attrName>style.visibility</p:attrName>
                                            </p:attrNameLst>
                                          </p:cBhvr>
                                          <p:to>
                                            <p:strVal val="visible"/>
                                          </p:to>
                                        </p:set>
                                        <p:anim calcmode="lin" valueType="num">
                                          <p:cBhvr>
                                            <p:cTn id="79" dur="300" fill="hold"/>
                                            <p:tgtEl>
                                              <p:spTgt spid="30748"/>
                                            </p:tgtEl>
                                            <p:attrNameLst>
                                              <p:attrName>ppt_w</p:attrName>
                                            </p:attrNameLst>
                                          </p:cBhvr>
                                          <p:tavLst>
                                            <p:tav tm="0">
                                              <p:val>
                                                <p:fltVal val="0"/>
                                              </p:val>
                                            </p:tav>
                                            <p:tav tm="100000">
                                              <p:val>
                                                <p:strVal val="#ppt_w"/>
                                              </p:val>
                                            </p:tav>
                                          </p:tavLst>
                                        </p:anim>
                                        <p:anim calcmode="lin" valueType="num">
                                          <p:cBhvr>
                                            <p:cTn id="80" dur="300" fill="hold"/>
                                            <p:tgtEl>
                                              <p:spTgt spid="30748"/>
                                            </p:tgtEl>
                                            <p:attrNameLst>
                                              <p:attrName>ppt_h</p:attrName>
                                            </p:attrNameLst>
                                          </p:cBhvr>
                                          <p:tavLst>
                                            <p:tav tm="0">
                                              <p:val>
                                                <p:fltVal val="0"/>
                                              </p:val>
                                            </p:tav>
                                            <p:tav tm="100000">
                                              <p:val>
                                                <p:strVal val="#ppt_h"/>
                                              </p:val>
                                            </p:tav>
                                          </p:tavLst>
                                        </p:anim>
                                        <p:animEffect transition="in" filter="fade">
                                          <p:cBhvr>
                                            <p:cTn id="81" dur="300"/>
                                            <p:tgtEl>
                                              <p:spTgt spid="30748"/>
                                            </p:tgtEl>
                                          </p:cBhvr>
                                        </p:animEffect>
                                      </p:childTnLst>
                                    </p:cTn>
                                  </p:par>
                                  <p:par>
                                    <p:cTn id="82" presetID="6" presetClass="emph" presetSubtype="0" autoRev="1" fill="hold" grpId="1" nodeType="withEffect">
                                      <p:stCondLst>
                                        <p:cond delay="600"/>
                                      </p:stCondLst>
                                      <p:childTnLst>
                                        <p:animScale>
                                          <p:cBhvr>
                                            <p:cTn id="83" dur="150" fill="hold"/>
                                            <p:tgtEl>
                                              <p:spTgt spid="30748"/>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1" grpId="0" animBg="1"/>
          <p:bldP spid="30742" grpId="0" animBg="1"/>
          <p:bldP spid="30743" grpId="0" animBg="1"/>
          <p:bldP spid="30744" grpId="0" animBg="1"/>
          <p:bldP spid="30745" grpId="0" animBg="1"/>
          <p:bldP spid="30745" grpId="1" animBg="1"/>
          <p:bldP spid="30746" grpId="0" animBg="1"/>
          <p:bldP spid="30746" grpId="1" animBg="1"/>
          <p:bldP spid="30747" grpId="0" animBg="1"/>
          <p:bldP spid="30747" grpId="1" animBg="1"/>
          <p:bldP spid="30748" grpId="0" animBg="1"/>
          <p:bldP spid="30748" grpId="1" animBg="1"/>
          <p:bldP spid="30749" grpId="0" animBg="1"/>
          <p:bldP spid="30749" grpId="1" animBg="1"/>
          <p:bldP spid="30750" grpId="0" animBg="1"/>
          <p:bldP spid="30751" grpId="0" animBg="1"/>
          <p:bldP spid="30752" grpId="0" animBg="1"/>
          <p:bldP spid="30753" grpId="0" animBg="1"/>
          <p:bldP spid="30754" grpId="0"/>
          <p:bldP spid="30755" grpId="0"/>
          <p:bldP spid="30756" grpId="0"/>
          <p:bldP spid="30757" grpId="0"/>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61" name="Freeform 21"/>
          <p:cNvSpPr/>
          <p:nvPr/>
        </p:nvSpPr>
        <p:spPr bwMode="auto">
          <a:xfrm>
            <a:off x="3994150" y="1058863"/>
            <a:ext cx="1601788" cy="1608137"/>
          </a:xfrm>
          <a:custGeom>
            <a:avLst/>
            <a:gdLst>
              <a:gd name="T0" fmla="*/ 378 w 914"/>
              <a:gd name="T1" fmla="*/ 299 h 915"/>
              <a:gd name="T2" fmla="*/ 304 w 914"/>
              <a:gd name="T3" fmla="*/ 270 h 915"/>
              <a:gd name="T4" fmla="*/ 276 w 914"/>
              <a:gd name="T5" fmla="*/ 197 h 915"/>
              <a:gd name="T6" fmla="*/ 276 w 914"/>
              <a:gd name="T7" fmla="*/ 46 h 915"/>
              <a:gd name="T8" fmla="*/ 230 w 914"/>
              <a:gd name="T9" fmla="*/ 0 h 915"/>
              <a:gd name="T10" fmla="*/ 45 w 914"/>
              <a:gd name="T11" fmla="*/ 0 h 915"/>
              <a:gd name="T12" fmla="*/ 0 w 914"/>
              <a:gd name="T13" fmla="*/ 46 h 915"/>
              <a:gd name="T14" fmla="*/ 0 w 914"/>
              <a:gd name="T15" fmla="*/ 231 h 915"/>
              <a:gd name="T16" fmla="*/ 45 w 914"/>
              <a:gd name="T17" fmla="*/ 276 h 915"/>
              <a:gd name="T18" fmla="*/ 196 w 914"/>
              <a:gd name="T19" fmla="*/ 276 h 915"/>
              <a:gd name="T20" fmla="*/ 270 w 914"/>
              <a:gd name="T21" fmla="*/ 305 h 915"/>
              <a:gd name="T22" fmla="*/ 298 w 914"/>
              <a:gd name="T23" fmla="*/ 379 h 915"/>
              <a:gd name="T24" fmla="*/ 298 w 914"/>
              <a:gd name="T25" fmla="*/ 869 h 915"/>
              <a:gd name="T26" fmla="*/ 343 w 914"/>
              <a:gd name="T27" fmla="*/ 915 h 915"/>
              <a:gd name="T28" fmla="*/ 869 w 914"/>
              <a:gd name="T29" fmla="*/ 915 h 915"/>
              <a:gd name="T30" fmla="*/ 914 w 914"/>
              <a:gd name="T31" fmla="*/ 869 h 915"/>
              <a:gd name="T32" fmla="*/ 914 w 914"/>
              <a:gd name="T33" fmla="*/ 344 h 915"/>
              <a:gd name="T34" fmla="*/ 869 w 914"/>
              <a:gd name="T35" fmla="*/ 299 h 915"/>
              <a:gd name="T36" fmla="*/ 378 w 914"/>
              <a:gd name="T37" fmla="*/ 299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14" h="915">
                <a:moveTo>
                  <a:pt x="378" y="299"/>
                </a:moveTo>
                <a:cubicBezTo>
                  <a:pt x="353" y="299"/>
                  <a:pt x="320" y="286"/>
                  <a:pt x="304" y="270"/>
                </a:cubicBezTo>
                <a:cubicBezTo>
                  <a:pt x="288" y="255"/>
                  <a:pt x="276" y="222"/>
                  <a:pt x="276" y="197"/>
                </a:cubicBezTo>
                <a:cubicBezTo>
                  <a:pt x="276" y="46"/>
                  <a:pt x="276" y="46"/>
                  <a:pt x="276" y="46"/>
                </a:cubicBezTo>
                <a:cubicBezTo>
                  <a:pt x="276" y="21"/>
                  <a:pt x="255" y="0"/>
                  <a:pt x="230" y="0"/>
                </a:cubicBezTo>
                <a:cubicBezTo>
                  <a:pt x="45" y="0"/>
                  <a:pt x="45" y="0"/>
                  <a:pt x="45" y="0"/>
                </a:cubicBezTo>
                <a:cubicBezTo>
                  <a:pt x="20" y="0"/>
                  <a:pt x="0" y="21"/>
                  <a:pt x="0" y="46"/>
                </a:cubicBezTo>
                <a:cubicBezTo>
                  <a:pt x="0" y="231"/>
                  <a:pt x="0" y="231"/>
                  <a:pt x="0" y="231"/>
                </a:cubicBezTo>
                <a:cubicBezTo>
                  <a:pt x="0" y="256"/>
                  <a:pt x="20" y="276"/>
                  <a:pt x="45" y="276"/>
                </a:cubicBezTo>
                <a:cubicBezTo>
                  <a:pt x="196" y="276"/>
                  <a:pt x="196" y="276"/>
                  <a:pt x="196" y="276"/>
                </a:cubicBezTo>
                <a:cubicBezTo>
                  <a:pt x="221" y="276"/>
                  <a:pt x="254" y="289"/>
                  <a:pt x="270" y="305"/>
                </a:cubicBezTo>
                <a:cubicBezTo>
                  <a:pt x="285" y="320"/>
                  <a:pt x="298" y="354"/>
                  <a:pt x="298" y="379"/>
                </a:cubicBezTo>
                <a:cubicBezTo>
                  <a:pt x="298" y="869"/>
                  <a:pt x="298" y="869"/>
                  <a:pt x="298" y="869"/>
                </a:cubicBezTo>
                <a:cubicBezTo>
                  <a:pt x="298" y="894"/>
                  <a:pt x="318" y="915"/>
                  <a:pt x="343" y="915"/>
                </a:cubicBezTo>
                <a:cubicBezTo>
                  <a:pt x="869" y="915"/>
                  <a:pt x="869" y="915"/>
                  <a:pt x="869" y="915"/>
                </a:cubicBezTo>
                <a:cubicBezTo>
                  <a:pt x="894" y="915"/>
                  <a:pt x="914" y="894"/>
                  <a:pt x="914" y="869"/>
                </a:cubicBezTo>
                <a:cubicBezTo>
                  <a:pt x="914" y="344"/>
                  <a:pt x="914" y="344"/>
                  <a:pt x="914" y="344"/>
                </a:cubicBezTo>
                <a:cubicBezTo>
                  <a:pt x="914" y="319"/>
                  <a:pt x="894" y="299"/>
                  <a:pt x="869" y="299"/>
                </a:cubicBezTo>
                <a:lnTo>
                  <a:pt x="378" y="299"/>
                </a:lnTo>
                <a:close/>
              </a:path>
            </a:pathLst>
          </a:custGeom>
          <a:solidFill>
            <a:schemeClr val="accent2"/>
          </a:solidFill>
          <a:ln>
            <a:noFill/>
          </a:ln>
          <a:effectLst>
            <a:outerShdw blurRad="25400" dist="254000" dir="5400000" algn="ctr" rotWithShape="0">
              <a:srgbClr val="000000">
                <a:alpha val="43137"/>
              </a:srgbClr>
            </a:outerShdw>
          </a:effectLst>
        </p:spPr>
        <p:txBody>
          <a:bodyPr/>
          <a:lstStyle/>
          <a:p>
            <a:endParaRPr lang="zh-CN" altLang="en-US">
              <a:cs typeface="+mn-ea"/>
              <a:sym typeface="+mn-lt"/>
            </a:endParaRPr>
          </a:p>
        </p:txBody>
      </p:sp>
      <p:sp>
        <p:nvSpPr>
          <p:cNvPr id="35862" name="Freeform 22"/>
          <p:cNvSpPr/>
          <p:nvPr/>
        </p:nvSpPr>
        <p:spPr bwMode="auto">
          <a:xfrm>
            <a:off x="2795588" y="1727200"/>
            <a:ext cx="1603375" cy="1606550"/>
          </a:xfrm>
          <a:custGeom>
            <a:avLst/>
            <a:gdLst>
              <a:gd name="T0" fmla="*/ 298 w 914"/>
              <a:gd name="T1" fmla="*/ 537 h 915"/>
              <a:gd name="T2" fmla="*/ 270 w 914"/>
              <a:gd name="T3" fmla="*/ 610 h 915"/>
              <a:gd name="T4" fmla="*/ 196 w 914"/>
              <a:gd name="T5" fmla="*/ 639 h 915"/>
              <a:gd name="T6" fmla="*/ 45 w 914"/>
              <a:gd name="T7" fmla="*/ 639 h 915"/>
              <a:gd name="T8" fmla="*/ 0 w 914"/>
              <a:gd name="T9" fmla="*/ 684 h 915"/>
              <a:gd name="T10" fmla="*/ 0 w 914"/>
              <a:gd name="T11" fmla="*/ 869 h 915"/>
              <a:gd name="T12" fmla="*/ 45 w 914"/>
              <a:gd name="T13" fmla="*/ 915 h 915"/>
              <a:gd name="T14" fmla="*/ 230 w 914"/>
              <a:gd name="T15" fmla="*/ 915 h 915"/>
              <a:gd name="T16" fmla="*/ 276 w 914"/>
              <a:gd name="T17" fmla="*/ 869 h 915"/>
              <a:gd name="T18" fmla="*/ 276 w 914"/>
              <a:gd name="T19" fmla="*/ 718 h 915"/>
              <a:gd name="T20" fmla="*/ 304 w 914"/>
              <a:gd name="T21" fmla="*/ 645 h 915"/>
              <a:gd name="T22" fmla="*/ 378 w 914"/>
              <a:gd name="T23" fmla="*/ 616 h 915"/>
              <a:gd name="T24" fmla="*/ 869 w 914"/>
              <a:gd name="T25" fmla="*/ 616 h 915"/>
              <a:gd name="T26" fmla="*/ 914 w 914"/>
              <a:gd name="T27" fmla="*/ 571 h 915"/>
              <a:gd name="T28" fmla="*/ 914 w 914"/>
              <a:gd name="T29" fmla="*/ 46 h 915"/>
              <a:gd name="T30" fmla="*/ 869 w 914"/>
              <a:gd name="T31" fmla="*/ 0 h 915"/>
              <a:gd name="T32" fmla="*/ 343 w 914"/>
              <a:gd name="T33" fmla="*/ 0 h 915"/>
              <a:gd name="T34" fmla="*/ 298 w 914"/>
              <a:gd name="T35" fmla="*/ 46 h 915"/>
              <a:gd name="T36" fmla="*/ 298 w 914"/>
              <a:gd name="T37" fmla="*/ 537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14" h="915">
                <a:moveTo>
                  <a:pt x="298" y="537"/>
                </a:moveTo>
                <a:cubicBezTo>
                  <a:pt x="298" y="561"/>
                  <a:pt x="285" y="595"/>
                  <a:pt x="270" y="610"/>
                </a:cubicBezTo>
                <a:cubicBezTo>
                  <a:pt x="254" y="626"/>
                  <a:pt x="221" y="639"/>
                  <a:pt x="196" y="639"/>
                </a:cubicBezTo>
                <a:cubicBezTo>
                  <a:pt x="45" y="639"/>
                  <a:pt x="45" y="639"/>
                  <a:pt x="45" y="639"/>
                </a:cubicBezTo>
                <a:cubicBezTo>
                  <a:pt x="20" y="639"/>
                  <a:pt x="0" y="659"/>
                  <a:pt x="0" y="684"/>
                </a:cubicBezTo>
                <a:cubicBezTo>
                  <a:pt x="0" y="869"/>
                  <a:pt x="0" y="869"/>
                  <a:pt x="0" y="869"/>
                </a:cubicBezTo>
                <a:cubicBezTo>
                  <a:pt x="0" y="894"/>
                  <a:pt x="20" y="915"/>
                  <a:pt x="45" y="915"/>
                </a:cubicBezTo>
                <a:cubicBezTo>
                  <a:pt x="230" y="915"/>
                  <a:pt x="230" y="915"/>
                  <a:pt x="230" y="915"/>
                </a:cubicBezTo>
                <a:cubicBezTo>
                  <a:pt x="255" y="915"/>
                  <a:pt x="276" y="894"/>
                  <a:pt x="276" y="869"/>
                </a:cubicBezTo>
                <a:cubicBezTo>
                  <a:pt x="276" y="718"/>
                  <a:pt x="276" y="718"/>
                  <a:pt x="276" y="718"/>
                </a:cubicBezTo>
                <a:cubicBezTo>
                  <a:pt x="276" y="693"/>
                  <a:pt x="288" y="660"/>
                  <a:pt x="304" y="645"/>
                </a:cubicBezTo>
                <a:cubicBezTo>
                  <a:pt x="320" y="629"/>
                  <a:pt x="353" y="616"/>
                  <a:pt x="378" y="616"/>
                </a:cubicBezTo>
                <a:cubicBezTo>
                  <a:pt x="869" y="616"/>
                  <a:pt x="869" y="616"/>
                  <a:pt x="869" y="616"/>
                </a:cubicBezTo>
                <a:cubicBezTo>
                  <a:pt x="894" y="616"/>
                  <a:pt x="914" y="596"/>
                  <a:pt x="914" y="571"/>
                </a:cubicBezTo>
                <a:cubicBezTo>
                  <a:pt x="914" y="46"/>
                  <a:pt x="914" y="46"/>
                  <a:pt x="914" y="46"/>
                </a:cubicBezTo>
                <a:cubicBezTo>
                  <a:pt x="914" y="21"/>
                  <a:pt x="894" y="0"/>
                  <a:pt x="869" y="0"/>
                </a:cubicBezTo>
                <a:cubicBezTo>
                  <a:pt x="343" y="0"/>
                  <a:pt x="343" y="0"/>
                  <a:pt x="343" y="0"/>
                </a:cubicBezTo>
                <a:cubicBezTo>
                  <a:pt x="318" y="0"/>
                  <a:pt x="298" y="21"/>
                  <a:pt x="298" y="46"/>
                </a:cubicBezTo>
                <a:lnTo>
                  <a:pt x="298" y="537"/>
                </a:lnTo>
                <a:close/>
              </a:path>
            </a:pathLst>
          </a:custGeom>
          <a:solidFill>
            <a:srgbClr val="2EA6EB"/>
          </a:solidFill>
          <a:ln>
            <a:noFill/>
          </a:ln>
          <a:effectLst>
            <a:outerShdw blurRad="25400" dist="2540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5863" name="Freeform 23"/>
          <p:cNvSpPr/>
          <p:nvPr/>
        </p:nvSpPr>
        <p:spPr bwMode="auto">
          <a:xfrm>
            <a:off x="3459163" y="2908300"/>
            <a:ext cx="1603375" cy="1606550"/>
          </a:xfrm>
          <a:custGeom>
            <a:avLst/>
            <a:gdLst>
              <a:gd name="T0" fmla="*/ 537 w 915"/>
              <a:gd name="T1" fmla="*/ 616 h 914"/>
              <a:gd name="T2" fmla="*/ 610 w 915"/>
              <a:gd name="T3" fmla="*/ 644 h 914"/>
              <a:gd name="T4" fmla="*/ 639 w 915"/>
              <a:gd name="T5" fmla="*/ 718 h 914"/>
              <a:gd name="T6" fmla="*/ 639 w 915"/>
              <a:gd name="T7" fmla="*/ 869 h 914"/>
              <a:gd name="T8" fmla="*/ 684 w 915"/>
              <a:gd name="T9" fmla="*/ 914 h 914"/>
              <a:gd name="T10" fmla="*/ 869 w 915"/>
              <a:gd name="T11" fmla="*/ 914 h 914"/>
              <a:gd name="T12" fmla="*/ 915 w 915"/>
              <a:gd name="T13" fmla="*/ 869 h 914"/>
              <a:gd name="T14" fmla="*/ 915 w 915"/>
              <a:gd name="T15" fmla="*/ 684 h 914"/>
              <a:gd name="T16" fmla="*/ 869 w 915"/>
              <a:gd name="T17" fmla="*/ 638 h 914"/>
              <a:gd name="T18" fmla="*/ 718 w 915"/>
              <a:gd name="T19" fmla="*/ 638 h 914"/>
              <a:gd name="T20" fmla="*/ 645 w 915"/>
              <a:gd name="T21" fmla="*/ 610 h 914"/>
              <a:gd name="T22" fmla="*/ 616 w 915"/>
              <a:gd name="T23" fmla="*/ 536 h 914"/>
              <a:gd name="T24" fmla="*/ 616 w 915"/>
              <a:gd name="T25" fmla="*/ 45 h 914"/>
              <a:gd name="T26" fmla="*/ 571 w 915"/>
              <a:gd name="T27" fmla="*/ 0 h 914"/>
              <a:gd name="T28" fmla="*/ 46 w 915"/>
              <a:gd name="T29" fmla="*/ 0 h 914"/>
              <a:gd name="T30" fmla="*/ 0 w 915"/>
              <a:gd name="T31" fmla="*/ 45 h 914"/>
              <a:gd name="T32" fmla="*/ 0 w 915"/>
              <a:gd name="T33" fmla="*/ 571 h 914"/>
              <a:gd name="T34" fmla="*/ 46 w 915"/>
              <a:gd name="T35" fmla="*/ 616 h 914"/>
              <a:gd name="T36" fmla="*/ 537 w 915"/>
              <a:gd name="T37" fmla="*/ 616 h 9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15" h="914">
                <a:moveTo>
                  <a:pt x="537" y="616"/>
                </a:moveTo>
                <a:cubicBezTo>
                  <a:pt x="562" y="616"/>
                  <a:pt x="595" y="629"/>
                  <a:pt x="610" y="644"/>
                </a:cubicBezTo>
                <a:cubicBezTo>
                  <a:pt x="626" y="660"/>
                  <a:pt x="639" y="693"/>
                  <a:pt x="639" y="718"/>
                </a:cubicBezTo>
                <a:cubicBezTo>
                  <a:pt x="639" y="869"/>
                  <a:pt x="639" y="869"/>
                  <a:pt x="639" y="869"/>
                </a:cubicBezTo>
                <a:cubicBezTo>
                  <a:pt x="639" y="894"/>
                  <a:pt x="659" y="914"/>
                  <a:pt x="684" y="914"/>
                </a:cubicBezTo>
                <a:cubicBezTo>
                  <a:pt x="869" y="914"/>
                  <a:pt x="869" y="914"/>
                  <a:pt x="869" y="914"/>
                </a:cubicBezTo>
                <a:cubicBezTo>
                  <a:pt x="894" y="914"/>
                  <a:pt x="915" y="894"/>
                  <a:pt x="915" y="869"/>
                </a:cubicBezTo>
                <a:cubicBezTo>
                  <a:pt x="915" y="684"/>
                  <a:pt x="915" y="684"/>
                  <a:pt x="915" y="684"/>
                </a:cubicBezTo>
                <a:cubicBezTo>
                  <a:pt x="915" y="659"/>
                  <a:pt x="894" y="638"/>
                  <a:pt x="869" y="638"/>
                </a:cubicBezTo>
                <a:cubicBezTo>
                  <a:pt x="718" y="638"/>
                  <a:pt x="718" y="638"/>
                  <a:pt x="718" y="638"/>
                </a:cubicBezTo>
                <a:cubicBezTo>
                  <a:pt x="693" y="638"/>
                  <a:pt x="660" y="625"/>
                  <a:pt x="645" y="610"/>
                </a:cubicBezTo>
                <a:cubicBezTo>
                  <a:pt x="629" y="594"/>
                  <a:pt x="616" y="561"/>
                  <a:pt x="616" y="536"/>
                </a:cubicBezTo>
                <a:cubicBezTo>
                  <a:pt x="616" y="45"/>
                  <a:pt x="616" y="45"/>
                  <a:pt x="616" y="45"/>
                </a:cubicBezTo>
                <a:cubicBezTo>
                  <a:pt x="616" y="20"/>
                  <a:pt x="596" y="0"/>
                  <a:pt x="571" y="0"/>
                </a:cubicBezTo>
                <a:cubicBezTo>
                  <a:pt x="46" y="0"/>
                  <a:pt x="46" y="0"/>
                  <a:pt x="46" y="0"/>
                </a:cubicBezTo>
                <a:cubicBezTo>
                  <a:pt x="21" y="0"/>
                  <a:pt x="0" y="20"/>
                  <a:pt x="0" y="45"/>
                </a:cubicBezTo>
                <a:cubicBezTo>
                  <a:pt x="0" y="571"/>
                  <a:pt x="0" y="571"/>
                  <a:pt x="0" y="571"/>
                </a:cubicBezTo>
                <a:cubicBezTo>
                  <a:pt x="0" y="596"/>
                  <a:pt x="21" y="616"/>
                  <a:pt x="46" y="616"/>
                </a:cubicBezTo>
                <a:lnTo>
                  <a:pt x="537" y="616"/>
                </a:lnTo>
                <a:close/>
              </a:path>
            </a:pathLst>
          </a:custGeom>
          <a:solidFill>
            <a:schemeClr val="accent2"/>
          </a:solidFill>
          <a:ln>
            <a:noFill/>
          </a:ln>
          <a:effectLst>
            <a:outerShdw blurRad="25400" dist="254000" dir="5400000" algn="ctr" rotWithShape="0">
              <a:srgbClr val="000000">
                <a:alpha val="43137"/>
              </a:srgbClr>
            </a:outerShdw>
          </a:effectLst>
        </p:spPr>
        <p:txBody>
          <a:bodyPr/>
          <a:lstStyle/>
          <a:p>
            <a:endParaRPr lang="zh-CN" altLang="en-US">
              <a:solidFill>
                <a:schemeClr val="tx1">
                  <a:lumMod val="50000"/>
                  <a:lumOff val="50000"/>
                </a:schemeClr>
              </a:solidFill>
              <a:cs typeface="+mn-ea"/>
              <a:sym typeface="+mn-lt"/>
            </a:endParaRPr>
          </a:p>
        </p:txBody>
      </p:sp>
      <p:sp>
        <p:nvSpPr>
          <p:cNvPr id="35864" name="Freeform 24"/>
          <p:cNvSpPr/>
          <p:nvPr/>
        </p:nvSpPr>
        <p:spPr bwMode="auto">
          <a:xfrm>
            <a:off x="4656138" y="2241550"/>
            <a:ext cx="1604962" cy="1604963"/>
          </a:xfrm>
          <a:custGeom>
            <a:avLst/>
            <a:gdLst>
              <a:gd name="T0" fmla="*/ 616 w 915"/>
              <a:gd name="T1" fmla="*/ 378 h 914"/>
              <a:gd name="T2" fmla="*/ 645 w 915"/>
              <a:gd name="T3" fmla="*/ 304 h 914"/>
              <a:gd name="T4" fmla="*/ 718 w 915"/>
              <a:gd name="T5" fmla="*/ 276 h 914"/>
              <a:gd name="T6" fmla="*/ 869 w 915"/>
              <a:gd name="T7" fmla="*/ 276 h 914"/>
              <a:gd name="T8" fmla="*/ 915 w 915"/>
              <a:gd name="T9" fmla="*/ 231 h 914"/>
              <a:gd name="T10" fmla="*/ 915 w 915"/>
              <a:gd name="T11" fmla="*/ 45 h 914"/>
              <a:gd name="T12" fmla="*/ 869 w 915"/>
              <a:gd name="T13" fmla="*/ 0 h 914"/>
              <a:gd name="T14" fmla="*/ 684 w 915"/>
              <a:gd name="T15" fmla="*/ 0 h 914"/>
              <a:gd name="T16" fmla="*/ 639 w 915"/>
              <a:gd name="T17" fmla="*/ 45 h 914"/>
              <a:gd name="T18" fmla="*/ 639 w 915"/>
              <a:gd name="T19" fmla="*/ 196 h 914"/>
              <a:gd name="T20" fmla="*/ 610 w 915"/>
              <a:gd name="T21" fmla="*/ 270 h 914"/>
              <a:gd name="T22" fmla="*/ 537 w 915"/>
              <a:gd name="T23" fmla="*/ 298 h 914"/>
              <a:gd name="T24" fmla="*/ 46 w 915"/>
              <a:gd name="T25" fmla="*/ 298 h 914"/>
              <a:gd name="T26" fmla="*/ 0 w 915"/>
              <a:gd name="T27" fmla="*/ 344 h 914"/>
              <a:gd name="T28" fmla="*/ 0 w 915"/>
              <a:gd name="T29" fmla="*/ 869 h 914"/>
              <a:gd name="T30" fmla="*/ 46 w 915"/>
              <a:gd name="T31" fmla="*/ 914 h 914"/>
              <a:gd name="T32" fmla="*/ 571 w 915"/>
              <a:gd name="T33" fmla="*/ 914 h 914"/>
              <a:gd name="T34" fmla="*/ 616 w 915"/>
              <a:gd name="T35" fmla="*/ 869 h 914"/>
              <a:gd name="T36" fmla="*/ 616 w 915"/>
              <a:gd name="T37" fmla="*/ 378 h 9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15" h="914">
                <a:moveTo>
                  <a:pt x="616" y="378"/>
                </a:moveTo>
                <a:cubicBezTo>
                  <a:pt x="616" y="353"/>
                  <a:pt x="629" y="320"/>
                  <a:pt x="645" y="304"/>
                </a:cubicBezTo>
                <a:cubicBezTo>
                  <a:pt x="660" y="289"/>
                  <a:pt x="693" y="276"/>
                  <a:pt x="718" y="276"/>
                </a:cubicBezTo>
                <a:cubicBezTo>
                  <a:pt x="869" y="276"/>
                  <a:pt x="869" y="276"/>
                  <a:pt x="869" y="276"/>
                </a:cubicBezTo>
                <a:cubicBezTo>
                  <a:pt x="894" y="276"/>
                  <a:pt x="915" y="256"/>
                  <a:pt x="915" y="231"/>
                </a:cubicBezTo>
                <a:cubicBezTo>
                  <a:pt x="915" y="45"/>
                  <a:pt x="915" y="45"/>
                  <a:pt x="915" y="45"/>
                </a:cubicBezTo>
                <a:cubicBezTo>
                  <a:pt x="915" y="21"/>
                  <a:pt x="894" y="0"/>
                  <a:pt x="869" y="0"/>
                </a:cubicBezTo>
                <a:cubicBezTo>
                  <a:pt x="684" y="0"/>
                  <a:pt x="684" y="0"/>
                  <a:pt x="684" y="0"/>
                </a:cubicBezTo>
                <a:cubicBezTo>
                  <a:pt x="659" y="0"/>
                  <a:pt x="639" y="21"/>
                  <a:pt x="639" y="45"/>
                </a:cubicBezTo>
                <a:cubicBezTo>
                  <a:pt x="639" y="196"/>
                  <a:pt x="639" y="196"/>
                  <a:pt x="639" y="196"/>
                </a:cubicBezTo>
                <a:cubicBezTo>
                  <a:pt x="639" y="221"/>
                  <a:pt x="626" y="254"/>
                  <a:pt x="610" y="270"/>
                </a:cubicBezTo>
                <a:cubicBezTo>
                  <a:pt x="595" y="286"/>
                  <a:pt x="562" y="298"/>
                  <a:pt x="537" y="298"/>
                </a:cubicBezTo>
                <a:cubicBezTo>
                  <a:pt x="46" y="298"/>
                  <a:pt x="46" y="298"/>
                  <a:pt x="46" y="298"/>
                </a:cubicBezTo>
                <a:cubicBezTo>
                  <a:pt x="21" y="298"/>
                  <a:pt x="0" y="319"/>
                  <a:pt x="0" y="344"/>
                </a:cubicBezTo>
                <a:cubicBezTo>
                  <a:pt x="0" y="869"/>
                  <a:pt x="0" y="869"/>
                  <a:pt x="0" y="869"/>
                </a:cubicBezTo>
                <a:cubicBezTo>
                  <a:pt x="0" y="894"/>
                  <a:pt x="21" y="914"/>
                  <a:pt x="46" y="914"/>
                </a:cubicBezTo>
                <a:cubicBezTo>
                  <a:pt x="571" y="914"/>
                  <a:pt x="571" y="914"/>
                  <a:pt x="571" y="914"/>
                </a:cubicBezTo>
                <a:cubicBezTo>
                  <a:pt x="596" y="914"/>
                  <a:pt x="616" y="894"/>
                  <a:pt x="616" y="869"/>
                </a:cubicBezTo>
                <a:lnTo>
                  <a:pt x="616" y="378"/>
                </a:lnTo>
                <a:close/>
              </a:path>
            </a:pathLst>
          </a:custGeom>
          <a:solidFill>
            <a:srgbClr val="2EA6EB"/>
          </a:solidFill>
          <a:ln>
            <a:noFill/>
          </a:ln>
          <a:effectLst>
            <a:outerShdw blurRad="25400" dist="2540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5865" name="Freeform 25"/>
          <p:cNvSpPr>
            <a:spLocks noEditPoints="1"/>
          </p:cNvSpPr>
          <p:nvPr/>
        </p:nvSpPr>
        <p:spPr bwMode="auto">
          <a:xfrm>
            <a:off x="4119563" y="1168400"/>
            <a:ext cx="230187" cy="258763"/>
          </a:xfrm>
          <a:custGeom>
            <a:avLst/>
            <a:gdLst>
              <a:gd name="T0" fmla="*/ 28 w 131"/>
              <a:gd name="T1" fmla="*/ 16 h 147"/>
              <a:gd name="T2" fmla="*/ 103 w 131"/>
              <a:gd name="T3" fmla="*/ 16 h 147"/>
              <a:gd name="T4" fmla="*/ 118 w 131"/>
              <a:gd name="T5" fmla="*/ 61 h 147"/>
              <a:gd name="T6" fmla="*/ 127 w 131"/>
              <a:gd name="T7" fmla="*/ 65 h 147"/>
              <a:gd name="T8" fmla="*/ 131 w 131"/>
              <a:gd name="T9" fmla="*/ 74 h 147"/>
              <a:gd name="T10" fmla="*/ 130 w 131"/>
              <a:gd name="T11" fmla="*/ 101 h 147"/>
              <a:gd name="T12" fmla="*/ 123 w 131"/>
              <a:gd name="T13" fmla="*/ 108 h 147"/>
              <a:gd name="T14" fmla="*/ 116 w 131"/>
              <a:gd name="T15" fmla="*/ 109 h 147"/>
              <a:gd name="T16" fmla="*/ 65 w 131"/>
              <a:gd name="T17" fmla="*/ 147 h 147"/>
              <a:gd name="T18" fmla="*/ 76 w 131"/>
              <a:gd name="T19" fmla="*/ 132 h 147"/>
              <a:gd name="T20" fmla="*/ 107 w 131"/>
              <a:gd name="T21" fmla="*/ 109 h 147"/>
              <a:gd name="T22" fmla="*/ 98 w 131"/>
              <a:gd name="T23" fmla="*/ 105 h 147"/>
              <a:gd name="T24" fmla="*/ 95 w 131"/>
              <a:gd name="T25" fmla="*/ 74 h 147"/>
              <a:gd name="T26" fmla="*/ 96 w 131"/>
              <a:gd name="T27" fmla="*/ 69 h 147"/>
              <a:gd name="T28" fmla="*/ 107 w 131"/>
              <a:gd name="T29" fmla="*/ 56 h 147"/>
              <a:gd name="T30" fmla="*/ 35 w 131"/>
              <a:gd name="T31" fmla="*/ 38 h 147"/>
              <a:gd name="T32" fmla="*/ 28 w 131"/>
              <a:gd name="T33" fmla="*/ 62 h 147"/>
              <a:gd name="T34" fmla="*/ 35 w 131"/>
              <a:gd name="T35" fmla="*/ 69 h 147"/>
              <a:gd name="T36" fmla="*/ 36 w 131"/>
              <a:gd name="T37" fmla="*/ 96 h 147"/>
              <a:gd name="T38" fmla="*/ 32 w 131"/>
              <a:gd name="T39" fmla="*/ 105 h 147"/>
              <a:gd name="T40" fmla="*/ 24 w 131"/>
              <a:gd name="T41" fmla="*/ 109 h 147"/>
              <a:gd name="T42" fmla="*/ 8 w 131"/>
              <a:gd name="T43" fmla="*/ 108 h 147"/>
              <a:gd name="T44" fmla="*/ 0 w 131"/>
              <a:gd name="T45" fmla="*/ 96 h 147"/>
              <a:gd name="T46" fmla="*/ 1 w 131"/>
              <a:gd name="T47" fmla="*/ 69 h 147"/>
              <a:gd name="T48" fmla="*/ 13 w 131"/>
              <a:gd name="T49" fmla="*/ 61 h 147"/>
              <a:gd name="T50" fmla="*/ 61 w 131"/>
              <a:gd name="T51" fmla="*/ 135 h 147"/>
              <a:gd name="T52" fmla="*/ 65 w 131"/>
              <a:gd name="T53" fmla="*/ 131 h 147"/>
              <a:gd name="T54" fmla="*/ 13 w 131"/>
              <a:gd name="T55" fmla="*/ 73 h 147"/>
              <a:gd name="T56" fmla="*/ 12 w 131"/>
              <a:gd name="T57" fmla="*/ 74 h 147"/>
              <a:gd name="T58" fmla="*/ 12 w 131"/>
              <a:gd name="T59" fmla="*/ 97 h 147"/>
              <a:gd name="T60" fmla="*/ 18 w 131"/>
              <a:gd name="T61" fmla="*/ 97 h 147"/>
              <a:gd name="T62" fmla="*/ 24 w 131"/>
              <a:gd name="T63" fmla="*/ 97 h 147"/>
              <a:gd name="T64" fmla="*/ 25 w 131"/>
              <a:gd name="T65" fmla="*/ 96 h 147"/>
              <a:gd name="T66" fmla="*/ 25 w 131"/>
              <a:gd name="T67" fmla="*/ 74 h 147"/>
              <a:gd name="T68" fmla="*/ 24 w 131"/>
              <a:gd name="T69" fmla="*/ 73 h 147"/>
              <a:gd name="T70" fmla="*/ 18 w 131"/>
              <a:gd name="T71" fmla="*/ 73 h 147"/>
              <a:gd name="T72" fmla="*/ 107 w 131"/>
              <a:gd name="T73" fmla="*/ 73 h 147"/>
              <a:gd name="T74" fmla="*/ 106 w 131"/>
              <a:gd name="T75" fmla="*/ 74 h 147"/>
              <a:gd name="T76" fmla="*/ 106 w 131"/>
              <a:gd name="T77" fmla="*/ 97 h 147"/>
              <a:gd name="T78" fmla="*/ 113 w 131"/>
              <a:gd name="T79" fmla="*/ 97 h 147"/>
              <a:gd name="T80" fmla="*/ 118 w 131"/>
              <a:gd name="T81" fmla="*/ 97 h 147"/>
              <a:gd name="T82" fmla="*/ 119 w 131"/>
              <a:gd name="T83" fmla="*/ 96 h 147"/>
              <a:gd name="T84" fmla="*/ 119 w 131"/>
              <a:gd name="T85" fmla="*/ 74 h 147"/>
              <a:gd name="T86" fmla="*/ 118 w 131"/>
              <a:gd name="T87" fmla="*/ 73 h 147"/>
              <a:gd name="T88" fmla="*/ 113 w 131"/>
              <a:gd name="T89" fmla="*/ 73 h 147"/>
              <a:gd name="T90" fmla="*/ 95 w 131"/>
              <a:gd name="T91" fmla="*/ 24 h 147"/>
              <a:gd name="T92" fmla="*/ 36 w 131"/>
              <a:gd name="T93" fmla="*/ 24 h 147"/>
              <a:gd name="T94" fmla="*/ 65 w 131"/>
              <a:gd name="T95" fmla="*/ 19 h 147"/>
              <a:gd name="T96" fmla="*/ 103 w 131"/>
              <a:gd name="T97" fmla="*/ 3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1" h="147">
                <a:moveTo>
                  <a:pt x="13" y="61"/>
                </a:moveTo>
                <a:cubicBezTo>
                  <a:pt x="13" y="53"/>
                  <a:pt x="13" y="53"/>
                  <a:pt x="13" y="53"/>
                </a:cubicBezTo>
                <a:cubicBezTo>
                  <a:pt x="13" y="38"/>
                  <a:pt x="19" y="25"/>
                  <a:pt x="28" y="16"/>
                </a:cubicBezTo>
                <a:cubicBezTo>
                  <a:pt x="28" y="15"/>
                  <a:pt x="28" y="15"/>
                  <a:pt x="28" y="15"/>
                </a:cubicBezTo>
                <a:cubicBezTo>
                  <a:pt x="38" y="6"/>
                  <a:pt x="51" y="0"/>
                  <a:pt x="65" y="0"/>
                </a:cubicBezTo>
                <a:cubicBezTo>
                  <a:pt x="80" y="0"/>
                  <a:pt x="93" y="6"/>
                  <a:pt x="103" y="16"/>
                </a:cubicBezTo>
                <a:cubicBezTo>
                  <a:pt x="103" y="16"/>
                  <a:pt x="103" y="16"/>
                  <a:pt x="103" y="16"/>
                </a:cubicBezTo>
                <a:cubicBezTo>
                  <a:pt x="112" y="25"/>
                  <a:pt x="118" y="38"/>
                  <a:pt x="118" y="53"/>
                </a:cubicBezTo>
                <a:cubicBezTo>
                  <a:pt x="118" y="61"/>
                  <a:pt x="118" y="61"/>
                  <a:pt x="118" y="61"/>
                </a:cubicBezTo>
                <a:cubicBezTo>
                  <a:pt x="120" y="61"/>
                  <a:pt x="121" y="62"/>
                  <a:pt x="123" y="62"/>
                </a:cubicBezTo>
                <a:cubicBezTo>
                  <a:pt x="123" y="62"/>
                  <a:pt x="123" y="62"/>
                  <a:pt x="123" y="62"/>
                </a:cubicBezTo>
                <a:cubicBezTo>
                  <a:pt x="124" y="63"/>
                  <a:pt x="126" y="64"/>
                  <a:pt x="127" y="65"/>
                </a:cubicBezTo>
                <a:cubicBezTo>
                  <a:pt x="128" y="66"/>
                  <a:pt x="129" y="67"/>
                  <a:pt x="130" y="69"/>
                </a:cubicBezTo>
                <a:cubicBezTo>
                  <a:pt x="130" y="69"/>
                  <a:pt x="130" y="69"/>
                  <a:pt x="130" y="69"/>
                </a:cubicBezTo>
                <a:cubicBezTo>
                  <a:pt x="130" y="71"/>
                  <a:pt x="131" y="72"/>
                  <a:pt x="131" y="74"/>
                </a:cubicBezTo>
                <a:cubicBezTo>
                  <a:pt x="131" y="85"/>
                  <a:pt x="131" y="85"/>
                  <a:pt x="131" y="85"/>
                </a:cubicBezTo>
                <a:cubicBezTo>
                  <a:pt x="131" y="96"/>
                  <a:pt x="131" y="96"/>
                  <a:pt x="131" y="96"/>
                </a:cubicBezTo>
                <a:cubicBezTo>
                  <a:pt x="131" y="98"/>
                  <a:pt x="130" y="99"/>
                  <a:pt x="130" y="101"/>
                </a:cubicBezTo>
                <a:cubicBezTo>
                  <a:pt x="130" y="101"/>
                  <a:pt x="130" y="101"/>
                  <a:pt x="130" y="101"/>
                </a:cubicBezTo>
                <a:cubicBezTo>
                  <a:pt x="129" y="103"/>
                  <a:pt x="128" y="104"/>
                  <a:pt x="127" y="105"/>
                </a:cubicBezTo>
                <a:cubicBezTo>
                  <a:pt x="126" y="106"/>
                  <a:pt x="124" y="107"/>
                  <a:pt x="123" y="108"/>
                </a:cubicBezTo>
                <a:cubicBezTo>
                  <a:pt x="122" y="108"/>
                  <a:pt x="122" y="108"/>
                  <a:pt x="122" y="108"/>
                </a:cubicBezTo>
                <a:cubicBezTo>
                  <a:pt x="121" y="108"/>
                  <a:pt x="120" y="109"/>
                  <a:pt x="118" y="109"/>
                </a:cubicBezTo>
                <a:cubicBezTo>
                  <a:pt x="116" y="109"/>
                  <a:pt x="116" y="109"/>
                  <a:pt x="116" y="109"/>
                </a:cubicBezTo>
                <a:cubicBezTo>
                  <a:pt x="115" y="116"/>
                  <a:pt x="111" y="122"/>
                  <a:pt x="104" y="128"/>
                </a:cubicBezTo>
                <a:cubicBezTo>
                  <a:pt x="97" y="133"/>
                  <a:pt x="87" y="137"/>
                  <a:pt x="76" y="138"/>
                </a:cubicBezTo>
                <a:cubicBezTo>
                  <a:pt x="75" y="143"/>
                  <a:pt x="70" y="147"/>
                  <a:pt x="65" y="147"/>
                </a:cubicBezTo>
                <a:cubicBezTo>
                  <a:pt x="59" y="147"/>
                  <a:pt x="54" y="142"/>
                  <a:pt x="54" y="135"/>
                </a:cubicBezTo>
                <a:cubicBezTo>
                  <a:pt x="54" y="129"/>
                  <a:pt x="59" y="124"/>
                  <a:pt x="65" y="124"/>
                </a:cubicBezTo>
                <a:cubicBezTo>
                  <a:pt x="70" y="124"/>
                  <a:pt x="74" y="127"/>
                  <a:pt x="76" y="132"/>
                </a:cubicBezTo>
                <a:cubicBezTo>
                  <a:pt x="85" y="130"/>
                  <a:pt x="94" y="127"/>
                  <a:pt x="100" y="122"/>
                </a:cubicBezTo>
                <a:cubicBezTo>
                  <a:pt x="105" y="118"/>
                  <a:pt x="108" y="114"/>
                  <a:pt x="109" y="109"/>
                </a:cubicBezTo>
                <a:cubicBezTo>
                  <a:pt x="107" y="109"/>
                  <a:pt x="107" y="109"/>
                  <a:pt x="107" y="109"/>
                </a:cubicBezTo>
                <a:cubicBezTo>
                  <a:pt x="106" y="109"/>
                  <a:pt x="104" y="108"/>
                  <a:pt x="103" y="108"/>
                </a:cubicBezTo>
                <a:cubicBezTo>
                  <a:pt x="103" y="108"/>
                  <a:pt x="103" y="108"/>
                  <a:pt x="103" y="108"/>
                </a:cubicBezTo>
                <a:cubicBezTo>
                  <a:pt x="101" y="107"/>
                  <a:pt x="100" y="106"/>
                  <a:pt x="98" y="105"/>
                </a:cubicBezTo>
                <a:cubicBezTo>
                  <a:pt x="96" y="103"/>
                  <a:pt x="95" y="100"/>
                  <a:pt x="95" y="96"/>
                </a:cubicBezTo>
                <a:cubicBezTo>
                  <a:pt x="95" y="85"/>
                  <a:pt x="95" y="85"/>
                  <a:pt x="95" y="85"/>
                </a:cubicBezTo>
                <a:cubicBezTo>
                  <a:pt x="95" y="74"/>
                  <a:pt x="95" y="74"/>
                  <a:pt x="95" y="74"/>
                </a:cubicBezTo>
                <a:cubicBezTo>
                  <a:pt x="95" y="72"/>
                  <a:pt x="95" y="71"/>
                  <a:pt x="96" y="69"/>
                </a:cubicBezTo>
                <a:cubicBezTo>
                  <a:pt x="96" y="69"/>
                  <a:pt x="96" y="69"/>
                  <a:pt x="96" y="69"/>
                </a:cubicBezTo>
                <a:cubicBezTo>
                  <a:pt x="96" y="69"/>
                  <a:pt x="96" y="69"/>
                  <a:pt x="96" y="69"/>
                </a:cubicBezTo>
                <a:cubicBezTo>
                  <a:pt x="96" y="67"/>
                  <a:pt x="97" y="66"/>
                  <a:pt x="98" y="65"/>
                </a:cubicBezTo>
                <a:cubicBezTo>
                  <a:pt x="101" y="63"/>
                  <a:pt x="104" y="61"/>
                  <a:pt x="107" y="61"/>
                </a:cubicBezTo>
                <a:cubicBezTo>
                  <a:pt x="107" y="56"/>
                  <a:pt x="107" y="56"/>
                  <a:pt x="107" y="56"/>
                </a:cubicBezTo>
                <a:cubicBezTo>
                  <a:pt x="105" y="49"/>
                  <a:pt x="101" y="43"/>
                  <a:pt x="96" y="38"/>
                </a:cubicBezTo>
                <a:cubicBezTo>
                  <a:pt x="89" y="30"/>
                  <a:pt x="78" y="26"/>
                  <a:pt x="65" y="26"/>
                </a:cubicBezTo>
                <a:cubicBezTo>
                  <a:pt x="53" y="26"/>
                  <a:pt x="42" y="30"/>
                  <a:pt x="35" y="38"/>
                </a:cubicBezTo>
                <a:cubicBezTo>
                  <a:pt x="30" y="43"/>
                  <a:pt x="26" y="49"/>
                  <a:pt x="24" y="56"/>
                </a:cubicBezTo>
                <a:cubicBezTo>
                  <a:pt x="24" y="61"/>
                  <a:pt x="24" y="61"/>
                  <a:pt x="24" y="61"/>
                </a:cubicBezTo>
                <a:cubicBezTo>
                  <a:pt x="25" y="61"/>
                  <a:pt x="27" y="62"/>
                  <a:pt x="28" y="62"/>
                </a:cubicBezTo>
                <a:cubicBezTo>
                  <a:pt x="30" y="63"/>
                  <a:pt x="31" y="64"/>
                  <a:pt x="32" y="65"/>
                </a:cubicBezTo>
                <a:cubicBezTo>
                  <a:pt x="34" y="66"/>
                  <a:pt x="35" y="67"/>
                  <a:pt x="35" y="69"/>
                </a:cubicBezTo>
                <a:cubicBezTo>
                  <a:pt x="35" y="69"/>
                  <a:pt x="35" y="69"/>
                  <a:pt x="35" y="69"/>
                </a:cubicBezTo>
                <a:cubicBezTo>
                  <a:pt x="36" y="71"/>
                  <a:pt x="36" y="72"/>
                  <a:pt x="36" y="74"/>
                </a:cubicBezTo>
                <a:cubicBezTo>
                  <a:pt x="36" y="85"/>
                  <a:pt x="36" y="85"/>
                  <a:pt x="36" y="85"/>
                </a:cubicBezTo>
                <a:cubicBezTo>
                  <a:pt x="36" y="96"/>
                  <a:pt x="36" y="96"/>
                  <a:pt x="36" y="96"/>
                </a:cubicBezTo>
                <a:cubicBezTo>
                  <a:pt x="36" y="98"/>
                  <a:pt x="36" y="99"/>
                  <a:pt x="35" y="101"/>
                </a:cubicBezTo>
                <a:cubicBezTo>
                  <a:pt x="35" y="101"/>
                  <a:pt x="35" y="101"/>
                  <a:pt x="35" y="101"/>
                </a:cubicBezTo>
                <a:cubicBezTo>
                  <a:pt x="35" y="103"/>
                  <a:pt x="34" y="104"/>
                  <a:pt x="32" y="105"/>
                </a:cubicBezTo>
                <a:cubicBezTo>
                  <a:pt x="31" y="106"/>
                  <a:pt x="30" y="107"/>
                  <a:pt x="28" y="108"/>
                </a:cubicBezTo>
                <a:cubicBezTo>
                  <a:pt x="28" y="108"/>
                  <a:pt x="28" y="108"/>
                  <a:pt x="28" y="108"/>
                </a:cubicBezTo>
                <a:cubicBezTo>
                  <a:pt x="27" y="108"/>
                  <a:pt x="25" y="109"/>
                  <a:pt x="24" y="109"/>
                </a:cubicBezTo>
                <a:cubicBezTo>
                  <a:pt x="18" y="109"/>
                  <a:pt x="18" y="109"/>
                  <a:pt x="18" y="109"/>
                </a:cubicBezTo>
                <a:cubicBezTo>
                  <a:pt x="13" y="109"/>
                  <a:pt x="13" y="109"/>
                  <a:pt x="13" y="109"/>
                </a:cubicBezTo>
                <a:cubicBezTo>
                  <a:pt x="11" y="109"/>
                  <a:pt x="10" y="108"/>
                  <a:pt x="8" y="108"/>
                </a:cubicBezTo>
                <a:cubicBezTo>
                  <a:pt x="8" y="108"/>
                  <a:pt x="8" y="108"/>
                  <a:pt x="8" y="108"/>
                </a:cubicBezTo>
                <a:cubicBezTo>
                  <a:pt x="7" y="107"/>
                  <a:pt x="5" y="106"/>
                  <a:pt x="4" y="105"/>
                </a:cubicBezTo>
                <a:cubicBezTo>
                  <a:pt x="2" y="103"/>
                  <a:pt x="0" y="100"/>
                  <a:pt x="0" y="96"/>
                </a:cubicBezTo>
                <a:cubicBezTo>
                  <a:pt x="0" y="85"/>
                  <a:pt x="0" y="85"/>
                  <a:pt x="0" y="85"/>
                </a:cubicBezTo>
                <a:cubicBezTo>
                  <a:pt x="0" y="74"/>
                  <a:pt x="0" y="74"/>
                  <a:pt x="0" y="74"/>
                </a:cubicBezTo>
                <a:cubicBezTo>
                  <a:pt x="0" y="72"/>
                  <a:pt x="1" y="71"/>
                  <a:pt x="1" y="69"/>
                </a:cubicBezTo>
                <a:cubicBezTo>
                  <a:pt x="1" y="69"/>
                  <a:pt x="1" y="69"/>
                  <a:pt x="1" y="69"/>
                </a:cubicBezTo>
                <a:cubicBezTo>
                  <a:pt x="2" y="67"/>
                  <a:pt x="3" y="66"/>
                  <a:pt x="4" y="65"/>
                </a:cubicBezTo>
                <a:cubicBezTo>
                  <a:pt x="6" y="63"/>
                  <a:pt x="9" y="61"/>
                  <a:pt x="13" y="61"/>
                </a:cubicBezTo>
                <a:close/>
                <a:moveTo>
                  <a:pt x="65" y="131"/>
                </a:moveTo>
                <a:cubicBezTo>
                  <a:pt x="65" y="131"/>
                  <a:pt x="65" y="131"/>
                  <a:pt x="65" y="131"/>
                </a:cubicBezTo>
                <a:cubicBezTo>
                  <a:pt x="63" y="131"/>
                  <a:pt x="61" y="133"/>
                  <a:pt x="61" y="135"/>
                </a:cubicBezTo>
                <a:cubicBezTo>
                  <a:pt x="61" y="138"/>
                  <a:pt x="63" y="140"/>
                  <a:pt x="65" y="140"/>
                </a:cubicBezTo>
                <a:cubicBezTo>
                  <a:pt x="68" y="140"/>
                  <a:pt x="70" y="138"/>
                  <a:pt x="70" y="135"/>
                </a:cubicBezTo>
                <a:cubicBezTo>
                  <a:pt x="70" y="133"/>
                  <a:pt x="68" y="131"/>
                  <a:pt x="65" y="131"/>
                </a:cubicBezTo>
                <a:close/>
                <a:moveTo>
                  <a:pt x="18" y="73"/>
                </a:moveTo>
                <a:cubicBezTo>
                  <a:pt x="18" y="73"/>
                  <a:pt x="18" y="73"/>
                  <a:pt x="18" y="73"/>
                </a:cubicBezTo>
                <a:cubicBezTo>
                  <a:pt x="13" y="73"/>
                  <a:pt x="13" y="73"/>
                  <a:pt x="13" y="73"/>
                </a:cubicBezTo>
                <a:cubicBezTo>
                  <a:pt x="13" y="73"/>
                  <a:pt x="12" y="73"/>
                  <a:pt x="12" y="73"/>
                </a:cubicBezTo>
                <a:cubicBezTo>
                  <a:pt x="12" y="73"/>
                  <a:pt x="12" y="73"/>
                  <a:pt x="12" y="73"/>
                </a:cubicBezTo>
                <a:cubicBezTo>
                  <a:pt x="12" y="74"/>
                  <a:pt x="12" y="74"/>
                  <a:pt x="12" y="74"/>
                </a:cubicBezTo>
                <a:cubicBezTo>
                  <a:pt x="12" y="85"/>
                  <a:pt x="12" y="85"/>
                  <a:pt x="12" y="85"/>
                </a:cubicBezTo>
                <a:cubicBezTo>
                  <a:pt x="12" y="96"/>
                  <a:pt x="12" y="96"/>
                  <a:pt x="12" y="96"/>
                </a:cubicBezTo>
                <a:cubicBezTo>
                  <a:pt x="12" y="96"/>
                  <a:pt x="12" y="97"/>
                  <a:pt x="12" y="97"/>
                </a:cubicBezTo>
                <a:cubicBezTo>
                  <a:pt x="12" y="97"/>
                  <a:pt x="12" y="97"/>
                  <a:pt x="12" y="97"/>
                </a:cubicBezTo>
                <a:cubicBezTo>
                  <a:pt x="13" y="97"/>
                  <a:pt x="13" y="97"/>
                  <a:pt x="13" y="97"/>
                </a:cubicBezTo>
                <a:cubicBezTo>
                  <a:pt x="18" y="97"/>
                  <a:pt x="18" y="97"/>
                  <a:pt x="18" y="97"/>
                </a:cubicBezTo>
                <a:cubicBezTo>
                  <a:pt x="24" y="97"/>
                  <a:pt x="24" y="97"/>
                  <a:pt x="24" y="97"/>
                </a:cubicBezTo>
                <a:cubicBezTo>
                  <a:pt x="24" y="97"/>
                  <a:pt x="24" y="97"/>
                  <a:pt x="24" y="97"/>
                </a:cubicBezTo>
                <a:cubicBezTo>
                  <a:pt x="24" y="97"/>
                  <a:pt x="24" y="97"/>
                  <a:pt x="24" y="97"/>
                </a:cubicBezTo>
                <a:cubicBezTo>
                  <a:pt x="24" y="97"/>
                  <a:pt x="24" y="97"/>
                  <a:pt x="25" y="97"/>
                </a:cubicBezTo>
                <a:cubicBezTo>
                  <a:pt x="25" y="97"/>
                  <a:pt x="25" y="97"/>
                  <a:pt x="25" y="97"/>
                </a:cubicBezTo>
                <a:cubicBezTo>
                  <a:pt x="25" y="96"/>
                  <a:pt x="25" y="96"/>
                  <a:pt x="25" y="96"/>
                </a:cubicBezTo>
                <a:cubicBezTo>
                  <a:pt x="25" y="85"/>
                  <a:pt x="25" y="85"/>
                  <a:pt x="25" y="85"/>
                </a:cubicBezTo>
                <a:cubicBezTo>
                  <a:pt x="25" y="74"/>
                  <a:pt x="25" y="74"/>
                  <a:pt x="25" y="74"/>
                </a:cubicBezTo>
                <a:cubicBezTo>
                  <a:pt x="25" y="74"/>
                  <a:pt x="25" y="74"/>
                  <a:pt x="25" y="74"/>
                </a:cubicBezTo>
                <a:cubicBezTo>
                  <a:pt x="25" y="73"/>
                  <a:pt x="25" y="73"/>
                  <a:pt x="25" y="73"/>
                </a:cubicBezTo>
                <a:cubicBezTo>
                  <a:pt x="25" y="73"/>
                  <a:pt x="25" y="73"/>
                  <a:pt x="25" y="73"/>
                </a:cubicBezTo>
                <a:cubicBezTo>
                  <a:pt x="24" y="73"/>
                  <a:pt x="24" y="73"/>
                  <a:pt x="24" y="73"/>
                </a:cubicBezTo>
                <a:cubicBezTo>
                  <a:pt x="24" y="73"/>
                  <a:pt x="24" y="73"/>
                  <a:pt x="24" y="73"/>
                </a:cubicBezTo>
                <a:cubicBezTo>
                  <a:pt x="24" y="73"/>
                  <a:pt x="24" y="73"/>
                  <a:pt x="24" y="73"/>
                </a:cubicBezTo>
                <a:cubicBezTo>
                  <a:pt x="18" y="73"/>
                  <a:pt x="18" y="73"/>
                  <a:pt x="18" y="73"/>
                </a:cubicBezTo>
                <a:close/>
                <a:moveTo>
                  <a:pt x="113" y="73"/>
                </a:moveTo>
                <a:cubicBezTo>
                  <a:pt x="113" y="73"/>
                  <a:pt x="113" y="73"/>
                  <a:pt x="113" y="73"/>
                </a:cubicBezTo>
                <a:cubicBezTo>
                  <a:pt x="107" y="73"/>
                  <a:pt x="107" y="73"/>
                  <a:pt x="107" y="73"/>
                </a:cubicBezTo>
                <a:cubicBezTo>
                  <a:pt x="107" y="73"/>
                  <a:pt x="107" y="73"/>
                  <a:pt x="106" y="73"/>
                </a:cubicBezTo>
                <a:cubicBezTo>
                  <a:pt x="106" y="73"/>
                  <a:pt x="106" y="73"/>
                  <a:pt x="106" y="73"/>
                </a:cubicBezTo>
                <a:cubicBezTo>
                  <a:pt x="106" y="74"/>
                  <a:pt x="106" y="74"/>
                  <a:pt x="106" y="74"/>
                </a:cubicBezTo>
                <a:cubicBezTo>
                  <a:pt x="106" y="85"/>
                  <a:pt x="106" y="85"/>
                  <a:pt x="106" y="85"/>
                </a:cubicBezTo>
                <a:cubicBezTo>
                  <a:pt x="106" y="96"/>
                  <a:pt x="106" y="96"/>
                  <a:pt x="106" y="96"/>
                </a:cubicBezTo>
                <a:cubicBezTo>
                  <a:pt x="106" y="96"/>
                  <a:pt x="106" y="97"/>
                  <a:pt x="106" y="97"/>
                </a:cubicBezTo>
                <a:cubicBezTo>
                  <a:pt x="107" y="97"/>
                  <a:pt x="107" y="97"/>
                  <a:pt x="107" y="97"/>
                </a:cubicBezTo>
                <a:cubicBezTo>
                  <a:pt x="107" y="97"/>
                  <a:pt x="107" y="97"/>
                  <a:pt x="107" y="97"/>
                </a:cubicBezTo>
                <a:cubicBezTo>
                  <a:pt x="113" y="97"/>
                  <a:pt x="113" y="97"/>
                  <a:pt x="113" y="97"/>
                </a:cubicBezTo>
                <a:cubicBezTo>
                  <a:pt x="118" y="97"/>
                  <a:pt x="118" y="97"/>
                  <a:pt x="118" y="97"/>
                </a:cubicBezTo>
                <a:cubicBezTo>
                  <a:pt x="118" y="97"/>
                  <a:pt x="118" y="97"/>
                  <a:pt x="118" y="97"/>
                </a:cubicBezTo>
                <a:cubicBezTo>
                  <a:pt x="118" y="97"/>
                  <a:pt x="118" y="97"/>
                  <a:pt x="118" y="97"/>
                </a:cubicBezTo>
                <a:cubicBezTo>
                  <a:pt x="119" y="97"/>
                  <a:pt x="119" y="97"/>
                  <a:pt x="119" y="97"/>
                </a:cubicBezTo>
                <a:cubicBezTo>
                  <a:pt x="119" y="97"/>
                  <a:pt x="119" y="97"/>
                  <a:pt x="119" y="97"/>
                </a:cubicBezTo>
                <a:cubicBezTo>
                  <a:pt x="119" y="96"/>
                  <a:pt x="119" y="96"/>
                  <a:pt x="119" y="96"/>
                </a:cubicBezTo>
                <a:cubicBezTo>
                  <a:pt x="119" y="85"/>
                  <a:pt x="119" y="85"/>
                  <a:pt x="119" y="85"/>
                </a:cubicBezTo>
                <a:cubicBezTo>
                  <a:pt x="119" y="74"/>
                  <a:pt x="119" y="74"/>
                  <a:pt x="119" y="74"/>
                </a:cubicBezTo>
                <a:cubicBezTo>
                  <a:pt x="119" y="74"/>
                  <a:pt x="119" y="74"/>
                  <a:pt x="119" y="74"/>
                </a:cubicBezTo>
                <a:cubicBezTo>
                  <a:pt x="119" y="73"/>
                  <a:pt x="119" y="73"/>
                  <a:pt x="119" y="73"/>
                </a:cubicBezTo>
                <a:cubicBezTo>
                  <a:pt x="119" y="73"/>
                  <a:pt x="119" y="73"/>
                  <a:pt x="119" y="73"/>
                </a:cubicBezTo>
                <a:cubicBezTo>
                  <a:pt x="119" y="73"/>
                  <a:pt x="119" y="73"/>
                  <a:pt x="118" y="73"/>
                </a:cubicBezTo>
                <a:cubicBezTo>
                  <a:pt x="119" y="73"/>
                  <a:pt x="119" y="73"/>
                  <a:pt x="119" y="73"/>
                </a:cubicBezTo>
                <a:cubicBezTo>
                  <a:pt x="118" y="73"/>
                  <a:pt x="118" y="73"/>
                  <a:pt x="118" y="73"/>
                </a:cubicBezTo>
                <a:cubicBezTo>
                  <a:pt x="113" y="73"/>
                  <a:pt x="113" y="73"/>
                  <a:pt x="113" y="73"/>
                </a:cubicBezTo>
                <a:close/>
                <a:moveTo>
                  <a:pt x="103" y="36"/>
                </a:moveTo>
                <a:cubicBezTo>
                  <a:pt x="103" y="36"/>
                  <a:pt x="103" y="36"/>
                  <a:pt x="103" y="36"/>
                </a:cubicBezTo>
                <a:cubicBezTo>
                  <a:pt x="101" y="31"/>
                  <a:pt x="98" y="27"/>
                  <a:pt x="95" y="24"/>
                </a:cubicBezTo>
                <a:cubicBezTo>
                  <a:pt x="95" y="24"/>
                  <a:pt x="95" y="24"/>
                  <a:pt x="95" y="24"/>
                </a:cubicBezTo>
                <a:cubicBezTo>
                  <a:pt x="87" y="16"/>
                  <a:pt x="77" y="11"/>
                  <a:pt x="65" y="11"/>
                </a:cubicBezTo>
                <a:cubicBezTo>
                  <a:pt x="54" y="11"/>
                  <a:pt x="44" y="16"/>
                  <a:pt x="36" y="24"/>
                </a:cubicBezTo>
                <a:cubicBezTo>
                  <a:pt x="33" y="27"/>
                  <a:pt x="30" y="31"/>
                  <a:pt x="27" y="36"/>
                </a:cubicBezTo>
                <a:cubicBezTo>
                  <a:pt x="28" y="35"/>
                  <a:pt x="29" y="34"/>
                  <a:pt x="30" y="34"/>
                </a:cubicBezTo>
                <a:cubicBezTo>
                  <a:pt x="39" y="25"/>
                  <a:pt x="52" y="19"/>
                  <a:pt x="65" y="19"/>
                </a:cubicBezTo>
                <a:cubicBezTo>
                  <a:pt x="79" y="19"/>
                  <a:pt x="92" y="25"/>
                  <a:pt x="101" y="34"/>
                </a:cubicBezTo>
                <a:cubicBezTo>
                  <a:pt x="101" y="34"/>
                  <a:pt x="101" y="34"/>
                  <a:pt x="101" y="34"/>
                </a:cubicBezTo>
                <a:cubicBezTo>
                  <a:pt x="102" y="34"/>
                  <a:pt x="103" y="35"/>
                  <a:pt x="103" y="3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sym typeface="+mn-lt"/>
            </a:endParaRPr>
          </a:p>
        </p:txBody>
      </p:sp>
      <p:sp>
        <p:nvSpPr>
          <p:cNvPr id="35866" name="Freeform 26"/>
          <p:cNvSpPr>
            <a:spLocks noEditPoints="1"/>
          </p:cNvSpPr>
          <p:nvPr/>
        </p:nvSpPr>
        <p:spPr bwMode="auto">
          <a:xfrm>
            <a:off x="4702175" y="4144963"/>
            <a:ext cx="242888" cy="254000"/>
          </a:xfrm>
          <a:custGeom>
            <a:avLst/>
            <a:gdLst>
              <a:gd name="T0" fmla="*/ 4 w 139"/>
              <a:gd name="T1" fmla="*/ 139 h 145"/>
              <a:gd name="T2" fmla="*/ 56 w 139"/>
              <a:gd name="T3" fmla="*/ 133 h 145"/>
              <a:gd name="T4" fmla="*/ 24 w 139"/>
              <a:gd name="T5" fmla="*/ 117 h 145"/>
              <a:gd name="T6" fmla="*/ 20 w 139"/>
              <a:gd name="T7" fmla="*/ 115 h 145"/>
              <a:gd name="T8" fmla="*/ 2 w 139"/>
              <a:gd name="T9" fmla="*/ 89 h 145"/>
              <a:gd name="T10" fmla="*/ 24 w 139"/>
              <a:gd name="T11" fmla="*/ 70 h 145"/>
              <a:gd name="T12" fmla="*/ 56 w 139"/>
              <a:gd name="T13" fmla="*/ 58 h 145"/>
              <a:gd name="T14" fmla="*/ 19 w 139"/>
              <a:gd name="T15" fmla="*/ 53 h 145"/>
              <a:gd name="T16" fmla="*/ 19 w 139"/>
              <a:gd name="T17" fmla="*/ 18 h 145"/>
              <a:gd name="T18" fmla="*/ 25 w 139"/>
              <a:gd name="T19" fmla="*/ 12 h 145"/>
              <a:gd name="T20" fmla="*/ 56 w 139"/>
              <a:gd name="T21" fmla="*/ 3 h 145"/>
              <a:gd name="T22" fmla="*/ 60 w 139"/>
              <a:gd name="T23" fmla="*/ 0 h 145"/>
              <a:gd name="T24" fmla="*/ 82 w 139"/>
              <a:gd name="T25" fmla="*/ 3 h 145"/>
              <a:gd name="T26" fmla="*/ 82 w 139"/>
              <a:gd name="T27" fmla="*/ 12 h 145"/>
              <a:gd name="T28" fmla="*/ 119 w 139"/>
              <a:gd name="T29" fmla="*/ 14 h 145"/>
              <a:gd name="T30" fmla="*/ 136 w 139"/>
              <a:gd name="T31" fmla="*/ 39 h 145"/>
              <a:gd name="T32" fmla="*/ 119 w 139"/>
              <a:gd name="T33" fmla="*/ 57 h 145"/>
              <a:gd name="T34" fmla="*/ 115 w 139"/>
              <a:gd name="T35" fmla="*/ 58 h 145"/>
              <a:gd name="T36" fmla="*/ 82 w 139"/>
              <a:gd name="T37" fmla="*/ 70 h 145"/>
              <a:gd name="T38" fmla="*/ 114 w 139"/>
              <a:gd name="T39" fmla="*/ 70 h 145"/>
              <a:gd name="T40" fmla="*/ 120 w 139"/>
              <a:gd name="T41" fmla="*/ 111 h 145"/>
              <a:gd name="T42" fmla="*/ 114 w 139"/>
              <a:gd name="T43" fmla="*/ 117 h 145"/>
              <a:gd name="T44" fmla="*/ 82 w 139"/>
              <a:gd name="T45" fmla="*/ 133 h 145"/>
              <a:gd name="T46" fmla="*/ 135 w 139"/>
              <a:gd name="T47" fmla="*/ 139 h 145"/>
              <a:gd name="T48" fmla="*/ 10 w 139"/>
              <a:gd name="T49" fmla="*/ 145 h 145"/>
              <a:gd name="T50" fmla="*/ 63 w 139"/>
              <a:gd name="T51" fmla="*/ 133 h 145"/>
              <a:gd name="T52" fmla="*/ 76 w 139"/>
              <a:gd name="T53" fmla="*/ 117 h 145"/>
              <a:gd name="T54" fmla="*/ 63 w 139"/>
              <a:gd name="T55" fmla="*/ 133 h 145"/>
              <a:gd name="T56" fmla="*/ 76 w 139"/>
              <a:gd name="T57" fmla="*/ 6 h 145"/>
              <a:gd name="T58" fmla="*/ 63 w 139"/>
              <a:gd name="T59" fmla="*/ 12 h 145"/>
              <a:gd name="T60" fmla="*/ 76 w 139"/>
              <a:gd name="T61" fmla="*/ 6 h 145"/>
              <a:gd name="T62" fmla="*/ 76 w 139"/>
              <a:gd name="T63" fmla="*/ 70 h 145"/>
              <a:gd name="T64" fmla="*/ 63 w 139"/>
              <a:gd name="T65" fmla="*/ 58 h 145"/>
              <a:gd name="T66" fmla="*/ 76 w 139"/>
              <a:gd name="T67" fmla="*/ 70 h 145"/>
              <a:gd name="T68" fmla="*/ 113 w 139"/>
              <a:gd name="T69" fmla="*/ 23 h 145"/>
              <a:gd name="T70" fmla="*/ 30 w 139"/>
              <a:gd name="T71" fmla="*/ 47 h 145"/>
              <a:gd name="T72" fmla="*/ 125 w 139"/>
              <a:gd name="T73" fmla="*/ 35 h 145"/>
              <a:gd name="T74" fmla="*/ 109 w 139"/>
              <a:gd name="T75" fmla="*/ 81 h 145"/>
              <a:gd name="T76" fmla="*/ 26 w 139"/>
              <a:gd name="T77" fmla="*/ 81 h 145"/>
              <a:gd name="T78" fmla="*/ 26 w 139"/>
              <a:gd name="T79" fmla="*/ 105 h 145"/>
              <a:gd name="T80" fmla="*/ 109 w 139"/>
              <a:gd name="T81" fmla="*/ 81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9" h="145">
                <a:moveTo>
                  <a:pt x="10" y="145"/>
                </a:moveTo>
                <a:cubicBezTo>
                  <a:pt x="6" y="145"/>
                  <a:pt x="4" y="142"/>
                  <a:pt x="4" y="139"/>
                </a:cubicBezTo>
                <a:cubicBezTo>
                  <a:pt x="4" y="136"/>
                  <a:pt x="6" y="133"/>
                  <a:pt x="10" y="133"/>
                </a:cubicBezTo>
                <a:cubicBezTo>
                  <a:pt x="56" y="133"/>
                  <a:pt x="56" y="133"/>
                  <a:pt x="56" y="133"/>
                </a:cubicBezTo>
                <a:cubicBezTo>
                  <a:pt x="56" y="117"/>
                  <a:pt x="56" y="117"/>
                  <a:pt x="56" y="117"/>
                </a:cubicBezTo>
                <a:cubicBezTo>
                  <a:pt x="24" y="117"/>
                  <a:pt x="24" y="117"/>
                  <a:pt x="24" y="117"/>
                </a:cubicBezTo>
                <a:cubicBezTo>
                  <a:pt x="24" y="117"/>
                  <a:pt x="24" y="117"/>
                  <a:pt x="24" y="117"/>
                </a:cubicBezTo>
                <a:cubicBezTo>
                  <a:pt x="22" y="117"/>
                  <a:pt x="21" y="116"/>
                  <a:pt x="20" y="115"/>
                </a:cubicBezTo>
                <a:cubicBezTo>
                  <a:pt x="2" y="97"/>
                  <a:pt x="2" y="97"/>
                  <a:pt x="2" y="97"/>
                </a:cubicBezTo>
                <a:cubicBezTo>
                  <a:pt x="0" y="95"/>
                  <a:pt x="0" y="92"/>
                  <a:pt x="2" y="89"/>
                </a:cubicBezTo>
                <a:cubicBezTo>
                  <a:pt x="20" y="72"/>
                  <a:pt x="20" y="72"/>
                  <a:pt x="20" y="72"/>
                </a:cubicBezTo>
                <a:cubicBezTo>
                  <a:pt x="20" y="71"/>
                  <a:pt x="22" y="70"/>
                  <a:pt x="24" y="70"/>
                </a:cubicBezTo>
                <a:cubicBezTo>
                  <a:pt x="56" y="70"/>
                  <a:pt x="56" y="70"/>
                  <a:pt x="56" y="70"/>
                </a:cubicBezTo>
                <a:cubicBezTo>
                  <a:pt x="56" y="58"/>
                  <a:pt x="56" y="58"/>
                  <a:pt x="56" y="58"/>
                </a:cubicBezTo>
                <a:cubicBezTo>
                  <a:pt x="24" y="58"/>
                  <a:pt x="24" y="58"/>
                  <a:pt x="24" y="58"/>
                </a:cubicBezTo>
                <a:cubicBezTo>
                  <a:pt x="21" y="58"/>
                  <a:pt x="19" y="56"/>
                  <a:pt x="19" y="53"/>
                </a:cubicBezTo>
                <a:cubicBezTo>
                  <a:pt x="19" y="52"/>
                  <a:pt x="19" y="52"/>
                  <a:pt x="19" y="52"/>
                </a:cubicBezTo>
                <a:cubicBezTo>
                  <a:pt x="19" y="18"/>
                  <a:pt x="19" y="18"/>
                  <a:pt x="19" y="18"/>
                </a:cubicBezTo>
                <a:cubicBezTo>
                  <a:pt x="19" y="14"/>
                  <a:pt x="21" y="12"/>
                  <a:pt x="24" y="12"/>
                </a:cubicBezTo>
                <a:cubicBezTo>
                  <a:pt x="25" y="12"/>
                  <a:pt x="25" y="12"/>
                  <a:pt x="25" y="12"/>
                </a:cubicBezTo>
                <a:cubicBezTo>
                  <a:pt x="56" y="12"/>
                  <a:pt x="56" y="12"/>
                  <a:pt x="56" y="12"/>
                </a:cubicBezTo>
                <a:cubicBezTo>
                  <a:pt x="56" y="3"/>
                  <a:pt x="56" y="3"/>
                  <a:pt x="56" y="3"/>
                </a:cubicBezTo>
                <a:cubicBezTo>
                  <a:pt x="56" y="1"/>
                  <a:pt x="58" y="0"/>
                  <a:pt x="60" y="0"/>
                </a:cubicBezTo>
                <a:cubicBezTo>
                  <a:pt x="60" y="0"/>
                  <a:pt x="60" y="0"/>
                  <a:pt x="60" y="0"/>
                </a:cubicBezTo>
                <a:cubicBezTo>
                  <a:pt x="79" y="0"/>
                  <a:pt x="79" y="0"/>
                  <a:pt x="79" y="0"/>
                </a:cubicBezTo>
                <a:cubicBezTo>
                  <a:pt x="81" y="0"/>
                  <a:pt x="82" y="1"/>
                  <a:pt x="82" y="3"/>
                </a:cubicBezTo>
                <a:cubicBezTo>
                  <a:pt x="82" y="3"/>
                  <a:pt x="82" y="3"/>
                  <a:pt x="82" y="3"/>
                </a:cubicBezTo>
                <a:cubicBezTo>
                  <a:pt x="82" y="12"/>
                  <a:pt x="82" y="12"/>
                  <a:pt x="82" y="12"/>
                </a:cubicBezTo>
                <a:cubicBezTo>
                  <a:pt x="115" y="12"/>
                  <a:pt x="115" y="12"/>
                  <a:pt x="115" y="12"/>
                </a:cubicBezTo>
                <a:cubicBezTo>
                  <a:pt x="117" y="12"/>
                  <a:pt x="118" y="13"/>
                  <a:pt x="119" y="14"/>
                </a:cubicBezTo>
                <a:cubicBezTo>
                  <a:pt x="136" y="31"/>
                  <a:pt x="136" y="31"/>
                  <a:pt x="136" y="31"/>
                </a:cubicBezTo>
                <a:cubicBezTo>
                  <a:pt x="139" y="33"/>
                  <a:pt x="139" y="37"/>
                  <a:pt x="136" y="39"/>
                </a:cubicBezTo>
                <a:cubicBezTo>
                  <a:pt x="136" y="39"/>
                  <a:pt x="136" y="39"/>
                  <a:pt x="136" y="39"/>
                </a:cubicBezTo>
                <a:cubicBezTo>
                  <a:pt x="119" y="57"/>
                  <a:pt x="119" y="57"/>
                  <a:pt x="119" y="57"/>
                </a:cubicBezTo>
                <a:cubicBezTo>
                  <a:pt x="118" y="58"/>
                  <a:pt x="116" y="58"/>
                  <a:pt x="115" y="58"/>
                </a:cubicBezTo>
                <a:cubicBezTo>
                  <a:pt x="115" y="58"/>
                  <a:pt x="115" y="58"/>
                  <a:pt x="115" y="58"/>
                </a:cubicBezTo>
                <a:cubicBezTo>
                  <a:pt x="82" y="58"/>
                  <a:pt x="82" y="58"/>
                  <a:pt x="82" y="58"/>
                </a:cubicBezTo>
                <a:cubicBezTo>
                  <a:pt x="82" y="70"/>
                  <a:pt x="82" y="70"/>
                  <a:pt x="82" y="70"/>
                </a:cubicBezTo>
                <a:cubicBezTo>
                  <a:pt x="114" y="70"/>
                  <a:pt x="114" y="70"/>
                  <a:pt x="114" y="70"/>
                </a:cubicBezTo>
                <a:cubicBezTo>
                  <a:pt x="114" y="70"/>
                  <a:pt x="114" y="70"/>
                  <a:pt x="114" y="70"/>
                </a:cubicBezTo>
                <a:cubicBezTo>
                  <a:pt x="118" y="70"/>
                  <a:pt x="120" y="73"/>
                  <a:pt x="120" y="76"/>
                </a:cubicBezTo>
                <a:cubicBezTo>
                  <a:pt x="120" y="111"/>
                  <a:pt x="120" y="111"/>
                  <a:pt x="120" y="111"/>
                </a:cubicBezTo>
                <a:cubicBezTo>
                  <a:pt x="120" y="111"/>
                  <a:pt x="120" y="111"/>
                  <a:pt x="120" y="111"/>
                </a:cubicBezTo>
                <a:cubicBezTo>
                  <a:pt x="120" y="114"/>
                  <a:pt x="118" y="117"/>
                  <a:pt x="114" y="117"/>
                </a:cubicBezTo>
                <a:cubicBezTo>
                  <a:pt x="82" y="117"/>
                  <a:pt x="82" y="117"/>
                  <a:pt x="82" y="117"/>
                </a:cubicBezTo>
                <a:cubicBezTo>
                  <a:pt x="82" y="133"/>
                  <a:pt x="82" y="133"/>
                  <a:pt x="82" y="133"/>
                </a:cubicBezTo>
                <a:cubicBezTo>
                  <a:pt x="129" y="133"/>
                  <a:pt x="129" y="133"/>
                  <a:pt x="129" y="133"/>
                </a:cubicBezTo>
                <a:cubicBezTo>
                  <a:pt x="132" y="133"/>
                  <a:pt x="135" y="136"/>
                  <a:pt x="135" y="139"/>
                </a:cubicBezTo>
                <a:cubicBezTo>
                  <a:pt x="135" y="142"/>
                  <a:pt x="132" y="145"/>
                  <a:pt x="129" y="145"/>
                </a:cubicBezTo>
                <a:cubicBezTo>
                  <a:pt x="10" y="145"/>
                  <a:pt x="10" y="145"/>
                  <a:pt x="10" y="145"/>
                </a:cubicBezTo>
                <a:close/>
                <a:moveTo>
                  <a:pt x="63" y="133"/>
                </a:moveTo>
                <a:cubicBezTo>
                  <a:pt x="63" y="133"/>
                  <a:pt x="63" y="133"/>
                  <a:pt x="63" y="133"/>
                </a:cubicBezTo>
                <a:cubicBezTo>
                  <a:pt x="76" y="133"/>
                  <a:pt x="76" y="133"/>
                  <a:pt x="76" y="133"/>
                </a:cubicBezTo>
                <a:cubicBezTo>
                  <a:pt x="76" y="117"/>
                  <a:pt x="76" y="117"/>
                  <a:pt x="76" y="117"/>
                </a:cubicBezTo>
                <a:cubicBezTo>
                  <a:pt x="63" y="117"/>
                  <a:pt x="63" y="117"/>
                  <a:pt x="63" y="117"/>
                </a:cubicBezTo>
                <a:cubicBezTo>
                  <a:pt x="63" y="133"/>
                  <a:pt x="63" y="133"/>
                  <a:pt x="63" y="133"/>
                </a:cubicBezTo>
                <a:close/>
                <a:moveTo>
                  <a:pt x="76" y="6"/>
                </a:moveTo>
                <a:cubicBezTo>
                  <a:pt x="76" y="6"/>
                  <a:pt x="76" y="6"/>
                  <a:pt x="76" y="6"/>
                </a:cubicBezTo>
                <a:cubicBezTo>
                  <a:pt x="63" y="6"/>
                  <a:pt x="63" y="6"/>
                  <a:pt x="63" y="6"/>
                </a:cubicBezTo>
                <a:cubicBezTo>
                  <a:pt x="63" y="12"/>
                  <a:pt x="63" y="12"/>
                  <a:pt x="63" y="12"/>
                </a:cubicBezTo>
                <a:cubicBezTo>
                  <a:pt x="76" y="12"/>
                  <a:pt x="76" y="12"/>
                  <a:pt x="76" y="12"/>
                </a:cubicBezTo>
                <a:cubicBezTo>
                  <a:pt x="76" y="6"/>
                  <a:pt x="76" y="6"/>
                  <a:pt x="76" y="6"/>
                </a:cubicBezTo>
                <a:close/>
                <a:moveTo>
                  <a:pt x="76" y="70"/>
                </a:moveTo>
                <a:cubicBezTo>
                  <a:pt x="76" y="70"/>
                  <a:pt x="76" y="70"/>
                  <a:pt x="76" y="70"/>
                </a:cubicBezTo>
                <a:cubicBezTo>
                  <a:pt x="76" y="58"/>
                  <a:pt x="76" y="58"/>
                  <a:pt x="76" y="58"/>
                </a:cubicBezTo>
                <a:cubicBezTo>
                  <a:pt x="63" y="58"/>
                  <a:pt x="63" y="58"/>
                  <a:pt x="63" y="58"/>
                </a:cubicBezTo>
                <a:cubicBezTo>
                  <a:pt x="63" y="70"/>
                  <a:pt x="63" y="70"/>
                  <a:pt x="63" y="70"/>
                </a:cubicBezTo>
                <a:cubicBezTo>
                  <a:pt x="76" y="70"/>
                  <a:pt x="76" y="70"/>
                  <a:pt x="76" y="70"/>
                </a:cubicBezTo>
                <a:close/>
                <a:moveTo>
                  <a:pt x="113" y="23"/>
                </a:moveTo>
                <a:cubicBezTo>
                  <a:pt x="113" y="23"/>
                  <a:pt x="113" y="23"/>
                  <a:pt x="113" y="23"/>
                </a:cubicBezTo>
                <a:cubicBezTo>
                  <a:pt x="30" y="23"/>
                  <a:pt x="30" y="23"/>
                  <a:pt x="30" y="23"/>
                </a:cubicBezTo>
                <a:cubicBezTo>
                  <a:pt x="30" y="47"/>
                  <a:pt x="30" y="47"/>
                  <a:pt x="30" y="47"/>
                </a:cubicBezTo>
                <a:cubicBezTo>
                  <a:pt x="113" y="47"/>
                  <a:pt x="113" y="47"/>
                  <a:pt x="113" y="47"/>
                </a:cubicBezTo>
                <a:cubicBezTo>
                  <a:pt x="125" y="35"/>
                  <a:pt x="125" y="35"/>
                  <a:pt x="125" y="35"/>
                </a:cubicBezTo>
                <a:cubicBezTo>
                  <a:pt x="113" y="23"/>
                  <a:pt x="113" y="23"/>
                  <a:pt x="113" y="23"/>
                </a:cubicBezTo>
                <a:close/>
                <a:moveTo>
                  <a:pt x="109" y="81"/>
                </a:moveTo>
                <a:cubicBezTo>
                  <a:pt x="109" y="81"/>
                  <a:pt x="109" y="81"/>
                  <a:pt x="109" y="81"/>
                </a:cubicBezTo>
                <a:cubicBezTo>
                  <a:pt x="26" y="81"/>
                  <a:pt x="26" y="81"/>
                  <a:pt x="26" y="81"/>
                </a:cubicBezTo>
                <a:cubicBezTo>
                  <a:pt x="14" y="93"/>
                  <a:pt x="14" y="93"/>
                  <a:pt x="14" y="93"/>
                </a:cubicBezTo>
                <a:cubicBezTo>
                  <a:pt x="26" y="105"/>
                  <a:pt x="26" y="105"/>
                  <a:pt x="26" y="105"/>
                </a:cubicBezTo>
                <a:cubicBezTo>
                  <a:pt x="109" y="105"/>
                  <a:pt x="109" y="105"/>
                  <a:pt x="109" y="105"/>
                </a:cubicBezTo>
                <a:cubicBezTo>
                  <a:pt x="109" y="81"/>
                  <a:pt x="109" y="81"/>
                  <a:pt x="109" y="8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sym typeface="+mn-lt"/>
            </a:endParaRPr>
          </a:p>
        </p:txBody>
      </p:sp>
      <p:sp>
        <p:nvSpPr>
          <p:cNvPr id="35867" name="Freeform 27"/>
          <p:cNvSpPr>
            <a:spLocks noEditPoints="1"/>
          </p:cNvSpPr>
          <p:nvPr/>
        </p:nvSpPr>
        <p:spPr bwMode="auto">
          <a:xfrm>
            <a:off x="2941638" y="2984500"/>
            <a:ext cx="219075" cy="257175"/>
          </a:xfrm>
          <a:custGeom>
            <a:avLst/>
            <a:gdLst>
              <a:gd name="T0" fmla="*/ 6 w 125"/>
              <a:gd name="T1" fmla="*/ 0 h 147"/>
              <a:gd name="T2" fmla="*/ 6 w 125"/>
              <a:gd name="T3" fmla="*/ 0 h 147"/>
              <a:gd name="T4" fmla="*/ 6 w 125"/>
              <a:gd name="T5" fmla="*/ 0 h 147"/>
              <a:gd name="T6" fmla="*/ 6 w 125"/>
              <a:gd name="T7" fmla="*/ 0 h 147"/>
              <a:gd name="T8" fmla="*/ 119 w 125"/>
              <a:gd name="T9" fmla="*/ 0 h 147"/>
              <a:gd name="T10" fmla="*/ 124 w 125"/>
              <a:gd name="T11" fmla="*/ 6 h 147"/>
              <a:gd name="T12" fmla="*/ 123 w 125"/>
              <a:gd name="T13" fmla="*/ 10 h 147"/>
              <a:gd name="T14" fmla="*/ 94 w 125"/>
              <a:gd name="T15" fmla="*/ 38 h 147"/>
              <a:gd name="T16" fmla="*/ 123 w 125"/>
              <a:gd name="T17" fmla="*/ 66 h 147"/>
              <a:gd name="T18" fmla="*/ 123 w 125"/>
              <a:gd name="T19" fmla="*/ 74 h 147"/>
              <a:gd name="T20" fmla="*/ 119 w 125"/>
              <a:gd name="T21" fmla="*/ 76 h 147"/>
              <a:gd name="T22" fmla="*/ 118 w 125"/>
              <a:gd name="T23" fmla="*/ 76 h 147"/>
              <a:gd name="T24" fmla="*/ 12 w 125"/>
              <a:gd name="T25" fmla="*/ 76 h 147"/>
              <a:gd name="T26" fmla="*/ 12 w 125"/>
              <a:gd name="T27" fmla="*/ 142 h 147"/>
              <a:gd name="T28" fmla="*/ 6 w 125"/>
              <a:gd name="T29" fmla="*/ 147 h 147"/>
              <a:gd name="T30" fmla="*/ 0 w 125"/>
              <a:gd name="T31" fmla="*/ 142 h 147"/>
              <a:gd name="T32" fmla="*/ 0 w 125"/>
              <a:gd name="T33" fmla="*/ 70 h 147"/>
              <a:gd name="T34" fmla="*/ 0 w 125"/>
              <a:gd name="T35" fmla="*/ 70 h 147"/>
              <a:gd name="T36" fmla="*/ 0 w 125"/>
              <a:gd name="T37" fmla="*/ 70 h 147"/>
              <a:gd name="T38" fmla="*/ 0 w 125"/>
              <a:gd name="T39" fmla="*/ 6 h 147"/>
              <a:gd name="T40" fmla="*/ 6 w 125"/>
              <a:gd name="T41" fmla="*/ 0 h 147"/>
              <a:gd name="T42" fmla="*/ 6 w 125"/>
              <a:gd name="T43" fmla="*/ 0 h 147"/>
              <a:gd name="T44" fmla="*/ 6 w 125"/>
              <a:gd name="T45" fmla="*/ 0 h 147"/>
              <a:gd name="T46" fmla="*/ 6 w 125"/>
              <a:gd name="T47" fmla="*/ 0 h 147"/>
              <a:gd name="T48" fmla="*/ 6 w 125"/>
              <a:gd name="T49" fmla="*/ 0 h 147"/>
              <a:gd name="T50" fmla="*/ 12 w 125"/>
              <a:gd name="T51" fmla="*/ 11 h 147"/>
              <a:gd name="T52" fmla="*/ 12 w 125"/>
              <a:gd name="T53" fmla="*/ 11 h 147"/>
              <a:gd name="T54" fmla="*/ 12 w 125"/>
              <a:gd name="T55" fmla="*/ 64 h 147"/>
              <a:gd name="T56" fmla="*/ 105 w 125"/>
              <a:gd name="T57" fmla="*/ 64 h 147"/>
              <a:gd name="T58" fmla="*/ 82 w 125"/>
              <a:gd name="T59" fmla="*/ 42 h 147"/>
              <a:gd name="T60" fmla="*/ 82 w 125"/>
              <a:gd name="T61" fmla="*/ 34 h 147"/>
              <a:gd name="T62" fmla="*/ 105 w 125"/>
              <a:gd name="T63" fmla="*/ 11 h 147"/>
              <a:gd name="T64" fmla="*/ 12 w 125"/>
              <a:gd name="T65" fmla="*/ 11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5" h="147">
                <a:moveTo>
                  <a:pt x="6" y="0"/>
                </a:moveTo>
                <a:cubicBezTo>
                  <a:pt x="6" y="0"/>
                  <a:pt x="6" y="0"/>
                  <a:pt x="6" y="0"/>
                </a:cubicBezTo>
                <a:cubicBezTo>
                  <a:pt x="6" y="0"/>
                  <a:pt x="6" y="0"/>
                  <a:pt x="6" y="0"/>
                </a:cubicBezTo>
                <a:cubicBezTo>
                  <a:pt x="6" y="0"/>
                  <a:pt x="6" y="0"/>
                  <a:pt x="6" y="0"/>
                </a:cubicBezTo>
                <a:cubicBezTo>
                  <a:pt x="119" y="0"/>
                  <a:pt x="119" y="0"/>
                  <a:pt x="119" y="0"/>
                </a:cubicBezTo>
                <a:cubicBezTo>
                  <a:pt x="122" y="0"/>
                  <a:pt x="124" y="2"/>
                  <a:pt x="124" y="6"/>
                </a:cubicBezTo>
                <a:cubicBezTo>
                  <a:pt x="124" y="7"/>
                  <a:pt x="124" y="9"/>
                  <a:pt x="123" y="10"/>
                </a:cubicBezTo>
                <a:cubicBezTo>
                  <a:pt x="94" y="38"/>
                  <a:pt x="94" y="38"/>
                  <a:pt x="94" y="38"/>
                </a:cubicBezTo>
                <a:cubicBezTo>
                  <a:pt x="123" y="66"/>
                  <a:pt x="123" y="66"/>
                  <a:pt x="123" y="66"/>
                </a:cubicBezTo>
                <a:cubicBezTo>
                  <a:pt x="125" y="68"/>
                  <a:pt x="125" y="72"/>
                  <a:pt x="123" y="74"/>
                </a:cubicBezTo>
                <a:cubicBezTo>
                  <a:pt x="121" y="75"/>
                  <a:pt x="120" y="76"/>
                  <a:pt x="119" y="76"/>
                </a:cubicBezTo>
                <a:cubicBezTo>
                  <a:pt x="118" y="76"/>
                  <a:pt x="118" y="76"/>
                  <a:pt x="118" y="76"/>
                </a:cubicBezTo>
                <a:cubicBezTo>
                  <a:pt x="12" y="76"/>
                  <a:pt x="12" y="76"/>
                  <a:pt x="12" y="76"/>
                </a:cubicBezTo>
                <a:cubicBezTo>
                  <a:pt x="12" y="142"/>
                  <a:pt x="12" y="142"/>
                  <a:pt x="12" y="142"/>
                </a:cubicBezTo>
                <a:cubicBezTo>
                  <a:pt x="12" y="145"/>
                  <a:pt x="9" y="147"/>
                  <a:pt x="6" y="147"/>
                </a:cubicBezTo>
                <a:cubicBezTo>
                  <a:pt x="3" y="147"/>
                  <a:pt x="0" y="145"/>
                  <a:pt x="0" y="142"/>
                </a:cubicBezTo>
                <a:cubicBezTo>
                  <a:pt x="0" y="70"/>
                  <a:pt x="0" y="70"/>
                  <a:pt x="0" y="70"/>
                </a:cubicBezTo>
                <a:cubicBezTo>
                  <a:pt x="0" y="70"/>
                  <a:pt x="0" y="70"/>
                  <a:pt x="0" y="70"/>
                </a:cubicBezTo>
                <a:cubicBezTo>
                  <a:pt x="0" y="70"/>
                  <a:pt x="0" y="70"/>
                  <a:pt x="0" y="70"/>
                </a:cubicBezTo>
                <a:cubicBezTo>
                  <a:pt x="0" y="6"/>
                  <a:pt x="0" y="6"/>
                  <a:pt x="0" y="6"/>
                </a:cubicBezTo>
                <a:cubicBezTo>
                  <a:pt x="0" y="2"/>
                  <a:pt x="3" y="0"/>
                  <a:pt x="6" y="0"/>
                </a:cubicBezTo>
                <a:close/>
                <a:moveTo>
                  <a:pt x="6" y="0"/>
                </a:moveTo>
                <a:cubicBezTo>
                  <a:pt x="6" y="0"/>
                  <a:pt x="6" y="0"/>
                  <a:pt x="6" y="0"/>
                </a:cubicBezTo>
                <a:cubicBezTo>
                  <a:pt x="6" y="0"/>
                  <a:pt x="6" y="0"/>
                  <a:pt x="6" y="0"/>
                </a:cubicBezTo>
                <a:cubicBezTo>
                  <a:pt x="6" y="0"/>
                  <a:pt x="6" y="0"/>
                  <a:pt x="6" y="0"/>
                </a:cubicBezTo>
                <a:close/>
                <a:moveTo>
                  <a:pt x="12" y="11"/>
                </a:moveTo>
                <a:cubicBezTo>
                  <a:pt x="12" y="11"/>
                  <a:pt x="12" y="11"/>
                  <a:pt x="12" y="11"/>
                </a:cubicBezTo>
                <a:cubicBezTo>
                  <a:pt x="12" y="64"/>
                  <a:pt x="12" y="64"/>
                  <a:pt x="12" y="64"/>
                </a:cubicBezTo>
                <a:cubicBezTo>
                  <a:pt x="105" y="64"/>
                  <a:pt x="105" y="64"/>
                  <a:pt x="105" y="64"/>
                </a:cubicBezTo>
                <a:cubicBezTo>
                  <a:pt x="82" y="42"/>
                  <a:pt x="82" y="42"/>
                  <a:pt x="82" y="42"/>
                </a:cubicBezTo>
                <a:cubicBezTo>
                  <a:pt x="80" y="40"/>
                  <a:pt x="80" y="36"/>
                  <a:pt x="82" y="34"/>
                </a:cubicBezTo>
                <a:cubicBezTo>
                  <a:pt x="105" y="11"/>
                  <a:pt x="105" y="11"/>
                  <a:pt x="105" y="11"/>
                </a:cubicBezTo>
                <a:cubicBezTo>
                  <a:pt x="12" y="11"/>
                  <a:pt x="12" y="11"/>
                  <a:pt x="12" y="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75000"/>
                  <a:lumOff val="25000"/>
                </a:schemeClr>
              </a:solidFill>
              <a:cs typeface="+mn-ea"/>
              <a:sym typeface="+mn-lt"/>
            </a:endParaRPr>
          </a:p>
        </p:txBody>
      </p:sp>
      <p:sp>
        <p:nvSpPr>
          <p:cNvPr id="35868" name="Freeform 28"/>
          <p:cNvSpPr>
            <a:spLocks noEditPoints="1"/>
          </p:cNvSpPr>
          <p:nvPr/>
        </p:nvSpPr>
        <p:spPr bwMode="auto">
          <a:xfrm>
            <a:off x="5902325" y="2362200"/>
            <a:ext cx="261938" cy="258763"/>
          </a:xfrm>
          <a:custGeom>
            <a:avLst/>
            <a:gdLst>
              <a:gd name="T0" fmla="*/ 145 w 149"/>
              <a:gd name="T1" fmla="*/ 101 h 148"/>
              <a:gd name="T2" fmla="*/ 145 w 149"/>
              <a:gd name="T3" fmla="*/ 111 h 148"/>
              <a:gd name="T4" fmla="*/ 72 w 149"/>
              <a:gd name="T5" fmla="*/ 147 h 148"/>
              <a:gd name="T6" fmla="*/ 1 w 149"/>
              <a:gd name="T7" fmla="*/ 103 h 148"/>
              <a:gd name="T8" fmla="*/ 24 w 149"/>
              <a:gd name="T9" fmla="*/ 90 h 148"/>
              <a:gd name="T10" fmla="*/ 1 w 149"/>
              <a:gd name="T11" fmla="*/ 71 h 148"/>
              <a:gd name="T12" fmla="*/ 24 w 149"/>
              <a:gd name="T13" fmla="*/ 58 h 148"/>
              <a:gd name="T14" fmla="*/ 1 w 149"/>
              <a:gd name="T15" fmla="*/ 40 h 148"/>
              <a:gd name="T16" fmla="*/ 72 w 149"/>
              <a:gd name="T17" fmla="*/ 1 h 148"/>
              <a:gd name="T18" fmla="*/ 145 w 149"/>
              <a:gd name="T19" fmla="*/ 37 h 148"/>
              <a:gd name="T20" fmla="*/ 145 w 149"/>
              <a:gd name="T21" fmla="*/ 47 h 148"/>
              <a:gd name="T22" fmla="*/ 145 w 149"/>
              <a:gd name="T23" fmla="*/ 69 h 148"/>
              <a:gd name="T24" fmla="*/ 145 w 149"/>
              <a:gd name="T25" fmla="*/ 79 h 148"/>
              <a:gd name="T26" fmla="*/ 130 w 149"/>
              <a:gd name="T27" fmla="*/ 106 h 148"/>
              <a:gd name="T28" fmla="*/ 113 w 149"/>
              <a:gd name="T29" fmla="*/ 96 h 148"/>
              <a:gd name="T30" fmla="*/ 75 w 149"/>
              <a:gd name="T31" fmla="*/ 116 h 148"/>
              <a:gd name="T32" fmla="*/ 74 w 149"/>
              <a:gd name="T33" fmla="*/ 116 h 148"/>
              <a:gd name="T34" fmla="*/ 74 w 149"/>
              <a:gd name="T35" fmla="*/ 116 h 148"/>
              <a:gd name="T36" fmla="*/ 73 w 149"/>
              <a:gd name="T37" fmla="*/ 116 h 148"/>
              <a:gd name="T38" fmla="*/ 72 w 149"/>
              <a:gd name="T39" fmla="*/ 115 h 148"/>
              <a:gd name="T40" fmla="*/ 18 w 149"/>
              <a:gd name="T41" fmla="*/ 106 h 148"/>
              <a:gd name="T42" fmla="*/ 130 w 149"/>
              <a:gd name="T43" fmla="*/ 106 h 148"/>
              <a:gd name="T44" fmla="*/ 74 w 149"/>
              <a:gd name="T45" fmla="*/ 104 h 148"/>
              <a:gd name="T46" fmla="*/ 113 w 149"/>
              <a:gd name="T47" fmla="*/ 64 h 148"/>
              <a:gd name="T48" fmla="*/ 75 w 149"/>
              <a:gd name="T49" fmla="*/ 84 h 148"/>
              <a:gd name="T50" fmla="*/ 74 w 149"/>
              <a:gd name="T51" fmla="*/ 84 h 148"/>
              <a:gd name="T52" fmla="*/ 74 w 149"/>
              <a:gd name="T53" fmla="*/ 84 h 148"/>
              <a:gd name="T54" fmla="*/ 73 w 149"/>
              <a:gd name="T55" fmla="*/ 84 h 148"/>
              <a:gd name="T56" fmla="*/ 72 w 149"/>
              <a:gd name="T57" fmla="*/ 84 h 148"/>
              <a:gd name="T58" fmla="*/ 18 w 149"/>
              <a:gd name="T59" fmla="*/ 74 h 148"/>
              <a:gd name="T60" fmla="*/ 74 w 149"/>
              <a:gd name="T61" fmla="*/ 72 h 148"/>
              <a:gd name="T62" fmla="*/ 130 w 149"/>
              <a:gd name="T63" fmla="*/ 42 h 148"/>
              <a:gd name="T64" fmla="*/ 18 w 149"/>
              <a:gd name="T65" fmla="*/ 42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9" h="148">
                <a:moveTo>
                  <a:pt x="124" y="90"/>
                </a:moveTo>
                <a:cubicBezTo>
                  <a:pt x="145" y="101"/>
                  <a:pt x="145" y="101"/>
                  <a:pt x="145" y="101"/>
                </a:cubicBezTo>
                <a:cubicBezTo>
                  <a:pt x="148" y="102"/>
                  <a:pt x="149" y="106"/>
                  <a:pt x="147" y="108"/>
                </a:cubicBezTo>
                <a:cubicBezTo>
                  <a:pt x="147" y="109"/>
                  <a:pt x="146" y="110"/>
                  <a:pt x="145" y="111"/>
                </a:cubicBezTo>
                <a:cubicBezTo>
                  <a:pt x="77" y="147"/>
                  <a:pt x="77" y="147"/>
                  <a:pt x="77" y="147"/>
                </a:cubicBezTo>
                <a:cubicBezTo>
                  <a:pt x="75" y="148"/>
                  <a:pt x="73" y="148"/>
                  <a:pt x="72" y="147"/>
                </a:cubicBezTo>
                <a:cubicBezTo>
                  <a:pt x="4" y="111"/>
                  <a:pt x="4" y="111"/>
                  <a:pt x="4" y="111"/>
                </a:cubicBezTo>
                <a:cubicBezTo>
                  <a:pt x="1" y="109"/>
                  <a:pt x="0" y="106"/>
                  <a:pt x="1" y="103"/>
                </a:cubicBezTo>
                <a:cubicBezTo>
                  <a:pt x="2" y="102"/>
                  <a:pt x="3" y="101"/>
                  <a:pt x="4" y="101"/>
                </a:cubicBezTo>
                <a:cubicBezTo>
                  <a:pt x="24" y="90"/>
                  <a:pt x="24" y="90"/>
                  <a:pt x="24" y="90"/>
                </a:cubicBezTo>
                <a:cubicBezTo>
                  <a:pt x="4" y="79"/>
                  <a:pt x="4" y="79"/>
                  <a:pt x="4" y="79"/>
                </a:cubicBezTo>
                <a:cubicBezTo>
                  <a:pt x="1" y="77"/>
                  <a:pt x="0" y="74"/>
                  <a:pt x="1" y="71"/>
                </a:cubicBezTo>
                <a:cubicBezTo>
                  <a:pt x="2" y="70"/>
                  <a:pt x="3" y="69"/>
                  <a:pt x="4" y="69"/>
                </a:cubicBezTo>
                <a:cubicBezTo>
                  <a:pt x="24" y="58"/>
                  <a:pt x="24" y="58"/>
                  <a:pt x="24" y="58"/>
                </a:cubicBezTo>
                <a:cubicBezTo>
                  <a:pt x="4" y="47"/>
                  <a:pt x="4" y="47"/>
                  <a:pt x="4" y="47"/>
                </a:cubicBezTo>
                <a:cubicBezTo>
                  <a:pt x="1" y="46"/>
                  <a:pt x="0" y="42"/>
                  <a:pt x="1" y="40"/>
                </a:cubicBezTo>
                <a:cubicBezTo>
                  <a:pt x="2" y="39"/>
                  <a:pt x="3" y="38"/>
                  <a:pt x="4" y="37"/>
                </a:cubicBezTo>
                <a:cubicBezTo>
                  <a:pt x="72" y="1"/>
                  <a:pt x="72" y="1"/>
                  <a:pt x="72" y="1"/>
                </a:cubicBezTo>
                <a:cubicBezTo>
                  <a:pt x="73" y="0"/>
                  <a:pt x="75" y="0"/>
                  <a:pt x="77" y="1"/>
                </a:cubicBezTo>
                <a:cubicBezTo>
                  <a:pt x="145" y="37"/>
                  <a:pt x="145" y="37"/>
                  <a:pt x="145" y="37"/>
                </a:cubicBezTo>
                <a:cubicBezTo>
                  <a:pt x="148" y="39"/>
                  <a:pt x="149" y="42"/>
                  <a:pt x="147" y="45"/>
                </a:cubicBezTo>
                <a:cubicBezTo>
                  <a:pt x="147" y="46"/>
                  <a:pt x="146" y="47"/>
                  <a:pt x="145" y="47"/>
                </a:cubicBezTo>
                <a:cubicBezTo>
                  <a:pt x="124" y="58"/>
                  <a:pt x="124" y="58"/>
                  <a:pt x="124" y="58"/>
                </a:cubicBezTo>
                <a:cubicBezTo>
                  <a:pt x="145" y="69"/>
                  <a:pt x="145" y="69"/>
                  <a:pt x="145" y="69"/>
                </a:cubicBezTo>
                <a:cubicBezTo>
                  <a:pt x="148" y="70"/>
                  <a:pt x="149" y="74"/>
                  <a:pt x="147" y="77"/>
                </a:cubicBezTo>
                <a:cubicBezTo>
                  <a:pt x="147" y="78"/>
                  <a:pt x="146" y="78"/>
                  <a:pt x="145" y="79"/>
                </a:cubicBezTo>
                <a:cubicBezTo>
                  <a:pt x="124" y="90"/>
                  <a:pt x="124" y="90"/>
                  <a:pt x="124" y="90"/>
                </a:cubicBezTo>
                <a:close/>
                <a:moveTo>
                  <a:pt x="130" y="106"/>
                </a:moveTo>
                <a:cubicBezTo>
                  <a:pt x="130" y="106"/>
                  <a:pt x="130" y="106"/>
                  <a:pt x="130" y="106"/>
                </a:cubicBezTo>
                <a:cubicBezTo>
                  <a:pt x="113" y="96"/>
                  <a:pt x="113" y="96"/>
                  <a:pt x="113" y="96"/>
                </a:cubicBezTo>
                <a:cubicBezTo>
                  <a:pt x="77" y="115"/>
                  <a:pt x="77" y="115"/>
                  <a:pt x="77" y="115"/>
                </a:cubicBezTo>
                <a:cubicBezTo>
                  <a:pt x="76" y="116"/>
                  <a:pt x="76" y="116"/>
                  <a:pt x="75" y="116"/>
                </a:cubicBezTo>
                <a:cubicBezTo>
                  <a:pt x="75" y="116"/>
                  <a:pt x="75" y="116"/>
                  <a:pt x="75" y="116"/>
                </a:cubicBezTo>
                <a:cubicBezTo>
                  <a:pt x="74" y="116"/>
                  <a:pt x="74" y="116"/>
                  <a:pt x="74" y="116"/>
                </a:cubicBezTo>
                <a:cubicBezTo>
                  <a:pt x="74" y="116"/>
                  <a:pt x="74" y="116"/>
                  <a:pt x="74" y="116"/>
                </a:cubicBezTo>
                <a:cubicBezTo>
                  <a:pt x="74" y="116"/>
                  <a:pt x="74" y="116"/>
                  <a:pt x="74" y="116"/>
                </a:cubicBezTo>
                <a:cubicBezTo>
                  <a:pt x="74" y="116"/>
                  <a:pt x="74" y="116"/>
                  <a:pt x="74" y="116"/>
                </a:cubicBezTo>
                <a:cubicBezTo>
                  <a:pt x="73" y="116"/>
                  <a:pt x="73" y="116"/>
                  <a:pt x="73" y="116"/>
                </a:cubicBezTo>
                <a:cubicBezTo>
                  <a:pt x="73" y="116"/>
                  <a:pt x="73" y="116"/>
                  <a:pt x="73" y="116"/>
                </a:cubicBezTo>
                <a:cubicBezTo>
                  <a:pt x="73" y="116"/>
                  <a:pt x="72" y="116"/>
                  <a:pt x="72" y="115"/>
                </a:cubicBezTo>
                <a:cubicBezTo>
                  <a:pt x="36" y="96"/>
                  <a:pt x="36" y="96"/>
                  <a:pt x="36" y="96"/>
                </a:cubicBezTo>
                <a:cubicBezTo>
                  <a:pt x="18" y="106"/>
                  <a:pt x="18" y="106"/>
                  <a:pt x="18" y="106"/>
                </a:cubicBezTo>
                <a:cubicBezTo>
                  <a:pt x="74" y="136"/>
                  <a:pt x="74" y="136"/>
                  <a:pt x="74" y="136"/>
                </a:cubicBezTo>
                <a:cubicBezTo>
                  <a:pt x="130" y="106"/>
                  <a:pt x="130" y="106"/>
                  <a:pt x="130" y="106"/>
                </a:cubicBezTo>
                <a:close/>
                <a:moveTo>
                  <a:pt x="74" y="104"/>
                </a:moveTo>
                <a:cubicBezTo>
                  <a:pt x="74" y="104"/>
                  <a:pt x="74" y="104"/>
                  <a:pt x="74" y="104"/>
                </a:cubicBezTo>
                <a:cubicBezTo>
                  <a:pt x="93" y="94"/>
                  <a:pt x="112" y="84"/>
                  <a:pt x="130" y="74"/>
                </a:cubicBezTo>
                <a:cubicBezTo>
                  <a:pt x="113" y="64"/>
                  <a:pt x="113" y="64"/>
                  <a:pt x="113" y="64"/>
                </a:cubicBezTo>
                <a:cubicBezTo>
                  <a:pt x="77" y="84"/>
                  <a:pt x="77" y="84"/>
                  <a:pt x="77" y="84"/>
                </a:cubicBezTo>
                <a:cubicBezTo>
                  <a:pt x="76" y="84"/>
                  <a:pt x="76" y="84"/>
                  <a:pt x="75" y="84"/>
                </a:cubicBezTo>
                <a:cubicBezTo>
                  <a:pt x="75" y="84"/>
                  <a:pt x="75" y="84"/>
                  <a:pt x="75" y="84"/>
                </a:cubicBezTo>
                <a:cubicBezTo>
                  <a:pt x="74" y="84"/>
                  <a:pt x="74" y="84"/>
                  <a:pt x="74" y="84"/>
                </a:cubicBezTo>
                <a:cubicBezTo>
                  <a:pt x="74" y="84"/>
                  <a:pt x="74" y="84"/>
                  <a:pt x="74" y="84"/>
                </a:cubicBezTo>
                <a:cubicBezTo>
                  <a:pt x="74" y="84"/>
                  <a:pt x="74" y="84"/>
                  <a:pt x="74" y="84"/>
                </a:cubicBezTo>
                <a:cubicBezTo>
                  <a:pt x="74" y="84"/>
                  <a:pt x="74" y="84"/>
                  <a:pt x="74" y="84"/>
                </a:cubicBezTo>
                <a:cubicBezTo>
                  <a:pt x="73" y="84"/>
                  <a:pt x="73" y="84"/>
                  <a:pt x="73" y="84"/>
                </a:cubicBezTo>
                <a:cubicBezTo>
                  <a:pt x="73" y="84"/>
                  <a:pt x="73" y="84"/>
                  <a:pt x="73" y="84"/>
                </a:cubicBezTo>
                <a:cubicBezTo>
                  <a:pt x="73" y="84"/>
                  <a:pt x="72" y="84"/>
                  <a:pt x="72" y="84"/>
                </a:cubicBezTo>
                <a:cubicBezTo>
                  <a:pt x="36" y="64"/>
                  <a:pt x="36" y="64"/>
                  <a:pt x="36" y="64"/>
                </a:cubicBezTo>
                <a:cubicBezTo>
                  <a:pt x="18" y="74"/>
                  <a:pt x="18" y="74"/>
                  <a:pt x="18" y="74"/>
                </a:cubicBezTo>
                <a:cubicBezTo>
                  <a:pt x="37" y="84"/>
                  <a:pt x="55" y="94"/>
                  <a:pt x="74" y="104"/>
                </a:cubicBezTo>
                <a:close/>
                <a:moveTo>
                  <a:pt x="74" y="72"/>
                </a:moveTo>
                <a:cubicBezTo>
                  <a:pt x="74" y="72"/>
                  <a:pt x="74" y="72"/>
                  <a:pt x="74" y="72"/>
                </a:cubicBezTo>
                <a:cubicBezTo>
                  <a:pt x="93" y="62"/>
                  <a:pt x="112" y="52"/>
                  <a:pt x="130" y="42"/>
                </a:cubicBezTo>
                <a:cubicBezTo>
                  <a:pt x="74" y="12"/>
                  <a:pt x="74" y="12"/>
                  <a:pt x="74" y="12"/>
                </a:cubicBezTo>
                <a:cubicBezTo>
                  <a:pt x="18" y="42"/>
                  <a:pt x="18" y="42"/>
                  <a:pt x="18" y="42"/>
                </a:cubicBezTo>
                <a:cubicBezTo>
                  <a:pt x="37" y="52"/>
                  <a:pt x="55" y="62"/>
                  <a:pt x="74" y="7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75000"/>
                  <a:lumOff val="25000"/>
                </a:schemeClr>
              </a:solidFill>
              <a:cs typeface="+mn-ea"/>
              <a:sym typeface="+mn-lt"/>
            </a:endParaRPr>
          </a:p>
        </p:txBody>
      </p:sp>
      <p:sp>
        <p:nvSpPr>
          <p:cNvPr id="35869" name="Rectangle 29"/>
          <p:cNvSpPr>
            <a:spLocks noChangeArrowheads="1"/>
          </p:cNvSpPr>
          <p:nvPr/>
        </p:nvSpPr>
        <p:spPr bwMode="auto">
          <a:xfrm>
            <a:off x="4629150" y="1849438"/>
            <a:ext cx="863600"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800" dirty="0" smtClean="0">
                <a:solidFill>
                  <a:schemeClr val="bg1"/>
                </a:solidFill>
                <a:cs typeface="+mn-ea"/>
                <a:sym typeface="+mn-lt"/>
              </a:rPr>
              <a:t>幻灯片中不能直接修改的图形或文字，请进入幻灯片母版，找到对应的位置进行修改</a:t>
            </a:r>
            <a:endParaRPr lang="zh-CN" altLang="zh-CN" sz="800" dirty="0">
              <a:solidFill>
                <a:schemeClr val="bg1"/>
              </a:solidFill>
              <a:cs typeface="+mn-ea"/>
              <a:sym typeface="+mn-lt"/>
            </a:endParaRPr>
          </a:p>
        </p:txBody>
      </p:sp>
      <p:sp>
        <p:nvSpPr>
          <p:cNvPr id="35870" name="Rectangle 30"/>
          <p:cNvSpPr>
            <a:spLocks noChangeArrowheads="1"/>
          </p:cNvSpPr>
          <p:nvPr/>
        </p:nvSpPr>
        <p:spPr bwMode="auto">
          <a:xfrm>
            <a:off x="4756150" y="3005138"/>
            <a:ext cx="863600"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800" dirty="0" smtClean="0">
                <a:solidFill>
                  <a:schemeClr val="bg1"/>
                </a:solidFill>
                <a:cs typeface="+mn-ea"/>
                <a:sym typeface="+mn-lt"/>
              </a:rPr>
              <a:t>幻灯片中不能直接修改的图形或文字，请进入幻灯片母版，找到对应的位置进行修改</a:t>
            </a:r>
            <a:endParaRPr lang="zh-CN" altLang="zh-CN" sz="800" dirty="0">
              <a:solidFill>
                <a:schemeClr val="bg1"/>
              </a:solidFill>
              <a:cs typeface="+mn-ea"/>
              <a:sym typeface="+mn-lt"/>
            </a:endParaRPr>
          </a:p>
        </p:txBody>
      </p:sp>
      <p:sp>
        <p:nvSpPr>
          <p:cNvPr id="35871" name="Rectangle 31"/>
          <p:cNvSpPr>
            <a:spLocks noChangeArrowheads="1"/>
          </p:cNvSpPr>
          <p:nvPr/>
        </p:nvSpPr>
        <p:spPr bwMode="auto">
          <a:xfrm>
            <a:off x="3568700" y="3146425"/>
            <a:ext cx="863600"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800" dirty="0" smtClean="0">
                <a:solidFill>
                  <a:schemeClr val="bg1"/>
                </a:solidFill>
                <a:cs typeface="+mn-ea"/>
                <a:sym typeface="+mn-lt"/>
              </a:rPr>
              <a:t>幻灯片中不能直接修改的图形或文字，请进入幻灯片母版，找到对应的位置进行修改</a:t>
            </a:r>
            <a:endParaRPr lang="zh-CN" altLang="zh-CN" sz="800" dirty="0">
              <a:solidFill>
                <a:schemeClr val="bg1"/>
              </a:solidFill>
              <a:cs typeface="+mn-ea"/>
              <a:sym typeface="+mn-lt"/>
            </a:endParaRPr>
          </a:p>
        </p:txBody>
      </p:sp>
      <p:sp>
        <p:nvSpPr>
          <p:cNvPr id="35872" name="Rectangle 32"/>
          <p:cNvSpPr>
            <a:spLocks noChangeArrowheads="1"/>
          </p:cNvSpPr>
          <p:nvPr/>
        </p:nvSpPr>
        <p:spPr bwMode="auto">
          <a:xfrm>
            <a:off x="3435350" y="1958975"/>
            <a:ext cx="863600"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800" dirty="0" smtClean="0">
                <a:solidFill>
                  <a:schemeClr val="bg1"/>
                </a:solidFill>
                <a:cs typeface="+mn-ea"/>
                <a:sym typeface="+mn-lt"/>
              </a:rPr>
              <a:t>幻灯片中不能直接修改的图形或文字，请进入幻灯片母版，找到对应的位置进行修改</a:t>
            </a:r>
            <a:endParaRPr lang="zh-CN" altLang="zh-CN" sz="800" dirty="0">
              <a:solidFill>
                <a:schemeClr val="bg1"/>
              </a:solidFill>
              <a:cs typeface="+mn-ea"/>
              <a:sym typeface="+mn-lt"/>
            </a:endParaRPr>
          </a:p>
        </p:txBody>
      </p:sp>
      <p:sp>
        <p:nvSpPr>
          <p:cNvPr id="35873" name="Rectangle 33"/>
          <p:cNvSpPr>
            <a:spLocks noChangeArrowheads="1"/>
          </p:cNvSpPr>
          <p:nvPr/>
        </p:nvSpPr>
        <p:spPr bwMode="auto">
          <a:xfrm>
            <a:off x="855663" y="1851025"/>
            <a:ext cx="2376487" cy="689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r">
              <a:lnSpc>
                <a:spcPct val="120000"/>
              </a:lnSpc>
            </a:pPr>
            <a:r>
              <a:rPr lang="zh-CN" altLang="en-US" sz="1200" dirty="0">
                <a:solidFill>
                  <a:schemeClr val="tx1">
                    <a:lumMod val="75000"/>
                    <a:lumOff val="25000"/>
                  </a:schemeClr>
                </a:solidFill>
                <a:cs typeface="+mn-ea"/>
                <a:sym typeface="+mn-lt"/>
              </a:rPr>
              <a:t>添加标题文本</a:t>
            </a:r>
            <a:r>
              <a:rPr lang="en-US" altLang="zh-CN" sz="1200" dirty="0">
                <a:solidFill>
                  <a:schemeClr val="tx1">
                    <a:lumMod val="75000"/>
                    <a:lumOff val="25000"/>
                  </a:schemeClr>
                </a:solidFill>
                <a:cs typeface="+mn-ea"/>
                <a:sym typeface="+mn-lt"/>
              </a:rPr>
              <a:t> </a:t>
            </a:r>
            <a:r>
              <a:rPr lang="zh-CN" altLang="en-US" sz="2400" b="1" dirty="0">
                <a:solidFill>
                  <a:schemeClr val="tx1">
                    <a:lumMod val="75000"/>
                    <a:lumOff val="25000"/>
                  </a:schemeClr>
                </a:solidFill>
                <a:cs typeface="+mn-ea"/>
                <a:sym typeface="+mn-lt"/>
              </a:rPr>
              <a:t>01</a:t>
            </a:r>
            <a:endParaRPr lang="zh-CN" altLang="en-US" sz="2400" b="1" dirty="0">
              <a:solidFill>
                <a:schemeClr val="tx1">
                  <a:lumMod val="75000"/>
                  <a:lumOff val="25000"/>
                </a:schemeClr>
              </a:solidFill>
              <a:cs typeface="+mn-ea"/>
              <a:sym typeface="+mn-lt"/>
            </a:endParaRPr>
          </a:p>
          <a:p>
            <a:pPr algn="r"/>
            <a:r>
              <a:rPr lang="zh-CN" altLang="en-US" sz="800" dirty="0" smtClean="0">
                <a:solidFill>
                  <a:schemeClr val="tx1">
                    <a:lumMod val="75000"/>
                    <a:lumOff val="25000"/>
                  </a:schemeClr>
                </a:solidFill>
                <a:cs typeface="+mn-ea"/>
                <a:sym typeface="+mn-lt"/>
              </a:rPr>
              <a:t>幻灯片中不能直接修改的图形或文字，请进入幻灯片母版，找到对应的位置进行修改</a:t>
            </a:r>
            <a:endParaRPr lang="zh-CN" altLang="en-US" sz="800" dirty="0">
              <a:solidFill>
                <a:schemeClr val="tx1">
                  <a:lumMod val="75000"/>
                  <a:lumOff val="25000"/>
                </a:schemeClr>
              </a:solidFill>
              <a:cs typeface="+mn-ea"/>
              <a:sym typeface="+mn-lt"/>
            </a:endParaRPr>
          </a:p>
        </p:txBody>
      </p:sp>
      <p:sp>
        <p:nvSpPr>
          <p:cNvPr id="35874" name="Rectangle 34"/>
          <p:cNvSpPr>
            <a:spLocks noChangeArrowheads="1"/>
          </p:cNvSpPr>
          <p:nvPr/>
        </p:nvSpPr>
        <p:spPr bwMode="auto">
          <a:xfrm>
            <a:off x="998538" y="3432175"/>
            <a:ext cx="2376487"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r"/>
            <a:r>
              <a:rPr lang="zh-CN" altLang="en-US" sz="1200" dirty="0">
                <a:solidFill>
                  <a:schemeClr val="tx1">
                    <a:lumMod val="75000"/>
                    <a:lumOff val="25000"/>
                  </a:schemeClr>
                </a:solidFill>
                <a:cs typeface="+mn-ea"/>
                <a:sym typeface="+mn-lt"/>
              </a:rPr>
              <a:t>添加标题文本</a:t>
            </a:r>
            <a:r>
              <a:rPr lang="en-US" altLang="zh-CN" sz="1200" dirty="0">
                <a:solidFill>
                  <a:schemeClr val="tx1">
                    <a:lumMod val="75000"/>
                    <a:lumOff val="25000"/>
                  </a:schemeClr>
                </a:solidFill>
                <a:cs typeface="+mn-ea"/>
                <a:sym typeface="+mn-lt"/>
              </a:rPr>
              <a:t> </a:t>
            </a:r>
            <a:r>
              <a:rPr lang="zh-CN" altLang="en-US" sz="2400" b="1" dirty="0">
                <a:solidFill>
                  <a:schemeClr val="tx1">
                    <a:lumMod val="75000"/>
                    <a:lumOff val="25000"/>
                  </a:schemeClr>
                </a:solidFill>
                <a:cs typeface="+mn-ea"/>
                <a:sym typeface="+mn-lt"/>
              </a:rPr>
              <a:t>02</a:t>
            </a:r>
            <a:endParaRPr lang="zh-CN" altLang="en-US" sz="2400" b="1" dirty="0">
              <a:solidFill>
                <a:schemeClr val="tx1">
                  <a:lumMod val="75000"/>
                  <a:lumOff val="25000"/>
                </a:schemeClr>
              </a:solidFill>
              <a:cs typeface="+mn-ea"/>
              <a:sym typeface="+mn-lt"/>
            </a:endParaRPr>
          </a:p>
          <a:p>
            <a:pPr algn="r"/>
            <a:r>
              <a:rPr lang="zh-CN" altLang="en-US" sz="800" dirty="0" smtClean="0">
                <a:solidFill>
                  <a:schemeClr val="tx1">
                    <a:lumMod val="75000"/>
                    <a:lumOff val="25000"/>
                  </a:schemeClr>
                </a:solidFill>
                <a:cs typeface="+mn-ea"/>
                <a:sym typeface="+mn-lt"/>
              </a:rPr>
              <a:t>幻灯片中不能直接修改的图形或文字，请进入幻灯片母版，找到对应的位置进行修改</a:t>
            </a:r>
            <a:endParaRPr lang="zh-CN" altLang="en-US" sz="800" dirty="0">
              <a:solidFill>
                <a:schemeClr val="tx1">
                  <a:lumMod val="75000"/>
                  <a:lumOff val="25000"/>
                </a:schemeClr>
              </a:solidFill>
              <a:cs typeface="+mn-ea"/>
              <a:sym typeface="+mn-lt"/>
            </a:endParaRPr>
          </a:p>
        </p:txBody>
      </p:sp>
      <p:sp>
        <p:nvSpPr>
          <p:cNvPr id="35875" name="Rectangle 35"/>
          <p:cNvSpPr>
            <a:spLocks noChangeArrowheads="1"/>
          </p:cNvSpPr>
          <p:nvPr/>
        </p:nvSpPr>
        <p:spPr bwMode="auto">
          <a:xfrm>
            <a:off x="5751513" y="1346200"/>
            <a:ext cx="2376487"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r>
              <a:rPr lang="zh-CN" altLang="en-US" sz="2400" b="1" dirty="0">
                <a:solidFill>
                  <a:schemeClr val="tx1">
                    <a:lumMod val="75000"/>
                    <a:lumOff val="25000"/>
                  </a:schemeClr>
                </a:solidFill>
                <a:cs typeface="+mn-ea"/>
                <a:sym typeface="+mn-lt"/>
              </a:rPr>
              <a:t>03 </a:t>
            </a:r>
            <a:r>
              <a:rPr lang="zh-CN" altLang="en-US" sz="1200" dirty="0">
                <a:solidFill>
                  <a:schemeClr val="tx1">
                    <a:lumMod val="75000"/>
                    <a:lumOff val="25000"/>
                  </a:schemeClr>
                </a:solidFill>
                <a:cs typeface="+mn-ea"/>
                <a:sym typeface="+mn-lt"/>
              </a:rPr>
              <a:t>添加标题文本</a:t>
            </a:r>
            <a:endParaRPr lang="en-US" altLang="zh-CN" sz="1200" dirty="0">
              <a:solidFill>
                <a:schemeClr val="tx1">
                  <a:lumMod val="75000"/>
                  <a:lumOff val="25000"/>
                </a:schemeClr>
              </a:solidFill>
              <a:cs typeface="+mn-ea"/>
              <a:sym typeface="+mn-lt"/>
            </a:endParaRPr>
          </a:p>
          <a:p>
            <a:r>
              <a:rPr lang="zh-CN" altLang="en-US" sz="800" dirty="0" smtClean="0">
                <a:solidFill>
                  <a:schemeClr val="tx1">
                    <a:lumMod val="75000"/>
                    <a:lumOff val="25000"/>
                  </a:schemeClr>
                </a:solidFill>
                <a:cs typeface="+mn-ea"/>
                <a:sym typeface="+mn-lt"/>
              </a:rPr>
              <a:t>幻灯片中不能直接修改的图形或文字，请进入幻灯片母版，找到对应的位置进行修改</a:t>
            </a:r>
            <a:endParaRPr lang="zh-CN" altLang="en-US" sz="800" dirty="0">
              <a:solidFill>
                <a:schemeClr val="tx1">
                  <a:lumMod val="75000"/>
                  <a:lumOff val="25000"/>
                </a:schemeClr>
              </a:solidFill>
              <a:cs typeface="+mn-ea"/>
              <a:sym typeface="+mn-lt"/>
            </a:endParaRPr>
          </a:p>
        </p:txBody>
      </p:sp>
      <p:sp>
        <p:nvSpPr>
          <p:cNvPr id="35876" name="Rectangle 36"/>
          <p:cNvSpPr>
            <a:spLocks noChangeArrowheads="1"/>
          </p:cNvSpPr>
          <p:nvPr/>
        </p:nvSpPr>
        <p:spPr bwMode="auto">
          <a:xfrm>
            <a:off x="5895975" y="2990850"/>
            <a:ext cx="2376488"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2400" b="1" dirty="0">
                <a:solidFill>
                  <a:schemeClr val="tx1">
                    <a:lumMod val="75000"/>
                    <a:lumOff val="25000"/>
                  </a:schemeClr>
                </a:solidFill>
                <a:cs typeface="+mn-ea"/>
                <a:sym typeface="+mn-lt"/>
              </a:rPr>
              <a:t>04 </a:t>
            </a:r>
            <a:r>
              <a:rPr lang="zh-CN" altLang="en-US" sz="1200" dirty="0">
                <a:solidFill>
                  <a:schemeClr val="tx1">
                    <a:lumMod val="75000"/>
                    <a:lumOff val="25000"/>
                  </a:schemeClr>
                </a:solidFill>
                <a:cs typeface="+mn-ea"/>
                <a:sym typeface="+mn-lt"/>
              </a:rPr>
              <a:t>添加标题文本</a:t>
            </a:r>
            <a:endParaRPr lang="en-US" altLang="zh-CN" sz="1200" dirty="0">
              <a:solidFill>
                <a:schemeClr val="tx1">
                  <a:lumMod val="75000"/>
                  <a:lumOff val="25000"/>
                </a:schemeClr>
              </a:solidFill>
              <a:cs typeface="+mn-ea"/>
              <a:sym typeface="+mn-lt"/>
            </a:endParaRPr>
          </a:p>
          <a:p>
            <a:r>
              <a:rPr lang="zh-CN" altLang="en-US" sz="800" dirty="0" smtClean="0">
                <a:solidFill>
                  <a:schemeClr val="tx1">
                    <a:lumMod val="75000"/>
                    <a:lumOff val="25000"/>
                  </a:schemeClr>
                </a:solidFill>
                <a:cs typeface="+mn-ea"/>
                <a:sym typeface="+mn-lt"/>
              </a:rPr>
              <a:t>幻灯片中不能直接修改的图形或文字，请进入幻灯片母版，找到对应的位置进行修改</a:t>
            </a:r>
            <a:endParaRPr lang="zh-CN" altLang="en-US" sz="800" dirty="0">
              <a:solidFill>
                <a:schemeClr val="tx1">
                  <a:lumMod val="75000"/>
                  <a:lumOff val="25000"/>
                </a:schemeClr>
              </a:solidFill>
              <a:cs typeface="+mn-ea"/>
              <a:sym typeface="+mn-lt"/>
            </a:endParaRPr>
          </a:p>
        </p:txBody>
      </p:sp>
      <p:sp>
        <p:nvSpPr>
          <p:cNvPr id="2" name="文本占位符 1"/>
          <p:cNvSpPr>
            <a:spLocks noGrp="1"/>
          </p:cNvSpPr>
          <p:nvPr>
            <p:ph type="body" sz="quarter" idx="10"/>
          </p:nvPr>
        </p:nvSpPr>
        <p:spPr/>
        <p:txBody>
          <a:bodyPr/>
          <a:lstStyle/>
          <a:p>
            <a:r>
              <a:rPr lang="zh-CN" altLang="en-US" dirty="0">
                <a:latin typeface="Impact" panose="020B0806030902050204" pitchFamily="34" charset="0"/>
                <a:cs typeface="+mn-ea"/>
                <a:sym typeface="Impact" panose="020B0806030902050204" pitchFamily="34" charset="0"/>
              </a:rPr>
              <a:t>点击输入标题</a:t>
            </a:r>
            <a:endParaRPr lang="zh-CN" altLang="en-US" dirty="0">
              <a:latin typeface="Impact" panose="020B0806030902050204" pitchFamily="34" charset="0"/>
              <a:cs typeface="+mn-ea"/>
              <a:sym typeface="Impact" panose="020B080603090205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5000">
        <p14:gallery dir="l"/>
      </p:transition>
    </mc:Choice>
    <mc:Fallback>
      <p:transition spd="slow" advClick="0"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50000">
                                      <p:stCondLst>
                                        <p:cond delay="0"/>
                                      </p:stCondLst>
                                      <p:childTnLst>
                                        <p:set>
                                          <p:cBhvr>
                                            <p:cTn id="6" dur="1" fill="hold">
                                              <p:stCondLst>
                                                <p:cond delay="0"/>
                                              </p:stCondLst>
                                            </p:cTn>
                                            <p:tgtEl>
                                              <p:spTgt spid="35862"/>
                                            </p:tgtEl>
                                            <p:attrNameLst>
                                              <p:attrName>style.visibility</p:attrName>
                                            </p:attrNameLst>
                                          </p:cBhvr>
                                          <p:to>
                                            <p:strVal val="visible"/>
                                          </p:to>
                                        </p:set>
                                        <p:anim calcmode="lin" valueType="num" p14:bounceEnd="50000">
                                          <p:cBhvr additive="base">
                                            <p:cTn id="7" dur="500" fill="hold"/>
                                            <p:tgtEl>
                                              <p:spTgt spid="35862"/>
                                            </p:tgtEl>
                                            <p:attrNameLst>
                                              <p:attrName>ppt_x</p:attrName>
                                            </p:attrNameLst>
                                          </p:cBhvr>
                                          <p:tavLst>
                                            <p:tav tm="0">
                                              <p:val>
                                                <p:strVal val="0-#ppt_w/2"/>
                                              </p:val>
                                            </p:tav>
                                            <p:tav tm="100000">
                                              <p:val>
                                                <p:strVal val="#ppt_x"/>
                                              </p:val>
                                            </p:tav>
                                          </p:tavLst>
                                        </p:anim>
                                        <p:anim calcmode="lin" valueType="num" p14:bounceEnd="50000">
                                          <p:cBhvr additive="base">
                                            <p:cTn id="8" dur="500" fill="hold"/>
                                            <p:tgtEl>
                                              <p:spTgt spid="3586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50000">
                                      <p:stCondLst>
                                        <p:cond delay="100"/>
                                      </p:stCondLst>
                                      <p:childTnLst>
                                        <p:set>
                                          <p:cBhvr>
                                            <p:cTn id="10" dur="1" fill="hold">
                                              <p:stCondLst>
                                                <p:cond delay="0"/>
                                              </p:stCondLst>
                                            </p:cTn>
                                            <p:tgtEl>
                                              <p:spTgt spid="35872"/>
                                            </p:tgtEl>
                                            <p:attrNameLst>
                                              <p:attrName>style.visibility</p:attrName>
                                            </p:attrNameLst>
                                          </p:cBhvr>
                                          <p:to>
                                            <p:strVal val="visible"/>
                                          </p:to>
                                        </p:set>
                                        <p:anim calcmode="lin" valueType="num" p14:bounceEnd="50000">
                                          <p:cBhvr additive="base">
                                            <p:cTn id="11" dur="500" fill="hold"/>
                                            <p:tgtEl>
                                              <p:spTgt spid="35872"/>
                                            </p:tgtEl>
                                            <p:attrNameLst>
                                              <p:attrName>ppt_x</p:attrName>
                                            </p:attrNameLst>
                                          </p:cBhvr>
                                          <p:tavLst>
                                            <p:tav tm="0">
                                              <p:val>
                                                <p:strVal val="0-#ppt_w/2"/>
                                              </p:val>
                                            </p:tav>
                                            <p:tav tm="100000">
                                              <p:val>
                                                <p:strVal val="#ppt_x"/>
                                              </p:val>
                                            </p:tav>
                                          </p:tavLst>
                                        </p:anim>
                                        <p:anim calcmode="lin" valueType="num" p14:bounceEnd="50000">
                                          <p:cBhvr additive="base">
                                            <p:cTn id="12" dur="500" fill="hold"/>
                                            <p:tgtEl>
                                              <p:spTgt spid="3587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14:presetBounceEnd="50000">
                                      <p:stCondLst>
                                        <p:cond delay="200"/>
                                      </p:stCondLst>
                                      <p:childTnLst>
                                        <p:set>
                                          <p:cBhvr>
                                            <p:cTn id="14" dur="1" fill="hold">
                                              <p:stCondLst>
                                                <p:cond delay="0"/>
                                              </p:stCondLst>
                                            </p:cTn>
                                            <p:tgtEl>
                                              <p:spTgt spid="35873"/>
                                            </p:tgtEl>
                                            <p:attrNameLst>
                                              <p:attrName>style.visibility</p:attrName>
                                            </p:attrNameLst>
                                          </p:cBhvr>
                                          <p:to>
                                            <p:strVal val="visible"/>
                                          </p:to>
                                        </p:set>
                                        <p:anim calcmode="lin" valueType="num" p14:bounceEnd="50000">
                                          <p:cBhvr additive="base">
                                            <p:cTn id="15" dur="500" fill="hold"/>
                                            <p:tgtEl>
                                              <p:spTgt spid="35873"/>
                                            </p:tgtEl>
                                            <p:attrNameLst>
                                              <p:attrName>ppt_x</p:attrName>
                                            </p:attrNameLst>
                                          </p:cBhvr>
                                          <p:tavLst>
                                            <p:tav tm="0">
                                              <p:val>
                                                <p:strVal val="0-#ppt_w/2"/>
                                              </p:val>
                                            </p:tav>
                                            <p:tav tm="100000">
                                              <p:val>
                                                <p:strVal val="#ppt_x"/>
                                              </p:val>
                                            </p:tav>
                                          </p:tavLst>
                                        </p:anim>
                                        <p:anim calcmode="lin" valueType="num" p14:bounceEnd="50000">
                                          <p:cBhvr additive="base">
                                            <p:cTn id="16" dur="500" fill="hold"/>
                                            <p:tgtEl>
                                              <p:spTgt spid="35873"/>
                                            </p:tgtEl>
                                            <p:attrNameLst>
                                              <p:attrName>ppt_y</p:attrName>
                                            </p:attrNameLst>
                                          </p:cBhvr>
                                          <p:tavLst>
                                            <p:tav tm="0">
                                              <p:val>
                                                <p:strVal val="#ppt_y"/>
                                              </p:val>
                                            </p:tav>
                                            <p:tav tm="100000">
                                              <p:val>
                                                <p:strVal val="#ppt_y"/>
                                              </p:val>
                                            </p:tav>
                                          </p:tavLst>
                                        </p:anim>
                                      </p:childTnLst>
                                    </p:cTn>
                                  </p:par>
                                  <p:par>
                                    <p:cTn id="17" presetID="53" presetClass="entr" presetSubtype="16" fill="hold" grpId="0" nodeType="withEffect">
                                      <p:stCondLst>
                                        <p:cond delay="300"/>
                                      </p:stCondLst>
                                      <p:childTnLst>
                                        <p:set>
                                          <p:cBhvr>
                                            <p:cTn id="18" dur="1" fill="hold">
                                              <p:stCondLst>
                                                <p:cond delay="0"/>
                                              </p:stCondLst>
                                            </p:cTn>
                                            <p:tgtEl>
                                              <p:spTgt spid="35867"/>
                                            </p:tgtEl>
                                            <p:attrNameLst>
                                              <p:attrName>style.visibility</p:attrName>
                                            </p:attrNameLst>
                                          </p:cBhvr>
                                          <p:to>
                                            <p:strVal val="visible"/>
                                          </p:to>
                                        </p:set>
                                        <p:anim calcmode="lin" valueType="num">
                                          <p:cBhvr>
                                            <p:cTn id="19" dur="300" fill="hold"/>
                                            <p:tgtEl>
                                              <p:spTgt spid="35867"/>
                                            </p:tgtEl>
                                            <p:attrNameLst>
                                              <p:attrName>ppt_w</p:attrName>
                                            </p:attrNameLst>
                                          </p:cBhvr>
                                          <p:tavLst>
                                            <p:tav tm="0">
                                              <p:val>
                                                <p:fltVal val="0"/>
                                              </p:val>
                                            </p:tav>
                                            <p:tav tm="100000">
                                              <p:val>
                                                <p:strVal val="#ppt_w"/>
                                              </p:val>
                                            </p:tav>
                                          </p:tavLst>
                                        </p:anim>
                                        <p:anim calcmode="lin" valueType="num">
                                          <p:cBhvr>
                                            <p:cTn id="20" dur="300" fill="hold"/>
                                            <p:tgtEl>
                                              <p:spTgt spid="35867"/>
                                            </p:tgtEl>
                                            <p:attrNameLst>
                                              <p:attrName>ppt_h</p:attrName>
                                            </p:attrNameLst>
                                          </p:cBhvr>
                                          <p:tavLst>
                                            <p:tav tm="0">
                                              <p:val>
                                                <p:fltVal val="0"/>
                                              </p:val>
                                            </p:tav>
                                            <p:tav tm="100000">
                                              <p:val>
                                                <p:strVal val="#ppt_h"/>
                                              </p:val>
                                            </p:tav>
                                          </p:tavLst>
                                        </p:anim>
                                        <p:animEffect transition="in" filter="fade">
                                          <p:cBhvr>
                                            <p:cTn id="21" dur="300"/>
                                            <p:tgtEl>
                                              <p:spTgt spid="35867"/>
                                            </p:tgtEl>
                                          </p:cBhvr>
                                        </p:animEffect>
                                      </p:childTnLst>
                                    </p:cTn>
                                  </p:par>
                                  <p:par>
                                    <p:cTn id="22" presetID="6" presetClass="emph" presetSubtype="0" autoRev="1" fill="hold" grpId="1" nodeType="withEffect">
                                      <p:stCondLst>
                                        <p:cond delay="600"/>
                                      </p:stCondLst>
                                      <p:childTnLst>
                                        <p:animScale>
                                          <p:cBhvr>
                                            <p:cTn id="23" dur="150" fill="hold"/>
                                            <p:tgtEl>
                                              <p:spTgt spid="35867"/>
                                            </p:tgtEl>
                                          </p:cBhvr>
                                          <p:by x="110000" y="110000"/>
                                        </p:animScale>
                                      </p:childTnLst>
                                    </p:cTn>
                                  </p:par>
                                  <p:par>
                                    <p:cTn id="24" presetID="2" presetClass="entr" presetSubtype="1" fill="hold" grpId="0" nodeType="withEffect" p14:presetBounceEnd="50000">
                                      <p:stCondLst>
                                        <p:cond delay="600"/>
                                      </p:stCondLst>
                                      <p:childTnLst>
                                        <p:set>
                                          <p:cBhvr>
                                            <p:cTn id="25" dur="1" fill="hold">
                                              <p:stCondLst>
                                                <p:cond delay="0"/>
                                              </p:stCondLst>
                                            </p:cTn>
                                            <p:tgtEl>
                                              <p:spTgt spid="35861"/>
                                            </p:tgtEl>
                                            <p:attrNameLst>
                                              <p:attrName>style.visibility</p:attrName>
                                            </p:attrNameLst>
                                          </p:cBhvr>
                                          <p:to>
                                            <p:strVal val="visible"/>
                                          </p:to>
                                        </p:set>
                                        <p:anim calcmode="lin" valueType="num" p14:bounceEnd="50000">
                                          <p:cBhvr additive="base">
                                            <p:cTn id="26" dur="500" fill="hold"/>
                                            <p:tgtEl>
                                              <p:spTgt spid="35861"/>
                                            </p:tgtEl>
                                            <p:attrNameLst>
                                              <p:attrName>ppt_x</p:attrName>
                                            </p:attrNameLst>
                                          </p:cBhvr>
                                          <p:tavLst>
                                            <p:tav tm="0">
                                              <p:val>
                                                <p:strVal val="#ppt_x"/>
                                              </p:val>
                                            </p:tav>
                                            <p:tav tm="100000">
                                              <p:val>
                                                <p:strVal val="#ppt_x"/>
                                              </p:val>
                                            </p:tav>
                                          </p:tavLst>
                                        </p:anim>
                                        <p:anim calcmode="lin" valueType="num" p14:bounceEnd="50000">
                                          <p:cBhvr additive="base">
                                            <p:cTn id="27" dur="500" fill="hold"/>
                                            <p:tgtEl>
                                              <p:spTgt spid="35861"/>
                                            </p:tgtEl>
                                            <p:attrNameLst>
                                              <p:attrName>ppt_y</p:attrName>
                                            </p:attrNameLst>
                                          </p:cBhvr>
                                          <p:tavLst>
                                            <p:tav tm="0">
                                              <p:val>
                                                <p:strVal val="0-#ppt_h/2"/>
                                              </p:val>
                                            </p:tav>
                                            <p:tav tm="100000">
                                              <p:val>
                                                <p:strVal val="#ppt_y"/>
                                              </p:val>
                                            </p:tav>
                                          </p:tavLst>
                                        </p:anim>
                                      </p:childTnLst>
                                    </p:cTn>
                                  </p:par>
                                  <p:par>
                                    <p:cTn id="28" presetID="2" presetClass="entr" presetSubtype="1" fill="hold" grpId="0" nodeType="withEffect" p14:presetBounceEnd="50000">
                                      <p:stCondLst>
                                        <p:cond delay="700"/>
                                      </p:stCondLst>
                                      <p:childTnLst>
                                        <p:set>
                                          <p:cBhvr>
                                            <p:cTn id="29" dur="1" fill="hold">
                                              <p:stCondLst>
                                                <p:cond delay="0"/>
                                              </p:stCondLst>
                                            </p:cTn>
                                            <p:tgtEl>
                                              <p:spTgt spid="35869"/>
                                            </p:tgtEl>
                                            <p:attrNameLst>
                                              <p:attrName>style.visibility</p:attrName>
                                            </p:attrNameLst>
                                          </p:cBhvr>
                                          <p:to>
                                            <p:strVal val="visible"/>
                                          </p:to>
                                        </p:set>
                                        <p:anim calcmode="lin" valueType="num" p14:bounceEnd="50000">
                                          <p:cBhvr additive="base">
                                            <p:cTn id="30" dur="500" fill="hold"/>
                                            <p:tgtEl>
                                              <p:spTgt spid="35869"/>
                                            </p:tgtEl>
                                            <p:attrNameLst>
                                              <p:attrName>ppt_x</p:attrName>
                                            </p:attrNameLst>
                                          </p:cBhvr>
                                          <p:tavLst>
                                            <p:tav tm="0">
                                              <p:val>
                                                <p:strVal val="#ppt_x"/>
                                              </p:val>
                                            </p:tav>
                                            <p:tav tm="100000">
                                              <p:val>
                                                <p:strVal val="#ppt_x"/>
                                              </p:val>
                                            </p:tav>
                                          </p:tavLst>
                                        </p:anim>
                                        <p:anim calcmode="lin" valueType="num" p14:bounceEnd="50000">
                                          <p:cBhvr additive="base">
                                            <p:cTn id="31" dur="500" fill="hold"/>
                                            <p:tgtEl>
                                              <p:spTgt spid="35869"/>
                                            </p:tgtEl>
                                            <p:attrNameLst>
                                              <p:attrName>ppt_y</p:attrName>
                                            </p:attrNameLst>
                                          </p:cBhvr>
                                          <p:tavLst>
                                            <p:tav tm="0">
                                              <p:val>
                                                <p:strVal val="0-#ppt_h/2"/>
                                              </p:val>
                                            </p:tav>
                                            <p:tav tm="100000">
                                              <p:val>
                                                <p:strVal val="#ppt_y"/>
                                              </p:val>
                                            </p:tav>
                                          </p:tavLst>
                                        </p:anim>
                                      </p:childTnLst>
                                    </p:cTn>
                                  </p:par>
                                  <p:par>
                                    <p:cTn id="32" presetID="2" presetClass="entr" presetSubtype="2" fill="hold" grpId="0" nodeType="withEffect" p14:presetBounceEnd="50000">
                                      <p:stCondLst>
                                        <p:cond delay="800"/>
                                      </p:stCondLst>
                                      <p:childTnLst>
                                        <p:set>
                                          <p:cBhvr>
                                            <p:cTn id="33" dur="1" fill="hold">
                                              <p:stCondLst>
                                                <p:cond delay="0"/>
                                              </p:stCondLst>
                                            </p:cTn>
                                            <p:tgtEl>
                                              <p:spTgt spid="35875"/>
                                            </p:tgtEl>
                                            <p:attrNameLst>
                                              <p:attrName>style.visibility</p:attrName>
                                            </p:attrNameLst>
                                          </p:cBhvr>
                                          <p:to>
                                            <p:strVal val="visible"/>
                                          </p:to>
                                        </p:set>
                                        <p:anim calcmode="lin" valueType="num" p14:bounceEnd="50000">
                                          <p:cBhvr additive="base">
                                            <p:cTn id="34" dur="500" fill="hold"/>
                                            <p:tgtEl>
                                              <p:spTgt spid="35875"/>
                                            </p:tgtEl>
                                            <p:attrNameLst>
                                              <p:attrName>ppt_x</p:attrName>
                                            </p:attrNameLst>
                                          </p:cBhvr>
                                          <p:tavLst>
                                            <p:tav tm="0">
                                              <p:val>
                                                <p:strVal val="1+#ppt_w/2"/>
                                              </p:val>
                                            </p:tav>
                                            <p:tav tm="100000">
                                              <p:val>
                                                <p:strVal val="#ppt_x"/>
                                              </p:val>
                                            </p:tav>
                                          </p:tavLst>
                                        </p:anim>
                                        <p:anim calcmode="lin" valueType="num" p14:bounceEnd="50000">
                                          <p:cBhvr additive="base">
                                            <p:cTn id="35" dur="500" fill="hold"/>
                                            <p:tgtEl>
                                              <p:spTgt spid="35875"/>
                                            </p:tgtEl>
                                            <p:attrNameLst>
                                              <p:attrName>ppt_y</p:attrName>
                                            </p:attrNameLst>
                                          </p:cBhvr>
                                          <p:tavLst>
                                            <p:tav tm="0">
                                              <p:val>
                                                <p:strVal val="#ppt_y"/>
                                              </p:val>
                                            </p:tav>
                                            <p:tav tm="100000">
                                              <p:val>
                                                <p:strVal val="#ppt_y"/>
                                              </p:val>
                                            </p:tav>
                                          </p:tavLst>
                                        </p:anim>
                                      </p:childTnLst>
                                    </p:cTn>
                                  </p:par>
                                  <p:par>
                                    <p:cTn id="36" presetID="53" presetClass="entr" presetSubtype="16" fill="hold" grpId="0" nodeType="withEffect">
                                      <p:stCondLst>
                                        <p:cond delay="900"/>
                                      </p:stCondLst>
                                      <p:childTnLst>
                                        <p:set>
                                          <p:cBhvr>
                                            <p:cTn id="37" dur="1" fill="hold">
                                              <p:stCondLst>
                                                <p:cond delay="0"/>
                                              </p:stCondLst>
                                            </p:cTn>
                                            <p:tgtEl>
                                              <p:spTgt spid="35865"/>
                                            </p:tgtEl>
                                            <p:attrNameLst>
                                              <p:attrName>style.visibility</p:attrName>
                                            </p:attrNameLst>
                                          </p:cBhvr>
                                          <p:to>
                                            <p:strVal val="visible"/>
                                          </p:to>
                                        </p:set>
                                        <p:anim calcmode="lin" valueType="num">
                                          <p:cBhvr>
                                            <p:cTn id="38" dur="300" fill="hold"/>
                                            <p:tgtEl>
                                              <p:spTgt spid="35865"/>
                                            </p:tgtEl>
                                            <p:attrNameLst>
                                              <p:attrName>ppt_w</p:attrName>
                                            </p:attrNameLst>
                                          </p:cBhvr>
                                          <p:tavLst>
                                            <p:tav tm="0">
                                              <p:val>
                                                <p:fltVal val="0"/>
                                              </p:val>
                                            </p:tav>
                                            <p:tav tm="100000">
                                              <p:val>
                                                <p:strVal val="#ppt_w"/>
                                              </p:val>
                                            </p:tav>
                                          </p:tavLst>
                                        </p:anim>
                                        <p:anim calcmode="lin" valueType="num">
                                          <p:cBhvr>
                                            <p:cTn id="39" dur="300" fill="hold"/>
                                            <p:tgtEl>
                                              <p:spTgt spid="35865"/>
                                            </p:tgtEl>
                                            <p:attrNameLst>
                                              <p:attrName>ppt_h</p:attrName>
                                            </p:attrNameLst>
                                          </p:cBhvr>
                                          <p:tavLst>
                                            <p:tav tm="0">
                                              <p:val>
                                                <p:fltVal val="0"/>
                                              </p:val>
                                            </p:tav>
                                            <p:tav tm="100000">
                                              <p:val>
                                                <p:strVal val="#ppt_h"/>
                                              </p:val>
                                            </p:tav>
                                          </p:tavLst>
                                        </p:anim>
                                        <p:animEffect transition="in" filter="fade">
                                          <p:cBhvr>
                                            <p:cTn id="40" dur="300"/>
                                            <p:tgtEl>
                                              <p:spTgt spid="35865"/>
                                            </p:tgtEl>
                                          </p:cBhvr>
                                        </p:animEffect>
                                      </p:childTnLst>
                                    </p:cTn>
                                  </p:par>
                                  <p:par>
                                    <p:cTn id="41" presetID="6" presetClass="emph" presetSubtype="0" autoRev="1" fill="hold" grpId="1" nodeType="withEffect">
                                      <p:stCondLst>
                                        <p:cond delay="1200"/>
                                      </p:stCondLst>
                                      <p:childTnLst>
                                        <p:animScale>
                                          <p:cBhvr>
                                            <p:cTn id="42" dur="150" fill="hold"/>
                                            <p:tgtEl>
                                              <p:spTgt spid="35865"/>
                                            </p:tgtEl>
                                          </p:cBhvr>
                                          <p:by x="110000" y="110000"/>
                                        </p:animScale>
                                      </p:childTnLst>
                                    </p:cTn>
                                  </p:par>
                                  <p:par>
                                    <p:cTn id="43" presetID="2" presetClass="entr" presetSubtype="4" fill="hold" grpId="0" nodeType="withEffect" p14:presetBounceEnd="50000">
                                      <p:stCondLst>
                                        <p:cond delay="1200"/>
                                      </p:stCondLst>
                                      <p:childTnLst>
                                        <p:set>
                                          <p:cBhvr>
                                            <p:cTn id="44" dur="1" fill="hold">
                                              <p:stCondLst>
                                                <p:cond delay="0"/>
                                              </p:stCondLst>
                                            </p:cTn>
                                            <p:tgtEl>
                                              <p:spTgt spid="35863"/>
                                            </p:tgtEl>
                                            <p:attrNameLst>
                                              <p:attrName>style.visibility</p:attrName>
                                            </p:attrNameLst>
                                          </p:cBhvr>
                                          <p:to>
                                            <p:strVal val="visible"/>
                                          </p:to>
                                        </p:set>
                                        <p:anim calcmode="lin" valueType="num" p14:bounceEnd="50000">
                                          <p:cBhvr additive="base">
                                            <p:cTn id="45" dur="500" fill="hold"/>
                                            <p:tgtEl>
                                              <p:spTgt spid="35863"/>
                                            </p:tgtEl>
                                            <p:attrNameLst>
                                              <p:attrName>ppt_x</p:attrName>
                                            </p:attrNameLst>
                                          </p:cBhvr>
                                          <p:tavLst>
                                            <p:tav tm="0">
                                              <p:val>
                                                <p:strVal val="#ppt_x"/>
                                              </p:val>
                                            </p:tav>
                                            <p:tav tm="100000">
                                              <p:val>
                                                <p:strVal val="#ppt_x"/>
                                              </p:val>
                                            </p:tav>
                                          </p:tavLst>
                                        </p:anim>
                                        <p:anim calcmode="lin" valueType="num" p14:bounceEnd="50000">
                                          <p:cBhvr additive="base">
                                            <p:cTn id="46" dur="500" fill="hold"/>
                                            <p:tgtEl>
                                              <p:spTgt spid="35863"/>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14:presetBounceEnd="50000">
                                      <p:stCondLst>
                                        <p:cond delay="1300"/>
                                      </p:stCondLst>
                                      <p:childTnLst>
                                        <p:set>
                                          <p:cBhvr>
                                            <p:cTn id="48" dur="1" fill="hold">
                                              <p:stCondLst>
                                                <p:cond delay="0"/>
                                              </p:stCondLst>
                                            </p:cTn>
                                            <p:tgtEl>
                                              <p:spTgt spid="35871"/>
                                            </p:tgtEl>
                                            <p:attrNameLst>
                                              <p:attrName>style.visibility</p:attrName>
                                            </p:attrNameLst>
                                          </p:cBhvr>
                                          <p:to>
                                            <p:strVal val="visible"/>
                                          </p:to>
                                        </p:set>
                                        <p:anim calcmode="lin" valueType="num" p14:bounceEnd="50000">
                                          <p:cBhvr additive="base">
                                            <p:cTn id="49" dur="500" fill="hold"/>
                                            <p:tgtEl>
                                              <p:spTgt spid="35871"/>
                                            </p:tgtEl>
                                            <p:attrNameLst>
                                              <p:attrName>ppt_x</p:attrName>
                                            </p:attrNameLst>
                                          </p:cBhvr>
                                          <p:tavLst>
                                            <p:tav tm="0">
                                              <p:val>
                                                <p:strVal val="#ppt_x"/>
                                              </p:val>
                                            </p:tav>
                                            <p:tav tm="100000">
                                              <p:val>
                                                <p:strVal val="#ppt_x"/>
                                              </p:val>
                                            </p:tav>
                                          </p:tavLst>
                                        </p:anim>
                                        <p:anim calcmode="lin" valueType="num" p14:bounceEnd="50000">
                                          <p:cBhvr additive="base">
                                            <p:cTn id="50" dur="500" fill="hold"/>
                                            <p:tgtEl>
                                              <p:spTgt spid="35871"/>
                                            </p:tgtEl>
                                            <p:attrNameLst>
                                              <p:attrName>ppt_y</p:attrName>
                                            </p:attrNameLst>
                                          </p:cBhvr>
                                          <p:tavLst>
                                            <p:tav tm="0">
                                              <p:val>
                                                <p:strVal val="1+#ppt_h/2"/>
                                              </p:val>
                                            </p:tav>
                                            <p:tav tm="100000">
                                              <p:val>
                                                <p:strVal val="#ppt_y"/>
                                              </p:val>
                                            </p:tav>
                                          </p:tavLst>
                                        </p:anim>
                                      </p:childTnLst>
                                    </p:cTn>
                                  </p:par>
                                  <p:par>
                                    <p:cTn id="51" presetID="2" presetClass="entr" presetSubtype="8" fill="hold" grpId="0" nodeType="withEffect" p14:presetBounceEnd="50000">
                                      <p:stCondLst>
                                        <p:cond delay="1400"/>
                                      </p:stCondLst>
                                      <p:childTnLst>
                                        <p:set>
                                          <p:cBhvr>
                                            <p:cTn id="52" dur="1" fill="hold">
                                              <p:stCondLst>
                                                <p:cond delay="0"/>
                                              </p:stCondLst>
                                            </p:cTn>
                                            <p:tgtEl>
                                              <p:spTgt spid="35874"/>
                                            </p:tgtEl>
                                            <p:attrNameLst>
                                              <p:attrName>style.visibility</p:attrName>
                                            </p:attrNameLst>
                                          </p:cBhvr>
                                          <p:to>
                                            <p:strVal val="visible"/>
                                          </p:to>
                                        </p:set>
                                        <p:anim calcmode="lin" valueType="num" p14:bounceEnd="50000">
                                          <p:cBhvr additive="base">
                                            <p:cTn id="53" dur="500" fill="hold"/>
                                            <p:tgtEl>
                                              <p:spTgt spid="35874"/>
                                            </p:tgtEl>
                                            <p:attrNameLst>
                                              <p:attrName>ppt_x</p:attrName>
                                            </p:attrNameLst>
                                          </p:cBhvr>
                                          <p:tavLst>
                                            <p:tav tm="0">
                                              <p:val>
                                                <p:strVal val="0-#ppt_w/2"/>
                                              </p:val>
                                            </p:tav>
                                            <p:tav tm="100000">
                                              <p:val>
                                                <p:strVal val="#ppt_x"/>
                                              </p:val>
                                            </p:tav>
                                          </p:tavLst>
                                        </p:anim>
                                        <p:anim calcmode="lin" valueType="num" p14:bounceEnd="50000">
                                          <p:cBhvr additive="base">
                                            <p:cTn id="54" dur="500" fill="hold"/>
                                            <p:tgtEl>
                                              <p:spTgt spid="35874"/>
                                            </p:tgtEl>
                                            <p:attrNameLst>
                                              <p:attrName>ppt_y</p:attrName>
                                            </p:attrNameLst>
                                          </p:cBhvr>
                                          <p:tavLst>
                                            <p:tav tm="0">
                                              <p:val>
                                                <p:strVal val="#ppt_y"/>
                                              </p:val>
                                            </p:tav>
                                            <p:tav tm="100000">
                                              <p:val>
                                                <p:strVal val="#ppt_y"/>
                                              </p:val>
                                            </p:tav>
                                          </p:tavLst>
                                        </p:anim>
                                      </p:childTnLst>
                                    </p:cTn>
                                  </p:par>
                                  <p:par>
                                    <p:cTn id="55" presetID="53" presetClass="entr" presetSubtype="16" fill="hold" grpId="0" nodeType="withEffect">
                                      <p:stCondLst>
                                        <p:cond delay="1500"/>
                                      </p:stCondLst>
                                      <p:childTnLst>
                                        <p:set>
                                          <p:cBhvr>
                                            <p:cTn id="56" dur="1" fill="hold">
                                              <p:stCondLst>
                                                <p:cond delay="0"/>
                                              </p:stCondLst>
                                            </p:cTn>
                                            <p:tgtEl>
                                              <p:spTgt spid="35866"/>
                                            </p:tgtEl>
                                            <p:attrNameLst>
                                              <p:attrName>style.visibility</p:attrName>
                                            </p:attrNameLst>
                                          </p:cBhvr>
                                          <p:to>
                                            <p:strVal val="visible"/>
                                          </p:to>
                                        </p:set>
                                        <p:anim calcmode="lin" valueType="num">
                                          <p:cBhvr>
                                            <p:cTn id="57" dur="300" fill="hold"/>
                                            <p:tgtEl>
                                              <p:spTgt spid="35866"/>
                                            </p:tgtEl>
                                            <p:attrNameLst>
                                              <p:attrName>ppt_w</p:attrName>
                                            </p:attrNameLst>
                                          </p:cBhvr>
                                          <p:tavLst>
                                            <p:tav tm="0">
                                              <p:val>
                                                <p:fltVal val="0"/>
                                              </p:val>
                                            </p:tav>
                                            <p:tav tm="100000">
                                              <p:val>
                                                <p:strVal val="#ppt_w"/>
                                              </p:val>
                                            </p:tav>
                                          </p:tavLst>
                                        </p:anim>
                                        <p:anim calcmode="lin" valueType="num">
                                          <p:cBhvr>
                                            <p:cTn id="58" dur="300" fill="hold"/>
                                            <p:tgtEl>
                                              <p:spTgt spid="35866"/>
                                            </p:tgtEl>
                                            <p:attrNameLst>
                                              <p:attrName>ppt_h</p:attrName>
                                            </p:attrNameLst>
                                          </p:cBhvr>
                                          <p:tavLst>
                                            <p:tav tm="0">
                                              <p:val>
                                                <p:fltVal val="0"/>
                                              </p:val>
                                            </p:tav>
                                            <p:tav tm="100000">
                                              <p:val>
                                                <p:strVal val="#ppt_h"/>
                                              </p:val>
                                            </p:tav>
                                          </p:tavLst>
                                        </p:anim>
                                        <p:animEffect transition="in" filter="fade">
                                          <p:cBhvr>
                                            <p:cTn id="59" dur="300"/>
                                            <p:tgtEl>
                                              <p:spTgt spid="35866"/>
                                            </p:tgtEl>
                                          </p:cBhvr>
                                        </p:animEffect>
                                      </p:childTnLst>
                                    </p:cTn>
                                  </p:par>
                                  <p:par>
                                    <p:cTn id="60" presetID="6" presetClass="emph" presetSubtype="0" autoRev="1" fill="hold" grpId="1" nodeType="withEffect">
                                      <p:stCondLst>
                                        <p:cond delay="1800"/>
                                      </p:stCondLst>
                                      <p:childTnLst>
                                        <p:animScale>
                                          <p:cBhvr>
                                            <p:cTn id="61" dur="150" fill="hold"/>
                                            <p:tgtEl>
                                              <p:spTgt spid="35866"/>
                                            </p:tgtEl>
                                          </p:cBhvr>
                                          <p:by x="110000" y="110000"/>
                                        </p:animScale>
                                      </p:childTnLst>
                                    </p:cTn>
                                  </p:par>
                                  <p:par>
                                    <p:cTn id="62" presetID="2" presetClass="entr" presetSubtype="2" fill="hold" grpId="0" nodeType="withEffect" p14:presetBounceEnd="50000">
                                      <p:stCondLst>
                                        <p:cond delay="1800"/>
                                      </p:stCondLst>
                                      <p:childTnLst>
                                        <p:set>
                                          <p:cBhvr>
                                            <p:cTn id="63" dur="1" fill="hold">
                                              <p:stCondLst>
                                                <p:cond delay="0"/>
                                              </p:stCondLst>
                                            </p:cTn>
                                            <p:tgtEl>
                                              <p:spTgt spid="35864"/>
                                            </p:tgtEl>
                                            <p:attrNameLst>
                                              <p:attrName>style.visibility</p:attrName>
                                            </p:attrNameLst>
                                          </p:cBhvr>
                                          <p:to>
                                            <p:strVal val="visible"/>
                                          </p:to>
                                        </p:set>
                                        <p:anim calcmode="lin" valueType="num" p14:bounceEnd="50000">
                                          <p:cBhvr additive="base">
                                            <p:cTn id="64" dur="500" fill="hold"/>
                                            <p:tgtEl>
                                              <p:spTgt spid="35864"/>
                                            </p:tgtEl>
                                            <p:attrNameLst>
                                              <p:attrName>ppt_x</p:attrName>
                                            </p:attrNameLst>
                                          </p:cBhvr>
                                          <p:tavLst>
                                            <p:tav tm="0">
                                              <p:val>
                                                <p:strVal val="1+#ppt_w/2"/>
                                              </p:val>
                                            </p:tav>
                                            <p:tav tm="100000">
                                              <p:val>
                                                <p:strVal val="#ppt_x"/>
                                              </p:val>
                                            </p:tav>
                                          </p:tavLst>
                                        </p:anim>
                                        <p:anim calcmode="lin" valueType="num" p14:bounceEnd="50000">
                                          <p:cBhvr additive="base">
                                            <p:cTn id="65" dur="500" fill="hold"/>
                                            <p:tgtEl>
                                              <p:spTgt spid="35864"/>
                                            </p:tgtEl>
                                            <p:attrNameLst>
                                              <p:attrName>ppt_y</p:attrName>
                                            </p:attrNameLst>
                                          </p:cBhvr>
                                          <p:tavLst>
                                            <p:tav tm="0">
                                              <p:val>
                                                <p:strVal val="#ppt_y"/>
                                              </p:val>
                                            </p:tav>
                                            <p:tav tm="100000">
                                              <p:val>
                                                <p:strVal val="#ppt_y"/>
                                              </p:val>
                                            </p:tav>
                                          </p:tavLst>
                                        </p:anim>
                                      </p:childTnLst>
                                    </p:cTn>
                                  </p:par>
                                  <p:par>
                                    <p:cTn id="66" presetID="2" presetClass="entr" presetSubtype="2" fill="hold" grpId="0" nodeType="withEffect" p14:presetBounceEnd="50000">
                                      <p:stCondLst>
                                        <p:cond delay="1900"/>
                                      </p:stCondLst>
                                      <p:childTnLst>
                                        <p:set>
                                          <p:cBhvr>
                                            <p:cTn id="67" dur="1" fill="hold">
                                              <p:stCondLst>
                                                <p:cond delay="0"/>
                                              </p:stCondLst>
                                            </p:cTn>
                                            <p:tgtEl>
                                              <p:spTgt spid="35870"/>
                                            </p:tgtEl>
                                            <p:attrNameLst>
                                              <p:attrName>style.visibility</p:attrName>
                                            </p:attrNameLst>
                                          </p:cBhvr>
                                          <p:to>
                                            <p:strVal val="visible"/>
                                          </p:to>
                                        </p:set>
                                        <p:anim calcmode="lin" valueType="num" p14:bounceEnd="50000">
                                          <p:cBhvr additive="base">
                                            <p:cTn id="68" dur="500" fill="hold"/>
                                            <p:tgtEl>
                                              <p:spTgt spid="35870"/>
                                            </p:tgtEl>
                                            <p:attrNameLst>
                                              <p:attrName>ppt_x</p:attrName>
                                            </p:attrNameLst>
                                          </p:cBhvr>
                                          <p:tavLst>
                                            <p:tav tm="0">
                                              <p:val>
                                                <p:strVal val="1+#ppt_w/2"/>
                                              </p:val>
                                            </p:tav>
                                            <p:tav tm="100000">
                                              <p:val>
                                                <p:strVal val="#ppt_x"/>
                                              </p:val>
                                            </p:tav>
                                          </p:tavLst>
                                        </p:anim>
                                        <p:anim calcmode="lin" valueType="num" p14:bounceEnd="50000">
                                          <p:cBhvr additive="base">
                                            <p:cTn id="69" dur="500" fill="hold"/>
                                            <p:tgtEl>
                                              <p:spTgt spid="35870"/>
                                            </p:tgtEl>
                                            <p:attrNameLst>
                                              <p:attrName>ppt_y</p:attrName>
                                            </p:attrNameLst>
                                          </p:cBhvr>
                                          <p:tavLst>
                                            <p:tav tm="0">
                                              <p:val>
                                                <p:strVal val="#ppt_y"/>
                                              </p:val>
                                            </p:tav>
                                            <p:tav tm="100000">
                                              <p:val>
                                                <p:strVal val="#ppt_y"/>
                                              </p:val>
                                            </p:tav>
                                          </p:tavLst>
                                        </p:anim>
                                      </p:childTnLst>
                                    </p:cTn>
                                  </p:par>
                                  <p:par>
                                    <p:cTn id="70" presetID="2" presetClass="entr" presetSubtype="2" fill="hold" grpId="0" nodeType="withEffect" p14:presetBounceEnd="50000">
                                      <p:stCondLst>
                                        <p:cond delay="2000"/>
                                      </p:stCondLst>
                                      <p:childTnLst>
                                        <p:set>
                                          <p:cBhvr>
                                            <p:cTn id="71" dur="1" fill="hold">
                                              <p:stCondLst>
                                                <p:cond delay="0"/>
                                              </p:stCondLst>
                                            </p:cTn>
                                            <p:tgtEl>
                                              <p:spTgt spid="35876"/>
                                            </p:tgtEl>
                                            <p:attrNameLst>
                                              <p:attrName>style.visibility</p:attrName>
                                            </p:attrNameLst>
                                          </p:cBhvr>
                                          <p:to>
                                            <p:strVal val="visible"/>
                                          </p:to>
                                        </p:set>
                                        <p:anim calcmode="lin" valueType="num" p14:bounceEnd="50000">
                                          <p:cBhvr additive="base">
                                            <p:cTn id="72" dur="500" fill="hold"/>
                                            <p:tgtEl>
                                              <p:spTgt spid="35876"/>
                                            </p:tgtEl>
                                            <p:attrNameLst>
                                              <p:attrName>ppt_x</p:attrName>
                                            </p:attrNameLst>
                                          </p:cBhvr>
                                          <p:tavLst>
                                            <p:tav tm="0">
                                              <p:val>
                                                <p:strVal val="1+#ppt_w/2"/>
                                              </p:val>
                                            </p:tav>
                                            <p:tav tm="100000">
                                              <p:val>
                                                <p:strVal val="#ppt_x"/>
                                              </p:val>
                                            </p:tav>
                                          </p:tavLst>
                                        </p:anim>
                                        <p:anim calcmode="lin" valueType="num" p14:bounceEnd="50000">
                                          <p:cBhvr additive="base">
                                            <p:cTn id="73" dur="500" fill="hold"/>
                                            <p:tgtEl>
                                              <p:spTgt spid="35876"/>
                                            </p:tgtEl>
                                            <p:attrNameLst>
                                              <p:attrName>ppt_y</p:attrName>
                                            </p:attrNameLst>
                                          </p:cBhvr>
                                          <p:tavLst>
                                            <p:tav tm="0">
                                              <p:val>
                                                <p:strVal val="#ppt_y"/>
                                              </p:val>
                                            </p:tav>
                                            <p:tav tm="100000">
                                              <p:val>
                                                <p:strVal val="#ppt_y"/>
                                              </p:val>
                                            </p:tav>
                                          </p:tavLst>
                                        </p:anim>
                                      </p:childTnLst>
                                    </p:cTn>
                                  </p:par>
                                  <p:par>
                                    <p:cTn id="74" presetID="53" presetClass="entr" presetSubtype="16" fill="hold" grpId="0" nodeType="withEffect">
                                      <p:stCondLst>
                                        <p:cond delay="2100"/>
                                      </p:stCondLst>
                                      <p:childTnLst>
                                        <p:set>
                                          <p:cBhvr>
                                            <p:cTn id="75" dur="1" fill="hold">
                                              <p:stCondLst>
                                                <p:cond delay="0"/>
                                              </p:stCondLst>
                                            </p:cTn>
                                            <p:tgtEl>
                                              <p:spTgt spid="35868"/>
                                            </p:tgtEl>
                                            <p:attrNameLst>
                                              <p:attrName>style.visibility</p:attrName>
                                            </p:attrNameLst>
                                          </p:cBhvr>
                                          <p:to>
                                            <p:strVal val="visible"/>
                                          </p:to>
                                        </p:set>
                                        <p:anim calcmode="lin" valueType="num">
                                          <p:cBhvr>
                                            <p:cTn id="76" dur="300" fill="hold"/>
                                            <p:tgtEl>
                                              <p:spTgt spid="35868"/>
                                            </p:tgtEl>
                                            <p:attrNameLst>
                                              <p:attrName>ppt_w</p:attrName>
                                            </p:attrNameLst>
                                          </p:cBhvr>
                                          <p:tavLst>
                                            <p:tav tm="0">
                                              <p:val>
                                                <p:fltVal val="0"/>
                                              </p:val>
                                            </p:tav>
                                            <p:tav tm="100000">
                                              <p:val>
                                                <p:strVal val="#ppt_w"/>
                                              </p:val>
                                            </p:tav>
                                          </p:tavLst>
                                        </p:anim>
                                        <p:anim calcmode="lin" valueType="num">
                                          <p:cBhvr>
                                            <p:cTn id="77" dur="300" fill="hold"/>
                                            <p:tgtEl>
                                              <p:spTgt spid="35868"/>
                                            </p:tgtEl>
                                            <p:attrNameLst>
                                              <p:attrName>ppt_h</p:attrName>
                                            </p:attrNameLst>
                                          </p:cBhvr>
                                          <p:tavLst>
                                            <p:tav tm="0">
                                              <p:val>
                                                <p:fltVal val="0"/>
                                              </p:val>
                                            </p:tav>
                                            <p:tav tm="100000">
                                              <p:val>
                                                <p:strVal val="#ppt_h"/>
                                              </p:val>
                                            </p:tav>
                                          </p:tavLst>
                                        </p:anim>
                                        <p:animEffect transition="in" filter="fade">
                                          <p:cBhvr>
                                            <p:cTn id="78" dur="300"/>
                                            <p:tgtEl>
                                              <p:spTgt spid="35868"/>
                                            </p:tgtEl>
                                          </p:cBhvr>
                                        </p:animEffect>
                                      </p:childTnLst>
                                    </p:cTn>
                                  </p:par>
                                  <p:par>
                                    <p:cTn id="79" presetID="6" presetClass="emph" presetSubtype="0" autoRev="1" fill="hold" grpId="1" nodeType="withEffect">
                                      <p:stCondLst>
                                        <p:cond delay="2400"/>
                                      </p:stCondLst>
                                      <p:childTnLst>
                                        <p:animScale>
                                          <p:cBhvr>
                                            <p:cTn id="80" dur="150" fill="hold"/>
                                            <p:tgtEl>
                                              <p:spTgt spid="35868"/>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61" grpId="0" animBg="1"/>
          <p:bldP spid="35862" grpId="0" animBg="1"/>
          <p:bldP spid="35863" grpId="0" animBg="1"/>
          <p:bldP spid="35864" grpId="0" animBg="1"/>
          <p:bldP spid="35865" grpId="0" animBg="1"/>
          <p:bldP spid="35865" grpId="1" animBg="1"/>
          <p:bldP spid="35866" grpId="0" animBg="1"/>
          <p:bldP spid="35866" grpId="1" animBg="1"/>
          <p:bldP spid="35867" grpId="0" animBg="1"/>
          <p:bldP spid="35867" grpId="1" animBg="1"/>
          <p:bldP spid="35868" grpId="0" animBg="1"/>
          <p:bldP spid="35868" grpId="1" animBg="1"/>
          <p:bldP spid="35869" grpId="0"/>
          <p:bldP spid="35870" grpId="0"/>
          <p:bldP spid="35871" grpId="0"/>
          <p:bldP spid="35872" grpId="0"/>
          <p:bldP spid="35873" grpId="0"/>
          <p:bldP spid="35874" grpId="0"/>
          <p:bldP spid="35875" grpId="0"/>
          <p:bldP spid="3587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5862"/>
                                            </p:tgtEl>
                                            <p:attrNameLst>
                                              <p:attrName>style.visibility</p:attrName>
                                            </p:attrNameLst>
                                          </p:cBhvr>
                                          <p:to>
                                            <p:strVal val="visible"/>
                                          </p:to>
                                        </p:set>
                                        <p:anim calcmode="lin" valueType="num">
                                          <p:cBhvr additive="base">
                                            <p:cTn id="7" dur="500" fill="hold"/>
                                            <p:tgtEl>
                                              <p:spTgt spid="35862"/>
                                            </p:tgtEl>
                                            <p:attrNameLst>
                                              <p:attrName>ppt_x</p:attrName>
                                            </p:attrNameLst>
                                          </p:cBhvr>
                                          <p:tavLst>
                                            <p:tav tm="0">
                                              <p:val>
                                                <p:strVal val="0-#ppt_w/2"/>
                                              </p:val>
                                            </p:tav>
                                            <p:tav tm="100000">
                                              <p:val>
                                                <p:strVal val="#ppt_x"/>
                                              </p:val>
                                            </p:tav>
                                          </p:tavLst>
                                        </p:anim>
                                        <p:anim calcmode="lin" valueType="num">
                                          <p:cBhvr additive="base">
                                            <p:cTn id="8" dur="500" fill="hold"/>
                                            <p:tgtEl>
                                              <p:spTgt spid="3586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00"/>
                                      </p:stCondLst>
                                      <p:childTnLst>
                                        <p:set>
                                          <p:cBhvr>
                                            <p:cTn id="10" dur="1" fill="hold">
                                              <p:stCondLst>
                                                <p:cond delay="0"/>
                                              </p:stCondLst>
                                            </p:cTn>
                                            <p:tgtEl>
                                              <p:spTgt spid="35872"/>
                                            </p:tgtEl>
                                            <p:attrNameLst>
                                              <p:attrName>style.visibility</p:attrName>
                                            </p:attrNameLst>
                                          </p:cBhvr>
                                          <p:to>
                                            <p:strVal val="visible"/>
                                          </p:to>
                                        </p:set>
                                        <p:anim calcmode="lin" valueType="num">
                                          <p:cBhvr additive="base">
                                            <p:cTn id="11" dur="500" fill="hold"/>
                                            <p:tgtEl>
                                              <p:spTgt spid="35872"/>
                                            </p:tgtEl>
                                            <p:attrNameLst>
                                              <p:attrName>ppt_x</p:attrName>
                                            </p:attrNameLst>
                                          </p:cBhvr>
                                          <p:tavLst>
                                            <p:tav tm="0">
                                              <p:val>
                                                <p:strVal val="0-#ppt_w/2"/>
                                              </p:val>
                                            </p:tav>
                                            <p:tav tm="100000">
                                              <p:val>
                                                <p:strVal val="#ppt_x"/>
                                              </p:val>
                                            </p:tav>
                                          </p:tavLst>
                                        </p:anim>
                                        <p:anim calcmode="lin" valueType="num">
                                          <p:cBhvr additive="base">
                                            <p:cTn id="12" dur="500" fill="hold"/>
                                            <p:tgtEl>
                                              <p:spTgt spid="3587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00"/>
                                      </p:stCondLst>
                                      <p:childTnLst>
                                        <p:set>
                                          <p:cBhvr>
                                            <p:cTn id="14" dur="1" fill="hold">
                                              <p:stCondLst>
                                                <p:cond delay="0"/>
                                              </p:stCondLst>
                                            </p:cTn>
                                            <p:tgtEl>
                                              <p:spTgt spid="35873"/>
                                            </p:tgtEl>
                                            <p:attrNameLst>
                                              <p:attrName>style.visibility</p:attrName>
                                            </p:attrNameLst>
                                          </p:cBhvr>
                                          <p:to>
                                            <p:strVal val="visible"/>
                                          </p:to>
                                        </p:set>
                                        <p:anim calcmode="lin" valueType="num">
                                          <p:cBhvr additive="base">
                                            <p:cTn id="15" dur="500" fill="hold"/>
                                            <p:tgtEl>
                                              <p:spTgt spid="35873"/>
                                            </p:tgtEl>
                                            <p:attrNameLst>
                                              <p:attrName>ppt_x</p:attrName>
                                            </p:attrNameLst>
                                          </p:cBhvr>
                                          <p:tavLst>
                                            <p:tav tm="0">
                                              <p:val>
                                                <p:strVal val="0-#ppt_w/2"/>
                                              </p:val>
                                            </p:tav>
                                            <p:tav tm="100000">
                                              <p:val>
                                                <p:strVal val="#ppt_x"/>
                                              </p:val>
                                            </p:tav>
                                          </p:tavLst>
                                        </p:anim>
                                        <p:anim calcmode="lin" valueType="num">
                                          <p:cBhvr additive="base">
                                            <p:cTn id="16" dur="500" fill="hold"/>
                                            <p:tgtEl>
                                              <p:spTgt spid="35873"/>
                                            </p:tgtEl>
                                            <p:attrNameLst>
                                              <p:attrName>ppt_y</p:attrName>
                                            </p:attrNameLst>
                                          </p:cBhvr>
                                          <p:tavLst>
                                            <p:tav tm="0">
                                              <p:val>
                                                <p:strVal val="#ppt_y"/>
                                              </p:val>
                                            </p:tav>
                                            <p:tav tm="100000">
                                              <p:val>
                                                <p:strVal val="#ppt_y"/>
                                              </p:val>
                                            </p:tav>
                                          </p:tavLst>
                                        </p:anim>
                                      </p:childTnLst>
                                    </p:cTn>
                                  </p:par>
                                  <p:par>
                                    <p:cTn id="17" presetID="53" presetClass="entr" presetSubtype="16" fill="hold" grpId="0" nodeType="withEffect">
                                      <p:stCondLst>
                                        <p:cond delay="300"/>
                                      </p:stCondLst>
                                      <p:childTnLst>
                                        <p:set>
                                          <p:cBhvr>
                                            <p:cTn id="18" dur="1" fill="hold">
                                              <p:stCondLst>
                                                <p:cond delay="0"/>
                                              </p:stCondLst>
                                            </p:cTn>
                                            <p:tgtEl>
                                              <p:spTgt spid="35867"/>
                                            </p:tgtEl>
                                            <p:attrNameLst>
                                              <p:attrName>style.visibility</p:attrName>
                                            </p:attrNameLst>
                                          </p:cBhvr>
                                          <p:to>
                                            <p:strVal val="visible"/>
                                          </p:to>
                                        </p:set>
                                        <p:anim calcmode="lin" valueType="num">
                                          <p:cBhvr>
                                            <p:cTn id="19" dur="300" fill="hold"/>
                                            <p:tgtEl>
                                              <p:spTgt spid="35867"/>
                                            </p:tgtEl>
                                            <p:attrNameLst>
                                              <p:attrName>ppt_w</p:attrName>
                                            </p:attrNameLst>
                                          </p:cBhvr>
                                          <p:tavLst>
                                            <p:tav tm="0">
                                              <p:val>
                                                <p:fltVal val="0"/>
                                              </p:val>
                                            </p:tav>
                                            <p:tav tm="100000">
                                              <p:val>
                                                <p:strVal val="#ppt_w"/>
                                              </p:val>
                                            </p:tav>
                                          </p:tavLst>
                                        </p:anim>
                                        <p:anim calcmode="lin" valueType="num">
                                          <p:cBhvr>
                                            <p:cTn id="20" dur="300" fill="hold"/>
                                            <p:tgtEl>
                                              <p:spTgt spid="35867"/>
                                            </p:tgtEl>
                                            <p:attrNameLst>
                                              <p:attrName>ppt_h</p:attrName>
                                            </p:attrNameLst>
                                          </p:cBhvr>
                                          <p:tavLst>
                                            <p:tav tm="0">
                                              <p:val>
                                                <p:fltVal val="0"/>
                                              </p:val>
                                            </p:tav>
                                            <p:tav tm="100000">
                                              <p:val>
                                                <p:strVal val="#ppt_h"/>
                                              </p:val>
                                            </p:tav>
                                          </p:tavLst>
                                        </p:anim>
                                        <p:animEffect transition="in" filter="fade">
                                          <p:cBhvr>
                                            <p:cTn id="21" dur="300"/>
                                            <p:tgtEl>
                                              <p:spTgt spid="35867"/>
                                            </p:tgtEl>
                                          </p:cBhvr>
                                        </p:animEffect>
                                      </p:childTnLst>
                                    </p:cTn>
                                  </p:par>
                                  <p:par>
                                    <p:cTn id="22" presetID="6" presetClass="emph" presetSubtype="0" autoRev="1" fill="hold" grpId="1" nodeType="withEffect">
                                      <p:stCondLst>
                                        <p:cond delay="600"/>
                                      </p:stCondLst>
                                      <p:childTnLst>
                                        <p:animScale>
                                          <p:cBhvr>
                                            <p:cTn id="23" dur="150" fill="hold"/>
                                            <p:tgtEl>
                                              <p:spTgt spid="35867"/>
                                            </p:tgtEl>
                                          </p:cBhvr>
                                          <p:by x="110000" y="110000"/>
                                        </p:animScale>
                                      </p:childTnLst>
                                    </p:cTn>
                                  </p:par>
                                  <p:par>
                                    <p:cTn id="24" presetID="2" presetClass="entr" presetSubtype="1" fill="hold" grpId="0" nodeType="withEffect">
                                      <p:stCondLst>
                                        <p:cond delay="600"/>
                                      </p:stCondLst>
                                      <p:childTnLst>
                                        <p:set>
                                          <p:cBhvr>
                                            <p:cTn id="25" dur="1" fill="hold">
                                              <p:stCondLst>
                                                <p:cond delay="0"/>
                                              </p:stCondLst>
                                            </p:cTn>
                                            <p:tgtEl>
                                              <p:spTgt spid="35861"/>
                                            </p:tgtEl>
                                            <p:attrNameLst>
                                              <p:attrName>style.visibility</p:attrName>
                                            </p:attrNameLst>
                                          </p:cBhvr>
                                          <p:to>
                                            <p:strVal val="visible"/>
                                          </p:to>
                                        </p:set>
                                        <p:anim calcmode="lin" valueType="num">
                                          <p:cBhvr additive="base">
                                            <p:cTn id="26" dur="500" fill="hold"/>
                                            <p:tgtEl>
                                              <p:spTgt spid="35861"/>
                                            </p:tgtEl>
                                            <p:attrNameLst>
                                              <p:attrName>ppt_x</p:attrName>
                                            </p:attrNameLst>
                                          </p:cBhvr>
                                          <p:tavLst>
                                            <p:tav tm="0">
                                              <p:val>
                                                <p:strVal val="#ppt_x"/>
                                              </p:val>
                                            </p:tav>
                                            <p:tav tm="100000">
                                              <p:val>
                                                <p:strVal val="#ppt_x"/>
                                              </p:val>
                                            </p:tav>
                                          </p:tavLst>
                                        </p:anim>
                                        <p:anim calcmode="lin" valueType="num">
                                          <p:cBhvr additive="base">
                                            <p:cTn id="27" dur="500" fill="hold"/>
                                            <p:tgtEl>
                                              <p:spTgt spid="35861"/>
                                            </p:tgtEl>
                                            <p:attrNameLst>
                                              <p:attrName>ppt_y</p:attrName>
                                            </p:attrNameLst>
                                          </p:cBhvr>
                                          <p:tavLst>
                                            <p:tav tm="0">
                                              <p:val>
                                                <p:strVal val="0-#ppt_h/2"/>
                                              </p:val>
                                            </p:tav>
                                            <p:tav tm="100000">
                                              <p:val>
                                                <p:strVal val="#ppt_y"/>
                                              </p:val>
                                            </p:tav>
                                          </p:tavLst>
                                        </p:anim>
                                      </p:childTnLst>
                                    </p:cTn>
                                  </p:par>
                                  <p:par>
                                    <p:cTn id="28" presetID="2" presetClass="entr" presetSubtype="1" fill="hold" grpId="0" nodeType="withEffect">
                                      <p:stCondLst>
                                        <p:cond delay="700"/>
                                      </p:stCondLst>
                                      <p:childTnLst>
                                        <p:set>
                                          <p:cBhvr>
                                            <p:cTn id="29" dur="1" fill="hold">
                                              <p:stCondLst>
                                                <p:cond delay="0"/>
                                              </p:stCondLst>
                                            </p:cTn>
                                            <p:tgtEl>
                                              <p:spTgt spid="35869"/>
                                            </p:tgtEl>
                                            <p:attrNameLst>
                                              <p:attrName>style.visibility</p:attrName>
                                            </p:attrNameLst>
                                          </p:cBhvr>
                                          <p:to>
                                            <p:strVal val="visible"/>
                                          </p:to>
                                        </p:set>
                                        <p:anim calcmode="lin" valueType="num">
                                          <p:cBhvr additive="base">
                                            <p:cTn id="30" dur="500" fill="hold"/>
                                            <p:tgtEl>
                                              <p:spTgt spid="35869"/>
                                            </p:tgtEl>
                                            <p:attrNameLst>
                                              <p:attrName>ppt_x</p:attrName>
                                            </p:attrNameLst>
                                          </p:cBhvr>
                                          <p:tavLst>
                                            <p:tav tm="0">
                                              <p:val>
                                                <p:strVal val="#ppt_x"/>
                                              </p:val>
                                            </p:tav>
                                            <p:tav tm="100000">
                                              <p:val>
                                                <p:strVal val="#ppt_x"/>
                                              </p:val>
                                            </p:tav>
                                          </p:tavLst>
                                        </p:anim>
                                        <p:anim calcmode="lin" valueType="num">
                                          <p:cBhvr additive="base">
                                            <p:cTn id="31" dur="500" fill="hold"/>
                                            <p:tgtEl>
                                              <p:spTgt spid="35869"/>
                                            </p:tgtEl>
                                            <p:attrNameLst>
                                              <p:attrName>ppt_y</p:attrName>
                                            </p:attrNameLst>
                                          </p:cBhvr>
                                          <p:tavLst>
                                            <p:tav tm="0">
                                              <p:val>
                                                <p:strVal val="0-#ppt_h/2"/>
                                              </p:val>
                                            </p:tav>
                                            <p:tav tm="100000">
                                              <p:val>
                                                <p:strVal val="#ppt_y"/>
                                              </p:val>
                                            </p:tav>
                                          </p:tavLst>
                                        </p:anim>
                                      </p:childTnLst>
                                    </p:cTn>
                                  </p:par>
                                  <p:par>
                                    <p:cTn id="32" presetID="2" presetClass="entr" presetSubtype="2" fill="hold" grpId="0" nodeType="withEffect">
                                      <p:stCondLst>
                                        <p:cond delay="800"/>
                                      </p:stCondLst>
                                      <p:childTnLst>
                                        <p:set>
                                          <p:cBhvr>
                                            <p:cTn id="33" dur="1" fill="hold">
                                              <p:stCondLst>
                                                <p:cond delay="0"/>
                                              </p:stCondLst>
                                            </p:cTn>
                                            <p:tgtEl>
                                              <p:spTgt spid="35875"/>
                                            </p:tgtEl>
                                            <p:attrNameLst>
                                              <p:attrName>style.visibility</p:attrName>
                                            </p:attrNameLst>
                                          </p:cBhvr>
                                          <p:to>
                                            <p:strVal val="visible"/>
                                          </p:to>
                                        </p:set>
                                        <p:anim calcmode="lin" valueType="num">
                                          <p:cBhvr additive="base">
                                            <p:cTn id="34" dur="500" fill="hold"/>
                                            <p:tgtEl>
                                              <p:spTgt spid="35875"/>
                                            </p:tgtEl>
                                            <p:attrNameLst>
                                              <p:attrName>ppt_x</p:attrName>
                                            </p:attrNameLst>
                                          </p:cBhvr>
                                          <p:tavLst>
                                            <p:tav tm="0">
                                              <p:val>
                                                <p:strVal val="1+#ppt_w/2"/>
                                              </p:val>
                                            </p:tav>
                                            <p:tav tm="100000">
                                              <p:val>
                                                <p:strVal val="#ppt_x"/>
                                              </p:val>
                                            </p:tav>
                                          </p:tavLst>
                                        </p:anim>
                                        <p:anim calcmode="lin" valueType="num">
                                          <p:cBhvr additive="base">
                                            <p:cTn id="35" dur="500" fill="hold"/>
                                            <p:tgtEl>
                                              <p:spTgt spid="35875"/>
                                            </p:tgtEl>
                                            <p:attrNameLst>
                                              <p:attrName>ppt_y</p:attrName>
                                            </p:attrNameLst>
                                          </p:cBhvr>
                                          <p:tavLst>
                                            <p:tav tm="0">
                                              <p:val>
                                                <p:strVal val="#ppt_y"/>
                                              </p:val>
                                            </p:tav>
                                            <p:tav tm="100000">
                                              <p:val>
                                                <p:strVal val="#ppt_y"/>
                                              </p:val>
                                            </p:tav>
                                          </p:tavLst>
                                        </p:anim>
                                      </p:childTnLst>
                                    </p:cTn>
                                  </p:par>
                                  <p:par>
                                    <p:cTn id="36" presetID="53" presetClass="entr" presetSubtype="16" fill="hold" grpId="0" nodeType="withEffect">
                                      <p:stCondLst>
                                        <p:cond delay="900"/>
                                      </p:stCondLst>
                                      <p:childTnLst>
                                        <p:set>
                                          <p:cBhvr>
                                            <p:cTn id="37" dur="1" fill="hold">
                                              <p:stCondLst>
                                                <p:cond delay="0"/>
                                              </p:stCondLst>
                                            </p:cTn>
                                            <p:tgtEl>
                                              <p:spTgt spid="35865"/>
                                            </p:tgtEl>
                                            <p:attrNameLst>
                                              <p:attrName>style.visibility</p:attrName>
                                            </p:attrNameLst>
                                          </p:cBhvr>
                                          <p:to>
                                            <p:strVal val="visible"/>
                                          </p:to>
                                        </p:set>
                                        <p:anim calcmode="lin" valueType="num">
                                          <p:cBhvr>
                                            <p:cTn id="38" dur="300" fill="hold"/>
                                            <p:tgtEl>
                                              <p:spTgt spid="35865"/>
                                            </p:tgtEl>
                                            <p:attrNameLst>
                                              <p:attrName>ppt_w</p:attrName>
                                            </p:attrNameLst>
                                          </p:cBhvr>
                                          <p:tavLst>
                                            <p:tav tm="0">
                                              <p:val>
                                                <p:fltVal val="0"/>
                                              </p:val>
                                            </p:tav>
                                            <p:tav tm="100000">
                                              <p:val>
                                                <p:strVal val="#ppt_w"/>
                                              </p:val>
                                            </p:tav>
                                          </p:tavLst>
                                        </p:anim>
                                        <p:anim calcmode="lin" valueType="num">
                                          <p:cBhvr>
                                            <p:cTn id="39" dur="300" fill="hold"/>
                                            <p:tgtEl>
                                              <p:spTgt spid="35865"/>
                                            </p:tgtEl>
                                            <p:attrNameLst>
                                              <p:attrName>ppt_h</p:attrName>
                                            </p:attrNameLst>
                                          </p:cBhvr>
                                          <p:tavLst>
                                            <p:tav tm="0">
                                              <p:val>
                                                <p:fltVal val="0"/>
                                              </p:val>
                                            </p:tav>
                                            <p:tav tm="100000">
                                              <p:val>
                                                <p:strVal val="#ppt_h"/>
                                              </p:val>
                                            </p:tav>
                                          </p:tavLst>
                                        </p:anim>
                                        <p:animEffect transition="in" filter="fade">
                                          <p:cBhvr>
                                            <p:cTn id="40" dur="300"/>
                                            <p:tgtEl>
                                              <p:spTgt spid="35865"/>
                                            </p:tgtEl>
                                          </p:cBhvr>
                                        </p:animEffect>
                                      </p:childTnLst>
                                    </p:cTn>
                                  </p:par>
                                  <p:par>
                                    <p:cTn id="41" presetID="6" presetClass="emph" presetSubtype="0" autoRev="1" fill="hold" grpId="1" nodeType="withEffect">
                                      <p:stCondLst>
                                        <p:cond delay="1200"/>
                                      </p:stCondLst>
                                      <p:childTnLst>
                                        <p:animScale>
                                          <p:cBhvr>
                                            <p:cTn id="42" dur="150" fill="hold"/>
                                            <p:tgtEl>
                                              <p:spTgt spid="35865"/>
                                            </p:tgtEl>
                                          </p:cBhvr>
                                          <p:by x="110000" y="110000"/>
                                        </p:animScale>
                                      </p:childTnLst>
                                    </p:cTn>
                                  </p:par>
                                  <p:par>
                                    <p:cTn id="43" presetID="2" presetClass="entr" presetSubtype="4" fill="hold" grpId="0" nodeType="withEffect">
                                      <p:stCondLst>
                                        <p:cond delay="1200"/>
                                      </p:stCondLst>
                                      <p:childTnLst>
                                        <p:set>
                                          <p:cBhvr>
                                            <p:cTn id="44" dur="1" fill="hold">
                                              <p:stCondLst>
                                                <p:cond delay="0"/>
                                              </p:stCondLst>
                                            </p:cTn>
                                            <p:tgtEl>
                                              <p:spTgt spid="35863"/>
                                            </p:tgtEl>
                                            <p:attrNameLst>
                                              <p:attrName>style.visibility</p:attrName>
                                            </p:attrNameLst>
                                          </p:cBhvr>
                                          <p:to>
                                            <p:strVal val="visible"/>
                                          </p:to>
                                        </p:set>
                                        <p:anim calcmode="lin" valueType="num">
                                          <p:cBhvr additive="base">
                                            <p:cTn id="45" dur="500" fill="hold"/>
                                            <p:tgtEl>
                                              <p:spTgt spid="35863"/>
                                            </p:tgtEl>
                                            <p:attrNameLst>
                                              <p:attrName>ppt_x</p:attrName>
                                            </p:attrNameLst>
                                          </p:cBhvr>
                                          <p:tavLst>
                                            <p:tav tm="0">
                                              <p:val>
                                                <p:strVal val="#ppt_x"/>
                                              </p:val>
                                            </p:tav>
                                            <p:tav tm="100000">
                                              <p:val>
                                                <p:strVal val="#ppt_x"/>
                                              </p:val>
                                            </p:tav>
                                          </p:tavLst>
                                        </p:anim>
                                        <p:anim calcmode="lin" valueType="num">
                                          <p:cBhvr additive="base">
                                            <p:cTn id="46" dur="500" fill="hold"/>
                                            <p:tgtEl>
                                              <p:spTgt spid="35863"/>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1300"/>
                                      </p:stCondLst>
                                      <p:childTnLst>
                                        <p:set>
                                          <p:cBhvr>
                                            <p:cTn id="48" dur="1" fill="hold">
                                              <p:stCondLst>
                                                <p:cond delay="0"/>
                                              </p:stCondLst>
                                            </p:cTn>
                                            <p:tgtEl>
                                              <p:spTgt spid="35871"/>
                                            </p:tgtEl>
                                            <p:attrNameLst>
                                              <p:attrName>style.visibility</p:attrName>
                                            </p:attrNameLst>
                                          </p:cBhvr>
                                          <p:to>
                                            <p:strVal val="visible"/>
                                          </p:to>
                                        </p:set>
                                        <p:anim calcmode="lin" valueType="num">
                                          <p:cBhvr additive="base">
                                            <p:cTn id="49" dur="500" fill="hold"/>
                                            <p:tgtEl>
                                              <p:spTgt spid="35871"/>
                                            </p:tgtEl>
                                            <p:attrNameLst>
                                              <p:attrName>ppt_x</p:attrName>
                                            </p:attrNameLst>
                                          </p:cBhvr>
                                          <p:tavLst>
                                            <p:tav tm="0">
                                              <p:val>
                                                <p:strVal val="#ppt_x"/>
                                              </p:val>
                                            </p:tav>
                                            <p:tav tm="100000">
                                              <p:val>
                                                <p:strVal val="#ppt_x"/>
                                              </p:val>
                                            </p:tav>
                                          </p:tavLst>
                                        </p:anim>
                                        <p:anim calcmode="lin" valueType="num">
                                          <p:cBhvr additive="base">
                                            <p:cTn id="50" dur="500" fill="hold"/>
                                            <p:tgtEl>
                                              <p:spTgt spid="35871"/>
                                            </p:tgtEl>
                                            <p:attrNameLst>
                                              <p:attrName>ppt_y</p:attrName>
                                            </p:attrNameLst>
                                          </p:cBhvr>
                                          <p:tavLst>
                                            <p:tav tm="0">
                                              <p:val>
                                                <p:strVal val="1+#ppt_h/2"/>
                                              </p:val>
                                            </p:tav>
                                            <p:tav tm="100000">
                                              <p:val>
                                                <p:strVal val="#ppt_y"/>
                                              </p:val>
                                            </p:tav>
                                          </p:tavLst>
                                        </p:anim>
                                      </p:childTnLst>
                                    </p:cTn>
                                  </p:par>
                                  <p:par>
                                    <p:cTn id="51" presetID="2" presetClass="entr" presetSubtype="8" fill="hold" grpId="0" nodeType="withEffect">
                                      <p:stCondLst>
                                        <p:cond delay="1400"/>
                                      </p:stCondLst>
                                      <p:childTnLst>
                                        <p:set>
                                          <p:cBhvr>
                                            <p:cTn id="52" dur="1" fill="hold">
                                              <p:stCondLst>
                                                <p:cond delay="0"/>
                                              </p:stCondLst>
                                            </p:cTn>
                                            <p:tgtEl>
                                              <p:spTgt spid="35874"/>
                                            </p:tgtEl>
                                            <p:attrNameLst>
                                              <p:attrName>style.visibility</p:attrName>
                                            </p:attrNameLst>
                                          </p:cBhvr>
                                          <p:to>
                                            <p:strVal val="visible"/>
                                          </p:to>
                                        </p:set>
                                        <p:anim calcmode="lin" valueType="num">
                                          <p:cBhvr additive="base">
                                            <p:cTn id="53" dur="500" fill="hold"/>
                                            <p:tgtEl>
                                              <p:spTgt spid="35874"/>
                                            </p:tgtEl>
                                            <p:attrNameLst>
                                              <p:attrName>ppt_x</p:attrName>
                                            </p:attrNameLst>
                                          </p:cBhvr>
                                          <p:tavLst>
                                            <p:tav tm="0">
                                              <p:val>
                                                <p:strVal val="0-#ppt_w/2"/>
                                              </p:val>
                                            </p:tav>
                                            <p:tav tm="100000">
                                              <p:val>
                                                <p:strVal val="#ppt_x"/>
                                              </p:val>
                                            </p:tav>
                                          </p:tavLst>
                                        </p:anim>
                                        <p:anim calcmode="lin" valueType="num">
                                          <p:cBhvr additive="base">
                                            <p:cTn id="54" dur="500" fill="hold"/>
                                            <p:tgtEl>
                                              <p:spTgt spid="35874"/>
                                            </p:tgtEl>
                                            <p:attrNameLst>
                                              <p:attrName>ppt_y</p:attrName>
                                            </p:attrNameLst>
                                          </p:cBhvr>
                                          <p:tavLst>
                                            <p:tav tm="0">
                                              <p:val>
                                                <p:strVal val="#ppt_y"/>
                                              </p:val>
                                            </p:tav>
                                            <p:tav tm="100000">
                                              <p:val>
                                                <p:strVal val="#ppt_y"/>
                                              </p:val>
                                            </p:tav>
                                          </p:tavLst>
                                        </p:anim>
                                      </p:childTnLst>
                                    </p:cTn>
                                  </p:par>
                                  <p:par>
                                    <p:cTn id="55" presetID="53" presetClass="entr" presetSubtype="16" fill="hold" grpId="0" nodeType="withEffect">
                                      <p:stCondLst>
                                        <p:cond delay="1500"/>
                                      </p:stCondLst>
                                      <p:childTnLst>
                                        <p:set>
                                          <p:cBhvr>
                                            <p:cTn id="56" dur="1" fill="hold">
                                              <p:stCondLst>
                                                <p:cond delay="0"/>
                                              </p:stCondLst>
                                            </p:cTn>
                                            <p:tgtEl>
                                              <p:spTgt spid="35866"/>
                                            </p:tgtEl>
                                            <p:attrNameLst>
                                              <p:attrName>style.visibility</p:attrName>
                                            </p:attrNameLst>
                                          </p:cBhvr>
                                          <p:to>
                                            <p:strVal val="visible"/>
                                          </p:to>
                                        </p:set>
                                        <p:anim calcmode="lin" valueType="num">
                                          <p:cBhvr>
                                            <p:cTn id="57" dur="300" fill="hold"/>
                                            <p:tgtEl>
                                              <p:spTgt spid="35866"/>
                                            </p:tgtEl>
                                            <p:attrNameLst>
                                              <p:attrName>ppt_w</p:attrName>
                                            </p:attrNameLst>
                                          </p:cBhvr>
                                          <p:tavLst>
                                            <p:tav tm="0">
                                              <p:val>
                                                <p:fltVal val="0"/>
                                              </p:val>
                                            </p:tav>
                                            <p:tav tm="100000">
                                              <p:val>
                                                <p:strVal val="#ppt_w"/>
                                              </p:val>
                                            </p:tav>
                                          </p:tavLst>
                                        </p:anim>
                                        <p:anim calcmode="lin" valueType="num">
                                          <p:cBhvr>
                                            <p:cTn id="58" dur="300" fill="hold"/>
                                            <p:tgtEl>
                                              <p:spTgt spid="35866"/>
                                            </p:tgtEl>
                                            <p:attrNameLst>
                                              <p:attrName>ppt_h</p:attrName>
                                            </p:attrNameLst>
                                          </p:cBhvr>
                                          <p:tavLst>
                                            <p:tav tm="0">
                                              <p:val>
                                                <p:fltVal val="0"/>
                                              </p:val>
                                            </p:tav>
                                            <p:tav tm="100000">
                                              <p:val>
                                                <p:strVal val="#ppt_h"/>
                                              </p:val>
                                            </p:tav>
                                          </p:tavLst>
                                        </p:anim>
                                        <p:animEffect transition="in" filter="fade">
                                          <p:cBhvr>
                                            <p:cTn id="59" dur="300"/>
                                            <p:tgtEl>
                                              <p:spTgt spid="35866"/>
                                            </p:tgtEl>
                                          </p:cBhvr>
                                        </p:animEffect>
                                      </p:childTnLst>
                                    </p:cTn>
                                  </p:par>
                                  <p:par>
                                    <p:cTn id="60" presetID="6" presetClass="emph" presetSubtype="0" autoRev="1" fill="hold" grpId="1" nodeType="withEffect">
                                      <p:stCondLst>
                                        <p:cond delay="1800"/>
                                      </p:stCondLst>
                                      <p:childTnLst>
                                        <p:animScale>
                                          <p:cBhvr>
                                            <p:cTn id="61" dur="150" fill="hold"/>
                                            <p:tgtEl>
                                              <p:spTgt spid="35866"/>
                                            </p:tgtEl>
                                          </p:cBhvr>
                                          <p:by x="110000" y="110000"/>
                                        </p:animScale>
                                      </p:childTnLst>
                                    </p:cTn>
                                  </p:par>
                                  <p:par>
                                    <p:cTn id="62" presetID="2" presetClass="entr" presetSubtype="2" fill="hold" grpId="0" nodeType="withEffect">
                                      <p:stCondLst>
                                        <p:cond delay="1800"/>
                                      </p:stCondLst>
                                      <p:childTnLst>
                                        <p:set>
                                          <p:cBhvr>
                                            <p:cTn id="63" dur="1" fill="hold">
                                              <p:stCondLst>
                                                <p:cond delay="0"/>
                                              </p:stCondLst>
                                            </p:cTn>
                                            <p:tgtEl>
                                              <p:spTgt spid="35864"/>
                                            </p:tgtEl>
                                            <p:attrNameLst>
                                              <p:attrName>style.visibility</p:attrName>
                                            </p:attrNameLst>
                                          </p:cBhvr>
                                          <p:to>
                                            <p:strVal val="visible"/>
                                          </p:to>
                                        </p:set>
                                        <p:anim calcmode="lin" valueType="num">
                                          <p:cBhvr additive="base">
                                            <p:cTn id="64" dur="500" fill="hold"/>
                                            <p:tgtEl>
                                              <p:spTgt spid="35864"/>
                                            </p:tgtEl>
                                            <p:attrNameLst>
                                              <p:attrName>ppt_x</p:attrName>
                                            </p:attrNameLst>
                                          </p:cBhvr>
                                          <p:tavLst>
                                            <p:tav tm="0">
                                              <p:val>
                                                <p:strVal val="1+#ppt_w/2"/>
                                              </p:val>
                                            </p:tav>
                                            <p:tav tm="100000">
                                              <p:val>
                                                <p:strVal val="#ppt_x"/>
                                              </p:val>
                                            </p:tav>
                                          </p:tavLst>
                                        </p:anim>
                                        <p:anim calcmode="lin" valueType="num">
                                          <p:cBhvr additive="base">
                                            <p:cTn id="65" dur="500" fill="hold"/>
                                            <p:tgtEl>
                                              <p:spTgt spid="35864"/>
                                            </p:tgtEl>
                                            <p:attrNameLst>
                                              <p:attrName>ppt_y</p:attrName>
                                            </p:attrNameLst>
                                          </p:cBhvr>
                                          <p:tavLst>
                                            <p:tav tm="0">
                                              <p:val>
                                                <p:strVal val="#ppt_y"/>
                                              </p:val>
                                            </p:tav>
                                            <p:tav tm="100000">
                                              <p:val>
                                                <p:strVal val="#ppt_y"/>
                                              </p:val>
                                            </p:tav>
                                          </p:tavLst>
                                        </p:anim>
                                      </p:childTnLst>
                                    </p:cTn>
                                  </p:par>
                                  <p:par>
                                    <p:cTn id="66" presetID="2" presetClass="entr" presetSubtype="2" fill="hold" grpId="0" nodeType="withEffect">
                                      <p:stCondLst>
                                        <p:cond delay="1900"/>
                                      </p:stCondLst>
                                      <p:childTnLst>
                                        <p:set>
                                          <p:cBhvr>
                                            <p:cTn id="67" dur="1" fill="hold">
                                              <p:stCondLst>
                                                <p:cond delay="0"/>
                                              </p:stCondLst>
                                            </p:cTn>
                                            <p:tgtEl>
                                              <p:spTgt spid="35870"/>
                                            </p:tgtEl>
                                            <p:attrNameLst>
                                              <p:attrName>style.visibility</p:attrName>
                                            </p:attrNameLst>
                                          </p:cBhvr>
                                          <p:to>
                                            <p:strVal val="visible"/>
                                          </p:to>
                                        </p:set>
                                        <p:anim calcmode="lin" valueType="num">
                                          <p:cBhvr additive="base">
                                            <p:cTn id="68" dur="500" fill="hold"/>
                                            <p:tgtEl>
                                              <p:spTgt spid="35870"/>
                                            </p:tgtEl>
                                            <p:attrNameLst>
                                              <p:attrName>ppt_x</p:attrName>
                                            </p:attrNameLst>
                                          </p:cBhvr>
                                          <p:tavLst>
                                            <p:tav tm="0">
                                              <p:val>
                                                <p:strVal val="1+#ppt_w/2"/>
                                              </p:val>
                                            </p:tav>
                                            <p:tav tm="100000">
                                              <p:val>
                                                <p:strVal val="#ppt_x"/>
                                              </p:val>
                                            </p:tav>
                                          </p:tavLst>
                                        </p:anim>
                                        <p:anim calcmode="lin" valueType="num">
                                          <p:cBhvr additive="base">
                                            <p:cTn id="69" dur="500" fill="hold"/>
                                            <p:tgtEl>
                                              <p:spTgt spid="35870"/>
                                            </p:tgtEl>
                                            <p:attrNameLst>
                                              <p:attrName>ppt_y</p:attrName>
                                            </p:attrNameLst>
                                          </p:cBhvr>
                                          <p:tavLst>
                                            <p:tav tm="0">
                                              <p:val>
                                                <p:strVal val="#ppt_y"/>
                                              </p:val>
                                            </p:tav>
                                            <p:tav tm="100000">
                                              <p:val>
                                                <p:strVal val="#ppt_y"/>
                                              </p:val>
                                            </p:tav>
                                          </p:tavLst>
                                        </p:anim>
                                      </p:childTnLst>
                                    </p:cTn>
                                  </p:par>
                                  <p:par>
                                    <p:cTn id="70" presetID="2" presetClass="entr" presetSubtype="2" fill="hold" grpId="0" nodeType="withEffect">
                                      <p:stCondLst>
                                        <p:cond delay="2000"/>
                                      </p:stCondLst>
                                      <p:childTnLst>
                                        <p:set>
                                          <p:cBhvr>
                                            <p:cTn id="71" dur="1" fill="hold">
                                              <p:stCondLst>
                                                <p:cond delay="0"/>
                                              </p:stCondLst>
                                            </p:cTn>
                                            <p:tgtEl>
                                              <p:spTgt spid="35876"/>
                                            </p:tgtEl>
                                            <p:attrNameLst>
                                              <p:attrName>style.visibility</p:attrName>
                                            </p:attrNameLst>
                                          </p:cBhvr>
                                          <p:to>
                                            <p:strVal val="visible"/>
                                          </p:to>
                                        </p:set>
                                        <p:anim calcmode="lin" valueType="num">
                                          <p:cBhvr additive="base">
                                            <p:cTn id="72" dur="500" fill="hold"/>
                                            <p:tgtEl>
                                              <p:spTgt spid="35876"/>
                                            </p:tgtEl>
                                            <p:attrNameLst>
                                              <p:attrName>ppt_x</p:attrName>
                                            </p:attrNameLst>
                                          </p:cBhvr>
                                          <p:tavLst>
                                            <p:tav tm="0">
                                              <p:val>
                                                <p:strVal val="1+#ppt_w/2"/>
                                              </p:val>
                                            </p:tav>
                                            <p:tav tm="100000">
                                              <p:val>
                                                <p:strVal val="#ppt_x"/>
                                              </p:val>
                                            </p:tav>
                                          </p:tavLst>
                                        </p:anim>
                                        <p:anim calcmode="lin" valueType="num">
                                          <p:cBhvr additive="base">
                                            <p:cTn id="73" dur="500" fill="hold"/>
                                            <p:tgtEl>
                                              <p:spTgt spid="35876"/>
                                            </p:tgtEl>
                                            <p:attrNameLst>
                                              <p:attrName>ppt_y</p:attrName>
                                            </p:attrNameLst>
                                          </p:cBhvr>
                                          <p:tavLst>
                                            <p:tav tm="0">
                                              <p:val>
                                                <p:strVal val="#ppt_y"/>
                                              </p:val>
                                            </p:tav>
                                            <p:tav tm="100000">
                                              <p:val>
                                                <p:strVal val="#ppt_y"/>
                                              </p:val>
                                            </p:tav>
                                          </p:tavLst>
                                        </p:anim>
                                      </p:childTnLst>
                                    </p:cTn>
                                  </p:par>
                                  <p:par>
                                    <p:cTn id="74" presetID="53" presetClass="entr" presetSubtype="16" fill="hold" grpId="0" nodeType="withEffect">
                                      <p:stCondLst>
                                        <p:cond delay="2100"/>
                                      </p:stCondLst>
                                      <p:childTnLst>
                                        <p:set>
                                          <p:cBhvr>
                                            <p:cTn id="75" dur="1" fill="hold">
                                              <p:stCondLst>
                                                <p:cond delay="0"/>
                                              </p:stCondLst>
                                            </p:cTn>
                                            <p:tgtEl>
                                              <p:spTgt spid="35868"/>
                                            </p:tgtEl>
                                            <p:attrNameLst>
                                              <p:attrName>style.visibility</p:attrName>
                                            </p:attrNameLst>
                                          </p:cBhvr>
                                          <p:to>
                                            <p:strVal val="visible"/>
                                          </p:to>
                                        </p:set>
                                        <p:anim calcmode="lin" valueType="num">
                                          <p:cBhvr>
                                            <p:cTn id="76" dur="300" fill="hold"/>
                                            <p:tgtEl>
                                              <p:spTgt spid="35868"/>
                                            </p:tgtEl>
                                            <p:attrNameLst>
                                              <p:attrName>ppt_w</p:attrName>
                                            </p:attrNameLst>
                                          </p:cBhvr>
                                          <p:tavLst>
                                            <p:tav tm="0">
                                              <p:val>
                                                <p:fltVal val="0"/>
                                              </p:val>
                                            </p:tav>
                                            <p:tav tm="100000">
                                              <p:val>
                                                <p:strVal val="#ppt_w"/>
                                              </p:val>
                                            </p:tav>
                                          </p:tavLst>
                                        </p:anim>
                                        <p:anim calcmode="lin" valueType="num">
                                          <p:cBhvr>
                                            <p:cTn id="77" dur="300" fill="hold"/>
                                            <p:tgtEl>
                                              <p:spTgt spid="35868"/>
                                            </p:tgtEl>
                                            <p:attrNameLst>
                                              <p:attrName>ppt_h</p:attrName>
                                            </p:attrNameLst>
                                          </p:cBhvr>
                                          <p:tavLst>
                                            <p:tav tm="0">
                                              <p:val>
                                                <p:fltVal val="0"/>
                                              </p:val>
                                            </p:tav>
                                            <p:tav tm="100000">
                                              <p:val>
                                                <p:strVal val="#ppt_h"/>
                                              </p:val>
                                            </p:tav>
                                          </p:tavLst>
                                        </p:anim>
                                        <p:animEffect transition="in" filter="fade">
                                          <p:cBhvr>
                                            <p:cTn id="78" dur="300"/>
                                            <p:tgtEl>
                                              <p:spTgt spid="35868"/>
                                            </p:tgtEl>
                                          </p:cBhvr>
                                        </p:animEffect>
                                      </p:childTnLst>
                                    </p:cTn>
                                  </p:par>
                                  <p:par>
                                    <p:cTn id="79" presetID="6" presetClass="emph" presetSubtype="0" autoRev="1" fill="hold" grpId="1" nodeType="withEffect">
                                      <p:stCondLst>
                                        <p:cond delay="2400"/>
                                      </p:stCondLst>
                                      <p:childTnLst>
                                        <p:animScale>
                                          <p:cBhvr>
                                            <p:cTn id="80" dur="150" fill="hold"/>
                                            <p:tgtEl>
                                              <p:spTgt spid="35868"/>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61" grpId="0" animBg="1"/>
          <p:bldP spid="35862" grpId="0" animBg="1"/>
          <p:bldP spid="35863" grpId="0" animBg="1"/>
          <p:bldP spid="35864" grpId="0" animBg="1"/>
          <p:bldP spid="35865" grpId="0" animBg="1"/>
          <p:bldP spid="35865" grpId="1" animBg="1"/>
          <p:bldP spid="35866" grpId="0" animBg="1"/>
          <p:bldP spid="35866" grpId="1" animBg="1"/>
          <p:bldP spid="35867" grpId="0" animBg="1"/>
          <p:bldP spid="35867" grpId="1" animBg="1"/>
          <p:bldP spid="35868" grpId="0" animBg="1"/>
          <p:bldP spid="35868" grpId="1" animBg="1"/>
          <p:bldP spid="35869" grpId="0"/>
          <p:bldP spid="35870" grpId="0"/>
          <p:bldP spid="35871" grpId="0"/>
          <p:bldP spid="35872" grpId="0"/>
          <p:bldP spid="35873" grpId="0"/>
          <p:bldP spid="35874" grpId="0"/>
          <p:bldP spid="35875" grpId="0"/>
          <p:bldP spid="35876" grpId="0"/>
        </p:bldLst>
      </p:timing>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sz="quarter" idx="10"/>
          </p:nvPr>
        </p:nvSpPr>
        <p:spPr/>
        <p:txBody>
          <a:bodyPr/>
          <a:lstStyle/>
          <a:p>
            <a:r>
              <a:rPr lang="en-US" altLang="zh-CN" dirty="0" smtClean="0"/>
              <a:t>05</a:t>
            </a:r>
            <a:endParaRPr lang="zh-CN" altLang="en-US" dirty="0"/>
          </a:p>
        </p:txBody>
      </p:sp>
      <p:sp>
        <p:nvSpPr>
          <p:cNvPr id="5" name="文本占位符 4"/>
          <p:cNvSpPr>
            <a:spLocks noGrp="1"/>
          </p:cNvSpPr>
          <p:nvPr>
            <p:ph type="body" sz="quarter" idx="11"/>
          </p:nvPr>
        </p:nvSpPr>
        <p:spPr>
          <a:xfrm>
            <a:off x="4156285" y="1738454"/>
            <a:ext cx="3528392" cy="784233"/>
          </a:xfrm>
        </p:spPr>
        <p:txBody>
          <a:bodyPr>
            <a:normAutofit/>
          </a:bodyPr>
          <a:lstStyle/>
          <a:p>
            <a:r>
              <a:rPr lang="zh-CN" altLang="en-US" dirty="0" smtClean="0"/>
              <a:t>新年工作计划</a:t>
            </a:r>
            <a:endParaRPr lang="zh-CN" altLang="en-US" dirty="0"/>
          </a:p>
        </p:txBody>
      </p:sp>
      <p:sp>
        <p:nvSpPr>
          <p:cNvPr id="6" name="文本占位符 5"/>
          <p:cNvSpPr>
            <a:spLocks noGrp="1"/>
          </p:cNvSpPr>
          <p:nvPr>
            <p:ph type="body" sz="quarter" idx="12"/>
          </p:nvPr>
        </p:nvSpPr>
        <p:spPr/>
        <p:txBody>
          <a:bodyPr/>
          <a:lstStyle/>
          <a:p>
            <a:pPr>
              <a:lnSpc>
                <a:spcPct val="150000"/>
              </a:lnSpc>
            </a:pPr>
            <a:r>
              <a:rPr lang="zh-CN" altLang="en-US" spc="100" dirty="0">
                <a:solidFill>
                  <a:prstClr val="black">
                    <a:lumMod val="75000"/>
                    <a:lumOff val="25000"/>
                  </a:prstClr>
                </a:solidFill>
                <a:cs typeface="+mn-ea"/>
                <a:sym typeface="+mn-lt"/>
              </a:rPr>
              <a:t>（对未来的规划）</a:t>
            </a:r>
            <a:endParaRPr lang="zh-CN" altLang="en-US" sz="2800" b="1" spc="100" dirty="0">
              <a:solidFill>
                <a:schemeClr val="tx1">
                  <a:lumMod val="75000"/>
                  <a:lumOff val="25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Freeform 2"/>
          <p:cNvSpPr/>
          <p:nvPr/>
        </p:nvSpPr>
        <p:spPr bwMode="auto">
          <a:xfrm>
            <a:off x="684213" y="1419225"/>
            <a:ext cx="2894012" cy="1446213"/>
          </a:xfrm>
          <a:custGeom>
            <a:avLst/>
            <a:gdLst>
              <a:gd name="T0" fmla="*/ 512 w 1024"/>
              <a:gd name="T1" fmla="*/ 109 h 512"/>
              <a:gd name="T2" fmla="*/ 914 w 1024"/>
              <a:gd name="T3" fmla="*/ 512 h 512"/>
              <a:gd name="T4" fmla="*/ 1024 w 1024"/>
              <a:gd name="T5" fmla="*/ 512 h 512"/>
              <a:gd name="T6" fmla="*/ 512 w 1024"/>
              <a:gd name="T7" fmla="*/ 0 h 512"/>
              <a:gd name="T8" fmla="*/ 0 w 1024"/>
              <a:gd name="T9" fmla="*/ 512 h 512"/>
              <a:gd name="T10" fmla="*/ 109 w 1024"/>
              <a:gd name="T11" fmla="*/ 512 h 512"/>
              <a:gd name="T12" fmla="*/ 512 w 1024"/>
              <a:gd name="T13" fmla="*/ 109 h 512"/>
            </a:gdLst>
            <a:ahLst/>
            <a:cxnLst>
              <a:cxn ang="0">
                <a:pos x="T0" y="T1"/>
              </a:cxn>
              <a:cxn ang="0">
                <a:pos x="T2" y="T3"/>
              </a:cxn>
              <a:cxn ang="0">
                <a:pos x="T4" y="T5"/>
              </a:cxn>
              <a:cxn ang="0">
                <a:pos x="T6" y="T7"/>
              </a:cxn>
              <a:cxn ang="0">
                <a:pos x="T8" y="T9"/>
              </a:cxn>
              <a:cxn ang="0">
                <a:pos x="T10" y="T11"/>
              </a:cxn>
              <a:cxn ang="0">
                <a:pos x="T12" y="T13"/>
              </a:cxn>
            </a:cxnLst>
            <a:rect l="0" t="0" r="r" b="b"/>
            <a:pathLst>
              <a:path w="1024" h="512">
                <a:moveTo>
                  <a:pt x="512" y="109"/>
                </a:moveTo>
                <a:cubicBezTo>
                  <a:pt x="734" y="109"/>
                  <a:pt x="914" y="289"/>
                  <a:pt x="914" y="512"/>
                </a:cubicBezTo>
                <a:cubicBezTo>
                  <a:pt x="1024" y="512"/>
                  <a:pt x="1024" y="512"/>
                  <a:pt x="1024" y="512"/>
                </a:cubicBezTo>
                <a:cubicBezTo>
                  <a:pt x="1024" y="229"/>
                  <a:pt x="794" y="0"/>
                  <a:pt x="512" y="0"/>
                </a:cubicBezTo>
                <a:cubicBezTo>
                  <a:pt x="229" y="0"/>
                  <a:pt x="0" y="229"/>
                  <a:pt x="0" y="512"/>
                </a:cubicBezTo>
                <a:cubicBezTo>
                  <a:pt x="109" y="512"/>
                  <a:pt x="109" y="512"/>
                  <a:pt x="109" y="512"/>
                </a:cubicBezTo>
                <a:cubicBezTo>
                  <a:pt x="109" y="289"/>
                  <a:pt x="289" y="109"/>
                  <a:pt x="512" y="109"/>
                </a:cubicBezTo>
                <a:close/>
              </a:path>
            </a:pathLst>
          </a:custGeom>
          <a:solidFill>
            <a:srgbClr val="2EA6EB"/>
          </a:solidFill>
          <a:ln>
            <a:noFill/>
          </a:ln>
          <a:effectLst>
            <a:outerShdw blurRad="190500" dist="1905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2531" name="Freeform 3"/>
          <p:cNvSpPr/>
          <p:nvPr/>
        </p:nvSpPr>
        <p:spPr bwMode="auto">
          <a:xfrm>
            <a:off x="1068388" y="1792288"/>
            <a:ext cx="2122487" cy="1062037"/>
          </a:xfrm>
          <a:custGeom>
            <a:avLst/>
            <a:gdLst>
              <a:gd name="T0" fmla="*/ 376 w 751"/>
              <a:gd name="T1" fmla="*/ 118 h 376"/>
              <a:gd name="T2" fmla="*/ 633 w 751"/>
              <a:gd name="T3" fmla="*/ 376 h 376"/>
              <a:gd name="T4" fmla="*/ 751 w 751"/>
              <a:gd name="T5" fmla="*/ 376 h 376"/>
              <a:gd name="T6" fmla="*/ 376 w 751"/>
              <a:gd name="T7" fmla="*/ 0 h 376"/>
              <a:gd name="T8" fmla="*/ 0 w 751"/>
              <a:gd name="T9" fmla="*/ 376 h 376"/>
              <a:gd name="T10" fmla="*/ 118 w 751"/>
              <a:gd name="T11" fmla="*/ 376 h 376"/>
              <a:gd name="T12" fmla="*/ 376 w 751"/>
              <a:gd name="T13" fmla="*/ 118 h 376"/>
            </a:gdLst>
            <a:ahLst/>
            <a:cxnLst>
              <a:cxn ang="0">
                <a:pos x="T0" y="T1"/>
              </a:cxn>
              <a:cxn ang="0">
                <a:pos x="T2" y="T3"/>
              </a:cxn>
              <a:cxn ang="0">
                <a:pos x="T4" y="T5"/>
              </a:cxn>
              <a:cxn ang="0">
                <a:pos x="T6" y="T7"/>
              </a:cxn>
              <a:cxn ang="0">
                <a:pos x="T8" y="T9"/>
              </a:cxn>
              <a:cxn ang="0">
                <a:pos x="T10" y="T11"/>
              </a:cxn>
              <a:cxn ang="0">
                <a:pos x="T12" y="T13"/>
              </a:cxn>
            </a:cxnLst>
            <a:rect l="0" t="0" r="r" b="b"/>
            <a:pathLst>
              <a:path w="751" h="376">
                <a:moveTo>
                  <a:pt x="376" y="118"/>
                </a:moveTo>
                <a:cubicBezTo>
                  <a:pt x="518" y="118"/>
                  <a:pt x="633" y="234"/>
                  <a:pt x="633" y="376"/>
                </a:cubicBezTo>
                <a:cubicBezTo>
                  <a:pt x="751" y="376"/>
                  <a:pt x="751" y="376"/>
                  <a:pt x="751" y="376"/>
                </a:cubicBezTo>
                <a:cubicBezTo>
                  <a:pt x="751" y="168"/>
                  <a:pt x="583" y="0"/>
                  <a:pt x="376" y="0"/>
                </a:cubicBezTo>
                <a:cubicBezTo>
                  <a:pt x="168" y="0"/>
                  <a:pt x="0" y="168"/>
                  <a:pt x="0" y="376"/>
                </a:cubicBezTo>
                <a:cubicBezTo>
                  <a:pt x="118" y="376"/>
                  <a:pt x="118" y="376"/>
                  <a:pt x="118" y="376"/>
                </a:cubicBezTo>
                <a:cubicBezTo>
                  <a:pt x="118" y="234"/>
                  <a:pt x="234" y="118"/>
                  <a:pt x="376" y="118"/>
                </a:cubicBezTo>
                <a:close/>
              </a:path>
            </a:pathLst>
          </a:custGeom>
          <a:solidFill>
            <a:schemeClr val="accent2"/>
          </a:solidFill>
          <a:ln w="9525" cmpd="sng">
            <a:noFill/>
            <a:round/>
          </a:ln>
          <a:effectLst>
            <a:outerShdw blurRad="190500" dist="190500" dir="1800000" algn="ctr" rotWithShape="0">
              <a:srgbClr val="000000">
                <a:alpha val="43137"/>
              </a:srgbClr>
            </a:outerShdw>
          </a:effectLst>
        </p:spPr>
        <p:txBody>
          <a:bodyPr/>
          <a:lstStyle/>
          <a:p>
            <a:endParaRPr lang="zh-CN" altLang="en-US">
              <a:cs typeface="+mn-ea"/>
              <a:sym typeface="+mn-lt"/>
            </a:endParaRPr>
          </a:p>
        </p:txBody>
      </p:sp>
      <p:sp>
        <p:nvSpPr>
          <p:cNvPr id="22532" name="Freeform 4"/>
          <p:cNvSpPr/>
          <p:nvPr/>
        </p:nvSpPr>
        <p:spPr bwMode="auto">
          <a:xfrm>
            <a:off x="1492250" y="2216150"/>
            <a:ext cx="1274763" cy="638175"/>
          </a:xfrm>
          <a:custGeom>
            <a:avLst/>
            <a:gdLst>
              <a:gd name="T0" fmla="*/ 226 w 451"/>
              <a:gd name="T1" fmla="*/ 86 h 226"/>
              <a:gd name="T2" fmla="*/ 365 w 451"/>
              <a:gd name="T3" fmla="*/ 226 h 226"/>
              <a:gd name="T4" fmla="*/ 451 w 451"/>
              <a:gd name="T5" fmla="*/ 226 h 226"/>
              <a:gd name="T6" fmla="*/ 226 w 451"/>
              <a:gd name="T7" fmla="*/ 0 h 226"/>
              <a:gd name="T8" fmla="*/ 0 w 451"/>
              <a:gd name="T9" fmla="*/ 226 h 226"/>
              <a:gd name="T10" fmla="*/ 86 w 451"/>
              <a:gd name="T11" fmla="*/ 226 h 226"/>
              <a:gd name="T12" fmla="*/ 226 w 451"/>
              <a:gd name="T13" fmla="*/ 86 h 226"/>
            </a:gdLst>
            <a:ahLst/>
            <a:cxnLst>
              <a:cxn ang="0">
                <a:pos x="T0" y="T1"/>
              </a:cxn>
              <a:cxn ang="0">
                <a:pos x="T2" y="T3"/>
              </a:cxn>
              <a:cxn ang="0">
                <a:pos x="T4" y="T5"/>
              </a:cxn>
              <a:cxn ang="0">
                <a:pos x="T6" y="T7"/>
              </a:cxn>
              <a:cxn ang="0">
                <a:pos x="T8" y="T9"/>
              </a:cxn>
              <a:cxn ang="0">
                <a:pos x="T10" y="T11"/>
              </a:cxn>
              <a:cxn ang="0">
                <a:pos x="T12" y="T13"/>
              </a:cxn>
            </a:cxnLst>
            <a:rect l="0" t="0" r="r" b="b"/>
            <a:pathLst>
              <a:path w="451" h="226">
                <a:moveTo>
                  <a:pt x="226" y="86"/>
                </a:moveTo>
                <a:cubicBezTo>
                  <a:pt x="303" y="86"/>
                  <a:pt x="365" y="149"/>
                  <a:pt x="365" y="226"/>
                </a:cubicBezTo>
                <a:cubicBezTo>
                  <a:pt x="451" y="226"/>
                  <a:pt x="451" y="226"/>
                  <a:pt x="451" y="226"/>
                </a:cubicBezTo>
                <a:cubicBezTo>
                  <a:pt x="451" y="101"/>
                  <a:pt x="350" y="0"/>
                  <a:pt x="226" y="0"/>
                </a:cubicBezTo>
                <a:cubicBezTo>
                  <a:pt x="101" y="0"/>
                  <a:pt x="0" y="101"/>
                  <a:pt x="0" y="226"/>
                </a:cubicBezTo>
                <a:cubicBezTo>
                  <a:pt x="86" y="226"/>
                  <a:pt x="86" y="226"/>
                  <a:pt x="86" y="226"/>
                </a:cubicBezTo>
                <a:cubicBezTo>
                  <a:pt x="86" y="149"/>
                  <a:pt x="149" y="86"/>
                  <a:pt x="226" y="86"/>
                </a:cubicBezTo>
                <a:close/>
              </a:path>
            </a:pathLst>
          </a:custGeom>
          <a:solidFill>
            <a:srgbClr val="2EA6EB"/>
          </a:solidFill>
          <a:ln>
            <a:noFill/>
          </a:ln>
          <a:effectLst>
            <a:outerShdw blurRad="190500" dist="190500" dir="18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2533" name="Freeform 5"/>
          <p:cNvSpPr/>
          <p:nvPr/>
        </p:nvSpPr>
        <p:spPr bwMode="auto">
          <a:xfrm>
            <a:off x="1811338" y="2535238"/>
            <a:ext cx="636587" cy="319087"/>
          </a:xfrm>
          <a:custGeom>
            <a:avLst/>
            <a:gdLst>
              <a:gd name="T0" fmla="*/ 113 w 225"/>
              <a:gd name="T1" fmla="*/ 65 h 113"/>
              <a:gd name="T2" fmla="*/ 160 w 225"/>
              <a:gd name="T3" fmla="*/ 113 h 113"/>
              <a:gd name="T4" fmla="*/ 225 w 225"/>
              <a:gd name="T5" fmla="*/ 113 h 113"/>
              <a:gd name="T6" fmla="*/ 113 w 225"/>
              <a:gd name="T7" fmla="*/ 0 h 113"/>
              <a:gd name="T8" fmla="*/ 0 w 225"/>
              <a:gd name="T9" fmla="*/ 113 h 113"/>
              <a:gd name="T10" fmla="*/ 65 w 225"/>
              <a:gd name="T11" fmla="*/ 113 h 113"/>
              <a:gd name="T12" fmla="*/ 113 w 225"/>
              <a:gd name="T13" fmla="*/ 65 h 113"/>
            </a:gdLst>
            <a:ahLst/>
            <a:cxnLst>
              <a:cxn ang="0">
                <a:pos x="T0" y="T1"/>
              </a:cxn>
              <a:cxn ang="0">
                <a:pos x="T2" y="T3"/>
              </a:cxn>
              <a:cxn ang="0">
                <a:pos x="T4" y="T5"/>
              </a:cxn>
              <a:cxn ang="0">
                <a:pos x="T6" y="T7"/>
              </a:cxn>
              <a:cxn ang="0">
                <a:pos x="T8" y="T9"/>
              </a:cxn>
              <a:cxn ang="0">
                <a:pos x="T10" y="T11"/>
              </a:cxn>
              <a:cxn ang="0">
                <a:pos x="T12" y="T13"/>
              </a:cxn>
            </a:cxnLst>
            <a:rect l="0" t="0" r="r" b="b"/>
            <a:pathLst>
              <a:path w="225" h="113">
                <a:moveTo>
                  <a:pt x="113" y="65"/>
                </a:moveTo>
                <a:cubicBezTo>
                  <a:pt x="139" y="65"/>
                  <a:pt x="160" y="87"/>
                  <a:pt x="160" y="113"/>
                </a:cubicBezTo>
                <a:cubicBezTo>
                  <a:pt x="225" y="113"/>
                  <a:pt x="225" y="113"/>
                  <a:pt x="225" y="113"/>
                </a:cubicBezTo>
                <a:cubicBezTo>
                  <a:pt x="225" y="50"/>
                  <a:pt x="175" y="0"/>
                  <a:pt x="113" y="0"/>
                </a:cubicBezTo>
                <a:cubicBezTo>
                  <a:pt x="50" y="0"/>
                  <a:pt x="0" y="50"/>
                  <a:pt x="0" y="113"/>
                </a:cubicBezTo>
                <a:cubicBezTo>
                  <a:pt x="65" y="113"/>
                  <a:pt x="65" y="113"/>
                  <a:pt x="65" y="113"/>
                </a:cubicBezTo>
                <a:cubicBezTo>
                  <a:pt x="65" y="87"/>
                  <a:pt x="87" y="65"/>
                  <a:pt x="113" y="65"/>
                </a:cubicBezTo>
                <a:close/>
              </a:path>
            </a:pathLst>
          </a:custGeom>
          <a:solidFill>
            <a:schemeClr val="accent2"/>
          </a:solidFill>
          <a:ln w="9525" cmpd="sng">
            <a:noFill/>
            <a:round/>
          </a:ln>
          <a:effectLst>
            <a:outerShdw blurRad="190500" dist="190500" dir="1800000" algn="ctr" rotWithShape="0">
              <a:srgbClr val="000000">
                <a:alpha val="43137"/>
              </a:srgbClr>
            </a:outerShdw>
          </a:effectLst>
        </p:spPr>
        <p:txBody>
          <a:bodyPr/>
          <a:lstStyle/>
          <a:p>
            <a:endParaRPr lang="zh-CN" altLang="en-US">
              <a:cs typeface="+mn-ea"/>
              <a:sym typeface="+mn-lt"/>
            </a:endParaRPr>
          </a:p>
        </p:txBody>
      </p:sp>
      <p:sp>
        <p:nvSpPr>
          <p:cNvPr id="22534" name="Freeform 6"/>
          <p:cNvSpPr/>
          <p:nvPr/>
        </p:nvSpPr>
        <p:spPr bwMode="auto">
          <a:xfrm>
            <a:off x="1238250" y="3001963"/>
            <a:ext cx="893763" cy="812800"/>
          </a:xfrm>
          <a:custGeom>
            <a:avLst/>
            <a:gdLst>
              <a:gd name="T0" fmla="*/ 316 w 316"/>
              <a:gd name="T1" fmla="*/ 288 h 288"/>
              <a:gd name="T2" fmla="*/ 0 w 316"/>
              <a:gd name="T3" fmla="*/ 0 h 288"/>
            </a:gdLst>
            <a:ahLst/>
            <a:cxnLst>
              <a:cxn ang="0">
                <a:pos x="T0" y="T1"/>
              </a:cxn>
              <a:cxn ang="0">
                <a:pos x="T2" y="T3"/>
              </a:cxn>
            </a:cxnLst>
            <a:rect l="0" t="0" r="r" b="b"/>
            <a:pathLst>
              <a:path w="316" h="288">
                <a:moveTo>
                  <a:pt x="316" y="288"/>
                </a:moveTo>
                <a:cubicBezTo>
                  <a:pt x="150" y="288"/>
                  <a:pt x="15" y="161"/>
                  <a:pt x="0" y="0"/>
                </a:cubicBezTo>
              </a:path>
            </a:pathLst>
          </a:custGeom>
          <a:noFill/>
          <a:ln w="6350" cap="flat" cmpd="sng">
            <a:solidFill>
              <a:srgbClr val="D74B4B"/>
            </a:solidFill>
            <a:prstDash val="dash"/>
            <a:round/>
            <a:headEnd type="oval" w="sm" len="sm"/>
          </a:ln>
          <a:extLst>
            <a:ext uri="{909E8E84-426E-40DD-AFC4-6F175D3DCCD1}">
              <a14:hiddenFill xmlns:a14="http://schemas.microsoft.com/office/drawing/2010/main">
                <a:solidFill>
                  <a:srgbClr val="FFFFFF"/>
                </a:solidFill>
              </a14:hiddenFill>
            </a:ext>
          </a:extLst>
        </p:spPr>
        <p:txBody>
          <a:bodyPr/>
          <a:lstStyle/>
          <a:p>
            <a:endParaRPr lang="zh-CN" altLang="en-US">
              <a:cs typeface="+mn-ea"/>
              <a:sym typeface="+mn-lt"/>
            </a:endParaRPr>
          </a:p>
        </p:txBody>
      </p:sp>
      <p:sp>
        <p:nvSpPr>
          <p:cNvPr id="22535" name="Freeform 7"/>
          <p:cNvSpPr/>
          <p:nvPr/>
        </p:nvSpPr>
        <p:spPr bwMode="auto">
          <a:xfrm>
            <a:off x="835025" y="3001963"/>
            <a:ext cx="1296988" cy="1217612"/>
          </a:xfrm>
          <a:custGeom>
            <a:avLst/>
            <a:gdLst>
              <a:gd name="T0" fmla="*/ 0 w 459"/>
              <a:gd name="T1" fmla="*/ 0 h 431"/>
              <a:gd name="T2" fmla="*/ 459 w 459"/>
              <a:gd name="T3" fmla="*/ 431 h 431"/>
            </a:gdLst>
            <a:ahLst/>
            <a:cxnLst>
              <a:cxn ang="0">
                <a:pos x="T0" y="T1"/>
              </a:cxn>
              <a:cxn ang="0">
                <a:pos x="T2" y="T3"/>
              </a:cxn>
            </a:cxnLst>
            <a:rect l="0" t="0" r="r" b="b"/>
            <a:pathLst>
              <a:path w="459" h="431">
                <a:moveTo>
                  <a:pt x="0" y="0"/>
                </a:moveTo>
                <a:cubicBezTo>
                  <a:pt x="15" y="240"/>
                  <a:pt x="214" y="431"/>
                  <a:pt x="459" y="431"/>
                </a:cubicBezTo>
              </a:path>
            </a:pathLst>
          </a:custGeom>
          <a:noFill/>
          <a:ln w="6350" cap="flat" cmpd="sng">
            <a:solidFill>
              <a:srgbClr val="D74B4B"/>
            </a:solidFill>
            <a:prstDash val="dash"/>
            <a:round/>
            <a:tailEnd type="oval" w="sm" len="sm"/>
          </a:ln>
          <a:extLst>
            <a:ext uri="{909E8E84-426E-40DD-AFC4-6F175D3DCCD1}">
              <a14:hiddenFill xmlns:a14="http://schemas.microsoft.com/office/drawing/2010/main">
                <a:solidFill>
                  <a:srgbClr val="FFFFFF"/>
                </a:solidFill>
              </a14:hiddenFill>
            </a:ext>
          </a:extLst>
        </p:spPr>
        <p:txBody>
          <a:bodyPr/>
          <a:lstStyle/>
          <a:p>
            <a:endParaRPr lang="zh-CN" altLang="en-US">
              <a:cs typeface="+mn-ea"/>
              <a:sym typeface="+mn-lt"/>
            </a:endParaRPr>
          </a:p>
        </p:txBody>
      </p:sp>
      <p:sp>
        <p:nvSpPr>
          <p:cNvPr id="22536" name="Freeform 8"/>
          <p:cNvSpPr/>
          <p:nvPr/>
        </p:nvSpPr>
        <p:spPr bwMode="auto">
          <a:xfrm>
            <a:off x="1614488" y="3001963"/>
            <a:ext cx="517525" cy="441325"/>
          </a:xfrm>
          <a:custGeom>
            <a:avLst/>
            <a:gdLst>
              <a:gd name="T0" fmla="*/ 183 w 183"/>
              <a:gd name="T1" fmla="*/ 156 h 156"/>
              <a:gd name="T2" fmla="*/ 0 w 183"/>
              <a:gd name="T3" fmla="*/ 0 h 156"/>
            </a:gdLst>
            <a:ahLst/>
            <a:cxnLst>
              <a:cxn ang="0">
                <a:pos x="T0" y="T1"/>
              </a:cxn>
              <a:cxn ang="0">
                <a:pos x="T2" y="T3"/>
              </a:cxn>
            </a:cxnLst>
            <a:rect l="0" t="0" r="r" b="b"/>
            <a:pathLst>
              <a:path w="183" h="156">
                <a:moveTo>
                  <a:pt x="183" y="156"/>
                </a:moveTo>
                <a:cubicBezTo>
                  <a:pt x="90" y="156"/>
                  <a:pt x="14" y="88"/>
                  <a:pt x="0" y="0"/>
                </a:cubicBezTo>
              </a:path>
            </a:pathLst>
          </a:custGeom>
          <a:noFill/>
          <a:ln w="6350" cap="flat" cmpd="sng">
            <a:solidFill>
              <a:srgbClr val="D74B4B"/>
            </a:solidFill>
            <a:prstDash val="dash"/>
            <a:round/>
            <a:headEnd type="oval" w="sm" len="sm"/>
          </a:ln>
          <a:extLst>
            <a:ext uri="{909E8E84-426E-40DD-AFC4-6F175D3DCCD1}">
              <a14:hiddenFill xmlns:a14="http://schemas.microsoft.com/office/drawing/2010/main">
                <a:solidFill>
                  <a:srgbClr val="FFFFFF"/>
                </a:solidFill>
              </a14:hiddenFill>
            </a:ext>
          </a:extLst>
        </p:spPr>
        <p:txBody>
          <a:bodyPr/>
          <a:lstStyle/>
          <a:p>
            <a:endParaRPr lang="zh-CN" altLang="en-US">
              <a:cs typeface="+mn-ea"/>
              <a:sym typeface="+mn-lt"/>
            </a:endParaRPr>
          </a:p>
        </p:txBody>
      </p:sp>
      <p:sp>
        <p:nvSpPr>
          <p:cNvPr id="22537" name="Freeform 9"/>
          <p:cNvSpPr/>
          <p:nvPr/>
        </p:nvSpPr>
        <p:spPr bwMode="auto">
          <a:xfrm>
            <a:off x="1916113" y="3001963"/>
            <a:ext cx="215900" cy="147637"/>
          </a:xfrm>
          <a:custGeom>
            <a:avLst/>
            <a:gdLst>
              <a:gd name="T0" fmla="*/ 76 w 76"/>
              <a:gd name="T1" fmla="*/ 52 h 52"/>
              <a:gd name="T2" fmla="*/ 0 w 76"/>
              <a:gd name="T3" fmla="*/ 0 h 52"/>
            </a:gdLst>
            <a:ahLst/>
            <a:cxnLst>
              <a:cxn ang="0">
                <a:pos x="T0" y="T1"/>
              </a:cxn>
              <a:cxn ang="0">
                <a:pos x="T2" y="T3"/>
              </a:cxn>
            </a:cxnLst>
            <a:rect l="0" t="0" r="r" b="b"/>
            <a:pathLst>
              <a:path w="76" h="52">
                <a:moveTo>
                  <a:pt x="76" y="52"/>
                </a:moveTo>
                <a:cubicBezTo>
                  <a:pt x="41" y="52"/>
                  <a:pt x="12" y="30"/>
                  <a:pt x="0" y="0"/>
                </a:cubicBezTo>
              </a:path>
            </a:pathLst>
          </a:custGeom>
          <a:noFill/>
          <a:ln w="6350" cap="flat" cmpd="sng">
            <a:solidFill>
              <a:srgbClr val="D74B4B"/>
            </a:solidFill>
            <a:prstDash val="dash"/>
            <a:round/>
            <a:headEnd type="oval" w="sm" len="sm"/>
          </a:ln>
          <a:extLst>
            <a:ext uri="{909E8E84-426E-40DD-AFC4-6F175D3DCCD1}">
              <a14:hiddenFill xmlns:a14="http://schemas.microsoft.com/office/drawing/2010/main">
                <a:solidFill>
                  <a:srgbClr val="FFFFFF"/>
                </a:solidFill>
              </a14:hiddenFill>
            </a:ext>
          </a:extLst>
        </p:spPr>
        <p:txBody>
          <a:bodyPr/>
          <a:lstStyle/>
          <a:p>
            <a:endParaRPr lang="zh-CN" altLang="en-US">
              <a:cs typeface="+mn-ea"/>
              <a:sym typeface="+mn-lt"/>
            </a:endParaRPr>
          </a:p>
        </p:txBody>
      </p:sp>
      <p:sp>
        <p:nvSpPr>
          <p:cNvPr id="22538" name="Oval 10"/>
          <p:cNvSpPr>
            <a:spLocks noChangeArrowheads="1"/>
          </p:cNvSpPr>
          <p:nvPr/>
        </p:nvSpPr>
        <p:spPr bwMode="auto">
          <a:xfrm>
            <a:off x="4764088" y="2770188"/>
            <a:ext cx="406400" cy="407987"/>
          </a:xfrm>
          <a:prstGeom prst="ellipse">
            <a:avLst/>
          </a:prstGeom>
          <a:solidFill>
            <a:srgbClr val="2EA6EB"/>
          </a:solidFill>
          <a:ln>
            <a:noFill/>
          </a:ln>
          <a:effectLst>
            <a:outerShdw blurRad="190500" dist="1905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2539" name="Oval 11"/>
          <p:cNvSpPr>
            <a:spLocks noChangeArrowheads="1"/>
          </p:cNvSpPr>
          <p:nvPr/>
        </p:nvSpPr>
        <p:spPr bwMode="auto">
          <a:xfrm>
            <a:off x="5724525" y="2770188"/>
            <a:ext cx="407988" cy="407987"/>
          </a:xfrm>
          <a:prstGeom prst="ellipse">
            <a:avLst/>
          </a:prstGeom>
          <a:solidFill>
            <a:schemeClr val="accent2"/>
          </a:solidFill>
          <a:ln w="9525" cmpd="sng">
            <a:noFill/>
            <a:round/>
          </a:ln>
          <a:effectLst>
            <a:outerShdw blurRad="190500" dist="190500" dir="5400000" algn="ctr" rotWithShape="0">
              <a:srgbClr val="000000">
                <a:alpha val="43137"/>
              </a:srgbClr>
            </a:outerShdw>
          </a:effectLst>
        </p:spPr>
        <p:txBody>
          <a:bodyPr/>
          <a:lstStyle/>
          <a:p>
            <a:endParaRPr lang="zh-CN" altLang="en-US">
              <a:solidFill>
                <a:schemeClr val="bg1">
                  <a:lumMod val="50000"/>
                </a:schemeClr>
              </a:solidFill>
              <a:cs typeface="+mn-ea"/>
              <a:sym typeface="+mn-lt"/>
            </a:endParaRPr>
          </a:p>
        </p:txBody>
      </p:sp>
      <p:sp>
        <p:nvSpPr>
          <p:cNvPr id="22540" name="Oval 12"/>
          <p:cNvSpPr>
            <a:spLocks noChangeArrowheads="1"/>
          </p:cNvSpPr>
          <p:nvPr/>
        </p:nvSpPr>
        <p:spPr bwMode="auto">
          <a:xfrm>
            <a:off x="6756400" y="2770188"/>
            <a:ext cx="406400" cy="407987"/>
          </a:xfrm>
          <a:prstGeom prst="ellipse">
            <a:avLst/>
          </a:prstGeom>
          <a:solidFill>
            <a:srgbClr val="2EA6EB"/>
          </a:solidFill>
          <a:ln>
            <a:noFill/>
          </a:ln>
          <a:effectLst>
            <a:outerShdw blurRad="190500" dist="1905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2541" name="Oval 13"/>
          <p:cNvSpPr>
            <a:spLocks noChangeArrowheads="1"/>
          </p:cNvSpPr>
          <p:nvPr/>
        </p:nvSpPr>
        <p:spPr bwMode="auto">
          <a:xfrm>
            <a:off x="7788275" y="2770188"/>
            <a:ext cx="406400" cy="407987"/>
          </a:xfrm>
          <a:prstGeom prst="ellipse">
            <a:avLst/>
          </a:prstGeom>
          <a:solidFill>
            <a:schemeClr val="accent2"/>
          </a:solidFill>
          <a:ln w="9525" cmpd="sng">
            <a:noFill/>
            <a:round/>
          </a:ln>
          <a:effectLst>
            <a:outerShdw blurRad="190500" dist="190500" dir="5400000" algn="ctr" rotWithShape="0">
              <a:srgbClr val="000000">
                <a:alpha val="43137"/>
              </a:srgbClr>
            </a:outerShdw>
          </a:effectLst>
        </p:spPr>
        <p:txBody>
          <a:bodyPr/>
          <a:lstStyle/>
          <a:p>
            <a:endParaRPr lang="zh-CN" altLang="en-US">
              <a:solidFill>
                <a:schemeClr val="bg1">
                  <a:lumMod val="50000"/>
                </a:schemeClr>
              </a:solidFill>
              <a:cs typeface="+mn-ea"/>
              <a:sym typeface="+mn-lt"/>
            </a:endParaRPr>
          </a:p>
        </p:txBody>
      </p:sp>
      <p:grpSp>
        <p:nvGrpSpPr>
          <p:cNvPr id="22542" name="Group 14"/>
          <p:cNvGrpSpPr/>
          <p:nvPr/>
        </p:nvGrpSpPr>
        <p:grpSpPr bwMode="auto">
          <a:xfrm>
            <a:off x="7891463" y="2873375"/>
            <a:ext cx="203200" cy="200025"/>
            <a:chOff x="0" y="0"/>
            <a:chExt cx="140" cy="139"/>
          </a:xfrm>
          <a:solidFill>
            <a:schemeClr val="bg1"/>
          </a:solidFill>
          <a:effectLst>
            <a:outerShdw blurRad="190500" dist="190500" dir="5400000" algn="ctr" rotWithShape="0">
              <a:srgbClr val="000000">
                <a:alpha val="43137"/>
              </a:srgbClr>
            </a:outerShdw>
          </a:effectLst>
        </p:grpSpPr>
        <p:sp>
          <p:nvSpPr>
            <p:cNvPr id="22543" name="Freeform 15"/>
            <p:cNvSpPr>
              <a:spLocks noEditPoints="1"/>
            </p:cNvSpPr>
            <p:nvPr/>
          </p:nvSpPr>
          <p:spPr bwMode="auto">
            <a:xfrm>
              <a:off x="0" y="0"/>
              <a:ext cx="140" cy="139"/>
            </a:xfrm>
            <a:custGeom>
              <a:avLst/>
              <a:gdLst>
                <a:gd name="T0" fmla="*/ 70 w 79"/>
                <a:gd name="T1" fmla="*/ 35 h 78"/>
                <a:gd name="T2" fmla="*/ 63 w 79"/>
                <a:gd name="T3" fmla="*/ 20 h 78"/>
                <a:gd name="T4" fmla="*/ 69 w 79"/>
                <a:gd name="T5" fmla="*/ 13 h 78"/>
                <a:gd name="T6" fmla="*/ 65 w 79"/>
                <a:gd name="T7" fmla="*/ 9 h 78"/>
                <a:gd name="T8" fmla="*/ 58 w 79"/>
                <a:gd name="T9" fmla="*/ 15 h 78"/>
                <a:gd name="T10" fmla="*/ 43 w 79"/>
                <a:gd name="T11" fmla="*/ 9 h 78"/>
                <a:gd name="T12" fmla="*/ 43 w 79"/>
                <a:gd name="T13" fmla="*/ 0 h 78"/>
                <a:gd name="T14" fmla="*/ 36 w 79"/>
                <a:gd name="T15" fmla="*/ 0 h 78"/>
                <a:gd name="T16" fmla="*/ 36 w 79"/>
                <a:gd name="T17" fmla="*/ 9 h 78"/>
                <a:gd name="T18" fmla="*/ 20 w 79"/>
                <a:gd name="T19" fmla="*/ 15 h 78"/>
                <a:gd name="T20" fmla="*/ 14 w 79"/>
                <a:gd name="T21" fmla="*/ 9 h 78"/>
                <a:gd name="T22" fmla="*/ 9 w 79"/>
                <a:gd name="T23" fmla="*/ 13 h 78"/>
                <a:gd name="T24" fmla="*/ 16 w 79"/>
                <a:gd name="T25" fmla="*/ 20 h 78"/>
                <a:gd name="T26" fmla="*/ 9 w 79"/>
                <a:gd name="T27" fmla="*/ 35 h 78"/>
                <a:gd name="T28" fmla="*/ 0 w 79"/>
                <a:gd name="T29" fmla="*/ 35 h 78"/>
                <a:gd name="T30" fmla="*/ 0 w 79"/>
                <a:gd name="T31" fmla="*/ 42 h 78"/>
                <a:gd name="T32" fmla="*/ 9 w 79"/>
                <a:gd name="T33" fmla="*/ 42 h 78"/>
                <a:gd name="T34" fmla="*/ 16 w 79"/>
                <a:gd name="T35" fmla="*/ 58 h 78"/>
                <a:gd name="T36" fmla="*/ 9 w 79"/>
                <a:gd name="T37" fmla="*/ 64 h 78"/>
                <a:gd name="T38" fmla="*/ 14 w 79"/>
                <a:gd name="T39" fmla="*/ 69 h 78"/>
                <a:gd name="T40" fmla="*/ 20 w 79"/>
                <a:gd name="T41" fmla="*/ 63 h 78"/>
                <a:gd name="T42" fmla="*/ 36 w 79"/>
                <a:gd name="T43" fmla="*/ 69 h 78"/>
                <a:gd name="T44" fmla="*/ 36 w 79"/>
                <a:gd name="T45" fmla="*/ 78 h 78"/>
                <a:gd name="T46" fmla="*/ 43 w 79"/>
                <a:gd name="T47" fmla="*/ 78 h 78"/>
                <a:gd name="T48" fmla="*/ 43 w 79"/>
                <a:gd name="T49" fmla="*/ 69 h 78"/>
                <a:gd name="T50" fmla="*/ 58 w 79"/>
                <a:gd name="T51" fmla="*/ 63 h 78"/>
                <a:gd name="T52" fmla="*/ 65 w 79"/>
                <a:gd name="T53" fmla="*/ 69 h 78"/>
                <a:gd name="T54" fmla="*/ 69 w 79"/>
                <a:gd name="T55" fmla="*/ 64 h 78"/>
                <a:gd name="T56" fmla="*/ 63 w 79"/>
                <a:gd name="T57" fmla="*/ 58 h 78"/>
                <a:gd name="T58" fmla="*/ 70 w 79"/>
                <a:gd name="T59" fmla="*/ 42 h 78"/>
                <a:gd name="T60" fmla="*/ 79 w 79"/>
                <a:gd name="T61" fmla="*/ 42 h 78"/>
                <a:gd name="T62" fmla="*/ 79 w 79"/>
                <a:gd name="T63" fmla="*/ 35 h 78"/>
                <a:gd name="T64" fmla="*/ 70 w 79"/>
                <a:gd name="T65" fmla="*/ 35 h 78"/>
                <a:gd name="T66" fmla="*/ 16 w 79"/>
                <a:gd name="T67" fmla="*/ 39 h 78"/>
                <a:gd name="T68" fmla="*/ 39 w 79"/>
                <a:gd name="T69" fmla="*/ 15 h 78"/>
                <a:gd name="T70" fmla="*/ 63 w 79"/>
                <a:gd name="T71" fmla="*/ 39 h 78"/>
                <a:gd name="T72" fmla="*/ 39 w 79"/>
                <a:gd name="T73" fmla="*/ 62 h 78"/>
                <a:gd name="T74" fmla="*/ 16 w 79"/>
                <a:gd name="T75" fmla="*/ 3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9" h="78">
                  <a:moveTo>
                    <a:pt x="70" y="35"/>
                  </a:moveTo>
                  <a:cubicBezTo>
                    <a:pt x="69" y="30"/>
                    <a:pt x="67" y="24"/>
                    <a:pt x="63" y="20"/>
                  </a:cubicBezTo>
                  <a:cubicBezTo>
                    <a:pt x="69" y="13"/>
                    <a:pt x="69" y="13"/>
                    <a:pt x="69" y="13"/>
                  </a:cubicBezTo>
                  <a:cubicBezTo>
                    <a:pt x="65" y="9"/>
                    <a:pt x="65" y="9"/>
                    <a:pt x="65" y="9"/>
                  </a:cubicBezTo>
                  <a:cubicBezTo>
                    <a:pt x="58" y="15"/>
                    <a:pt x="58" y="15"/>
                    <a:pt x="58" y="15"/>
                  </a:cubicBezTo>
                  <a:cubicBezTo>
                    <a:pt x="54" y="12"/>
                    <a:pt x="49" y="9"/>
                    <a:pt x="43" y="9"/>
                  </a:cubicBezTo>
                  <a:cubicBezTo>
                    <a:pt x="43" y="0"/>
                    <a:pt x="43" y="0"/>
                    <a:pt x="43" y="0"/>
                  </a:cubicBezTo>
                  <a:cubicBezTo>
                    <a:pt x="36" y="0"/>
                    <a:pt x="36" y="0"/>
                    <a:pt x="36" y="0"/>
                  </a:cubicBezTo>
                  <a:cubicBezTo>
                    <a:pt x="36" y="9"/>
                    <a:pt x="36" y="9"/>
                    <a:pt x="36" y="9"/>
                  </a:cubicBezTo>
                  <a:cubicBezTo>
                    <a:pt x="30" y="9"/>
                    <a:pt x="25" y="12"/>
                    <a:pt x="20" y="15"/>
                  </a:cubicBezTo>
                  <a:cubicBezTo>
                    <a:pt x="14" y="9"/>
                    <a:pt x="14" y="9"/>
                    <a:pt x="14" y="9"/>
                  </a:cubicBezTo>
                  <a:cubicBezTo>
                    <a:pt x="9" y="13"/>
                    <a:pt x="9" y="13"/>
                    <a:pt x="9" y="13"/>
                  </a:cubicBezTo>
                  <a:cubicBezTo>
                    <a:pt x="16" y="20"/>
                    <a:pt x="16" y="20"/>
                    <a:pt x="16" y="20"/>
                  </a:cubicBezTo>
                  <a:cubicBezTo>
                    <a:pt x="12" y="24"/>
                    <a:pt x="10" y="30"/>
                    <a:pt x="9" y="35"/>
                  </a:cubicBezTo>
                  <a:cubicBezTo>
                    <a:pt x="0" y="35"/>
                    <a:pt x="0" y="35"/>
                    <a:pt x="0" y="35"/>
                  </a:cubicBezTo>
                  <a:cubicBezTo>
                    <a:pt x="0" y="42"/>
                    <a:pt x="0" y="42"/>
                    <a:pt x="0" y="42"/>
                  </a:cubicBezTo>
                  <a:cubicBezTo>
                    <a:pt x="9" y="42"/>
                    <a:pt x="9" y="42"/>
                    <a:pt x="9" y="42"/>
                  </a:cubicBezTo>
                  <a:cubicBezTo>
                    <a:pt x="10" y="48"/>
                    <a:pt x="12" y="53"/>
                    <a:pt x="16" y="58"/>
                  </a:cubicBezTo>
                  <a:cubicBezTo>
                    <a:pt x="9" y="64"/>
                    <a:pt x="9" y="64"/>
                    <a:pt x="9" y="64"/>
                  </a:cubicBezTo>
                  <a:cubicBezTo>
                    <a:pt x="14" y="69"/>
                    <a:pt x="14" y="69"/>
                    <a:pt x="14" y="69"/>
                  </a:cubicBezTo>
                  <a:cubicBezTo>
                    <a:pt x="20" y="63"/>
                    <a:pt x="20" y="63"/>
                    <a:pt x="20" y="63"/>
                  </a:cubicBezTo>
                  <a:cubicBezTo>
                    <a:pt x="25" y="66"/>
                    <a:pt x="30" y="68"/>
                    <a:pt x="36" y="69"/>
                  </a:cubicBezTo>
                  <a:cubicBezTo>
                    <a:pt x="36" y="78"/>
                    <a:pt x="36" y="78"/>
                    <a:pt x="36" y="78"/>
                  </a:cubicBezTo>
                  <a:cubicBezTo>
                    <a:pt x="43" y="78"/>
                    <a:pt x="43" y="78"/>
                    <a:pt x="43" y="78"/>
                  </a:cubicBezTo>
                  <a:cubicBezTo>
                    <a:pt x="43" y="69"/>
                    <a:pt x="43" y="69"/>
                    <a:pt x="43" y="69"/>
                  </a:cubicBezTo>
                  <a:cubicBezTo>
                    <a:pt x="49" y="68"/>
                    <a:pt x="54" y="66"/>
                    <a:pt x="58" y="63"/>
                  </a:cubicBezTo>
                  <a:cubicBezTo>
                    <a:pt x="65" y="69"/>
                    <a:pt x="65" y="69"/>
                    <a:pt x="65" y="69"/>
                  </a:cubicBezTo>
                  <a:cubicBezTo>
                    <a:pt x="69" y="64"/>
                    <a:pt x="69" y="64"/>
                    <a:pt x="69" y="64"/>
                  </a:cubicBezTo>
                  <a:cubicBezTo>
                    <a:pt x="63" y="58"/>
                    <a:pt x="63" y="58"/>
                    <a:pt x="63" y="58"/>
                  </a:cubicBezTo>
                  <a:cubicBezTo>
                    <a:pt x="67" y="53"/>
                    <a:pt x="69" y="48"/>
                    <a:pt x="70" y="42"/>
                  </a:cubicBezTo>
                  <a:cubicBezTo>
                    <a:pt x="79" y="42"/>
                    <a:pt x="79" y="42"/>
                    <a:pt x="79" y="42"/>
                  </a:cubicBezTo>
                  <a:cubicBezTo>
                    <a:pt x="79" y="35"/>
                    <a:pt x="79" y="35"/>
                    <a:pt x="79" y="35"/>
                  </a:cubicBezTo>
                  <a:lnTo>
                    <a:pt x="70" y="35"/>
                  </a:lnTo>
                  <a:close/>
                  <a:moveTo>
                    <a:pt x="16" y="39"/>
                  </a:moveTo>
                  <a:cubicBezTo>
                    <a:pt x="16" y="26"/>
                    <a:pt x="26" y="15"/>
                    <a:pt x="39" y="15"/>
                  </a:cubicBezTo>
                  <a:cubicBezTo>
                    <a:pt x="52" y="15"/>
                    <a:pt x="63" y="26"/>
                    <a:pt x="63" y="39"/>
                  </a:cubicBezTo>
                  <a:cubicBezTo>
                    <a:pt x="63" y="52"/>
                    <a:pt x="52" y="62"/>
                    <a:pt x="39" y="62"/>
                  </a:cubicBezTo>
                  <a:cubicBezTo>
                    <a:pt x="26" y="62"/>
                    <a:pt x="16" y="52"/>
                    <a:pt x="16"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cs typeface="+mn-ea"/>
                <a:sym typeface="+mn-lt"/>
              </a:endParaRPr>
            </a:p>
          </p:txBody>
        </p:sp>
        <p:sp>
          <p:nvSpPr>
            <p:cNvPr id="22544" name="Freeform 16"/>
            <p:cNvSpPr>
              <a:spLocks noEditPoints="1"/>
            </p:cNvSpPr>
            <p:nvPr/>
          </p:nvSpPr>
          <p:spPr bwMode="auto">
            <a:xfrm>
              <a:off x="50" y="50"/>
              <a:ext cx="41" cy="39"/>
            </a:xfrm>
            <a:custGeom>
              <a:avLst/>
              <a:gdLst>
                <a:gd name="T0" fmla="*/ 23 w 23"/>
                <a:gd name="T1" fmla="*/ 11 h 22"/>
                <a:gd name="T2" fmla="*/ 11 w 23"/>
                <a:gd name="T3" fmla="*/ 0 h 22"/>
                <a:gd name="T4" fmla="*/ 0 w 23"/>
                <a:gd name="T5" fmla="*/ 11 h 22"/>
                <a:gd name="T6" fmla="*/ 11 w 23"/>
                <a:gd name="T7" fmla="*/ 22 h 22"/>
                <a:gd name="T8" fmla="*/ 23 w 23"/>
                <a:gd name="T9" fmla="*/ 11 h 22"/>
                <a:gd name="T10" fmla="*/ 7 w 23"/>
                <a:gd name="T11" fmla="*/ 11 h 22"/>
                <a:gd name="T12" fmla="*/ 11 w 23"/>
                <a:gd name="T13" fmla="*/ 6 h 22"/>
                <a:gd name="T14" fmla="*/ 16 w 23"/>
                <a:gd name="T15" fmla="*/ 11 h 22"/>
                <a:gd name="T16" fmla="*/ 11 w 23"/>
                <a:gd name="T17" fmla="*/ 15 h 22"/>
                <a:gd name="T18" fmla="*/ 7 w 23"/>
                <a:gd name="T19"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22">
                  <a:moveTo>
                    <a:pt x="23" y="11"/>
                  </a:moveTo>
                  <a:cubicBezTo>
                    <a:pt x="23" y="5"/>
                    <a:pt x="18" y="0"/>
                    <a:pt x="11" y="0"/>
                  </a:cubicBezTo>
                  <a:cubicBezTo>
                    <a:pt x="5" y="0"/>
                    <a:pt x="0" y="5"/>
                    <a:pt x="0" y="11"/>
                  </a:cubicBezTo>
                  <a:cubicBezTo>
                    <a:pt x="0" y="17"/>
                    <a:pt x="5" y="22"/>
                    <a:pt x="11" y="22"/>
                  </a:cubicBezTo>
                  <a:cubicBezTo>
                    <a:pt x="18" y="22"/>
                    <a:pt x="23" y="17"/>
                    <a:pt x="23" y="11"/>
                  </a:cubicBezTo>
                  <a:close/>
                  <a:moveTo>
                    <a:pt x="7" y="11"/>
                  </a:moveTo>
                  <a:cubicBezTo>
                    <a:pt x="7" y="8"/>
                    <a:pt x="9" y="6"/>
                    <a:pt x="11" y="6"/>
                  </a:cubicBezTo>
                  <a:cubicBezTo>
                    <a:pt x="14" y="6"/>
                    <a:pt x="16" y="8"/>
                    <a:pt x="16" y="11"/>
                  </a:cubicBezTo>
                  <a:cubicBezTo>
                    <a:pt x="16" y="13"/>
                    <a:pt x="14" y="15"/>
                    <a:pt x="11" y="15"/>
                  </a:cubicBezTo>
                  <a:cubicBezTo>
                    <a:pt x="9" y="15"/>
                    <a:pt x="7" y="13"/>
                    <a:pt x="7"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cs typeface="+mn-ea"/>
                <a:sym typeface="+mn-lt"/>
              </a:endParaRPr>
            </a:p>
          </p:txBody>
        </p:sp>
      </p:grpSp>
      <p:grpSp>
        <p:nvGrpSpPr>
          <p:cNvPr id="22545" name="Group 17"/>
          <p:cNvGrpSpPr/>
          <p:nvPr/>
        </p:nvGrpSpPr>
        <p:grpSpPr bwMode="auto">
          <a:xfrm>
            <a:off x="5865813" y="2886075"/>
            <a:ext cx="133350" cy="171450"/>
            <a:chOff x="0" y="0"/>
            <a:chExt cx="109" cy="141"/>
          </a:xfrm>
          <a:solidFill>
            <a:schemeClr val="bg1"/>
          </a:solidFill>
          <a:effectLst>
            <a:outerShdw blurRad="190500" dist="190500" dir="5400000" algn="ctr" rotWithShape="0">
              <a:srgbClr val="000000">
                <a:alpha val="43137"/>
              </a:srgbClr>
            </a:outerShdw>
          </a:effectLst>
        </p:grpSpPr>
        <p:sp>
          <p:nvSpPr>
            <p:cNvPr id="22546" name="Freeform 18"/>
            <p:cNvSpPr>
              <a:spLocks noEditPoints="1"/>
            </p:cNvSpPr>
            <p:nvPr/>
          </p:nvSpPr>
          <p:spPr bwMode="auto">
            <a:xfrm>
              <a:off x="0" y="0"/>
              <a:ext cx="109" cy="141"/>
            </a:xfrm>
            <a:custGeom>
              <a:avLst/>
              <a:gdLst>
                <a:gd name="T0" fmla="*/ 75 w 109"/>
                <a:gd name="T1" fmla="*/ 0 h 141"/>
                <a:gd name="T2" fmla="*/ 0 w 109"/>
                <a:gd name="T3" fmla="*/ 0 h 141"/>
                <a:gd name="T4" fmla="*/ 0 w 109"/>
                <a:gd name="T5" fmla="*/ 141 h 141"/>
                <a:gd name="T6" fmla="*/ 109 w 109"/>
                <a:gd name="T7" fmla="*/ 141 h 141"/>
                <a:gd name="T8" fmla="*/ 109 w 109"/>
                <a:gd name="T9" fmla="*/ 34 h 141"/>
                <a:gd name="T10" fmla="*/ 75 w 109"/>
                <a:gd name="T11" fmla="*/ 0 h 141"/>
                <a:gd name="T12" fmla="*/ 13 w 109"/>
                <a:gd name="T13" fmla="*/ 128 h 141"/>
                <a:gd name="T14" fmla="*/ 13 w 109"/>
                <a:gd name="T15" fmla="*/ 13 h 141"/>
                <a:gd name="T16" fmla="*/ 68 w 109"/>
                <a:gd name="T17" fmla="*/ 13 h 141"/>
                <a:gd name="T18" fmla="*/ 68 w 109"/>
                <a:gd name="T19" fmla="*/ 43 h 141"/>
                <a:gd name="T20" fmla="*/ 96 w 109"/>
                <a:gd name="T21" fmla="*/ 43 h 141"/>
                <a:gd name="T22" fmla="*/ 96 w 109"/>
                <a:gd name="T23" fmla="*/ 128 h 141"/>
                <a:gd name="T24" fmla="*/ 13 w 109"/>
                <a:gd name="T25" fmla="*/ 128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 h="141">
                  <a:moveTo>
                    <a:pt x="75" y="0"/>
                  </a:moveTo>
                  <a:lnTo>
                    <a:pt x="0" y="0"/>
                  </a:lnTo>
                  <a:lnTo>
                    <a:pt x="0" y="141"/>
                  </a:lnTo>
                  <a:lnTo>
                    <a:pt x="109" y="141"/>
                  </a:lnTo>
                  <a:lnTo>
                    <a:pt x="109" y="34"/>
                  </a:lnTo>
                  <a:lnTo>
                    <a:pt x="75" y="0"/>
                  </a:lnTo>
                  <a:close/>
                  <a:moveTo>
                    <a:pt x="13" y="128"/>
                  </a:moveTo>
                  <a:lnTo>
                    <a:pt x="13" y="13"/>
                  </a:lnTo>
                  <a:lnTo>
                    <a:pt x="68" y="13"/>
                  </a:lnTo>
                  <a:lnTo>
                    <a:pt x="68" y="43"/>
                  </a:lnTo>
                  <a:lnTo>
                    <a:pt x="96" y="43"/>
                  </a:lnTo>
                  <a:lnTo>
                    <a:pt x="96" y="128"/>
                  </a:lnTo>
                  <a:lnTo>
                    <a:pt x="13"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cs typeface="+mn-ea"/>
                <a:sym typeface="+mn-lt"/>
              </a:endParaRPr>
            </a:p>
          </p:txBody>
        </p:sp>
        <p:sp>
          <p:nvSpPr>
            <p:cNvPr id="22547" name="Freeform 19"/>
            <p:cNvSpPr/>
            <p:nvPr/>
          </p:nvSpPr>
          <p:spPr bwMode="auto">
            <a:xfrm>
              <a:off x="32" y="48"/>
              <a:ext cx="43" cy="47"/>
            </a:xfrm>
            <a:custGeom>
              <a:avLst/>
              <a:gdLst>
                <a:gd name="T0" fmla="*/ 29 w 43"/>
                <a:gd name="T1" fmla="*/ 23 h 47"/>
                <a:gd name="T2" fmla="*/ 29 w 43"/>
                <a:gd name="T3" fmla="*/ 0 h 47"/>
                <a:gd name="T4" fmla="*/ 16 w 43"/>
                <a:gd name="T5" fmla="*/ 0 h 47"/>
                <a:gd name="T6" fmla="*/ 16 w 43"/>
                <a:gd name="T7" fmla="*/ 23 h 47"/>
                <a:gd name="T8" fmla="*/ 9 w 43"/>
                <a:gd name="T9" fmla="*/ 16 h 47"/>
                <a:gd name="T10" fmla="*/ 0 w 43"/>
                <a:gd name="T11" fmla="*/ 25 h 47"/>
                <a:gd name="T12" fmla="*/ 21 w 43"/>
                <a:gd name="T13" fmla="*/ 47 h 47"/>
                <a:gd name="T14" fmla="*/ 43 w 43"/>
                <a:gd name="T15" fmla="*/ 25 h 47"/>
                <a:gd name="T16" fmla="*/ 36 w 43"/>
                <a:gd name="T17" fmla="*/ 16 h 47"/>
                <a:gd name="T18" fmla="*/ 29 w 43"/>
                <a:gd name="T19" fmla="*/ 2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47">
                  <a:moveTo>
                    <a:pt x="29" y="23"/>
                  </a:moveTo>
                  <a:lnTo>
                    <a:pt x="29" y="0"/>
                  </a:lnTo>
                  <a:lnTo>
                    <a:pt x="16" y="0"/>
                  </a:lnTo>
                  <a:lnTo>
                    <a:pt x="16" y="23"/>
                  </a:lnTo>
                  <a:lnTo>
                    <a:pt x="9" y="16"/>
                  </a:lnTo>
                  <a:lnTo>
                    <a:pt x="0" y="25"/>
                  </a:lnTo>
                  <a:lnTo>
                    <a:pt x="21" y="47"/>
                  </a:lnTo>
                  <a:lnTo>
                    <a:pt x="43" y="25"/>
                  </a:lnTo>
                  <a:lnTo>
                    <a:pt x="36" y="16"/>
                  </a:lnTo>
                  <a:lnTo>
                    <a:pt x="29"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cs typeface="+mn-ea"/>
                <a:sym typeface="+mn-lt"/>
              </a:endParaRPr>
            </a:p>
          </p:txBody>
        </p:sp>
        <p:sp>
          <p:nvSpPr>
            <p:cNvPr id="22548" name="Rectangle 20"/>
            <p:cNvSpPr>
              <a:spLocks noChangeArrowheads="1"/>
            </p:cNvSpPr>
            <p:nvPr/>
          </p:nvSpPr>
          <p:spPr bwMode="auto">
            <a:xfrm>
              <a:off x="37" y="102"/>
              <a:ext cx="34" cy="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bg1">
                    <a:lumMod val="50000"/>
                  </a:schemeClr>
                </a:solidFill>
                <a:cs typeface="+mn-ea"/>
                <a:sym typeface="+mn-lt"/>
              </a:endParaRPr>
            </a:p>
          </p:txBody>
        </p:sp>
      </p:grpSp>
      <p:grpSp>
        <p:nvGrpSpPr>
          <p:cNvPr id="22549" name="Group 21"/>
          <p:cNvGrpSpPr/>
          <p:nvPr/>
        </p:nvGrpSpPr>
        <p:grpSpPr bwMode="auto">
          <a:xfrm>
            <a:off x="6873875" y="2889250"/>
            <a:ext cx="174625" cy="168275"/>
            <a:chOff x="0" y="0"/>
            <a:chExt cx="141" cy="139"/>
          </a:xfrm>
          <a:solidFill>
            <a:schemeClr val="bg1"/>
          </a:solidFill>
          <a:effectLst>
            <a:outerShdw blurRad="190500" dist="190500" dir="5400000" algn="ctr" rotWithShape="0">
              <a:srgbClr val="000000">
                <a:alpha val="43137"/>
              </a:srgbClr>
            </a:outerShdw>
          </a:effectLst>
        </p:grpSpPr>
        <p:sp>
          <p:nvSpPr>
            <p:cNvPr id="22550" name="Freeform 22"/>
            <p:cNvSpPr>
              <a:spLocks noEditPoints="1"/>
            </p:cNvSpPr>
            <p:nvPr/>
          </p:nvSpPr>
          <p:spPr bwMode="auto">
            <a:xfrm>
              <a:off x="0" y="0"/>
              <a:ext cx="141" cy="139"/>
            </a:xfrm>
            <a:custGeom>
              <a:avLst/>
              <a:gdLst>
                <a:gd name="T0" fmla="*/ 128 w 141"/>
                <a:gd name="T1" fmla="*/ 101 h 139"/>
                <a:gd name="T2" fmla="*/ 37 w 141"/>
                <a:gd name="T3" fmla="*/ 101 h 139"/>
                <a:gd name="T4" fmla="*/ 37 w 141"/>
                <a:gd name="T5" fmla="*/ 11 h 139"/>
                <a:gd name="T6" fmla="*/ 68 w 141"/>
                <a:gd name="T7" fmla="*/ 11 h 139"/>
                <a:gd name="T8" fmla="*/ 68 w 141"/>
                <a:gd name="T9" fmla="*/ 0 h 139"/>
                <a:gd name="T10" fmla="*/ 25 w 141"/>
                <a:gd name="T11" fmla="*/ 0 h 139"/>
                <a:gd name="T12" fmla="*/ 25 w 141"/>
                <a:gd name="T13" fmla="*/ 25 h 139"/>
                <a:gd name="T14" fmla="*/ 0 w 141"/>
                <a:gd name="T15" fmla="*/ 25 h 139"/>
                <a:gd name="T16" fmla="*/ 0 w 141"/>
                <a:gd name="T17" fmla="*/ 139 h 139"/>
                <a:gd name="T18" fmla="*/ 114 w 141"/>
                <a:gd name="T19" fmla="*/ 139 h 139"/>
                <a:gd name="T20" fmla="*/ 114 w 141"/>
                <a:gd name="T21" fmla="*/ 114 h 139"/>
                <a:gd name="T22" fmla="*/ 141 w 141"/>
                <a:gd name="T23" fmla="*/ 114 h 139"/>
                <a:gd name="T24" fmla="*/ 141 w 141"/>
                <a:gd name="T25" fmla="*/ 71 h 139"/>
                <a:gd name="T26" fmla="*/ 128 w 141"/>
                <a:gd name="T27" fmla="*/ 71 h 139"/>
                <a:gd name="T28" fmla="*/ 128 w 141"/>
                <a:gd name="T29" fmla="*/ 101 h 139"/>
                <a:gd name="T30" fmla="*/ 103 w 141"/>
                <a:gd name="T31" fmla="*/ 126 h 139"/>
                <a:gd name="T32" fmla="*/ 12 w 141"/>
                <a:gd name="T33" fmla="*/ 126 h 139"/>
                <a:gd name="T34" fmla="*/ 12 w 141"/>
                <a:gd name="T35" fmla="*/ 37 h 139"/>
                <a:gd name="T36" fmla="*/ 25 w 141"/>
                <a:gd name="T37" fmla="*/ 37 h 139"/>
                <a:gd name="T38" fmla="*/ 25 w 141"/>
                <a:gd name="T39" fmla="*/ 114 h 139"/>
                <a:gd name="T40" fmla="*/ 103 w 141"/>
                <a:gd name="T41" fmla="*/ 114 h 139"/>
                <a:gd name="T42" fmla="*/ 103 w 141"/>
                <a:gd name="T43" fmla="*/ 126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1" h="139">
                  <a:moveTo>
                    <a:pt x="128" y="101"/>
                  </a:moveTo>
                  <a:lnTo>
                    <a:pt x="37" y="101"/>
                  </a:lnTo>
                  <a:lnTo>
                    <a:pt x="37" y="11"/>
                  </a:lnTo>
                  <a:lnTo>
                    <a:pt x="68" y="11"/>
                  </a:lnTo>
                  <a:lnTo>
                    <a:pt x="68" y="0"/>
                  </a:lnTo>
                  <a:lnTo>
                    <a:pt x="25" y="0"/>
                  </a:lnTo>
                  <a:lnTo>
                    <a:pt x="25" y="25"/>
                  </a:lnTo>
                  <a:lnTo>
                    <a:pt x="0" y="25"/>
                  </a:lnTo>
                  <a:lnTo>
                    <a:pt x="0" y="139"/>
                  </a:lnTo>
                  <a:lnTo>
                    <a:pt x="114" y="139"/>
                  </a:lnTo>
                  <a:lnTo>
                    <a:pt x="114" y="114"/>
                  </a:lnTo>
                  <a:lnTo>
                    <a:pt x="141" y="114"/>
                  </a:lnTo>
                  <a:lnTo>
                    <a:pt x="141" y="71"/>
                  </a:lnTo>
                  <a:lnTo>
                    <a:pt x="128" y="71"/>
                  </a:lnTo>
                  <a:lnTo>
                    <a:pt x="128" y="101"/>
                  </a:lnTo>
                  <a:close/>
                  <a:moveTo>
                    <a:pt x="103" y="126"/>
                  </a:moveTo>
                  <a:lnTo>
                    <a:pt x="12" y="126"/>
                  </a:lnTo>
                  <a:lnTo>
                    <a:pt x="12" y="37"/>
                  </a:lnTo>
                  <a:lnTo>
                    <a:pt x="25" y="37"/>
                  </a:lnTo>
                  <a:lnTo>
                    <a:pt x="25" y="114"/>
                  </a:lnTo>
                  <a:lnTo>
                    <a:pt x="103" y="114"/>
                  </a:lnTo>
                  <a:lnTo>
                    <a:pt x="103" y="1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cs typeface="+mn-ea"/>
                <a:sym typeface="+mn-lt"/>
              </a:endParaRPr>
            </a:p>
          </p:txBody>
        </p:sp>
        <p:sp>
          <p:nvSpPr>
            <p:cNvPr id="22551" name="Freeform 23"/>
            <p:cNvSpPr/>
            <p:nvPr/>
          </p:nvSpPr>
          <p:spPr bwMode="auto">
            <a:xfrm>
              <a:off x="78" y="0"/>
              <a:ext cx="63" cy="61"/>
            </a:xfrm>
            <a:custGeom>
              <a:avLst/>
              <a:gdLst>
                <a:gd name="T0" fmla="*/ 11 w 63"/>
                <a:gd name="T1" fmla="*/ 0 h 61"/>
                <a:gd name="T2" fmla="*/ 11 w 63"/>
                <a:gd name="T3" fmla="*/ 11 h 61"/>
                <a:gd name="T4" fmla="*/ 41 w 63"/>
                <a:gd name="T5" fmla="*/ 11 h 61"/>
                <a:gd name="T6" fmla="*/ 0 w 63"/>
                <a:gd name="T7" fmla="*/ 52 h 61"/>
                <a:gd name="T8" fmla="*/ 9 w 63"/>
                <a:gd name="T9" fmla="*/ 61 h 61"/>
                <a:gd name="T10" fmla="*/ 50 w 63"/>
                <a:gd name="T11" fmla="*/ 20 h 61"/>
                <a:gd name="T12" fmla="*/ 50 w 63"/>
                <a:gd name="T13" fmla="*/ 50 h 61"/>
                <a:gd name="T14" fmla="*/ 63 w 63"/>
                <a:gd name="T15" fmla="*/ 50 h 61"/>
                <a:gd name="T16" fmla="*/ 63 w 63"/>
                <a:gd name="T17" fmla="*/ 0 h 61"/>
                <a:gd name="T18" fmla="*/ 11 w 63"/>
                <a:gd name="T19"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1">
                  <a:moveTo>
                    <a:pt x="11" y="0"/>
                  </a:moveTo>
                  <a:lnTo>
                    <a:pt x="11" y="11"/>
                  </a:lnTo>
                  <a:lnTo>
                    <a:pt x="41" y="11"/>
                  </a:lnTo>
                  <a:lnTo>
                    <a:pt x="0" y="52"/>
                  </a:lnTo>
                  <a:lnTo>
                    <a:pt x="9" y="61"/>
                  </a:lnTo>
                  <a:lnTo>
                    <a:pt x="50" y="20"/>
                  </a:lnTo>
                  <a:lnTo>
                    <a:pt x="50" y="50"/>
                  </a:lnTo>
                  <a:lnTo>
                    <a:pt x="63" y="50"/>
                  </a:lnTo>
                  <a:lnTo>
                    <a:pt x="63" y="0"/>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cs typeface="+mn-ea"/>
                <a:sym typeface="+mn-lt"/>
              </a:endParaRPr>
            </a:p>
          </p:txBody>
        </p:sp>
      </p:grpSp>
      <p:grpSp>
        <p:nvGrpSpPr>
          <p:cNvPr id="22552" name="Group 24"/>
          <p:cNvGrpSpPr/>
          <p:nvPr/>
        </p:nvGrpSpPr>
        <p:grpSpPr bwMode="auto">
          <a:xfrm>
            <a:off x="4879975" y="2886075"/>
            <a:ext cx="174625" cy="171450"/>
            <a:chOff x="0" y="0"/>
            <a:chExt cx="141" cy="141"/>
          </a:xfrm>
          <a:solidFill>
            <a:schemeClr val="bg1"/>
          </a:solidFill>
          <a:effectLst>
            <a:outerShdw blurRad="190500" dist="190500" dir="5400000" algn="ctr" rotWithShape="0">
              <a:srgbClr val="000000">
                <a:alpha val="43137"/>
              </a:srgbClr>
            </a:outerShdw>
          </a:effectLst>
        </p:grpSpPr>
        <p:sp>
          <p:nvSpPr>
            <p:cNvPr id="22553" name="Freeform 25"/>
            <p:cNvSpPr>
              <a:spLocks noEditPoints="1"/>
            </p:cNvSpPr>
            <p:nvPr/>
          </p:nvSpPr>
          <p:spPr bwMode="auto">
            <a:xfrm>
              <a:off x="79" y="79"/>
              <a:ext cx="62" cy="62"/>
            </a:xfrm>
            <a:custGeom>
              <a:avLst/>
              <a:gdLst>
                <a:gd name="T0" fmla="*/ 62 w 62"/>
                <a:gd name="T1" fmla="*/ 62 h 62"/>
                <a:gd name="T2" fmla="*/ 0 w 62"/>
                <a:gd name="T3" fmla="*/ 62 h 62"/>
                <a:gd name="T4" fmla="*/ 0 w 62"/>
                <a:gd name="T5" fmla="*/ 0 h 62"/>
                <a:gd name="T6" fmla="*/ 62 w 62"/>
                <a:gd name="T7" fmla="*/ 0 h 62"/>
                <a:gd name="T8" fmla="*/ 62 w 62"/>
                <a:gd name="T9" fmla="*/ 62 h 62"/>
                <a:gd name="T10" fmla="*/ 10 w 62"/>
                <a:gd name="T11" fmla="*/ 49 h 62"/>
                <a:gd name="T12" fmla="*/ 49 w 62"/>
                <a:gd name="T13" fmla="*/ 49 h 62"/>
                <a:gd name="T14" fmla="*/ 49 w 62"/>
                <a:gd name="T15" fmla="*/ 12 h 62"/>
                <a:gd name="T16" fmla="*/ 10 w 62"/>
                <a:gd name="T17" fmla="*/ 12 h 62"/>
                <a:gd name="T18" fmla="*/ 10 w 62"/>
                <a:gd name="T19" fmla="*/ 49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62">
                  <a:moveTo>
                    <a:pt x="62" y="62"/>
                  </a:moveTo>
                  <a:lnTo>
                    <a:pt x="0" y="62"/>
                  </a:lnTo>
                  <a:lnTo>
                    <a:pt x="0" y="0"/>
                  </a:lnTo>
                  <a:lnTo>
                    <a:pt x="62" y="0"/>
                  </a:lnTo>
                  <a:lnTo>
                    <a:pt x="62" y="62"/>
                  </a:lnTo>
                  <a:close/>
                  <a:moveTo>
                    <a:pt x="10" y="49"/>
                  </a:moveTo>
                  <a:lnTo>
                    <a:pt x="49" y="49"/>
                  </a:lnTo>
                  <a:lnTo>
                    <a:pt x="49" y="12"/>
                  </a:lnTo>
                  <a:lnTo>
                    <a:pt x="10" y="12"/>
                  </a:lnTo>
                  <a:lnTo>
                    <a:pt x="10" y="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cs typeface="+mn-ea"/>
                <a:sym typeface="+mn-lt"/>
              </a:endParaRPr>
            </a:p>
          </p:txBody>
        </p:sp>
        <p:sp>
          <p:nvSpPr>
            <p:cNvPr id="22554" name="Freeform 26"/>
            <p:cNvSpPr>
              <a:spLocks noEditPoints="1"/>
            </p:cNvSpPr>
            <p:nvPr/>
          </p:nvSpPr>
          <p:spPr bwMode="auto">
            <a:xfrm>
              <a:off x="0" y="79"/>
              <a:ext cx="63" cy="62"/>
            </a:xfrm>
            <a:custGeom>
              <a:avLst/>
              <a:gdLst>
                <a:gd name="T0" fmla="*/ 63 w 63"/>
                <a:gd name="T1" fmla="*/ 62 h 62"/>
                <a:gd name="T2" fmla="*/ 0 w 63"/>
                <a:gd name="T3" fmla="*/ 62 h 62"/>
                <a:gd name="T4" fmla="*/ 0 w 63"/>
                <a:gd name="T5" fmla="*/ 0 h 62"/>
                <a:gd name="T6" fmla="*/ 63 w 63"/>
                <a:gd name="T7" fmla="*/ 0 h 62"/>
                <a:gd name="T8" fmla="*/ 63 w 63"/>
                <a:gd name="T9" fmla="*/ 62 h 62"/>
                <a:gd name="T10" fmla="*/ 13 w 63"/>
                <a:gd name="T11" fmla="*/ 49 h 62"/>
                <a:gd name="T12" fmla="*/ 50 w 63"/>
                <a:gd name="T13" fmla="*/ 49 h 62"/>
                <a:gd name="T14" fmla="*/ 50 w 63"/>
                <a:gd name="T15" fmla="*/ 12 h 62"/>
                <a:gd name="T16" fmla="*/ 13 w 63"/>
                <a:gd name="T17" fmla="*/ 12 h 62"/>
                <a:gd name="T18" fmla="*/ 13 w 63"/>
                <a:gd name="T19" fmla="*/ 49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2">
                  <a:moveTo>
                    <a:pt x="63" y="62"/>
                  </a:moveTo>
                  <a:lnTo>
                    <a:pt x="0" y="62"/>
                  </a:lnTo>
                  <a:lnTo>
                    <a:pt x="0" y="0"/>
                  </a:lnTo>
                  <a:lnTo>
                    <a:pt x="63" y="0"/>
                  </a:lnTo>
                  <a:lnTo>
                    <a:pt x="63" y="62"/>
                  </a:lnTo>
                  <a:close/>
                  <a:moveTo>
                    <a:pt x="13" y="49"/>
                  </a:moveTo>
                  <a:lnTo>
                    <a:pt x="50" y="49"/>
                  </a:lnTo>
                  <a:lnTo>
                    <a:pt x="50" y="12"/>
                  </a:lnTo>
                  <a:lnTo>
                    <a:pt x="13" y="12"/>
                  </a:lnTo>
                  <a:lnTo>
                    <a:pt x="13" y="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cs typeface="+mn-ea"/>
                <a:sym typeface="+mn-lt"/>
              </a:endParaRPr>
            </a:p>
          </p:txBody>
        </p:sp>
        <p:sp>
          <p:nvSpPr>
            <p:cNvPr id="22555" name="Freeform 27"/>
            <p:cNvSpPr>
              <a:spLocks noEditPoints="1"/>
            </p:cNvSpPr>
            <p:nvPr/>
          </p:nvSpPr>
          <p:spPr bwMode="auto">
            <a:xfrm>
              <a:off x="79" y="0"/>
              <a:ext cx="62" cy="63"/>
            </a:xfrm>
            <a:custGeom>
              <a:avLst/>
              <a:gdLst>
                <a:gd name="T0" fmla="*/ 62 w 62"/>
                <a:gd name="T1" fmla="*/ 63 h 63"/>
                <a:gd name="T2" fmla="*/ 0 w 62"/>
                <a:gd name="T3" fmla="*/ 63 h 63"/>
                <a:gd name="T4" fmla="*/ 0 w 62"/>
                <a:gd name="T5" fmla="*/ 0 h 63"/>
                <a:gd name="T6" fmla="*/ 62 w 62"/>
                <a:gd name="T7" fmla="*/ 0 h 63"/>
                <a:gd name="T8" fmla="*/ 62 w 62"/>
                <a:gd name="T9" fmla="*/ 63 h 63"/>
                <a:gd name="T10" fmla="*/ 10 w 62"/>
                <a:gd name="T11" fmla="*/ 52 h 63"/>
                <a:gd name="T12" fmla="*/ 49 w 62"/>
                <a:gd name="T13" fmla="*/ 52 h 63"/>
                <a:gd name="T14" fmla="*/ 49 w 62"/>
                <a:gd name="T15" fmla="*/ 13 h 63"/>
                <a:gd name="T16" fmla="*/ 10 w 62"/>
                <a:gd name="T17" fmla="*/ 13 h 63"/>
                <a:gd name="T18" fmla="*/ 10 w 62"/>
                <a:gd name="T19" fmla="*/ 5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63">
                  <a:moveTo>
                    <a:pt x="62" y="63"/>
                  </a:moveTo>
                  <a:lnTo>
                    <a:pt x="0" y="63"/>
                  </a:lnTo>
                  <a:lnTo>
                    <a:pt x="0" y="0"/>
                  </a:lnTo>
                  <a:lnTo>
                    <a:pt x="62" y="0"/>
                  </a:lnTo>
                  <a:lnTo>
                    <a:pt x="62" y="63"/>
                  </a:lnTo>
                  <a:close/>
                  <a:moveTo>
                    <a:pt x="10" y="52"/>
                  </a:moveTo>
                  <a:lnTo>
                    <a:pt x="49" y="52"/>
                  </a:lnTo>
                  <a:lnTo>
                    <a:pt x="49" y="13"/>
                  </a:lnTo>
                  <a:lnTo>
                    <a:pt x="10" y="13"/>
                  </a:lnTo>
                  <a:lnTo>
                    <a:pt x="10"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cs typeface="+mn-ea"/>
                <a:sym typeface="+mn-lt"/>
              </a:endParaRPr>
            </a:p>
          </p:txBody>
        </p:sp>
        <p:sp>
          <p:nvSpPr>
            <p:cNvPr id="22556" name="Freeform 28"/>
            <p:cNvSpPr>
              <a:spLocks noEditPoints="1"/>
            </p:cNvSpPr>
            <p:nvPr/>
          </p:nvSpPr>
          <p:spPr bwMode="auto">
            <a:xfrm>
              <a:off x="0" y="0"/>
              <a:ext cx="63" cy="63"/>
            </a:xfrm>
            <a:custGeom>
              <a:avLst/>
              <a:gdLst>
                <a:gd name="T0" fmla="*/ 63 w 63"/>
                <a:gd name="T1" fmla="*/ 63 h 63"/>
                <a:gd name="T2" fmla="*/ 0 w 63"/>
                <a:gd name="T3" fmla="*/ 63 h 63"/>
                <a:gd name="T4" fmla="*/ 0 w 63"/>
                <a:gd name="T5" fmla="*/ 0 h 63"/>
                <a:gd name="T6" fmla="*/ 63 w 63"/>
                <a:gd name="T7" fmla="*/ 0 h 63"/>
                <a:gd name="T8" fmla="*/ 63 w 63"/>
                <a:gd name="T9" fmla="*/ 63 h 63"/>
                <a:gd name="T10" fmla="*/ 13 w 63"/>
                <a:gd name="T11" fmla="*/ 52 h 63"/>
                <a:gd name="T12" fmla="*/ 50 w 63"/>
                <a:gd name="T13" fmla="*/ 52 h 63"/>
                <a:gd name="T14" fmla="*/ 50 w 63"/>
                <a:gd name="T15" fmla="*/ 13 h 63"/>
                <a:gd name="T16" fmla="*/ 13 w 63"/>
                <a:gd name="T17" fmla="*/ 13 h 63"/>
                <a:gd name="T18" fmla="*/ 13 w 63"/>
                <a:gd name="T19" fmla="*/ 5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3">
                  <a:moveTo>
                    <a:pt x="63" y="63"/>
                  </a:moveTo>
                  <a:lnTo>
                    <a:pt x="0" y="63"/>
                  </a:lnTo>
                  <a:lnTo>
                    <a:pt x="0" y="0"/>
                  </a:lnTo>
                  <a:lnTo>
                    <a:pt x="63" y="0"/>
                  </a:lnTo>
                  <a:lnTo>
                    <a:pt x="63" y="63"/>
                  </a:lnTo>
                  <a:close/>
                  <a:moveTo>
                    <a:pt x="13" y="52"/>
                  </a:moveTo>
                  <a:lnTo>
                    <a:pt x="50" y="52"/>
                  </a:lnTo>
                  <a:lnTo>
                    <a:pt x="50" y="13"/>
                  </a:lnTo>
                  <a:lnTo>
                    <a:pt x="13" y="13"/>
                  </a:lnTo>
                  <a:lnTo>
                    <a:pt x="13"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cs typeface="+mn-ea"/>
                <a:sym typeface="+mn-lt"/>
              </a:endParaRPr>
            </a:p>
          </p:txBody>
        </p:sp>
      </p:grpSp>
      <p:sp>
        <p:nvSpPr>
          <p:cNvPr id="22557" name="Rectangle 29"/>
          <p:cNvSpPr>
            <a:spLocks noChangeArrowheads="1"/>
          </p:cNvSpPr>
          <p:nvPr/>
        </p:nvSpPr>
        <p:spPr bwMode="auto">
          <a:xfrm>
            <a:off x="4572000" y="1346200"/>
            <a:ext cx="3960813" cy="77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r>
              <a:rPr lang="zh-CN" altLang="en-US" sz="1200" dirty="0">
                <a:solidFill>
                  <a:schemeClr val="accent1"/>
                </a:solidFill>
                <a:cs typeface="+mn-ea"/>
                <a:sym typeface="+mn-lt"/>
              </a:rPr>
              <a:t>此处添加标题文本</a:t>
            </a:r>
            <a:endParaRPr lang="en-US" altLang="zh-CN" sz="1200" dirty="0">
              <a:solidFill>
                <a:schemeClr val="accent1"/>
              </a:solidFill>
              <a:cs typeface="+mn-ea"/>
              <a:sym typeface="+mn-lt"/>
            </a:endParaRPr>
          </a:p>
          <a:p>
            <a:pPr>
              <a:lnSpc>
                <a:spcPct val="120000"/>
              </a:lnSpc>
            </a:pPr>
            <a:endParaRPr lang="zh-CN" altLang="en-US" sz="800" dirty="0">
              <a:solidFill>
                <a:schemeClr val="bg1">
                  <a:lumMod val="50000"/>
                </a:schemeClr>
              </a:solidFill>
              <a:cs typeface="+mn-ea"/>
              <a:sym typeface="+mn-lt"/>
            </a:endParaRPr>
          </a:p>
          <a:p>
            <a:pPr>
              <a:lnSpc>
                <a:spcPct val="120000"/>
              </a:lnSpc>
            </a:pPr>
            <a:r>
              <a:rPr lang="zh-CN" altLang="en-US" sz="800" dirty="0" smtClean="0">
                <a:solidFill>
                  <a:schemeClr val="bg1">
                    <a:lumMod val="50000"/>
                  </a:schemeClr>
                </a:solidFill>
                <a:cs typeface="+mn-ea"/>
                <a:sym typeface="+mn-lt"/>
              </a:rPr>
              <a:t>幻灯片中不能直接修改的图形或文字，请进入幻灯片母版，找到对应的位置进行修改幻灯片中不能直接修改的图形或文字，请进入幻灯片母版，找到对应的位置进行修改幻灯片中不能直接修改的图形或文字，请进入幻灯片母版，找到对应的位置进行修改</a:t>
            </a:r>
            <a:endParaRPr lang="zh-CN" altLang="en-US" sz="800" dirty="0">
              <a:solidFill>
                <a:schemeClr val="bg1">
                  <a:lumMod val="50000"/>
                </a:schemeClr>
              </a:solidFill>
              <a:cs typeface="+mn-ea"/>
              <a:sym typeface="+mn-lt"/>
            </a:endParaRPr>
          </a:p>
        </p:txBody>
      </p:sp>
      <p:sp>
        <p:nvSpPr>
          <p:cNvPr id="22558" name="Rectangle 30"/>
          <p:cNvSpPr>
            <a:spLocks noChangeArrowheads="1"/>
          </p:cNvSpPr>
          <p:nvPr/>
        </p:nvSpPr>
        <p:spPr bwMode="auto">
          <a:xfrm>
            <a:off x="4572000" y="3740150"/>
            <a:ext cx="3960813" cy="282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800" dirty="0" smtClean="0">
                <a:solidFill>
                  <a:schemeClr val="bg1">
                    <a:lumMod val="50000"/>
                  </a:schemeClr>
                </a:solidFill>
                <a:cs typeface="+mn-ea"/>
                <a:sym typeface="+mn-lt"/>
              </a:rPr>
              <a:t>幻灯片中不能直接修改的图形或文字，请进入幻灯片母版，找到对应的位置进行修改幻灯片中不能直接修改的图形或文字，请进入幻灯片母版，找到对应的位置进行修改</a:t>
            </a:r>
            <a:endParaRPr lang="zh-CN" altLang="en-US" sz="800" dirty="0">
              <a:solidFill>
                <a:schemeClr val="bg1">
                  <a:lumMod val="50000"/>
                </a:schemeClr>
              </a:solidFill>
              <a:cs typeface="+mn-ea"/>
              <a:sym typeface="+mn-lt"/>
            </a:endParaRPr>
          </a:p>
        </p:txBody>
      </p:sp>
      <p:sp>
        <p:nvSpPr>
          <p:cNvPr id="22559" name="Rectangle 31"/>
          <p:cNvSpPr>
            <a:spLocks noChangeArrowheads="1"/>
          </p:cNvSpPr>
          <p:nvPr/>
        </p:nvSpPr>
        <p:spPr bwMode="auto">
          <a:xfrm>
            <a:off x="7622531" y="3289300"/>
            <a:ext cx="756938" cy="215444"/>
          </a:xfrm>
          <a:prstGeom prst="rect">
            <a:avLst/>
          </a:prstGeom>
          <a:noFill/>
          <a:ln>
            <a:noFill/>
          </a:ln>
          <a:effectLst/>
          <a:extLst>
            <a:ext uri="{909E8E84-426E-40DD-AFC4-6F175D3DCCD1}">
              <a14:hiddenFill xmlns:a14="http://schemas.microsoft.com/office/drawing/2010/main">
                <a:solidFill>
                  <a:srgbClr val="2EA6EB"/>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zh-CN" sz="800" b="1">
                <a:solidFill>
                  <a:schemeClr val="bg1">
                    <a:lumMod val="50000"/>
                  </a:schemeClr>
                </a:solidFill>
                <a:cs typeface="+mn-ea"/>
                <a:sym typeface="+mn-lt"/>
              </a:rPr>
              <a:t>Management </a:t>
            </a:r>
            <a:endParaRPr lang="zh-CN" altLang="zh-CN" sz="800" b="1">
              <a:solidFill>
                <a:schemeClr val="bg1">
                  <a:lumMod val="50000"/>
                </a:schemeClr>
              </a:solidFill>
              <a:cs typeface="+mn-ea"/>
              <a:sym typeface="+mn-lt"/>
            </a:endParaRPr>
          </a:p>
        </p:txBody>
      </p:sp>
      <p:sp>
        <p:nvSpPr>
          <p:cNvPr id="22560" name="Rectangle 32"/>
          <p:cNvSpPr>
            <a:spLocks noChangeArrowheads="1"/>
          </p:cNvSpPr>
          <p:nvPr/>
        </p:nvSpPr>
        <p:spPr bwMode="auto">
          <a:xfrm>
            <a:off x="6661351" y="3289300"/>
            <a:ext cx="582211" cy="215444"/>
          </a:xfrm>
          <a:prstGeom prst="rect">
            <a:avLst/>
          </a:prstGeom>
          <a:noFill/>
          <a:ln>
            <a:noFill/>
          </a:ln>
          <a:effectLst/>
          <a:extLst>
            <a:ext uri="{909E8E84-426E-40DD-AFC4-6F175D3DCCD1}">
              <a14:hiddenFill xmlns:a14="http://schemas.microsoft.com/office/drawing/2010/main">
                <a:solidFill>
                  <a:srgbClr val="2EA6EB"/>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zh-CN" sz="800" b="1">
                <a:solidFill>
                  <a:schemeClr val="bg1">
                    <a:lumMod val="50000"/>
                  </a:schemeClr>
                </a:solidFill>
                <a:cs typeface="+mn-ea"/>
                <a:sym typeface="+mn-lt"/>
              </a:rPr>
              <a:t>Message </a:t>
            </a:r>
            <a:endParaRPr lang="zh-CN" altLang="zh-CN" sz="800" b="1">
              <a:solidFill>
                <a:schemeClr val="bg1">
                  <a:lumMod val="50000"/>
                </a:schemeClr>
              </a:solidFill>
              <a:cs typeface="+mn-ea"/>
              <a:sym typeface="+mn-lt"/>
            </a:endParaRPr>
          </a:p>
        </p:txBody>
      </p:sp>
      <p:sp>
        <p:nvSpPr>
          <p:cNvPr id="22561" name="Rectangle 33"/>
          <p:cNvSpPr>
            <a:spLocks noChangeArrowheads="1"/>
          </p:cNvSpPr>
          <p:nvPr/>
        </p:nvSpPr>
        <p:spPr bwMode="auto">
          <a:xfrm>
            <a:off x="5620861" y="3289300"/>
            <a:ext cx="558166" cy="215444"/>
          </a:xfrm>
          <a:prstGeom prst="rect">
            <a:avLst/>
          </a:prstGeom>
          <a:noFill/>
          <a:ln>
            <a:noFill/>
          </a:ln>
          <a:effectLst/>
          <a:extLst>
            <a:ext uri="{909E8E84-426E-40DD-AFC4-6F175D3DCCD1}">
              <a14:hiddenFill xmlns:a14="http://schemas.microsoft.com/office/drawing/2010/main">
                <a:solidFill>
                  <a:srgbClr val="2EA6EB"/>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zh-CN" sz="800" b="1">
                <a:solidFill>
                  <a:schemeClr val="bg1">
                    <a:lumMod val="50000"/>
                  </a:schemeClr>
                </a:solidFill>
                <a:cs typeface="+mn-ea"/>
                <a:sym typeface="+mn-lt"/>
              </a:rPr>
              <a:t>Creative </a:t>
            </a:r>
            <a:endParaRPr lang="zh-CN" altLang="zh-CN" sz="800" b="1">
              <a:solidFill>
                <a:schemeClr val="bg1">
                  <a:lumMod val="50000"/>
                </a:schemeClr>
              </a:solidFill>
              <a:cs typeface="+mn-ea"/>
              <a:sym typeface="+mn-lt"/>
            </a:endParaRPr>
          </a:p>
        </p:txBody>
      </p:sp>
      <p:sp>
        <p:nvSpPr>
          <p:cNvPr id="22562" name="Rectangle 34"/>
          <p:cNvSpPr>
            <a:spLocks noChangeArrowheads="1"/>
          </p:cNvSpPr>
          <p:nvPr/>
        </p:nvSpPr>
        <p:spPr bwMode="auto">
          <a:xfrm>
            <a:off x="4661724" y="3289300"/>
            <a:ext cx="617477" cy="215444"/>
          </a:xfrm>
          <a:prstGeom prst="rect">
            <a:avLst/>
          </a:prstGeom>
          <a:noFill/>
          <a:ln>
            <a:noFill/>
          </a:ln>
          <a:effectLst/>
          <a:extLst>
            <a:ext uri="{909E8E84-426E-40DD-AFC4-6F175D3DCCD1}">
              <a14:hiddenFill xmlns:a14="http://schemas.microsoft.com/office/drawing/2010/main">
                <a:solidFill>
                  <a:srgbClr val="2EA6EB"/>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zh-CN" sz="800" b="1">
                <a:solidFill>
                  <a:schemeClr val="bg1">
                    <a:lumMod val="50000"/>
                  </a:schemeClr>
                </a:solidFill>
                <a:cs typeface="+mn-ea"/>
                <a:sym typeface="+mn-lt"/>
              </a:rPr>
              <a:t>Marketing</a:t>
            </a:r>
            <a:endParaRPr lang="zh-CN" altLang="zh-CN" sz="800" b="1">
              <a:solidFill>
                <a:schemeClr val="bg1">
                  <a:lumMod val="50000"/>
                </a:schemeClr>
              </a:solidFill>
              <a:cs typeface="+mn-ea"/>
              <a:sym typeface="+mn-lt"/>
            </a:endParaRPr>
          </a:p>
        </p:txBody>
      </p:sp>
      <p:sp>
        <p:nvSpPr>
          <p:cNvPr id="22563" name="Rectangle 35"/>
          <p:cNvSpPr>
            <a:spLocks noChangeArrowheads="1"/>
          </p:cNvSpPr>
          <p:nvPr/>
        </p:nvSpPr>
        <p:spPr bwMode="auto">
          <a:xfrm>
            <a:off x="2224088" y="2994025"/>
            <a:ext cx="950901" cy="276999"/>
          </a:xfrm>
          <a:prstGeom prst="rect">
            <a:avLst/>
          </a:prstGeom>
          <a:noFill/>
          <a:ln>
            <a:noFill/>
          </a:ln>
          <a:effectLst/>
          <a:extLst>
            <a:ext uri="{909E8E84-426E-40DD-AFC4-6F175D3DCCD1}">
              <a14:hiddenFill xmlns:a14="http://schemas.microsoft.com/office/drawing/2010/main">
                <a:solidFill>
                  <a:srgbClr val="2EA6EB"/>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200" b="1" dirty="0">
                <a:solidFill>
                  <a:schemeClr val="accent1"/>
                </a:solidFill>
                <a:cs typeface="+mn-ea"/>
                <a:sym typeface="+mn-lt"/>
              </a:rPr>
              <a:t>01</a:t>
            </a:r>
            <a:r>
              <a:rPr lang="zh-CN" altLang="en-US" sz="1200" b="1" dirty="0">
                <a:solidFill>
                  <a:srgbClr val="E4402F"/>
                </a:solidFill>
                <a:cs typeface="+mn-ea"/>
                <a:sym typeface="+mn-lt"/>
              </a:rPr>
              <a:t>  </a:t>
            </a:r>
            <a:r>
              <a:rPr lang="en-US" altLang="zh-CN" sz="800" dirty="0">
                <a:solidFill>
                  <a:schemeClr val="bg1">
                    <a:lumMod val="50000"/>
                  </a:schemeClr>
                </a:solidFill>
                <a:cs typeface="+mn-ea"/>
                <a:sym typeface="+mn-lt"/>
              </a:rPr>
              <a:t>Management </a:t>
            </a:r>
            <a:endParaRPr lang="zh-CN" altLang="en-US" sz="800" dirty="0">
              <a:solidFill>
                <a:schemeClr val="bg1">
                  <a:lumMod val="50000"/>
                </a:schemeClr>
              </a:solidFill>
              <a:cs typeface="+mn-ea"/>
              <a:sym typeface="+mn-lt"/>
            </a:endParaRPr>
          </a:p>
        </p:txBody>
      </p:sp>
      <p:sp>
        <p:nvSpPr>
          <p:cNvPr id="22564" name="Rectangle 36"/>
          <p:cNvSpPr>
            <a:spLocks noChangeArrowheads="1"/>
          </p:cNvSpPr>
          <p:nvPr/>
        </p:nvSpPr>
        <p:spPr bwMode="auto">
          <a:xfrm>
            <a:off x="2224088" y="3324225"/>
            <a:ext cx="797013" cy="276999"/>
          </a:xfrm>
          <a:prstGeom prst="rect">
            <a:avLst/>
          </a:prstGeom>
          <a:noFill/>
          <a:ln>
            <a:noFill/>
          </a:ln>
          <a:effectLst/>
          <a:extLst>
            <a:ext uri="{909E8E84-426E-40DD-AFC4-6F175D3DCCD1}">
              <a14:hiddenFill xmlns:a14="http://schemas.microsoft.com/office/drawing/2010/main">
                <a:solidFill>
                  <a:srgbClr val="2EA6EB"/>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200" b="1" dirty="0">
                <a:solidFill>
                  <a:schemeClr val="tx1">
                    <a:lumMod val="75000"/>
                    <a:lumOff val="25000"/>
                  </a:schemeClr>
                </a:solidFill>
                <a:cs typeface="+mn-ea"/>
                <a:sym typeface="+mn-lt"/>
              </a:rPr>
              <a:t>02</a:t>
            </a:r>
            <a:r>
              <a:rPr lang="zh-CN" altLang="en-US" sz="1200" b="1" dirty="0">
                <a:solidFill>
                  <a:srgbClr val="E4402F"/>
                </a:solidFill>
                <a:cs typeface="+mn-ea"/>
                <a:sym typeface="+mn-lt"/>
              </a:rPr>
              <a:t>  </a:t>
            </a:r>
            <a:r>
              <a:rPr lang="en-US" altLang="zh-CN" sz="800" dirty="0">
                <a:solidFill>
                  <a:schemeClr val="bg1">
                    <a:lumMod val="50000"/>
                  </a:schemeClr>
                </a:solidFill>
                <a:cs typeface="+mn-ea"/>
                <a:sym typeface="+mn-lt"/>
              </a:rPr>
              <a:t>Message </a:t>
            </a:r>
            <a:endParaRPr lang="en-US" altLang="zh-CN" sz="800" dirty="0">
              <a:solidFill>
                <a:schemeClr val="bg1">
                  <a:lumMod val="50000"/>
                </a:schemeClr>
              </a:solidFill>
              <a:cs typeface="+mn-ea"/>
              <a:sym typeface="+mn-lt"/>
            </a:endParaRPr>
          </a:p>
        </p:txBody>
      </p:sp>
      <p:sp>
        <p:nvSpPr>
          <p:cNvPr id="22565" name="Rectangle 37"/>
          <p:cNvSpPr>
            <a:spLocks noChangeArrowheads="1"/>
          </p:cNvSpPr>
          <p:nvPr/>
        </p:nvSpPr>
        <p:spPr bwMode="auto">
          <a:xfrm>
            <a:off x="2224088" y="3692525"/>
            <a:ext cx="768159" cy="276999"/>
          </a:xfrm>
          <a:prstGeom prst="rect">
            <a:avLst/>
          </a:prstGeom>
          <a:noFill/>
          <a:ln>
            <a:noFill/>
          </a:ln>
          <a:effectLst/>
          <a:extLst>
            <a:ext uri="{909E8E84-426E-40DD-AFC4-6F175D3DCCD1}">
              <a14:hiddenFill xmlns:a14="http://schemas.microsoft.com/office/drawing/2010/main">
                <a:solidFill>
                  <a:srgbClr val="2EA6EB"/>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200" b="1" dirty="0">
                <a:solidFill>
                  <a:schemeClr val="accent1"/>
                </a:solidFill>
                <a:cs typeface="+mn-ea"/>
                <a:sym typeface="+mn-lt"/>
              </a:rPr>
              <a:t>03 </a:t>
            </a:r>
            <a:r>
              <a:rPr lang="zh-CN" altLang="en-US" sz="800" b="1" dirty="0">
                <a:solidFill>
                  <a:schemeClr val="bg1">
                    <a:lumMod val="50000"/>
                  </a:schemeClr>
                </a:solidFill>
                <a:cs typeface="+mn-ea"/>
                <a:sym typeface="+mn-lt"/>
              </a:rPr>
              <a:t> </a:t>
            </a:r>
            <a:r>
              <a:rPr lang="en-US" altLang="zh-CN" sz="800" dirty="0">
                <a:solidFill>
                  <a:schemeClr val="bg1">
                    <a:lumMod val="50000"/>
                  </a:schemeClr>
                </a:solidFill>
                <a:cs typeface="+mn-ea"/>
                <a:sym typeface="+mn-lt"/>
              </a:rPr>
              <a:t>Creative </a:t>
            </a:r>
            <a:endParaRPr lang="en-US" altLang="zh-CN" sz="800" dirty="0">
              <a:solidFill>
                <a:schemeClr val="bg1">
                  <a:lumMod val="50000"/>
                </a:schemeClr>
              </a:solidFill>
              <a:cs typeface="+mn-ea"/>
              <a:sym typeface="+mn-lt"/>
            </a:endParaRPr>
          </a:p>
        </p:txBody>
      </p:sp>
      <p:sp>
        <p:nvSpPr>
          <p:cNvPr id="22566" name="Rectangle 38"/>
          <p:cNvSpPr>
            <a:spLocks noChangeArrowheads="1"/>
          </p:cNvSpPr>
          <p:nvPr/>
        </p:nvSpPr>
        <p:spPr bwMode="auto">
          <a:xfrm>
            <a:off x="2224088" y="4079875"/>
            <a:ext cx="830677" cy="276999"/>
          </a:xfrm>
          <a:prstGeom prst="rect">
            <a:avLst/>
          </a:prstGeom>
          <a:noFill/>
          <a:ln>
            <a:noFill/>
          </a:ln>
          <a:effectLst/>
          <a:extLst>
            <a:ext uri="{909E8E84-426E-40DD-AFC4-6F175D3DCCD1}">
              <a14:hiddenFill xmlns:a14="http://schemas.microsoft.com/office/drawing/2010/main">
                <a:solidFill>
                  <a:srgbClr val="2EA6EB"/>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zh-CN" sz="1200" b="1" dirty="0">
                <a:solidFill>
                  <a:schemeClr val="tx1">
                    <a:lumMod val="75000"/>
                    <a:lumOff val="25000"/>
                  </a:schemeClr>
                </a:solidFill>
                <a:cs typeface="+mn-ea"/>
                <a:sym typeface="+mn-lt"/>
              </a:rPr>
              <a:t>04</a:t>
            </a:r>
            <a:r>
              <a:rPr lang="zh-CN" altLang="zh-CN" sz="1200" b="1" dirty="0">
                <a:solidFill>
                  <a:srgbClr val="E4402F"/>
                </a:solidFill>
                <a:cs typeface="+mn-ea"/>
                <a:sym typeface="+mn-lt"/>
              </a:rPr>
              <a:t>  </a:t>
            </a:r>
            <a:r>
              <a:rPr lang="zh-CN" altLang="zh-CN" sz="800" dirty="0">
                <a:solidFill>
                  <a:schemeClr val="bg1">
                    <a:lumMod val="50000"/>
                  </a:schemeClr>
                </a:solidFill>
                <a:cs typeface="+mn-ea"/>
                <a:sym typeface="+mn-lt"/>
              </a:rPr>
              <a:t>Marketing</a:t>
            </a:r>
            <a:endParaRPr lang="zh-CN" altLang="zh-CN" sz="800" dirty="0">
              <a:solidFill>
                <a:schemeClr val="bg1">
                  <a:lumMod val="50000"/>
                </a:schemeClr>
              </a:solidFill>
              <a:cs typeface="+mn-ea"/>
              <a:sym typeface="+mn-lt"/>
            </a:endParaRPr>
          </a:p>
        </p:txBody>
      </p:sp>
      <p:sp>
        <p:nvSpPr>
          <p:cNvPr id="2" name="文本占位符 1"/>
          <p:cNvSpPr>
            <a:spLocks noGrp="1"/>
          </p:cNvSpPr>
          <p:nvPr>
            <p:ph type="body" sz="quarter" idx="10"/>
          </p:nvPr>
        </p:nvSpPr>
        <p:spPr/>
        <p:txBody>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5000">
        <p14:gallery dir="l"/>
      </p:transition>
    </mc:Choice>
    <mc:Fallback>
      <p:transition spd="slow" advClick="0"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60000">
                                      <p:stCondLst>
                                        <p:cond delay="0"/>
                                      </p:stCondLst>
                                      <p:childTnLst>
                                        <p:set>
                                          <p:cBhvr>
                                            <p:cTn id="6" dur="1" fill="hold">
                                              <p:stCondLst>
                                                <p:cond delay="0"/>
                                              </p:stCondLst>
                                            </p:cTn>
                                            <p:tgtEl>
                                              <p:spTgt spid="22530"/>
                                            </p:tgtEl>
                                            <p:attrNameLst>
                                              <p:attrName>style.visibility</p:attrName>
                                            </p:attrNameLst>
                                          </p:cBhvr>
                                          <p:to>
                                            <p:strVal val="visible"/>
                                          </p:to>
                                        </p:set>
                                        <p:anim calcmode="lin" valueType="num" p14:bounceEnd="60000">
                                          <p:cBhvr additive="base">
                                            <p:cTn id="7" dur="750" fill="hold"/>
                                            <p:tgtEl>
                                              <p:spTgt spid="22530"/>
                                            </p:tgtEl>
                                            <p:attrNameLst>
                                              <p:attrName>ppt_x</p:attrName>
                                            </p:attrNameLst>
                                          </p:cBhvr>
                                          <p:tavLst>
                                            <p:tav tm="0">
                                              <p:val>
                                                <p:strVal val="#ppt_x"/>
                                              </p:val>
                                            </p:tav>
                                            <p:tav tm="100000">
                                              <p:val>
                                                <p:strVal val="#ppt_x"/>
                                              </p:val>
                                            </p:tav>
                                          </p:tavLst>
                                        </p:anim>
                                        <p:anim calcmode="lin" valueType="num" p14:bounceEnd="60000">
                                          <p:cBhvr additive="base">
                                            <p:cTn id="8" dur="750" fill="hold"/>
                                            <p:tgtEl>
                                              <p:spTgt spid="2253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60000">
                                      <p:stCondLst>
                                        <p:cond delay="100"/>
                                      </p:stCondLst>
                                      <p:childTnLst>
                                        <p:set>
                                          <p:cBhvr>
                                            <p:cTn id="10" dur="1" fill="hold">
                                              <p:stCondLst>
                                                <p:cond delay="0"/>
                                              </p:stCondLst>
                                            </p:cTn>
                                            <p:tgtEl>
                                              <p:spTgt spid="22531"/>
                                            </p:tgtEl>
                                            <p:attrNameLst>
                                              <p:attrName>style.visibility</p:attrName>
                                            </p:attrNameLst>
                                          </p:cBhvr>
                                          <p:to>
                                            <p:strVal val="visible"/>
                                          </p:to>
                                        </p:set>
                                        <p:anim calcmode="lin" valueType="num" p14:bounceEnd="60000">
                                          <p:cBhvr additive="base">
                                            <p:cTn id="11" dur="750" fill="hold"/>
                                            <p:tgtEl>
                                              <p:spTgt spid="22531"/>
                                            </p:tgtEl>
                                            <p:attrNameLst>
                                              <p:attrName>ppt_x</p:attrName>
                                            </p:attrNameLst>
                                          </p:cBhvr>
                                          <p:tavLst>
                                            <p:tav tm="0">
                                              <p:val>
                                                <p:strVal val="#ppt_x"/>
                                              </p:val>
                                            </p:tav>
                                            <p:tav tm="100000">
                                              <p:val>
                                                <p:strVal val="#ppt_x"/>
                                              </p:val>
                                            </p:tav>
                                          </p:tavLst>
                                        </p:anim>
                                        <p:anim calcmode="lin" valueType="num" p14:bounceEnd="60000">
                                          <p:cBhvr additive="base">
                                            <p:cTn id="12" dur="750" fill="hold"/>
                                            <p:tgtEl>
                                              <p:spTgt spid="2253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60000">
                                      <p:stCondLst>
                                        <p:cond delay="200"/>
                                      </p:stCondLst>
                                      <p:childTnLst>
                                        <p:set>
                                          <p:cBhvr>
                                            <p:cTn id="14" dur="1" fill="hold">
                                              <p:stCondLst>
                                                <p:cond delay="0"/>
                                              </p:stCondLst>
                                            </p:cTn>
                                            <p:tgtEl>
                                              <p:spTgt spid="22532"/>
                                            </p:tgtEl>
                                            <p:attrNameLst>
                                              <p:attrName>style.visibility</p:attrName>
                                            </p:attrNameLst>
                                          </p:cBhvr>
                                          <p:to>
                                            <p:strVal val="visible"/>
                                          </p:to>
                                        </p:set>
                                        <p:anim calcmode="lin" valueType="num" p14:bounceEnd="60000">
                                          <p:cBhvr additive="base">
                                            <p:cTn id="15" dur="750" fill="hold"/>
                                            <p:tgtEl>
                                              <p:spTgt spid="22532"/>
                                            </p:tgtEl>
                                            <p:attrNameLst>
                                              <p:attrName>ppt_x</p:attrName>
                                            </p:attrNameLst>
                                          </p:cBhvr>
                                          <p:tavLst>
                                            <p:tav tm="0">
                                              <p:val>
                                                <p:strVal val="#ppt_x"/>
                                              </p:val>
                                            </p:tav>
                                            <p:tav tm="100000">
                                              <p:val>
                                                <p:strVal val="#ppt_x"/>
                                              </p:val>
                                            </p:tav>
                                          </p:tavLst>
                                        </p:anim>
                                        <p:anim calcmode="lin" valueType="num" p14:bounceEnd="60000">
                                          <p:cBhvr additive="base">
                                            <p:cTn id="16" dur="750" fill="hold"/>
                                            <p:tgtEl>
                                              <p:spTgt spid="2253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60000">
                                      <p:stCondLst>
                                        <p:cond delay="300"/>
                                      </p:stCondLst>
                                      <p:childTnLst>
                                        <p:set>
                                          <p:cBhvr>
                                            <p:cTn id="18" dur="1" fill="hold">
                                              <p:stCondLst>
                                                <p:cond delay="0"/>
                                              </p:stCondLst>
                                            </p:cTn>
                                            <p:tgtEl>
                                              <p:spTgt spid="22533"/>
                                            </p:tgtEl>
                                            <p:attrNameLst>
                                              <p:attrName>style.visibility</p:attrName>
                                            </p:attrNameLst>
                                          </p:cBhvr>
                                          <p:to>
                                            <p:strVal val="visible"/>
                                          </p:to>
                                        </p:set>
                                        <p:anim calcmode="lin" valueType="num" p14:bounceEnd="60000">
                                          <p:cBhvr additive="base">
                                            <p:cTn id="19" dur="750" fill="hold"/>
                                            <p:tgtEl>
                                              <p:spTgt spid="22533"/>
                                            </p:tgtEl>
                                            <p:attrNameLst>
                                              <p:attrName>ppt_x</p:attrName>
                                            </p:attrNameLst>
                                          </p:cBhvr>
                                          <p:tavLst>
                                            <p:tav tm="0">
                                              <p:val>
                                                <p:strVal val="#ppt_x"/>
                                              </p:val>
                                            </p:tav>
                                            <p:tav tm="100000">
                                              <p:val>
                                                <p:strVal val="#ppt_x"/>
                                              </p:val>
                                            </p:tav>
                                          </p:tavLst>
                                        </p:anim>
                                        <p:anim calcmode="lin" valueType="num" p14:bounceEnd="60000">
                                          <p:cBhvr additive="base">
                                            <p:cTn id="20" dur="750" fill="hold"/>
                                            <p:tgtEl>
                                              <p:spTgt spid="22533"/>
                                            </p:tgtEl>
                                            <p:attrNameLst>
                                              <p:attrName>ppt_y</p:attrName>
                                            </p:attrNameLst>
                                          </p:cBhvr>
                                          <p:tavLst>
                                            <p:tav tm="0">
                                              <p:val>
                                                <p:strVal val="1+#ppt_h/2"/>
                                              </p:val>
                                            </p:tav>
                                            <p:tav tm="100000">
                                              <p:val>
                                                <p:strVal val="#ppt_y"/>
                                              </p:val>
                                            </p:tav>
                                          </p:tavLst>
                                        </p:anim>
                                      </p:childTnLst>
                                    </p:cTn>
                                  </p:par>
                                  <p:par>
                                    <p:cTn id="21" presetID="22" presetClass="entr" presetSubtype="8" fill="hold" grpId="0" nodeType="withEffect">
                                      <p:stCondLst>
                                        <p:cond delay="1000"/>
                                      </p:stCondLst>
                                      <p:childTnLst>
                                        <p:set>
                                          <p:cBhvr>
                                            <p:cTn id="22" dur="1" fill="hold">
                                              <p:stCondLst>
                                                <p:cond delay="0"/>
                                              </p:stCondLst>
                                            </p:cTn>
                                            <p:tgtEl>
                                              <p:spTgt spid="22537"/>
                                            </p:tgtEl>
                                            <p:attrNameLst>
                                              <p:attrName>style.visibility</p:attrName>
                                            </p:attrNameLst>
                                          </p:cBhvr>
                                          <p:to>
                                            <p:strVal val="visible"/>
                                          </p:to>
                                        </p:set>
                                        <p:animEffect transition="in" filter="wipe(left)">
                                          <p:cBhvr>
                                            <p:cTn id="23" dur="500"/>
                                            <p:tgtEl>
                                              <p:spTgt spid="22537"/>
                                            </p:tgtEl>
                                          </p:cBhvr>
                                        </p:animEffect>
                                      </p:childTnLst>
                                    </p:cTn>
                                  </p:par>
                                  <p:par>
                                    <p:cTn id="24" presetID="2" presetClass="entr" presetSubtype="4" fill="hold" grpId="0" nodeType="withEffect" p14:presetBounceEnd="60000">
                                      <p:stCondLst>
                                        <p:cond delay="1100"/>
                                      </p:stCondLst>
                                      <p:childTnLst>
                                        <p:set>
                                          <p:cBhvr>
                                            <p:cTn id="25" dur="1" fill="hold">
                                              <p:stCondLst>
                                                <p:cond delay="0"/>
                                              </p:stCondLst>
                                            </p:cTn>
                                            <p:tgtEl>
                                              <p:spTgt spid="22563"/>
                                            </p:tgtEl>
                                            <p:attrNameLst>
                                              <p:attrName>style.visibility</p:attrName>
                                            </p:attrNameLst>
                                          </p:cBhvr>
                                          <p:to>
                                            <p:strVal val="visible"/>
                                          </p:to>
                                        </p:set>
                                        <p:anim calcmode="lin" valueType="num" p14:bounceEnd="60000">
                                          <p:cBhvr additive="base">
                                            <p:cTn id="26" dur="750" fill="hold"/>
                                            <p:tgtEl>
                                              <p:spTgt spid="22563"/>
                                            </p:tgtEl>
                                            <p:attrNameLst>
                                              <p:attrName>ppt_x</p:attrName>
                                            </p:attrNameLst>
                                          </p:cBhvr>
                                          <p:tavLst>
                                            <p:tav tm="0">
                                              <p:val>
                                                <p:strVal val="#ppt_x"/>
                                              </p:val>
                                            </p:tav>
                                            <p:tav tm="100000">
                                              <p:val>
                                                <p:strVal val="#ppt_x"/>
                                              </p:val>
                                            </p:tav>
                                          </p:tavLst>
                                        </p:anim>
                                        <p:anim calcmode="lin" valueType="num" p14:bounceEnd="60000">
                                          <p:cBhvr additive="base">
                                            <p:cTn id="27" dur="750" fill="hold"/>
                                            <p:tgtEl>
                                              <p:spTgt spid="22563"/>
                                            </p:tgtEl>
                                            <p:attrNameLst>
                                              <p:attrName>ppt_y</p:attrName>
                                            </p:attrNameLst>
                                          </p:cBhvr>
                                          <p:tavLst>
                                            <p:tav tm="0">
                                              <p:val>
                                                <p:strVal val="1+#ppt_h/2"/>
                                              </p:val>
                                            </p:tav>
                                            <p:tav tm="100000">
                                              <p:val>
                                                <p:strVal val="#ppt_y"/>
                                              </p:val>
                                            </p:tav>
                                          </p:tavLst>
                                        </p:anim>
                                      </p:childTnLst>
                                    </p:cTn>
                                  </p:par>
                                  <p:par>
                                    <p:cTn id="28" presetID="22" presetClass="entr" presetSubtype="8" fill="hold" grpId="0" nodeType="withEffect">
                                      <p:stCondLst>
                                        <p:cond delay="1500"/>
                                      </p:stCondLst>
                                      <p:childTnLst>
                                        <p:set>
                                          <p:cBhvr>
                                            <p:cTn id="29" dur="1" fill="hold">
                                              <p:stCondLst>
                                                <p:cond delay="0"/>
                                              </p:stCondLst>
                                            </p:cTn>
                                            <p:tgtEl>
                                              <p:spTgt spid="22536"/>
                                            </p:tgtEl>
                                            <p:attrNameLst>
                                              <p:attrName>style.visibility</p:attrName>
                                            </p:attrNameLst>
                                          </p:cBhvr>
                                          <p:to>
                                            <p:strVal val="visible"/>
                                          </p:to>
                                        </p:set>
                                        <p:animEffect transition="in" filter="wipe(left)">
                                          <p:cBhvr>
                                            <p:cTn id="30" dur="500"/>
                                            <p:tgtEl>
                                              <p:spTgt spid="22536"/>
                                            </p:tgtEl>
                                          </p:cBhvr>
                                        </p:animEffect>
                                      </p:childTnLst>
                                    </p:cTn>
                                  </p:par>
                                  <p:par>
                                    <p:cTn id="31" presetID="2" presetClass="entr" presetSubtype="4" fill="hold" grpId="0" nodeType="withEffect" p14:presetBounceEnd="60000">
                                      <p:stCondLst>
                                        <p:cond delay="1600"/>
                                      </p:stCondLst>
                                      <p:childTnLst>
                                        <p:set>
                                          <p:cBhvr>
                                            <p:cTn id="32" dur="1" fill="hold">
                                              <p:stCondLst>
                                                <p:cond delay="0"/>
                                              </p:stCondLst>
                                            </p:cTn>
                                            <p:tgtEl>
                                              <p:spTgt spid="22564"/>
                                            </p:tgtEl>
                                            <p:attrNameLst>
                                              <p:attrName>style.visibility</p:attrName>
                                            </p:attrNameLst>
                                          </p:cBhvr>
                                          <p:to>
                                            <p:strVal val="visible"/>
                                          </p:to>
                                        </p:set>
                                        <p:anim calcmode="lin" valueType="num" p14:bounceEnd="60000">
                                          <p:cBhvr additive="base">
                                            <p:cTn id="33" dur="750" fill="hold"/>
                                            <p:tgtEl>
                                              <p:spTgt spid="22564"/>
                                            </p:tgtEl>
                                            <p:attrNameLst>
                                              <p:attrName>ppt_x</p:attrName>
                                            </p:attrNameLst>
                                          </p:cBhvr>
                                          <p:tavLst>
                                            <p:tav tm="0">
                                              <p:val>
                                                <p:strVal val="#ppt_x"/>
                                              </p:val>
                                            </p:tav>
                                            <p:tav tm="100000">
                                              <p:val>
                                                <p:strVal val="#ppt_x"/>
                                              </p:val>
                                            </p:tav>
                                          </p:tavLst>
                                        </p:anim>
                                        <p:anim calcmode="lin" valueType="num" p14:bounceEnd="60000">
                                          <p:cBhvr additive="base">
                                            <p:cTn id="34" dur="750" fill="hold"/>
                                            <p:tgtEl>
                                              <p:spTgt spid="22564"/>
                                            </p:tgtEl>
                                            <p:attrNameLst>
                                              <p:attrName>ppt_y</p:attrName>
                                            </p:attrNameLst>
                                          </p:cBhvr>
                                          <p:tavLst>
                                            <p:tav tm="0">
                                              <p:val>
                                                <p:strVal val="1+#ppt_h/2"/>
                                              </p:val>
                                            </p:tav>
                                            <p:tav tm="100000">
                                              <p:val>
                                                <p:strVal val="#ppt_y"/>
                                              </p:val>
                                            </p:tav>
                                          </p:tavLst>
                                        </p:anim>
                                      </p:childTnLst>
                                    </p:cTn>
                                  </p:par>
                                  <p:par>
                                    <p:cTn id="35" presetID="22" presetClass="entr" presetSubtype="8" fill="hold" grpId="0" nodeType="withEffect">
                                      <p:stCondLst>
                                        <p:cond delay="2000"/>
                                      </p:stCondLst>
                                      <p:childTnLst>
                                        <p:set>
                                          <p:cBhvr>
                                            <p:cTn id="36" dur="1" fill="hold">
                                              <p:stCondLst>
                                                <p:cond delay="0"/>
                                              </p:stCondLst>
                                            </p:cTn>
                                            <p:tgtEl>
                                              <p:spTgt spid="22534"/>
                                            </p:tgtEl>
                                            <p:attrNameLst>
                                              <p:attrName>style.visibility</p:attrName>
                                            </p:attrNameLst>
                                          </p:cBhvr>
                                          <p:to>
                                            <p:strVal val="visible"/>
                                          </p:to>
                                        </p:set>
                                        <p:animEffect transition="in" filter="wipe(left)">
                                          <p:cBhvr>
                                            <p:cTn id="37" dur="500"/>
                                            <p:tgtEl>
                                              <p:spTgt spid="22534"/>
                                            </p:tgtEl>
                                          </p:cBhvr>
                                        </p:animEffect>
                                      </p:childTnLst>
                                    </p:cTn>
                                  </p:par>
                                  <p:par>
                                    <p:cTn id="38" presetID="2" presetClass="entr" presetSubtype="4" fill="hold" grpId="0" nodeType="withEffect" p14:presetBounceEnd="60000">
                                      <p:stCondLst>
                                        <p:cond delay="2100"/>
                                      </p:stCondLst>
                                      <p:childTnLst>
                                        <p:set>
                                          <p:cBhvr>
                                            <p:cTn id="39" dur="1" fill="hold">
                                              <p:stCondLst>
                                                <p:cond delay="0"/>
                                              </p:stCondLst>
                                            </p:cTn>
                                            <p:tgtEl>
                                              <p:spTgt spid="22565"/>
                                            </p:tgtEl>
                                            <p:attrNameLst>
                                              <p:attrName>style.visibility</p:attrName>
                                            </p:attrNameLst>
                                          </p:cBhvr>
                                          <p:to>
                                            <p:strVal val="visible"/>
                                          </p:to>
                                        </p:set>
                                        <p:anim calcmode="lin" valueType="num" p14:bounceEnd="60000">
                                          <p:cBhvr additive="base">
                                            <p:cTn id="40" dur="750" fill="hold"/>
                                            <p:tgtEl>
                                              <p:spTgt spid="22565"/>
                                            </p:tgtEl>
                                            <p:attrNameLst>
                                              <p:attrName>ppt_x</p:attrName>
                                            </p:attrNameLst>
                                          </p:cBhvr>
                                          <p:tavLst>
                                            <p:tav tm="0">
                                              <p:val>
                                                <p:strVal val="#ppt_x"/>
                                              </p:val>
                                            </p:tav>
                                            <p:tav tm="100000">
                                              <p:val>
                                                <p:strVal val="#ppt_x"/>
                                              </p:val>
                                            </p:tav>
                                          </p:tavLst>
                                        </p:anim>
                                        <p:anim calcmode="lin" valueType="num" p14:bounceEnd="60000">
                                          <p:cBhvr additive="base">
                                            <p:cTn id="41" dur="750" fill="hold"/>
                                            <p:tgtEl>
                                              <p:spTgt spid="22565"/>
                                            </p:tgtEl>
                                            <p:attrNameLst>
                                              <p:attrName>ppt_y</p:attrName>
                                            </p:attrNameLst>
                                          </p:cBhvr>
                                          <p:tavLst>
                                            <p:tav tm="0">
                                              <p:val>
                                                <p:strVal val="1+#ppt_h/2"/>
                                              </p:val>
                                            </p:tav>
                                            <p:tav tm="100000">
                                              <p:val>
                                                <p:strVal val="#ppt_y"/>
                                              </p:val>
                                            </p:tav>
                                          </p:tavLst>
                                        </p:anim>
                                      </p:childTnLst>
                                    </p:cTn>
                                  </p:par>
                                  <p:par>
                                    <p:cTn id="42" presetID="22" presetClass="entr" presetSubtype="8" fill="hold" grpId="0" nodeType="withEffect">
                                      <p:stCondLst>
                                        <p:cond delay="2500"/>
                                      </p:stCondLst>
                                      <p:childTnLst>
                                        <p:set>
                                          <p:cBhvr>
                                            <p:cTn id="43" dur="1" fill="hold">
                                              <p:stCondLst>
                                                <p:cond delay="0"/>
                                              </p:stCondLst>
                                            </p:cTn>
                                            <p:tgtEl>
                                              <p:spTgt spid="22535"/>
                                            </p:tgtEl>
                                            <p:attrNameLst>
                                              <p:attrName>style.visibility</p:attrName>
                                            </p:attrNameLst>
                                          </p:cBhvr>
                                          <p:to>
                                            <p:strVal val="visible"/>
                                          </p:to>
                                        </p:set>
                                        <p:animEffect transition="in" filter="wipe(left)">
                                          <p:cBhvr>
                                            <p:cTn id="44" dur="500"/>
                                            <p:tgtEl>
                                              <p:spTgt spid="22535"/>
                                            </p:tgtEl>
                                          </p:cBhvr>
                                        </p:animEffect>
                                      </p:childTnLst>
                                    </p:cTn>
                                  </p:par>
                                  <p:par>
                                    <p:cTn id="45" presetID="2" presetClass="entr" presetSubtype="4" fill="hold" grpId="0" nodeType="withEffect" p14:presetBounceEnd="60000">
                                      <p:stCondLst>
                                        <p:cond delay="2600"/>
                                      </p:stCondLst>
                                      <p:childTnLst>
                                        <p:set>
                                          <p:cBhvr>
                                            <p:cTn id="46" dur="1" fill="hold">
                                              <p:stCondLst>
                                                <p:cond delay="0"/>
                                              </p:stCondLst>
                                            </p:cTn>
                                            <p:tgtEl>
                                              <p:spTgt spid="22566"/>
                                            </p:tgtEl>
                                            <p:attrNameLst>
                                              <p:attrName>style.visibility</p:attrName>
                                            </p:attrNameLst>
                                          </p:cBhvr>
                                          <p:to>
                                            <p:strVal val="visible"/>
                                          </p:to>
                                        </p:set>
                                        <p:anim calcmode="lin" valueType="num" p14:bounceEnd="60000">
                                          <p:cBhvr additive="base">
                                            <p:cTn id="47" dur="750" fill="hold"/>
                                            <p:tgtEl>
                                              <p:spTgt spid="22566"/>
                                            </p:tgtEl>
                                            <p:attrNameLst>
                                              <p:attrName>ppt_x</p:attrName>
                                            </p:attrNameLst>
                                          </p:cBhvr>
                                          <p:tavLst>
                                            <p:tav tm="0">
                                              <p:val>
                                                <p:strVal val="#ppt_x"/>
                                              </p:val>
                                            </p:tav>
                                            <p:tav tm="100000">
                                              <p:val>
                                                <p:strVal val="#ppt_x"/>
                                              </p:val>
                                            </p:tav>
                                          </p:tavLst>
                                        </p:anim>
                                        <p:anim calcmode="lin" valueType="num" p14:bounceEnd="60000">
                                          <p:cBhvr additive="base">
                                            <p:cTn id="48" dur="750" fill="hold"/>
                                            <p:tgtEl>
                                              <p:spTgt spid="22566"/>
                                            </p:tgtEl>
                                            <p:attrNameLst>
                                              <p:attrName>ppt_y</p:attrName>
                                            </p:attrNameLst>
                                          </p:cBhvr>
                                          <p:tavLst>
                                            <p:tav tm="0">
                                              <p:val>
                                                <p:strVal val="1+#ppt_h/2"/>
                                              </p:val>
                                            </p:tav>
                                            <p:tav tm="100000">
                                              <p:val>
                                                <p:strVal val="#ppt_y"/>
                                              </p:val>
                                            </p:tav>
                                          </p:tavLst>
                                        </p:anim>
                                      </p:childTnLst>
                                    </p:cTn>
                                  </p:par>
                                  <p:par>
                                    <p:cTn id="49" presetID="2" presetClass="entr" presetSubtype="2" fill="hold" grpId="0" nodeType="withEffect" p14:presetBounceEnd="60000">
                                      <p:stCondLst>
                                        <p:cond delay="2600"/>
                                      </p:stCondLst>
                                      <p:childTnLst>
                                        <p:set>
                                          <p:cBhvr>
                                            <p:cTn id="50" dur="1" fill="hold">
                                              <p:stCondLst>
                                                <p:cond delay="0"/>
                                              </p:stCondLst>
                                            </p:cTn>
                                            <p:tgtEl>
                                              <p:spTgt spid="22557"/>
                                            </p:tgtEl>
                                            <p:attrNameLst>
                                              <p:attrName>style.visibility</p:attrName>
                                            </p:attrNameLst>
                                          </p:cBhvr>
                                          <p:to>
                                            <p:strVal val="visible"/>
                                          </p:to>
                                        </p:set>
                                        <p:anim calcmode="lin" valueType="num" p14:bounceEnd="60000">
                                          <p:cBhvr additive="base">
                                            <p:cTn id="51" dur="750" fill="hold"/>
                                            <p:tgtEl>
                                              <p:spTgt spid="22557"/>
                                            </p:tgtEl>
                                            <p:attrNameLst>
                                              <p:attrName>ppt_x</p:attrName>
                                            </p:attrNameLst>
                                          </p:cBhvr>
                                          <p:tavLst>
                                            <p:tav tm="0">
                                              <p:val>
                                                <p:strVal val="1+#ppt_w/2"/>
                                              </p:val>
                                            </p:tav>
                                            <p:tav tm="100000">
                                              <p:val>
                                                <p:strVal val="#ppt_x"/>
                                              </p:val>
                                            </p:tav>
                                          </p:tavLst>
                                        </p:anim>
                                        <p:anim calcmode="lin" valueType="num" p14:bounceEnd="60000">
                                          <p:cBhvr additive="base">
                                            <p:cTn id="52" dur="750" fill="hold"/>
                                            <p:tgtEl>
                                              <p:spTgt spid="22557"/>
                                            </p:tgtEl>
                                            <p:attrNameLst>
                                              <p:attrName>ppt_y</p:attrName>
                                            </p:attrNameLst>
                                          </p:cBhvr>
                                          <p:tavLst>
                                            <p:tav tm="0">
                                              <p:val>
                                                <p:strVal val="#ppt_y"/>
                                              </p:val>
                                            </p:tav>
                                            <p:tav tm="100000">
                                              <p:val>
                                                <p:strVal val="#ppt_y"/>
                                              </p:val>
                                            </p:tav>
                                          </p:tavLst>
                                        </p:anim>
                                      </p:childTnLst>
                                    </p:cTn>
                                  </p:par>
                                  <p:par>
                                    <p:cTn id="53" presetID="53" presetClass="entr" presetSubtype="16" fill="hold" grpId="0" nodeType="withEffect">
                                      <p:stCondLst>
                                        <p:cond delay="2700"/>
                                      </p:stCondLst>
                                      <p:childTnLst>
                                        <p:set>
                                          <p:cBhvr>
                                            <p:cTn id="54" dur="1" fill="hold">
                                              <p:stCondLst>
                                                <p:cond delay="0"/>
                                              </p:stCondLst>
                                            </p:cTn>
                                            <p:tgtEl>
                                              <p:spTgt spid="22538"/>
                                            </p:tgtEl>
                                            <p:attrNameLst>
                                              <p:attrName>style.visibility</p:attrName>
                                            </p:attrNameLst>
                                          </p:cBhvr>
                                          <p:to>
                                            <p:strVal val="visible"/>
                                          </p:to>
                                        </p:set>
                                        <p:anim calcmode="lin" valueType="num">
                                          <p:cBhvr>
                                            <p:cTn id="55" dur="300" fill="hold"/>
                                            <p:tgtEl>
                                              <p:spTgt spid="22538"/>
                                            </p:tgtEl>
                                            <p:attrNameLst>
                                              <p:attrName>ppt_w</p:attrName>
                                            </p:attrNameLst>
                                          </p:cBhvr>
                                          <p:tavLst>
                                            <p:tav tm="0">
                                              <p:val>
                                                <p:fltVal val="0"/>
                                              </p:val>
                                            </p:tav>
                                            <p:tav tm="100000">
                                              <p:val>
                                                <p:strVal val="#ppt_w"/>
                                              </p:val>
                                            </p:tav>
                                          </p:tavLst>
                                        </p:anim>
                                        <p:anim calcmode="lin" valueType="num">
                                          <p:cBhvr>
                                            <p:cTn id="56" dur="300" fill="hold"/>
                                            <p:tgtEl>
                                              <p:spTgt spid="22538"/>
                                            </p:tgtEl>
                                            <p:attrNameLst>
                                              <p:attrName>ppt_h</p:attrName>
                                            </p:attrNameLst>
                                          </p:cBhvr>
                                          <p:tavLst>
                                            <p:tav tm="0">
                                              <p:val>
                                                <p:fltVal val="0"/>
                                              </p:val>
                                            </p:tav>
                                            <p:tav tm="100000">
                                              <p:val>
                                                <p:strVal val="#ppt_h"/>
                                              </p:val>
                                            </p:tav>
                                          </p:tavLst>
                                        </p:anim>
                                        <p:animEffect transition="in" filter="fade">
                                          <p:cBhvr>
                                            <p:cTn id="57" dur="300"/>
                                            <p:tgtEl>
                                              <p:spTgt spid="22538"/>
                                            </p:tgtEl>
                                          </p:cBhvr>
                                        </p:animEffect>
                                      </p:childTnLst>
                                    </p:cTn>
                                  </p:par>
                                  <p:par>
                                    <p:cTn id="58" presetID="2" presetClass="entr" presetSubtype="4" fill="hold" grpId="0" nodeType="withEffect" p14:presetBounceEnd="60000">
                                      <p:stCondLst>
                                        <p:cond delay="2700"/>
                                      </p:stCondLst>
                                      <p:childTnLst>
                                        <p:set>
                                          <p:cBhvr>
                                            <p:cTn id="59" dur="1" fill="hold">
                                              <p:stCondLst>
                                                <p:cond delay="0"/>
                                              </p:stCondLst>
                                            </p:cTn>
                                            <p:tgtEl>
                                              <p:spTgt spid="22562"/>
                                            </p:tgtEl>
                                            <p:attrNameLst>
                                              <p:attrName>style.visibility</p:attrName>
                                            </p:attrNameLst>
                                          </p:cBhvr>
                                          <p:to>
                                            <p:strVal val="visible"/>
                                          </p:to>
                                        </p:set>
                                        <p:anim calcmode="lin" valueType="num" p14:bounceEnd="60000">
                                          <p:cBhvr additive="base">
                                            <p:cTn id="60" dur="750" fill="hold"/>
                                            <p:tgtEl>
                                              <p:spTgt spid="22562"/>
                                            </p:tgtEl>
                                            <p:attrNameLst>
                                              <p:attrName>ppt_x</p:attrName>
                                            </p:attrNameLst>
                                          </p:cBhvr>
                                          <p:tavLst>
                                            <p:tav tm="0">
                                              <p:val>
                                                <p:strVal val="#ppt_x"/>
                                              </p:val>
                                            </p:tav>
                                            <p:tav tm="100000">
                                              <p:val>
                                                <p:strVal val="#ppt_x"/>
                                              </p:val>
                                            </p:tav>
                                          </p:tavLst>
                                        </p:anim>
                                        <p:anim calcmode="lin" valueType="num" p14:bounceEnd="60000">
                                          <p:cBhvr additive="base">
                                            <p:cTn id="61" dur="750" fill="hold"/>
                                            <p:tgtEl>
                                              <p:spTgt spid="22562"/>
                                            </p:tgtEl>
                                            <p:attrNameLst>
                                              <p:attrName>ppt_y</p:attrName>
                                            </p:attrNameLst>
                                          </p:cBhvr>
                                          <p:tavLst>
                                            <p:tav tm="0">
                                              <p:val>
                                                <p:strVal val="1+#ppt_h/2"/>
                                              </p:val>
                                            </p:tav>
                                            <p:tav tm="100000">
                                              <p:val>
                                                <p:strVal val="#ppt_y"/>
                                              </p:val>
                                            </p:tav>
                                          </p:tavLst>
                                        </p:anim>
                                      </p:childTnLst>
                                    </p:cTn>
                                  </p:par>
                                  <p:par>
                                    <p:cTn id="62" presetID="6" presetClass="emph" presetSubtype="0" autoRev="1" fill="hold" grpId="1" nodeType="withEffect">
                                      <p:stCondLst>
                                        <p:cond delay="3000"/>
                                      </p:stCondLst>
                                      <p:childTnLst>
                                        <p:animScale>
                                          <p:cBhvr>
                                            <p:cTn id="63" dur="150" fill="hold"/>
                                            <p:tgtEl>
                                              <p:spTgt spid="22538"/>
                                            </p:tgtEl>
                                          </p:cBhvr>
                                          <p:by x="110000" y="110000"/>
                                        </p:animScale>
                                      </p:childTnLst>
                                    </p:cTn>
                                  </p:par>
                                  <p:par>
                                    <p:cTn id="64" presetID="53" presetClass="entr" presetSubtype="16" fill="hold" nodeType="withEffect">
                                      <p:stCondLst>
                                        <p:cond delay="2800"/>
                                      </p:stCondLst>
                                      <p:childTnLst>
                                        <p:set>
                                          <p:cBhvr>
                                            <p:cTn id="65" dur="1" fill="hold">
                                              <p:stCondLst>
                                                <p:cond delay="0"/>
                                              </p:stCondLst>
                                            </p:cTn>
                                            <p:tgtEl>
                                              <p:spTgt spid="22552"/>
                                            </p:tgtEl>
                                            <p:attrNameLst>
                                              <p:attrName>style.visibility</p:attrName>
                                            </p:attrNameLst>
                                          </p:cBhvr>
                                          <p:to>
                                            <p:strVal val="visible"/>
                                          </p:to>
                                        </p:set>
                                        <p:anim calcmode="lin" valueType="num">
                                          <p:cBhvr>
                                            <p:cTn id="66" dur="300" fill="hold"/>
                                            <p:tgtEl>
                                              <p:spTgt spid="22552"/>
                                            </p:tgtEl>
                                            <p:attrNameLst>
                                              <p:attrName>ppt_w</p:attrName>
                                            </p:attrNameLst>
                                          </p:cBhvr>
                                          <p:tavLst>
                                            <p:tav tm="0">
                                              <p:val>
                                                <p:fltVal val="0"/>
                                              </p:val>
                                            </p:tav>
                                            <p:tav tm="100000">
                                              <p:val>
                                                <p:strVal val="#ppt_w"/>
                                              </p:val>
                                            </p:tav>
                                          </p:tavLst>
                                        </p:anim>
                                        <p:anim calcmode="lin" valueType="num">
                                          <p:cBhvr>
                                            <p:cTn id="67" dur="300" fill="hold"/>
                                            <p:tgtEl>
                                              <p:spTgt spid="22552"/>
                                            </p:tgtEl>
                                            <p:attrNameLst>
                                              <p:attrName>ppt_h</p:attrName>
                                            </p:attrNameLst>
                                          </p:cBhvr>
                                          <p:tavLst>
                                            <p:tav tm="0">
                                              <p:val>
                                                <p:fltVal val="0"/>
                                              </p:val>
                                            </p:tav>
                                            <p:tav tm="100000">
                                              <p:val>
                                                <p:strVal val="#ppt_h"/>
                                              </p:val>
                                            </p:tav>
                                          </p:tavLst>
                                        </p:anim>
                                        <p:animEffect transition="in" filter="fade">
                                          <p:cBhvr>
                                            <p:cTn id="68" dur="300"/>
                                            <p:tgtEl>
                                              <p:spTgt spid="22552"/>
                                            </p:tgtEl>
                                          </p:cBhvr>
                                        </p:animEffect>
                                      </p:childTnLst>
                                    </p:cTn>
                                  </p:par>
                                  <p:par>
                                    <p:cTn id="69" presetID="6" presetClass="emph" presetSubtype="0" autoRev="1" fill="hold" nodeType="withEffect">
                                      <p:stCondLst>
                                        <p:cond delay="3100"/>
                                      </p:stCondLst>
                                      <p:childTnLst>
                                        <p:animScale>
                                          <p:cBhvr>
                                            <p:cTn id="70" dur="150" fill="hold"/>
                                            <p:tgtEl>
                                              <p:spTgt spid="22552"/>
                                            </p:tgtEl>
                                          </p:cBhvr>
                                          <p:by x="110000" y="110000"/>
                                        </p:animScale>
                                      </p:childTnLst>
                                    </p:cTn>
                                  </p:par>
                                  <p:par>
                                    <p:cTn id="71" presetID="53" presetClass="entr" presetSubtype="16" fill="hold" grpId="0" nodeType="withEffect">
                                      <p:stCondLst>
                                        <p:cond delay="2900"/>
                                      </p:stCondLst>
                                      <p:childTnLst>
                                        <p:set>
                                          <p:cBhvr>
                                            <p:cTn id="72" dur="1" fill="hold">
                                              <p:stCondLst>
                                                <p:cond delay="0"/>
                                              </p:stCondLst>
                                            </p:cTn>
                                            <p:tgtEl>
                                              <p:spTgt spid="22539"/>
                                            </p:tgtEl>
                                            <p:attrNameLst>
                                              <p:attrName>style.visibility</p:attrName>
                                            </p:attrNameLst>
                                          </p:cBhvr>
                                          <p:to>
                                            <p:strVal val="visible"/>
                                          </p:to>
                                        </p:set>
                                        <p:anim calcmode="lin" valueType="num">
                                          <p:cBhvr>
                                            <p:cTn id="73" dur="300" fill="hold"/>
                                            <p:tgtEl>
                                              <p:spTgt spid="22539"/>
                                            </p:tgtEl>
                                            <p:attrNameLst>
                                              <p:attrName>ppt_w</p:attrName>
                                            </p:attrNameLst>
                                          </p:cBhvr>
                                          <p:tavLst>
                                            <p:tav tm="0">
                                              <p:val>
                                                <p:fltVal val="0"/>
                                              </p:val>
                                            </p:tav>
                                            <p:tav tm="100000">
                                              <p:val>
                                                <p:strVal val="#ppt_w"/>
                                              </p:val>
                                            </p:tav>
                                          </p:tavLst>
                                        </p:anim>
                                        <p:anim calcmode="lin" valueType="num">
                                          <p:cBhvr>
                                            <p:cTn id="74" dur="300" fill="hold"/>
                                            <p:tgtEl>
                                              <p:spTgt spid="22539"/>
                                            </p:tgtEl>
                                            <p:attrNameLst>
                                              <p:attrName>ppt_h</p:attrName>
                                            </p:attrNameLst>
                                          </p:cBhvr>
                                          <p:tavLst>
                                            <p:tav tm="0">
                                              <p:val>
                                                <p:fltVal val="0"/>
                                              </p:val>
                                            </p:tav>
                                            <p:tav tm="100000">
                                              <p:val>
                                                <p:strVal val="#ppt_h"/>
                                              </p:val>
                                            </p:tav>
                                          </p:tavLst>
                                        </p:anim>
                                        <p:animEffect transition="in" filter="fade">
                                          <p:cBhvr>
                                            <p:cTn id="75" dur="300"/>
                                            <p:tgtEl>
                                              <p:spTgt spid="22539"/>
                                            </p:tgtEl>
                                          </p:cBhvr>
                                        </p:animEffect>
                                      </p:childTnLst>
                                    </p:cTn>
                                  </p:par>
                                  <p:par>
                                    <p:cTn id="76" presetID="2" presetClass="entr" presetSubtype="4" fill="hold" grpId="0" nodeType="withEffect" p14:presetBounceEnd="60000">
                                      <p:stCondLst>
                                        <p:cond delay="2900"/>
                                      </p:stCondLst>
                                      <p:childTnLst>
                                        <p:set>
                                          <p:cBhvr>
                                            <p:cTn id="77" dur="1" fill="hold">
                                              <p:stCondLst>
                                                <p:cond delay="0"/>
                                              </p:stCondLst>
                                            </p:cTn>
                                            <p:tgtEl>
                                              <p:spTgt spid="22561"/>
                                            </p:tgtEl>
                                            <p:attrNameLst>
                                              <p:attrName>style.visibility</p:attrName>
                                            </p:attrNameLst>
                                          </p:cBhvr>
                                          <p:to>
                                            <p:strVal val="visible"/>
                                          </p:to>
                                        </p:set>
                                        <p:anim calcmode="lin" valueType="num" p14:bounceEnd="60000">
                                          <p:cBhvr additive="base">
                                            <p:cTn id="78" dur="750" fill="hold"/>
                                            <p:tgtEl>
                                              <p:spTgt spid="22561"/>
                                            </p:tgtEl>
                                            <p:attrNameLst>
                                              <p:attrName>ppt_x</p:attrName>
                                            </p:attrNameLst>
                                          </p:cBhvr>
                                          <p:tavLst>
                                            <p:tav tm="0">
                                              <p:val>
                                                <p:strVal val="#ppt_x"/>
                                              </p:val>
                                            </p:tav>
                                            <p:tav tm="100000">
                                              <p:val>
                                                <p:strVal val="#ppt_x"/>
                                              </p:val>
                                            </p:tav>
                                          </p:tavLst>
                                        </p:anim>
                                        <p:anim calcmode="lin" valueType="num" p14:bounceEnd="60000">
                                          <p:cBhvr additive="base">
                                            <p:cTn id="79" dur="750" fill="hold"/>
                                            <p:tgtEl>
                                              <p:spTgt spid="22561"/>
                                            </p:tgtEl>
                                            <p:attrNameLst>
                                              <p:attrName>ppt_y</p:attrName>
                                            </p:attrNameLst>
                                          </p:cBhvr>
                                          <p:tavLst>
                                            <p:tav tm="0">
                                              <p:val>
                                                <p:strVal val="1+#ppt_h/2"/>
                                              </p:val>
                                            </p:tav>
                                            <p:tav tm="100000">
                                              <p:val>
                                                <p:strVal val="#ppt_y"/>
                                              </p:val>
                                            </p:tav>
                                          </p:tavLst>
                                        </p:anim>
                                      </p:childTnLst>
                                    </p:cTn>
                                  </p:par>
                                  <p:par>
                                    <p:cTn id="80" presetID="6" presetClass="emph" presetSubtype="0" autoRev="1" fill="hold" grpId="1" nodeType="withEffect">
                                      <p:stCondLst>
                                        <p:cond delay="3200"/>
                                      </p:stCondLst>
                                      <p:childTnLst>
                                        <p:animScale>
                                          <p:cBhvr>
                                            <p:cTn id="81" dur="150" fill="hold"/>
                                            <p:tgtEl>
                                              <p:spTgt spid="22539"/>
                                            </p:tgtEl>
                                          </p:cBhvr>
                                          <p:by x="110000" y="110000"/>
                                        </p:animScale>
                                      </p:childTnLst>
                                    </p:cTn>
                                  </p:par>
                                  <p:par>
                                    <p:cTn id="82" presetID="53" presetClass="entr" presetSubtype="16" fill="hold" nodeType="withEffect">
                                      <p:stCondLst>
                                        <p:cond delay="3000"/>
                                      </p:stCondLst>
                                      <p:childTnLst>
                                        <p:set>
                                          <p:cBhvr>
                                            <p:cTn id="83" dur="1" fill="hold">
                                              <p:stCondLst>
                                                <p:cond delay="0"/>
                                              </p:stCondLst>
                                            </p:cTn>
                                            <p:tgtEl>
                                              <p:spTgt spid="22545"/>
                                            </p:tgtEl>
                                            <p:attrNameLst>
                                              <p:attrName>style.visibility</p:attrName>
                                            </p:attrNameLst>
                                          </p:cBhvr>
                                          <p:to>
                                            <p:strVal val="visible"/>
                                          </p:to>
                                        </p:set>
                                        <p:anim calcmode="lin" valueType="num">
                                          <p:cBhvr>
                                            <p:cTn id="84" dur="300" fill="hold"/>
                                            <p:tgtEl>
                                              <p:spTgt spid="22545"/>
                                            </p:tgtEl>
                                            <p:attrNameLst>
                                              <p:attrName>ppt_w</p:attrName>
                                            </p:attrNameLst>
                                          </p:cBhvr>
                                          <p:tavLst>
                                            <p:tav tm="0">
                                              <p:val>
                                                <p:fltVal val="0"/>
                                              </p:val>
                                            </p:tav>
                                            <p:tav tm="100000">
                                              <p:val>
                                                <p:strVal val="#ppt_w"/>
                                              </p:val>
                                            </p:tav>
                                          </p:tavLst>
                                        </p:anim>
                                        <p:anim calcmode="lin" valueType="num">
                                          <p:cBhvr>
                                            <p:cTn id="85" dur="300" fill="hold"/>
                                            <p:tgtEl>
                                              <p:spTgt spid="22545"/>
                                            </p:tgtEl>
                                            <p:attrNameLst>
                                              <p:attrName>ppt_h</p:attrName>
                                            </p:attrNameLst>
                                          </p:cBhvr>
                                          <p:tavLst>
                                            <p:tav tm="0">
                                              <p:val>
                                                <p:fltVal val="0"/>
                                              </p:val>
                                            </p:tav>
                                            <p:tav tm="100000">
                                              <p:val>
                                                <p:strVal val="#ppt_h"/>
                                              </p:val>
                                            </p:tav>
                                          </p:tavLst>
                                        </p:anim>
                                        <p:animEffect transition="in" filter="fade">
                                          <p:cBhvr>
                                            <p:cTn id="86" dur="300"/>
                                            <p:tgtEl>
                                              <p:spTgt spid="22545"/>
                                            </p:tgtEl>
                                          </p:cBhvr>
                                        </p:animEffect>
                                      </p:childTnLst>
                                    </p:cTn>
                                  </p:par>
                                  <p:par>
                                    <p:cTn id="87" presetID="6" presetClass="emph" presetSubtype="0" autoRev="1" fill="hold" nodeType="withEffect">
                                      <p:stCondLst>
                                        <p:cond delay="3300"/>
                                      </p:stCondLst>
                                      <p:childTnLst>
                                        <p:animScale>
                                          <p:cBhvr>
                                            <p:cTn id="88" dur="150" fill="hold"/>
                                            <p:tgtEl>
                                              <p:spTgt spid="22545"/>
                                            </p:tgtEl>
                                          </p:cBhvr>
                                          <p:by x="110000" y="110000"/>
                                        </p:animScale>
                                      </p:childTnLst>
                                    </p:cTn>
                                  </p:par>
                                  <p:par>
                                    <p:cTn id="89" presetID="53" presetClass="entr" presetSubtype="16" fill="hold" grpId="0" nodeType="withEffect">
                                      <p:stCondLst>
                                        <p:cond delay="3100"/>
                                      </p:stCondLst>
                                      <p:childTnLst>
                                        <p:set>
                                          <p:cBhvr>
                                            <p:cTn id="90" dur="1" fill="hold">
                                              <p:stCondLst>
                                                <p:cond delay="0"/>
                                              </p:stCondLst>
                                            </p:cTn>
                                            <p:tgtEl>
                                              <p:spTgt spid="22540"/>
                                            </p:tgtEl>
                                            <p:attrNameLst>
                                              <p:attrName>style.visibility</p:attrName>
                                            </p:attrNameLst>
                                          </p:cBhvr>
                                          <p:to>
                                            <p:strVal val="visible"/>
                                          </p:to>
                                        </p:set>
                                        <p:anim calcmode="lin" valueType="num">
                                          <p:cBhvr>
                                            <p:cTn id="91" dur="300" fill="hold"/>
                                            <p:tgtEl>
                                              <p:spTgt spid="22540"/>
                                            </p:tgtEl>
                                            <p:attrNameLst>
                                              <p:attrName>ppt_w</p:attrName>
                                            </p:attrNameLst>
                                          </p:cBhvr>
                                          <p:tavLst>
                                            <p:tav tm="0">
                                              <p:val>
                                                <p:fltVal val="0"/>
                                              </p:val>
                                            </p:tav>
                                            <p:tav tm="100000">
                                              <p:val>
                                                <p:strVal val="#ppt_w"/>
                                              </p:val>
                                            </p:tav>
                                          </p:tavLst>
                                        </p:anim>
                                        <p:anim calcmode="lin" valueType="num">
                                          <p:cBhvr>
                                            <p:cTn id="92" dur="300" fill="hold"/>
                                            <p:tgtEl>
                                              <p:spTgt spid="22540"/>
                                            </p:tgtEl>
                                            <p:attrNameLst>
                                              <p:attrName>ppt_h</p:attrName>
                                            </p:attrNameLst>
                                          </p:cBhvr>
                                          <p:tavLst>
                                            <p:tav tm="0">
                                              <p:val>
                                                <p:fltVal val="0"/>
                                              </p:val>
                                            </p:tav>
                                            <p:tav tm="100000">
                                              <p:val>
                                                <p:strVal val="#ppt_h"/>
                                              </p:val>
                                            </p:tav>
                                          </p:tavLst>
                                        </p:anim>
                                        <p:animEffect transition="in" filter="fade">
                                          <p:cBhvr>
                                            <p:cTn id="93" dur="300"/>
                                            <p:tgtEl>
                                              <p:spTgt spid="22540"/>
                                            </p:tgtEl>
                                          </p:cBhvr>
                                        </p:animEffect>
                                      </p:childTnLst>
                                    </p:cTn>
                                  </p:par>
                                  <p:par>
                                    <p:cTn id="94" presetID="2" presetClass="entr" presetSubtype="4" fill="hold" grpId="0" nodeType="withEffect" p14:presetBounceEnd="60000">
                                      <p:stCondLst>
                                        <p:cond delay="3100"/>
                                      </p:stCondLst>
                                      <p:childTnLst>
                                        <p:set>
                                          <p:cBhvr>
                                            <p:cTn id="95" dur="1" fill="hold">
                                              <p:stCondLst>
                                                <p:cond delay="0"/>
                                              </p:stCondLst>
                                            </p:cTn>
                                            <p:tgtEl>
                                              <p:spTgt spid="22560"/>
                                            </p:tgtEl>
                                            <p:attrNameLst>
                                              <p:attrName>style.visibility</p:attrName>
                                            </p:attrNameLst>
                                          </p:cBhvr>
                                          <p:to>
                                            <p:strVal val="visible"/>
                                          </p:to>
                                        </p:set>
                                        <p:anim calcmode="lin" valueType="num" p14:bounceEnd="60000">
                                          <p:cBhvr additive="base">
                                            <p:cTn id="96" dur="750" fill="hold"/>
                                            <p:tgtEl>
                                              <p:spTgt spid="22560"/>
                                            </p:tgtEl>
                                            <p:attrNameLst>
                                              <p:attrName>ppt_x</p:attrName>
                                            </p:attrNameLst>
                                          </p:cBhvr>
                                          <p:tavLst>
                                            <p:tav tm="0">
                                              <p:val>
                                                <p:strVal val="#ppt_x"/>
                                              </p:val>
                                            </p:tav>
                                            <p:tav tm="100000">
                                              <p:val>
                                                <p:strVal val="#ppt_x"/>
                                              </p:val>
                                            </p:tav>
                                          </p:tavLst>
                                        </p:anim>
                                        <p:anim calcmode="lin" valueType="num" p14:bounceEnd="60000">
                                          <p:cBhvr additive="base">
                                            <p:cTn id="97" dur="750" fill="hold"/>
                                            <p:tgtEl>
                                              <p:spTgt spid="22560"/>
                                            </p:tgtEl>
                                            <p:attrNameLst>
                                              <p:attrName>ppt_y</p:attrName>
                                            </p:attrNameLst>
                                          </p:cBhvr>
                                          <p:tavLst>
                                            <p:tav tm="0">
                                              <p:val>
                                                <p:strVal val="1+#ppt_h/2"/>
                                              </p:val>
                                            </p:tav>
                                            <p:tav tm="100000">
                                              <p:val>
                                                <p:strVal val="#ppt_y"/>
                                              </p:val>
                                            </p:tav>
                                          </p:tavLst>
                                        </p:anim>
                                      </p:childTnLst>
                                    </p:cTn>
                                  </p:par>
                                  <p:par>
                                    <p:cTn id="98" presetID="6" presetClass="emph" presetSubtype="0" autoRev="1" fill="hold" grpId="1" nodeType="withEffect">
                                      <p:stCondLst>
                                        <p:cond delay="3400"/>
                                      </p:stCondLst>
                                      <p:childTnLst>
                                        <p:animScale>
                                          <p:cBhvr>
                                            <p:cTn id="99" dur="150" fill="hold"/>
                                            <p:tgtEl>
                                              <p:spTgt spid="22540"/>
                                            </p:tgtEl>
                                          </p:cBhvr>
                                          <p:by x="110000" y="110000"/>
                                        </p:animScale>
                                      </p:childTnLst>
                                    </p:cTn>
                                  </p:par>
                                  <p:par>
                                    <p:cTn id="100" presetID="53" presetClass="entr" presetSubtype="16" fill="hold" nodeType="withEffect">
                                      <p:stCondLst>
                                        <p:cond delay="3200"/>
                                      </p:stCondLst>
                                      <p:childTnLst>
                                        <p:set>
                                          <p:cBhvr>
                                            <p:cTn id="101" dur="1" fill="hold">
                                              <p:stCondLst>
                                                <p:cond delay="0"/>
                                              </p:stCondLst>
                                            </p:cTn>
                                            <p:tgtEl>
                                              <p:spTgt spid="22549"/>
                                            </p:tgtEl>
                                            <p:attrNameLst>
                                              <p:attrName>style.visibility</p:attrName>
                                            </p:attrNameLst>
                                          </p:cBhvr>
                                          <p:to>
                                            <p:strVal val="visible"/>
                                          </p:to>
                                        </p:set>
                                        <p:anim calcmode="lin" valueType="num">
                                          <p:cBhvr>
                                            <p:cTn id="102" dur="300" fill="hold"/>
                                            <p:tgtEl>
                                              <p:spTgt spid="22549"/>
                                            </p:tgtEl>
                                            <p:attrNameLst>
                                              <p:attrName>ppt_w</p:attrName>
                                            </p:attrNameLst>
                                          </p:cBhvr>
                                          <p:tavLst>
                                            <p:tav tm="0">
                                              <p:val>
                                                <p:fltVal val="0"/>
                                              </p:val>
                                            </p:tav>
                                            <p:tav tm="100000">
                                              <p:val>
                                                <p:strVal val="#ppt_w"/>
                                              </p:val>
                                            </p:tav>
                                          </p:tavLst>
                                        </p:anim>
                                        <p:anim calcmode="lin" valueType="num">
                                          <p:cBhvr>
                                            <p:cTn id="103" dur="300" fill="hold"/>
                                            <p:tgtEl>
                                              <p:spTgt spid="22549"/>
                                            </p:tgtEl>
                                            <p:attrNameLst>
                                              <p:attrName>ppt_h</p:attrName>
                                            </p:attrNameLst>
                                          </p:cBhvr>
                                          <p:tavLst>
                                            <p:tav tm="0">
                                              <p:val>
                                                <p:fltVal val="0"/>
                                              </p:val>
                                            </p:tav>
                                            <p:tav tm="100000">
                                              <p:val>
                                                <p:strVal val="#ppt_h"/>
                                              </p:val>
                                            </p:tav>
                                          </p:tavLst>
                                        </p:anim>
                                        <p:animEffect transition="in" filter="fade">
                                          <p:cBhvr>
                                            <p:cTn id="104" dur="300"/>
                                            <p:tgtEl>
                                              <p:spTgt spid="22549"/>
                                            </p:tgtEl>
                                          </p:cBhvr>
                                        </p:animEffect>
                                      </p:childTnLst>
                                    </p:cTn>
                                  </p:par>
                                  <p:par>
                                    <p:cTn id="105" presetID="6" presetClass="emph" presetSubtype="0" autoRev="1" fill="hold" nodeType="withEffect">
                                      <p:stCondLst>
                                        <p:cond delay="3500"/>
                                      </p:stCondLst>
                                      <p:childTnLst>
                                        <p:animScale>
                                          <p:cBhvr>
                                            <p:cTn id="106" dur="150" fill="hold"/>
                                            <p:tgtEl>
                                              <p:spTgt spid="22549"/>
                                            </p:tgtEl>
                                          </p:cBhvr>
                                          <p:by x="110000" y="110000"/>
                                        </p:animScale>
                                      </p:childTnLst>
                                    </p:cTn>
                                  </p:par>
                                  <p:par>
                                    <p:cTn id="107" presetID="53" presetClass="entr" presetSubtype="16" fill="hold" grpId="0" nodeType="withEffect">
                                      <p:stCondLst>
                                        <p:cond delay="3300"/>
                                      </p:stCondLst>
                                      <p:childTnLst>
                                        <p:set>
                                          <p:cBhvr>
                                            <p:cTn id="108" dur="1" fill="hold">
                                              <p:stCondLst>
                                                <p:cond delay="0"/>
                                              </p:stCondLst>
                                            </p:cTn>
                                            <p:tgtEl>
                                              <p:spTgt spid="22541"/>
                                            </p:tgtEl>
                                            <p:attrNameLst>
                                              <p:attrName>style.visibility</p:attrName>
                                            </p:attrNameLst>
                                          </p:cBhvr>
                                          <p:to>
                                            <p:strVal val="visible"/>
                                          </p:to>
                                        </p:set>
                                        <p:anim calcmode="lin" valueType="num">
                                          <p:cBhvr>
                                            <p:cTn id="109" dur="300" fill="hold"/>
                                            <p:tgtEl>
                                              <p:spTgt spid="22541"/>
                                            </p:tgtEl>
                                            <p:attrNameLst>
                                              <p:attrName>ppt_w</p:attrName>
                                            </p:attrNameLst>
                                          </p:cBhvr>
                                          <p:tavLst>
                                            <p:tav tm="0">
                                              <p:val>
                                                <p:fltVal val="0"/>
                                              </p:val>
                                            </p:tav>
                                            <p:tav tm="100000">
                                              <p:val>
                                                <p:strVal val="#ppt_w"/>
                                              </p:val>
                                            </p:tav>
                                          </p:tavLst>
                                        </p:anim>
                                        <p:anim calcmode="lin" valueType="num">
                                          <p:cBhvr>
                                            <p:cTn id="110" dur="300" fill="hold"/>
                                            <p:tgtEl>
                                              <p:spTgt spid="22541"/>
                                            </p:tgtEl>
                                            <p:attrNameLst>
                                              <p:attrName>ppt_h</p:attrName>
                                            </p:attrNameLst>
                                          </p:cBhvr>
                                          <p:tavLst>
                                            <p:tav tm="0">
                                              <p:val>
                                                <p:fltVal val="0"/>
                                              </p:val>
                                            </p:tav>
                                            <p:tav tm="100000">
                                              <p:val>
                                                <p:strVal val="#ppt_h"/>
                                              </p:val>
                                            </p:tav>
                                          </p:tavLst>
                                        </p:anim>
                                        <p:animEffect transition="in" filter="fade">
                                          <p:cBhvr>
                                            <p:cTn id="111" dur="300"/>
                                            <p:tgtEl>
                                              <p:spTgt spid="22541"/>
                                            </p:tgtEl>
                                          </p:cBhvr>
                                        </p:animEffect>
                                      </p:childTnLst>
                                    </p:cTn>
                                  </p:par>
                                  <p:par>
                                    <p:cTn id="112" presetID="2" presetClass="entr" presetSubtype="4" fill="hold" grpId="0" nodeType="withEffect" p14:presetBounceEnd="60000">
                                      <p:stCondLst>
                                        <p:cond delay="3300"/>
                                      </p:stCondLst>
                                      <p:childTnLst>
                                        <p:set>
                                          <p:cBhvr>
                                            <p:cTn id="113" dur="1" fill="hold">
                                              <p:stCondLst>
                                                <p:cond delay="0"/>
                                              </p:stCondLst>
                                            </p:cTn>
                                            <p:tgtEl>
                                              <p:spTgt spid="22559"/>
                                            </p:tgtEl>
                                            <p:attrNameLst>
                                              <p:attrName>style.visibility</p:attrName>
                                            </p:attrNameLst>
                                          </p:cBhvr>
                                          <p:to>
                                            <p:strVal val="visible"/>
                                          </p:to>
                                        </p:set>
                                        <p:anim calcmode="lin" valueType="num" p14:bounceEnd="60000">
                                          <p:cBhvr additive="base">
                                            <p:cTn id="114" dur="750" fill="hold"/>
                                            <p:tgtEl>
                                              <p:spTgt spid="22559"/>
                                            </p:tgtEl>
                                            <p:attrNameLst>
                                              <p:attrName>ppt_x</p:attrName>
                                            </p:attrNameLst>
                                          </p:cBhvr>
                                          <p:tavLst>
                                            <p:tav tm="0">
                                              <p:val>
                                                <p:strVal val="#ppt_x"/>
                                              </p:val>
                                            </p:tav>
                                            <p:tav tm="100000">
                                              <p:val>
                                                <p:strVal val="#ppt_x"/>
                                              </p:val>
                                            </p:tav>
                                          </p:tavLst>
                                        </p:anim>
                                        <p:anim calcmode="lin" valueType="num" p14:bounceEnd="60000">
                                          <p:cBhvr additive="base">
                                            <p:cTn id="115" dur="750" fill="hold"/>
                                            <p:tgtEl>
                                              <p:spTgt spid="22559"/>
                                            </p:tgtEl>
                                            <p:attrNameLst>
                                              <p:attrName>ppt_y</p:attrName>
                                            </p:attrNameLst>
                                          </p:cBhvr>
                                          <p:tavLst>
                                            <p:tav tm="0">
                                              <p:val>
                                                <p:strVal val="1+#ppt_h/2"/>
                                              </p:val>
                                            </p:tav>
                                            <p:tav tm="100000">
                                              <p:val>
                                                <p:strVal val="#ppt_y"/>
                                              </p:val>
                                            </p:tav>
                                          </p:tavLst>
                                        </p:anim>
                                      </p:childTnLst>
                                    </p:cTn>
                                  </p:par>
                                  <p:par>
                                    <p:cTn id="116" presetID="6" presetClass="emph" presetSubtype="0" autoRev="1" fill="hold" grpId="1" nodeType="withEffect">
                                      <p:stCondLst>
                                        <p:cond delay="3600"/>
                                      </p:stCondLst>
                                      <p:childTnLst>
                                        <p:animScale>
                                          <p:cBhvr>
                                            <p:cTn id="117" dur="150" fill="hold"/>
                                            <p:tgtEl>
                                              <p:spTgt spid="22541"/>
                                            </p:tgtEl>
                                          </p:cBhvr>
                                          <p:by x="110000" y="110000"/>
                                        </p:animScale>
                                      </p:childTnLst>
                                    </p:cTn>
                                  </p:par>
                                  <p:par>
                                    <p:cTn id="118" presetID="53" presetClass="entr" presetSubtype="16" fill="hold" nodeType="withEffect">
                                      <p:stCondLst>
                                        <p:cond delay="3400"/>
                                      </p:stCondLst>
                                      <p:childTnLst>
                                        <p:set>
                                          <p:cBhvr>
                                            <p:cTn id="119" dur="1" fill="hold">
                                              <p:stCondLst>
                                                <p:cond delay="0"/>
                                              </p:stCondLst>
                                            </p:cTn>
                                            <p:tgtEl>
                                              <p:spTgt spid="22542"/>
                                            </p:tgtEl>
                                            <p:attrNameLst>
                                              <p:attrName>style.visibility</p:attrName>
                                            </p:attrNameLst>
                                          </p:cBhvr>
                                          <p:to>
                                            <p:strVal val="visible"/>
                                          </p:to>
                                        </p:set>
                                        <p:anim calcmode="lin" valueType="num">
                                          <p:cBhvr>
                                            <p:cTn id="120" dur="300" fill="hold"/>
                                            <p:tgtEl>
                                              <p:spTgt spid="22542"/>
                                            </p:tgtEl>
                                            <p:attrNameLst>
                                              <p:attrName>ppt_w</p:attrName>
                                            </p:attrNameLst>
                                          </p:cBhvr>
                                          <p:tavLst>
                                            <p:tav tm="0">
                                              <p:val>
                                                <p:fltVal val="0"/>
                                              </p:val>
                                            </p:tav>
                                            <p:tav tm="100000">
                                              <p:val>
                                                <p:strVal val="#ppt_w"/>
                                              </p:val>
                                            </p:tav>
                                          </p:tavLst>
                                        </p:anim>
                                        <p:anim calcmode="lin" valueType="num">
                                          <p:cBhvr>
                                            <p:cTn id="121" dur="300" fill="hold"/>
                                            <p:tgtEl>
                                              <p:spTgt spid="22542"/>
                                            </p:tgtEl>
                                            <p:attrNameLst>
                                              <p:attrName>ppt_h</p:attrName>
                                            </p:attrNameLst>
                                          </p:cBhvr>
                                          <p:tavLst>
                                            <p:tav tm="0">
                                              <p:val>
                                                <p:fltVal val="0"/>
                                              </p:val>
                                            </p:tav>
                                            <p:tav tm="100000">
                                              <p:val>
                                                <p:strVal val="#ppt_h"/>
                                              </p:val>
                                            </p:tav>
                                          </p:tavLst>
                                        </p:anim>
                                        <p:animEffect transition="in" filter="fade">
                                          <p:cBhvr>
                                            <p:cTn id="122" dur="300"/>
                                            <p:tgtEl>
                                              <p:spTgt spid="22542"/>
                                            </p:tgtEl>
                                          </p:cBhvr>
                                        </p:animEffect>
                                      </p:childTnLst>
                                    </p:cTn>
                                  </p:par>
                                  <p:par>
                                    <p:cTn id="123" presetID="6" presetClass="emph" presetSubtype="0" autoRev="1" fill="hold" nodeType="withEffect">
                                      <p:stCondLst>
                                        <p:cond delay="3700"/>
                                      </p:stCondLst>
                                      <p:childTnLst>
                                        <p:animScale>
                                          <p:cBhvr>
                                            <p:cTn id="124" dur="150" fill="hold"/>
                                            <p:tgtEl>
                                              <p:spTgt spid="22542"/>
                                            </p:tgtEl>
                                          </p:cBhvr>
                                          <p:by x="110000" y="110000"/>
                                        </p:animScale>
                                      </p:childTnLst>
                                    </p:cTn>
                                  </p:par>
                                  <p:par>
                                    <p:cTn id="125" presetID="2" presetClass="entr" presetSubtype="4" fill="hold" grpId="0" nodeType="withEffect" p14:presetBounceEnd="60000">
                                      <p:stCondLst>
                                        <p:cond delay="3700"/>
                                      </p:stCondLst>
                                      <p:childTnLst>
                                        <p:set>
                                          <p:cBhvr>
                                            <p:cTn id="126" dur="1" fill="hold">
                                              <p:stCondLst>
                                                <p:cond delay="0"/>
                                              </p:stCondLst>
                                            </p:cTn>
                                            <p:tgtEl>
                                              <p:spTgt spid="22558"/>
                                            </p:tgtEl>
                                            <p:attrNameLst>
                                              <p:attrName>style.visibility</p:attrName>
                                            </p:attrNameLst>
                                          </p:cBhvr>
                                          <p:to>
                                            <p:strVal val="visible"/>
                                          </p:to>
                                        </p:set>
                                        <p:anim calcmode="lin" valueType="num" p14:bounceEnd="60000">
                                          <p:cBhvr additive="base">
                                            <p:cTn id="127" dur="750" fill="hold"/>
                                            <p:tgtEl>
                                              <p:spTgt spid="22558"/>
                                            </p:tgtEl>
                                            <p:attrNameLst>
                                              <p:attrName>ppt_x</p:attrName>
                                            </p:attrNameLst>
                                          </p:cBhvr>
                                          <p:tavLst>
                                            <p:tav tm="0">
                                              <p:val>
                                                <p:strVal val="#ppt_x"/>
                                              </p:val>
                                            </p:tav>
                                            <p:tav tm="100000">
                                              <p:val>
                                                <p:strVal val="#ppt_x"/>
                                              </p:val>
                                            </p:tav>
                                          </p:tavLst>
                                        </p:anim>
                                        <p:anim calcmode="lin" valueType="num" p14:bounceEnd="60000">
                                          <p:cBhvr additive="base">
                                            <p:cTn id="128" dur="750" fill="hold"/>
                                            <p:tgtEl>
                                              <p:spTgt spid="225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animBg="1"/>
          <p:bldP spid="22531" grpId="0" animBg="1"/>
          <p:bldP spid="22532" grpId="0" animBg="1"/>
          <p:bldP spid="22533" grpId="0" animBg="1"/>
          <p:bldP spid="22534" grpId="0" animBg="1"/>
          <p:bldP spid="22535" grpId="0" animBg="1"/>
          <p:bldP spid="22536" grpId="0" animBg="1"/>
          <p:bldP spid="22537" grpId="0" animBg="1"/>
          <p:bldP spid="22538" grpId="0" animBg="1"/>
          <p:bldP spid="22538" grpId="1" animBg="1"/>
          <p:bldP spid="22539" grpId="0" animBg="1"/>
          <p:bldP spid="22539" grpId="1" animBg="1"/>
          <p:bldP spid="22540" grpId="0" animBg="1"/>
          <p:bldP spid="22540" grpId="1" animBg="1"/>
          <p:bldP spid="22541" grpId="0" animBg="1"/>
          <p:bldP spid="22541" grpId="1" animBg="1"/>
          <p:bldP spid="22557" grpId="0"/>
          <p:bldP spid="22558" grpId="0"/>
          <p:bldP spid="22559" grpId="0"/>
          <p:bldP spid="22560" grpId="0"/>
          <p:bldP spid="22561" grpId="0"/>
          <p:bldP spid="22562" grpId="0"/>
          <p:bldP spid="22563" grpId="0"/>
          <p:bldP spid="22564" grpId="0"/>
          <p:bldP spid="22565" grpId="0"/>
          <p:bldP spid="2256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2530"/>
                                            </p:tgtEl>
                                            <p:attrNameLst>
                                              <p:attrName>style.visibility</p:attrName>
                                            </p:attrNameLst>
                                          </p:cBhvr>
                                          <p:to>
                                            <p:strVal val="visible"/>
                                          </p:to>
                                        </p:set>
                                        <p:anim calcmode="lin" valueType="num">
                                          <p:cBhvr additive="base">
                                            <p:cTn id="7" dur="750" fill="hold"/>
                                            <p:tgtEl>
                                              <p:spTgt spid="22530"/>
                                            </p:tgtEl>
                                            <p:attrNameLst>
                                              <p:attrName>ppt_x</p:attrName>
                                            </p:attrNameLst>
                                          </p:cBhvr>
                                          <p:tavLst>
                                            <p:tav tm="0">
                                              <p:val>
                                                <p:strVal val="#ppt_x"/>
                                              </p:val>
                                            </p:tav>
                                            <p:tav tm="100000">
                                              <p:val>
                                                <p:strVal val="#ppt_x"/>
                                              </p:val>
                                            </p:tav>
                                          </p:tavLst>
                                        </p:anim>
                                        <p:anim calcmode="lin" valueType="num">
                                          <p:cBhvr additive="base">
                                            <p:cTn id="8" dur="750" fill="hold"/>
                                            <p:tgtEl>
                                              <p:spTgt spid="2253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100"/>
                                      </p:stCondLst>
                                      <p:childTnLst>
                                        <p:set>
                                          <p:cBhvr>
                                            <p:cTn id="10" dur="1" fill="hold">
                                              <p:stCondLst>
                                                <p:cond delay="0"/>
                                              </p:stCondLst>
                                            </p:cTn>
                                            <p:tgtEl>
                                              <p:spTgt spid="22531"/>
                                            </p:tgtEl>
                                            <p:attrNameLst>
                                              <p:attrName>style.visibility</p:attrName>
                                            </p:attrNameLst>
                                          </p:cBhvr>
                                          <p:to>
                                            <p:strVal val="visible"/>
                                          </p:to>
                                        </p:set>
                                        <p:anim calcmode="lin" valueType="num">
                                          <p:cBhvr additive="base">
                                            <p:cTn id="11" dur="750" fill="hold"/>
                                            <p:tgtEl>
                                              <p:spTgt spid="22531"/>
                                            </p:tgtEl>
                                            <p:attrNameLst>
                                              <p:attrName>ppt_x</p:attrName>
                                            </p:attrNameLst>
                                          </p:cBhvr>
                                          <p:tavLst>
                                            <p:tav tm="0">
                                              <p:val>
                                                <p:strVal val="#ppt_x"/>
                                              </p:val>
                                            </p:tav>
                                            <p:tav tm="100000">
                                              <p:val>
                                                <p:strVal val="#ppt_x"/>
                                              </p:val>
                                            </p:tav>
                                          </p:tavLst>
                                        </p:anim>
                                        <p:anim calcmode="lin" valueType="num">
                                          <p:cBhvr additive="base">
                                            <p:cTn id="12" dur="750" fill="hold"/>
                                            <p:tgtEl>
                                              <p:spTgt spid="2253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200"/>
                                      </p:stCondLst>
                                      <p:childTnLst>
                                        <p:set>
                                          <p:cBhvr>
                                            <p:cTn id="14" dur="1" fill="hold">
                                              <p:stCondLst>
                                                <p:cond delay="0"/>
                                              </p:stCondLst>
                                            </p:cTn>
                                            <p:tgtEl>
                                              <p:spTgt spid="22532"/>
                                            </p:tgtEl>
                                            <p:attrNameLst>
                                              <p:attrName>style.visibility</p:attrName>
                                            </p:attrNameLst>
                                          </p:cBhvr>
                                          <p:to>
                                            <p:strVal val="visible"/>
                                          </p:to>
                                        </p:set>
                                        <p:anim calcmode="lin" valueType="num">
                                          <p:cBhvr additive="base">
                                            <p:cTn id="15" dur="750" fill="hold"/>
                                            <p:tgtEl>
                                              <p:spTgt spid="22532"/>
                                            </p:tgtEl>
                                            <p:attrNameLst>
                                              <p:attrName>ppt_x</p:attrName>
                                            </p:attrNameLst>
                                          </p:cBhvr>
                                          <p:tavLst>
                                            <p:tav tm="0">
                                              <p:val>
                                                <p:strVal val="#ppt_x"/>
                                              </p:val>
                                            </p:tav>
                                            <p:tav tm="100000">
                                              <p:val>
                                                <p:strVal val="#ppt_x"/>
                                              </p:val>
                                            </p:tav>
                                          </p:tavLst>
                                        </p:anim>
                                        <p:anim calcmode="lin" valueType="num">
                                          <p:cBhvr additive="base">
                                            <p:cTn id="16" dur="750" fill="hold"/>
                                            <p:tgtEl>
                                              <p:spTgt spid="2253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300"/>
                                      </p:stCondLst>
                                      <p:childTnLst>
                                        <p:set>
                                          <p:cBhvr>
                                            <p:cTn id="18" dur="1" fill="hold">
                                              <p:stCondLst>
                                                <p:cond delay="0"/>
                                              </p:stCondLst>
                                            </p:cTn>
                                            <p:tgtEl>
                                              <p:spTgt spid="22533"/>
                                            </p:tgtEl>
                                            <p:attrNameLst>
                                              <p:attrName>style.visibility</p:attrName>
                                            </p:attrNameLst>
                                          </p:cBhvr>
                                          <p:to>
                                            <p:strVal val="visible"/>
                                          </p:to>
                                        </p:set>
                                        <p:anim calcmode="lin" valueType="num">
                                          <p:cBhvr additive="base">
                                            <p:cTn id="19" dur="750" fill="hold"/>
                                            <p:tgtEl>
                                              <p:spTgt spid="22533"/>
                                            </p:tgtEl>
                                            <p:attrNameLst>
                                              <p:attrName>ppt_x</p:attrName>
                                            </p:attrNameLst>
                                          </p:cBhvr>
                                          <p:tavLst>
                                            <p:tav tm="0">
                                              <p:val>
                                                <p:strVal val="#ppt_x"/>
                                              </p:val>
                                            </p:tav>
                                            <p:tav tm="100000">
                                              <p:val>
                                                <p:strVal val="#ppt_x"/>
                                              </p:val>
                                            </p:tav>
                                          </p:tavLst>
                                        </p:anim>
                                        <p:anim calcmode="lin" valueType="num">
                                          <p:cBhvr additive="base">
                                            <p:cTn id="20" dur="750" fill="hold"/>
                                            <p:tgtEl>
                                              <p:spTgt spid="22533"/>
                                            </p:tgtEl>
                                            <p:attrNameLst>
                                              <p:attrName>ppt_y</p:attrName>
                                            </p:attrNameLst>
                                          </p:cBhvr>
                                          <p:tavLst>
                                            <p:tav tm="0">
                                              <p:val>
                                                <p:strVal val="1+#ppt_h/2"/>
                                              </p:val>
                                            </p:tav>
                                            <p:tav tm="100000">
                                              <p:val>
                                                <p:strVal val="#ppt_y"/>
                                              </p:val>
                                            </p:tav>
                                          </p:tavLst>
                                        </p:anim>
                                      </p:childTnLst>
                                    </p:cTn>
                                  </p:par>
                                  <p:par>
                                    <p:cTn id="21" presetID="22" presetClass="entr" presetSubtype="8" fill="hold" grpId="0" nodeType="withEffect">
                                      <p:stCondLst>
                                        <p:cond delay="1000"/>
                                      </p:stCondLst>
                                      <p:childTnLst>
                                        <p:set>
                                          <p:cBhvr>
                                            <p:cTn id="22" dur="1" fill="hold">
                                              <p:stCondLst>
                                                <p:cond delay="0"/>
                                              </p:stCondLst>
                                            </p:cTn>
                                            <p:tgtEl>
                                              <p:spTgt spid="22537"/>
                                            </p:tgtEl>
                                            <p:attrNameLst>
                                              <p:attrName>style.visibility</p:attrName>
                                            </p:attrNameLst>
                                          </p:cBhvr>
                                          <p:to>
                                            <p:strVal val="visible"/>
                                          </p:to>
                                        </p:set>
                                        <p:animEffect transition="in" filter="wipe(left)">
                                          <p:cBhvr>
                                            <p:cTn id="23" dur="500"/>
                                            <p:tgtEl>
                                              <p:spTgt spid="22537"/>
                                            </p:tgtEl>
                                          </p:cBhvr>
                                        </p:animEffect>
                                      </p:childTnLst>
                                    </p:cTn>
                                  </p:par>
                                  <p:par>
                                    <p:cTn id="24" presetID="2" presetClass="entr" presetSubtype="4" fill="hold" grpId="0" nodeType="withEffect">
                                      <p:stCondLst>
                                        <p:cond delay="1100"/>
                                      </p:stCondLst>
                                      <p:childTnLst>
                                        <p:set>
                                          <p:cBhvr>
                                            <p:cTn id="25" dur="1" fill="hold">
                                              <p:stCondLst>
                                                <p:cond delay="0"/>
                                              </p:stCondLst>
                                            </p:cTn>
                                            <p:tgtEl>
                                              <p:spTgt spid="22563"/>
                                            </p:tgtEl>
                                            <p:attrNameLst>
                                              <p:attrName>style.visibility</p:attrName>
                                            </p:attrNameLst>
                                          </p:cBhvr>
                                          <p:to>
                                            <p:strVal val="visible"/>
                                          </p:to>
                                        </p:set>
                                        <p:anim calcmode="lin" valueType="num">
                                          <p:cBhvr additive="base">
                                            <p:cTn id="26" dur="750" fill="hold"/>
                                            <p:tgtEl>
                                              <p:spTgt spid="22563"/>
                                            </p:tgtEl>
                                            <p:attrNameLst>
                                              <p:attrName>ppt_x</p:attrName>
                                            </p:attrNameLst>
                                          </p:cBhvr>
                                          <p:tavLst>
                                            <p:tav tm="0">
                                              <p:val>
                                                <p:strVal val="#ppt_x"/>
                                              </p:val>
                                            </p:tav>
                                            <p:tav tm="100000">
                                              <p:val>
                                                <p:strVal val="#ppt_x"/>
                                              </p:val>
                                            </p:tav>
                                          </p:tavLst>
                                        </p:anim>
                                        <p:anim calcmode="lin" valueType="num">
                                          <p:cBhvr additive="base">
                                            <p:cTn id="27" dur="750" fill="hold"/>
                                            <p:tgtEl>
                                              <p:spTgt spid="22563"/>
                                            </p:tgtEl>
                                            <p:attrNameLst>
                                              <p:attrName>ppt_y</p:attrName>
                                            </p:attrNameLst>
                                          </p:cBhvr>
                                          <p:tavLst>
                                            <p:tav tm="0">
                                              <p:val>
                                                <p:strVal val="1+#ppt_h/2"/>
                                              </p:val>
                                            </p:tav>
                                            <p:tav tm="100000">
                                              <p:val>
                                                <p:strVal val="#ppt_y"/>
                                              </p:val>
                                            </p:tav>
                                          </p:tavLst>
                                        </p:anim>
                                      </p:childTnLst>
                                    </p:cTn>
                                  </p:par>
                                  <p:par>
                                    <p:cTn id="28" presetID="22" presetClass="entr" presetSubtype="8" fill="hold" grpId="0" nodeType="withEffect">
                                      <p:stCondLst>
                                        <p:cond delay="1500"/>
                                      </p:stCondLst>
                                      <p:childTnLst>
                                        <p:set>
                                          <p:cBhvr>
                                            <p:cTn id="29" dur="1" fill="hold">
                                              <p:stCondLst>
                                                <p:cond delay="0"/>
                                              </p:stCondLst>
                                            </p:cTn>
                                            <p:tgtEl>
                                              <p:spTgt spid="22536"/>
                                            </p:tgtEl>
                                            <p:attrNameLst>
                                              <p:attrName>style.visibility</p:attrName>
                                            </p:attrNameLst>
                                          </p:cBhvr>
                                          <p:to>
                                            <p:strVal val="visible"/>
                                          </p:to>
                                        </p:set>
                                        <p:animEffect transition="in" filter="wipe(left)">
                                          <p:cBhvr>
                                            <p:cTn id="30" dur="500"/>
                                            <p:tgtEl>
                                              <p:spTgt spid="22536"/>
                                            </p:tgtEl>
                                          </p:cBhvr>
                                        </p:animEffect>
                                      </p:childTnLst>
                                    </p:cTn>
                                  </p:par>
                                  <p:par>
                                    <p:cTn id="31" presetID="2" presetClass="entr" presetSubtype="4" fill="hold" grpId="0" nodeType="withEffect">
                                      <p:stCondLst>
                                        <p:cond delay="1600"/>
                                      </p:stCondLst>
                                      <p:childTnLst>
                                        <p:set>
                                          <p:cBhvr>
                                            <p:cTn id="32" dur="1" fill="hold">
                                              <p:stCondLst>
                                                <p:cond delay="0"/>
                                              </p:stCondLst>
                                            </p:cTn>
                                            <p:tgtEl>
                                              <p:spTgt spid="22564"/>
                                            </p:tgtEl>
                                            <p:attrNameLst>
                                              <p:attrName>style.visibility</p:attrName>
                                            </p:attrNameLst>
                                          </p:cBhvr>
                                          <p:to>
                                            <p:strVal val="visible"/>
                                          </p:to>
                                        </p:set>
                                        <p:anim calcmode="lin" valueType="num">
                                          <p:cBhvr additive="base">
                                            <p:cTn id="33" dur="750" fill="hold"/>
                                            <p:tgtEl>
                                              <p:spTgt spid="22564"/>
                                            </p:tgtEl>
                                            <p:attrNameLst>
                                              <p:attrName>ppt_x</p:attrName>
                                            </p:attrNameLst>
                                          </p:cBhvr>
                                          <p:tavLst>
                                            <p:tav tm="0">
                                              <p:val>
                                                <p:strVal val="#ppt_x"/>
                                              </p:val>
                                            </p:tav>
                                            <p:tav tm="100000">
                                              <p:val>
                                                <p:strVal val="#ppt_x"/>
                                              </p:val>
                                            </p:tav>
                                          </p:tavLst>
                                        </p:anim>
                                        <p:anim calcmode="lin" valueType="num">
                                          <p:cBhvr additive="base">
                                            <p:cTn id="34" dur="750" fill="hold"/>
                                            <p:tgtEl>
                                              <p:spTgt spid="22564"/>
                                            </p:tgtEl>
                                            <p:attrNameLst>
                                              <p:attrName>ppt_y</p:attrName>
                                            </p:attrNameLst>
                                          </p:cBhvr>
                                          <p:tavLst>
                                            <p:tav tm="0">
                                              <p:val>
                                                <p:strVal val="1+#ppt_h/2"/>
                                              </p:val>
                                            </p:tav>
                                            <p:tav tm="100000">
                                              <p:val>
                                                <p:strVal val="#ppt_y"/>
                                              </p:val>
                                            </p:tav>
                                          </p:tavLst>
                                        </p:anim>
                                      </p:childTnLst>
                                    </p:cTn>
                                  </p:par>
                                  <p:par>
                                    <p:cTn id="35" presetID="22" presetClass="entr" presetSubtype="8" fill="hold" grpId="0" nodeType="withEffect">
                                      <p:stCondLst>
                                        <p:cond delay="2000"/>
                                      </p:stCondLst>
                                      <p:childTnLst>
                                        <p:set>
                                          <p:cBhvr>
                                            <p:cTn id="36" dur="1" fill="hold">
                                              <p:stCondLst>
                                                <p:cond delay="0"/>
                                              </p:stCondLst>
                                            </p:cTn>
                                            <p:tgtEl>
                                              <p:spTgt spid="22534"/>
                                            </p:tgtEl>
                                            <p:attrNameLst>
                                              <p:attrName>style.visibility</p:attrName>
                                            </p:attrNameLst>
                                          </p:cBhvr>
                                          <p:to>
                                            <p:strVal val="visible"/>
                                          </p:to>
                                        </p:set>
                                        <p:animEffect transition="in" filter="wipe(left)">
                                          <p:cBhvr>
                                            <p:cTn id="37" dur="500"/>
                                            <p:tgtEl>
                                              <p:spTgt spid="22534"/>
                                            </p:tgtEl>
                                          </p:cBhvr>
                                        </p:animEffect>
                                      </p:childTnLst>
                                    </p:cTn>
                                  </p:par>
                                  <p:par>
                                    <p:cTn id="38" presetID="2" presetClass="entr" presetSubtype="4" fill="hold" grpId="0" nodeType="withEffect">
                                      <p:stCondLst>
                                        <p:cond delay="2100"/>
                                      </p:stCondLst>
                                      <p:childTnLst>
                                        <p:set>
                                          <p:cBhvr>
                                            <p:cTn id="39" dur="1" fill="hold">
                                              <p:stCondLst>
                                                <p:cond delay="0"/>
                                              </p:stCondLst>
                                            </p:cTn>
                                            <p:tgtEl>
                                              <p:spTgt spid="22565"/>
                                            </p:tgtEl>
                                            <p:attrNameLst>
                                              <p:attrName>style.visibility</p:attrName>
                                            </p:attrNameLst>
                                          </p:cBhvr>
                                          <p:to>
                                            <p:strVal val="visible"/>
                                          </p:to>
                                        </p:set>
                                        <p:anim calcmode="lin" valueType="num">
                                          <p:cBhvr additive="base">
                                            <p:cTn id="40" dur="750" fill="hold"/>
                                            <p:tgtEl>
                                              <p:spTgt spid="22565"/>
                                            </p:tgtEl>
                                            <p:attrNameLst>
                                              <p:attrName>ppt_x</p:attrName>
                                            </p:attrNameLst>
                                          </p:cBhvr>
                                          <p:tavLst>
                                            <p:tav tm="0">
                                              <p:val>
                                                <p:strVal val="#ppt_x"/>
                                              </p:val>
                                            </p:tav>
                                            <p:tav tm="100000">
                                              <p:val>
                                                <p:strVal val="#ppt_x"/>
                                              </p:val>
                                            </p:tav>
                                          </p:tavLst>
                                        </p:anim>
                                        <p:anim calcmode="lin" valueType="num">
                                          <p:cBhvr additive="base">
                                            <p:cTn id="41" dur="750" fill="hold"/>
                                            <p:tgtEl>
                                              <p:spTgt spid="22565"/>
                                            </p:tgtEl>
                                            <p:attrNameLst>
                                              <p:attrName>ppt_y</p:attrName>
                                            </p:attrNameLst>
                                          </p:cBhvr>
                                          <p:tavLst>
                                            <p:tav tm="0">
                                              <p:val>
                                                <p:strVal val="1+#ppt_h/2"/>
                                              </p:val>
                                            </p:tav>
                                            <p:tav tm="100000">
                                              <p:val>
                                                <p:strVal val="#ppt_y"/>
                                              </p:val>
                                            </p:tav>
                                          </p:tavLst>
                                        </p:anim>
                                      </p:childTnLst>
                                    </p:cTn>
                                  </p:par>
                                  <p:par>
                                    <p:cTn id="42" presetID="22" presetClass="entr" presetSubtype="8" fill="hold" grpId="0" nodeType="withEffect">
                                      <p:stCondLst>
                                        <p:cond delay="2500"/>
                                      </p:stCondLst>
                                      <p:childTnLst>
                                        <p:set>
                                          <p:cBhvr>
                                            <p:cTn id="43" dur="1" fill="hold">
                                              <p:stCondLst>
                                                <p:cond delay="0"/>
                                              </p:stCondLst>
                                            </p:cTn>
                                            <p:tgtEl>
                                              <p:spTgt spid="22535"/>
                                            </p:tgtEl>
                                            <p:attrNameLst>
                                              <p:attrName>style.visibility</p:attrName>
                                            </p:attrNameLst>
                                          </p:cBhvr>
                                          <p:to>
                                            <p:strVal val="visible"/>
                                          </p:to>
                                        </p:set>
                                        <p:animEffect transition="in" filter="wipe(left)">
                                          <p:cBhvr>
                                            <p:cTn id="44" dur="500"/>
                                            <p:tgtEl>
                                              <p:spTgt spid="22535"/>
                                            </p:tgtEl>
                                          </p:cBhvr>
                                        </p:animEffect>
                                      </p:childTnLst>
                                    </p:cTn>
                                  </p:par>
                                  <p:par>
                                    <p:cTn id="45" presetID="2" presetClass="entr" presetSubtype="4" fill="hold" grpId="0" nodeType="withEffect">
                                      <p:stCondLst>
                                        <p:cond delay="2600"/>
                                      </p:stCondLst>
                                      <p:childTnLst>
                                        <p:set>
                                          <p:cBhvr>
                                            <p:cTn id="46" dur="1" fill="hold">
                                              <p:stCondLst>
                                                <p:cond delay="0"/>
                                              </p:stCondLst>
                                            </p:cTn>
                                            <p:tgtEl>
                                              <p:spTgt spid="22566"/>
                                            </p:tgtEl>
                                            <p:attrNameLst>
                                              <p:attrName>style.visibility</p:attrName>
                                            </p:attrNameLst>
                                          </p:cBhvr>
                                          <p:to>
                                            <p:strVal val="visible"/>
                                          </p:to>
                                        </p:set>
                                        <p:anim calcmode="lin" valueType="num">
                                          <p:cBhvr additive="base">
                                            <p:cTn id="47" dur="750" fill="hold"/>
                                            <p:tgtEl>
                                              <p:spTgt spid="22566"/>
                                            </p:tgtEl>
                                            <p:attrNameLst>
                                              <p:attrName>ppt_x</p:attrName>
                                            </p:attrNameLst>
                                          </p:cBhvr>
                                          <p:tavLst>
                                            <p:tav tm="0">
                                              <p:val>
                                                <p:strVal val="#ppt_x"/>
                                              </p:val>
                                            </p:tav>
                                            <p:tav tm="100000">
                                              <p:val>
                                                <p:strVal val="#ppt_x"/>
                                              </p:val>
                                            </p:tav>
                                          </p:tavLst>
                                        </p:anim>
                                        <p:anim calcmode="lin" valueType="num">
                                          <p:cBhvr additive="base">
                                            <p:cTn id="48" dur="750" fill="hold"/>
                                            <p:tgtEl>
                                              <p:spTgt spid="22566"/>
                                            </p:tgtEl>
                                            <p:attrNameLst>
                                              <p:attrName>ppt_y</p:attrName>
                                            </p:attrNameLst>
                                          </p:cBhvr>
                                          <p:tavLst>
                                            <p:tav tm="0">
                                              <p:val>
                                                <p:strVal val="1+#ppt_h/2"/>
                                              </p:val>
                                            </p:tav>
                                            <p:tav tm="100000">
                                              <p:val>
                                                <p:strVal val="#ppt_y"/>
                                              </p:val>
                                            </p:tav>
                                          </p:tavLst>
                                        </p:anim>
                                      </p:childTnLst>
                                    </p:cTn>
                                  </p:par>
                                  <p:par>
                                    <p:cTn id="49" presetID="2" presetClass="entr" presetSubtype="2" fill="hold" grpId="0" nodeType="withEffect">
                                      <p:stCondLst>
                                        <p:cond delay="2600"/>
                                      </p:stCondLst>
                                      <p:childTnLst>
                                        <p:set>
                                          <p:cBhvr>
                                            <p:cTn id="50" dur="1" fill="hold">
                                              <p:stCondLst>
                                                <p:cond delay="0"/>
                                              </p:stCondLst>
                                            </p:cTn>
                                            <p:tgtEl>
                                              <p:spTgt spid="22557"/>
                                            </p:tgtEl>
                                            <p:attrNameLst>
                                              <p:attrName>style.visibility</p:attrName>
                                            </p:attrNameLst>
                                          </p:cBhvr>
                                          <p:to>
                                            <p:strVal val="visible"/>
                                          </p:to>
                                        </p:set>
                                        <p:anim calcmode="lin" valueType="num">
                                          <p:cBhvr additive="base">
                                            <p:cTn id="51" dur="750" fill="hold"/>
                                            <p:tgtEl>
                                              <p:spTgt spid="22557"/>
                                            </p:tgtEl>
                                            <p:attrNameLst>
                                              <p:attrName>ppt_x</p:attrName>
                                            </p:attrNameLst>
                                          </p:cBhvr>
                                          <p:tavLst>
                                            <p:tav tm="0">
                                              <p:val>
                                                <p:strVal val="1+#ppt_w/2"/>
                                              </p:val>
                                            </p:tav>
                                            <p:tav tm="100000">
                                              <p:val>
                                                <p:strVal val="#ppt_x"/>
                                              </p:val>
                                            </p:tav>
                                          </p:tavLst>
                                        </p:anim>
                                        <p:anim calcmode="lin" valueType="num">
                                          <p:cBhvr additive="base">
                                            <p:cTn id="52" dur="750" fill="hold"/>
                                            <p:tgtEl>
                                              <p:spTgt spid="22557"/>
                                            </p:tgtEl>
                                            <p:attrNameLst>
                                              <p:attrName>ppt_y</p:attrName>
                                            </p:attrNameLst>
                                          </p:cBhvr>
                                          <p:tavLst>
                                            <p:tav tm="0">
                                              <p:val>
                                                <p:strVal val="#ppt_y"/>
                                              </p:val>
                                            </p:tav>
                                            <p:tav tm="100000">
                                              <p:val>
                                                <p:strVal val="#ppt_y"/>
                                              </p:val>
                                            </p:tav>
                                          </p:tavLst>
                                        </p:anim>
                                      </p:childTnLst>
                                    </p:cTn>
                                  </p:par>
                                  <p:par>
                                    <p:cTn id="53" presetID="53" presetClass="entr" presetSubtype="16" fill="hold" grpId="0" nodeType="withEffect">
                                      <p:stCondLst>
                                        <p:cond delay="2700"/>
                                      </p:stCondLst>
                                      <p:childTnLst>
                                        <p:set>
                                          <p:cBhvr>
                                            <p:cTn id="54" dur="1" fill="hold">
                                              <p:stCondLst>
                                                <p:cond delay="0"/>
                                              </p:stCondLst>
                                            </p:cTn>
                                            <p:tgtEl>
                                              <p:spTgt spid="22538"/>
                                            </p:tgtEl>
                                            <p:attrNameLst>
                                              <p:attrName>style.visibility</p:attrName>
                                            </p:attrNameLst>
                                          </p:cBhvr>
                                          <p:to>
                                            <p:strVal val="visible"/>
                                          </p:to>
                                        </p:set>
                                        <p:anim calcmode="lin" valueType="num">
                                          <p:cBhvr>
                                            <p:cTn id="55" dur="300" fill="hold"/>
                                            <p:tgtEl>
                                              <p:spTgt spid="22538"/>
                                            </p:tgtEl>
                                            <p:attrNameLst>
                                              <p:attrName>ppt_w</p:attrName>
                                            </p:attrNameLst>
                                          </p:cBhvr>
                                          <p:tavLst>
                                            <p:tav tm="0">
                                              <p:val>
                                                <p:fltVal val="0"/>
                                              </p:val>
                                            </p:tav>
                                            <p:tav tm="100000">
                                              <p:val>
                                                <p:strVal val="#ppt_w"/>
                                              </p:val>
                                            </p:tav>
                                          </p:tavLst>
                                        </p:anim>
                                        <p:anim calcmode="lin" valueType="num">
                                          <p:cBhvr>
                                            <p:cTn id="56" dur="300" fill="hold"/>
                                            <p:tgtEl>
                                              <p:spTgt spid="22538"/>
                                            </p:tgtEl>
                                            <p:attrNameLst>
                                              <p:attrName>ppt_h</p:attrName>
                                            </p:attrNameLst>
                                          </p:cBhvr>
                                          <p:tavLst>
                                            <p:tav tm="0">
                                              <p:val>
                                                <p:fltVal val="0"/>
                                              </p:val>
                                            </p:tav>
                                            <p:tav tm="100000">
                                              <p:val>
                                                <p:strVal val="#ppt_h"/>
                                              </p:val>
                                            </p:tav>
                                          </p:tavLst>
                                        </p:anim>
                                        <p:animEffect transition="in" filter="fade">
                                          <p:cBhvr>
                                            <p:cTn id="57" dur="300"/>
                                            <p:tgtEl>
                                              <p:spTgt spid="22538"/>
                                            </p:tgtEl>
                                          </p:cBhvr>
                                        </p:animEffect>
                                      </p:childTnLst>
                                    </p:cTn>
                                  </p:par>
                                  <p:par>
                                    <p:cTn id="58" presetID="2" presetClass="entr" presetSubtype="4" fill="hold" grpId="0" nodeType="withEffect">
                                      <p:stCondLst>
                                        <p:cond delay="2700"/>
                                      </p:stCondLst>
                                      <p:childTnLst>
                                        <p:set>
                                          <p:cBhvr>
                                            <p:cTn id="59" dur="1" fill="hold">
                                              <p:stCondLst>
                                                <p:cond delay="0"/>
                                              </p:stCondLst>
                                            </p:cTn>
                                            <p:tgtEl>
                                              <p:spTgt spid="22562"/>
                                            </p:tgtEl>
                                            <p:attrNameLst>
                                              <p:attrName>style.visibility</p:attrName>
                                            </p:attrNameLst>
                                          </p:cBhvr>
                                          <p:to>
                                            <p:strVal val="visible"/>
                                          </p:to>
                                        </p:set>
                                        <p:anim calcmode="lin" valueType="num">
                                          <p:cBhvr additive="base">
                                            <p:cTn id="60" dur="750" fill="hold"/>
                                            <p:tgtEl>
                                              <p:spTgt spid="22562"/>
                                            </p:tgtEl>
                                            <p:attrNameLst>
                                              <p:attrName>ppt_x</p:attrName>
                                            </p:attrNameLst>
                                          </p:cBhvr>
                                          <p:tavLst>
                                            <p:tav tm="0">
                                              <p:val>
                                                <p:strVal val="#ppt_x"/>
                                              </p:val>
                                            </p:tav>
                                            <p:tav tm="100000">
                                              <p:val>
                                                <p:strVal val="#ppt_x"/>
                                              </p:val>
                                            </p:tav>
                                          </p:tavLst>
                                        </p:anim>
                                        <p:anim calcmode="lin" valueType="num">
                                          <p:cBhvr additive="base">
                                            <p:cTn id="61" dur="750" fill="hold"/>
                                            <p:tgtEl>
                                              <p:spTgt spid="22562"/>
                                            </p:tgtEl>
                                            <p:attrNameLst>
                                              <p:attrName>ppt_y</p:attrName>
                                            </p:attrNameLst>
                                          </p:cBhvr>
                                          <p:tavLst>
                                            <p:tav tm="0">
                                              <p:val>
                                                <p:strVal val="1+#ppt_h/2"/>
                                              </p:val>
                                            </p:tav>
                                            <p:tav tm="100000">
                                              <p:val>
                                                <p:strVal val="#ppt_y"/>
                                              </p:val>
                                            </p:tav>
                                          </p:tavLst>
                                        </p:anim>
                                      </p:childTnLst>
                                    </p:cTn>
                                  </p:par>
                                  <p:par>
                                    <p:cTn id="62" presetID="6" presetClass="emph" presetSubtype="0" autoRev="1" fill="hold" grpId="1" nodeType="withEffect">
                                      <p:stCondLst>
                                        <p:cond delay="3000"/>
                                      </p:stCondLst>
                                      <p:childTnLst>
                                        <p:animScale>
                                          <p:cBhvr>
                                            <p:cTn id="63" dur="150" fill="hold"/>
                                            <p:tgtEl>
                                              <p:spTgt spid="22538"/>
                                            </p:tgtEl>
                                          </p:cBhvr>
                                          <p:by x="110000" y="110000"/>
                                        </p:animScale>
                                      </p:childTnLst>
                                    </p:cTn>
                                  </p:par>
                                  <p:par>
                                    <p:cTn id="64" presetID="53" presetClass="entr" presetSubtype="16" fill="hold" nodeType="withEffect">
                                      <p:stCondLst>
                                        <p:cond delay="2800"/>
                                      </p:stCondLst>
                                      <p:childTnLst>
                                        <p:set>
                                          <p:cBhvr>
                                            <p:cTn id="65" dur="1" fill="hold">
                                              <p:stCondLst>
                                                <p:cond delay="0"/>
                                              </p:stCondLst>
                                            </p:cTn>
                                            <p:tgtEl>
                                              <p:spTgt spid="22552"/>
                                            </p:tgtEl>
                                            <p:attrNameLst>
                                              <p:attrName>style.visibility</p:attrName>
                                            </p:attrNameLst>
                                          </p:cBhvr>
                                          <p:to>
                                            <p:strVal val="visible"/>
                                          </p:to>
                                        </p:set>
                                        <p:anim calcmode="lin" valueType="num">
                                          <p:cBhvr>
                                            <p:cTn id="66" dur="300" fill="hold"/>
                                            <p:tgtEl>
                                              <p:spTgt spid="22552"/>
                                            </p:tgtEl>
                                            <p:attrNameLst>
                                              <p:attrName>ppt_w</p:attrName>
                                            </p:attrNameLst>
                                          </p:cBhvr>
                                          <p:tavLst>
                                            <p:tav tm="0">
                                              <p:val>
                                                <p:fltVal val="0"/>
                                              </p:val>
                                            </p:tav>
                                            <p:tav tm="100000">
                                              <p:val>
                                                <p:strVal val="#ppt_w"/>
                                              </p:val>
                                            </p:tav>
                                          </p:tavLst>
                                        </p:anim>
                                        <p:anim calcmode="lin" valueType="num">
                                          <p:cBhvr>
                                            <p:cTn id="67" dur="300" fill="hold"/>
                                            <p:tgtEl>
                                              <p:spTgt spid="22552"/>
                                            </p:tgtEl>
                                            <p:attrNameLst>
                                              <p:attrName>ppt_h</p:attrName>
                                            </p:attrNameLst>
                                          </p:cBhvr>
                                          <p:tavLst>
                                            <p:tav tm="0">
                                              <p:val>
                                                <p:fltVal val="0"/>
                                              </p:val>
                                            </p:tav>
                                            <p:tav tm="100000">
                                              <p:val>
                                                <p:strVal val="#ppt_h"/>
                                              </p:val>
                                            </p:tav>
                                          </p:tavLst>
                                        </p:anim>
                                        <p:animEffect transition="in" filter="fade">
                                          <p:cBhvr>
                                            <p:cTn id="68" dur="300"/>
                                            <p:tgtEl>
                                              <p:spTgt spid="22552"/>
                                            </p:tgtEl>
                                          </p:cBhvr>
                                        </p:animEffect>
                                      </p:childTnLst>
                                    </p:cTn>
                                  </p:par>
                                  <p:par>
                                    <p:cTn id="69" presetID="6" presetClass="emph" presetSubtype="0" autoRev="1" fill="hold" nodeType="withEffect">
                                      <p:stCondLst>
                                        <p:cond delay="3100"/>
                                      </p:stCondLst>
                                      <p:childTnLst>
                                        <p:animScale>
                                          <p:cBhvr>
                                            <p:cTn id="70" dur="150" fill="hold"/>
                                            <p:tgtEl>
                                              <p:spTgt spid="22552"/>
                                            </p:tgtEl>
                                          </p:cBhvr>
                                          <p:by x="110000" y="110000"/>
                                        </p:animScale>
                                      </p:childTnLst>
                                    </p:cTn>
                                  </p:par>
                                  <p:par>
                                    <p:cTn id="71" presetID="53" presetClass="entr" presetSubtype="16" fill="hold" grpId="0" nodeType="withEffect">
                                      <p:stCondLst>
                                        <p:cond delay="2900"/>
                                      </p:stCondLst>
                                      <p:childTnLst>
                                        <p:set>
                                          <p:cBhvr>
                                            <p:cTn id="72" dur="1" fill="hold">
                                              <p:stCondLst>
                                                <p:cond delay="0"/>
                                              </p:stCondLst>
                                            </p:cTn>
                                            <p:tgtEl>
                                              <p:spTgt spid="22539"/>
                                            </p:tgtEl>
                                            <p:attrNameLst>
                                              <p:attrName>style.visibility</p:attrName>
                                            </p:attrNameLst>
                                          </p:cBhvr>
                                          <p:to>
                                            <p:strVal val="visible"/>
                                          </p:to>
                                        </p:set>
                                        <p:anim calcmode="lin" valueType="num">
                                          <p:cBhvr>
                                            <p:cTn id="73" dur="300" fill="hold"/>
                                            <p:tgtEl>
                                              <p:spTgt spid="22539"/>
                                            </p:tgtEl>
                                            <p:attrNameLst>
                                              <p:attrName>ppt_w</p:attrName>
                                            </p:attrNameLst>
                                          </p:cBhvr>
                                          <p:tavLst>
                                            <p:tav tm="0">
                                              <p:val>
                                                <p:fltVal val="0"/>
                                              </p:val>
                                            </p:tav>
                                            <p:tav tm="100000">
                                              <p:val>
                                                <p:strVal val="#ppt_w"/>
                                              </p:val>
                                            </p:tav>
                                          </p:tavLst>
                                        </p:anim>
                                        <p:anim calcmode="lin" valueType="num">
                                          <p:cBhvr>
                                            <p:cTn id="74" dur="300" fill="hold"/>
                                            <p:tgtEl>
                                              <p:spTgt spid="22539"/>
                                            </p:tgtEl>
                                            <p:attrNameLst>
                                              <p:attrName>ppt_h</p:attrName>
                                            </p:attrNameLst>
                                          </p:cBhvr>
                                          <p:tavLst>
                                            <p:tav tm="0">
                                              <p:val>
                                                <p:fltVal val="0"/>
                                              </p:val>
                                            </p:tav>
                                            <p:tav tm="100000">
                                              <p:val>
                                                <p:strVal val="#ppt_h"/>
                                              </p:val>
                                            </p:tav>
                                          </p:tavLst>
                                        </p:anim>
                                        <p:animEffect transition="in" filter="fade">
                                          <p:cBhvr>
                                            <p:cTn id="75" dur="300"/>
                                            <p:tgtEl>
                                              <p:spTgt spid="22539"/>
                                            </p:tgtEl>
                                          </p:cBhvr>
                                        </p:animEffect>
                                      </p:childTnLst>
                                    </p:cTn>
                                  </p:par>
                                  <p:par>
                                    <p:cTn id="76" presetID="2" presetClass="entr" presetSubtype="4" fill="hold" grpId="0" nodeType="withEffect">
                                      <p:stCondLst>
                                        <p:cond delay="2900"/>
                                      </p:stCondLst>
                                      <p:childTnLst>
                                        <p:set>
                                          <p:cBhvr>
                                            <p:cTn id="77" dur="1" fill="hold">
                                              <p:stCondLst>
                                                <p:cond delay="0"/>
                                              </p:stCondLst>
                                            </p:cTn>
                                            <p:tgtEl>
                                              <p:spTgt spid="22561"/>
                                            </p:tgtEl>
                                            <p:attrNameLst>
                                              <p:attrName>style.visibility</p:attrName>
                                            </p:attrNameLst>
                                          </p:cBhvr>
                                          <p:to>
                                            <p:strVal val="visible"/>
                                          </p:to>
                                        </p:set>
                                        <p:anim calcmode="lin" valueType="num">
                                          <p:cBhvr additive="base">
                                            <p:cTn id="78" dur="750" fill="hold"/>
                                            <p:tgtEl>
                                              <p:spTgt spid="22561"/>
                                            </p:tgtEl>
                                            <p:attrNameLst>
                                              <p:attrName>ppt_x</p:attrName>
                                            </p:attrNameLst>
                                          </p:cBhvr>
                                          <p:tavLst>
                                            <p:tav tm="0">
                                              <p:val>
                                                <p:strVal val="#ppt_x"/>
                                              </p:val>
                                            </p:tav>
                                            <p:tav tm="100000">
                                              <p:val>
                                                <p:strVal val="#ppt_x"/>
                                              </p:val>
                                            </p:tav>
                                          </p:tavLst>
                                        </p:anim>
                                        <p:anim calcmode="lin" valueType="num">
                                          <p:cBhvr additive="base">
                                            <p:cTn id="79" dur="750" fill="hold"/>
                                            <p:tgtEl>
                                              <p:spTgt spid="22561"/>
                                            </p:tgtEl>
                                            <p:attrNameLst>
                                              <p:attrName>ppt_y</p:attrName>
                                            </p:attrNameLst>
                                          </p:cBhvr>
                                          <p:tavLst>
                                            <p:tav tm="0">
                                              <p:val>
                                                <p:strVal val="1+#ppt_h/2"/>
                                              </p:val>
                                            </p:tav>
                                            <p:tav tm="100000">
                                              <p:val>
                                                <p:strVal val="#ppt_y"/>
                                              </p:val>
                                            </p:tav>
                                          </p:tavLst>
                                        </p:anim>
                                      </p:childTnLst>
                                    </p:cTn>
                                  </p:par>
                                  <p:par>
                                    <p:cTn id="80" presetID="6" presetClass="emph" presetSubtype="0" autoRev="1" fill="hold" grpId="1" nodeType="withEffect">
                                      <p:stCondLst>
                                        <p:cond delay="3200"/>
                                      </p:stCondLst>
                                      <p:childTnLst>
                                        <p:animScale>
                                          <p:cBhvr>
                                            <p:cTn id="81" dur="150" fill="hold"/>
                                            <p:tgtEl>
                                              <p:spTgt spid="22539"/>
                                            </p:tgtEl>
                                          </p:cBhvr>
                                          <p:by x="110000" y="110000"/>
                                        </p:animScale>
                                      </p:childTnLst>
                                    </p:cTn>
                                  </p:par>
                                  <p:par>
                                    <p:cTn id="82" presetID="53" presetClass="entr" presetSubtype="16" fill="hold" nodeType="withEffect">
                                      <p:stCondLst>
                                        <p:cond delay="3000"/>
                                      </p:stCondLst>
                                      <p:childTnLst>
                                        <p:set>
                                          <p:cBhvr>
                                            <p:cTn id="83" dur="1" fill="hold">
                                              <p:stCondLst>
                                                <p:cond delay="0"/>
                                              </p:stCondLst>
                                            </p:cTn>
                                            <p:tgtEl>
                                              <p:spTgt spid="22545"/>
                                            </p:tgtEl>
                                            <p:attrNameLst>
                                              <p:attrName>style.visibility</p:attrName>
                                            </p:attrNameLst>
                                          </p:cBhvr>
                                          <p:to>
                                            <p:strVal val="visible"/>
                                          </p:to>
                                        </p:set>
                                        <p:anim calcmode="lin" valueType="num">
                                          <p:cBhvr>
                                            <p:cTn id="84" dur="300" fill="hold"/>
                                            <p:tgtEl>
                                              <p:spTgt spid="22545"/>
                                            </p:tgtEl>
                                            <p:attrNameLst>
                                              <p:attrName>ppt_w</p:attrName>
                                            </p:attrNameLst>
                                          </p:cBhvr>
                                          <p:tavLst>
                                            <p:tav tm="0">
                                              <p:val>
                                                <p:fltVal val="0"/>
                                              </p:val>
                                            </p:tav>
                                            <p:tav tm="100000">
                                              <p:val>
                                                <p:strVal val="#ppt_w"/>
                                              </p:val>
                                            </p:tav>
                                          </p:tavLst>
                                        </p:anim>
                                        <p:anim calcmode="lin" valueType="num">
                                          <p:cBhvr>
                                            <p:cTn id="85" dur="300" fill="hold"/>
                                            <p:tgtEl>
                                              <p:spTgt spid="22545"/>
                                            </p:tgtEl>
                                            <p:attrNameLst>
                                              <p:attrName>ppt_h</p:attrName>
                                            </p:attrNameLst>
                                          </p:cBhvr>
                                          <p:tavLst>
                                            <p:tav tm="0">
                                              <p:val>
                                                <p:fltVal val="0"/>
                                              </p:val>
                                            </p:tav>
                                            <p:tav tm="100000">
                                              <p:val>
                                                <p:strVal val="#ppt_h"/>
                                              </p:val>
                                            </p:tav>
                                          </p:tavLst>
                                        </p:anim>
                                        <p:animEffect transition="in" filter="fade">
                                          <p:cBhvr>
                                            <p:cTn id="86" dur="300"/>
                                            <p:tgtEl>
                                              <p:spTgt spid="22545"/>
                                            </p:tgtEl>
                                          </p:cBhvr>
                                        </p:animEffect>
                                      </p:childTnLst>
                                    </p:cTn>
                                  </p:par>
                                  <p:par>
                                    <p:cTn id="87" presetID="6" presetClass="emph" presetSubtype="0" autoRev="1" fill="hold" nodeType="withEffect">
                                      <p:stCondLst>
                                        <p:cond delay="3300"/>
                                      </p:stCondLst>
                                      <p:childTnLst>
                                        <p:animScale>
                                          <p:cBhvr>
                                            <p:cTn id="88" dur="150" fill="hold"/>
                                            <p:tgtEl>
                                              <p:spTgt spid="22545"/>
                                            </p:tgtEl>
                                          </p:cBhvr>
                                          <p:by x="110000" y="110000"/>
                                        </p:animScale>
                                      </p:childTnLst>
                                    </p:cTn>
                                  </p:par>
                                  <p:par>
                                    <p:cTn id="89" presetID="53" presetClass="entr" presetSubtype="16" fill="hold" grpId="0" nodeType="withEffect">
                                      <p:stCondLst>
                                        <p:cond delay="3100"/>
                                      </p:stCondLst>
                                      <p:childTnLst>
                                        <p:set>
                                          <p:cBhvr>
                                            <p:cTn id="90" dur="1" fill="hold">
                                              <p:stCondLst>
                                                <p:cond delay="0"/>
                                              </p:stCondLst>
                                            </p:cTn>
                                            <p:tgtEl>
                                              <p:spTgt spid="22540"/>
                                            </p:tgtEl>
                                            <p:attrNameLst>
                                              <p:attrName>style.visibility</p:attrName>
                                            </p:attrNameLst>
                                          </p:cBhvr>
                                          <p:to>
                                            <p:strVal val="visible"/>
                                          </p:to>
                                        </p:set>
                                        <p:anim calcmode="lin" valueType="num">
                                          <p:cBhvr>
                                            <p:cTn id="91" dur="300" fill="hold"/>
                                            <p:tgtEl>
                                              <p:spTgt spid="22540"/>
                                            </p:tgtEl>
                                            <p:attrNameLst>
                                              <p:attrName>ppt_w</p:attrName>
                                            </p:attrNameLst>
                                          </p:cBhvr>
                                          <p:tavLst>
                                            <p:tav tm="0">
                                              <p:val>
                                                <p:fltVal val="0"/>
                                              </p:val>
                                            </p:tav>
                                            <p:tav tm="100000">
                                              <p:val>
                                                <p:strVal val="#ppt_w"/>
                                              </p:val>
                                            </p:tav>
                                          </p:tavLst>
                                        </p:anim>
                                        <p:anim calcmode="lin" valueType="num">
                                          <p:cBhvr>
                                            <p:cTn id="92" dur="300" fill="hold"/>
                                            <p:tgtEl>
                                              <p:spTgt spid="22540"/>
                                            </p:tgtEl>
                                            <p:attrNameLst>
                                              <p:attrName>ppt_h</p:attrName>
                                            </p:attrNameLst>
                                          </p:cBhvr>
                                          <p:tavLst>
                                            <p:tav tm="0">
                                              <p:val>
                                                <p:fltVal val="0"/>
                                              </p:val>
                                            </p:tav>
                                            <p:tav tm="100000">
                                              <p:val>
                                                <p:strVal val="#ppt_h"/>
                                              </p:val>
                                            </p:tav>
                                          </p:tavLst>
                                        </p:anim>
                                        <p:animEffect transition="in" filter="fade">
                                          <p:cBhvr>
                                            <p:cTn id="93" dur="300"/>
                                            <p:tgtEl>
                                              <p:spTgt spid="22540"/>
                                            </p:tgtEl>
                                          </p:cBhvr>
                                        </p:animEffect>
                                      </p:childTnLst>
                                    </p:cTn>
                                  </p:par>
                                  <p:par>
                                    <p:cTn id="94" presetID="2" presetClass="entr" presetSubtype="4" fill="hold" grpId="0" nodeType="withEffect">
                                      <p:stCondLst>
                                        <p:cond delay="3100"/>
                                      </p:stCondLst>
                                      <p:childTnLst>
                                        <p:set>
                                          <p:cBhvr>
                                            <p:cTn id="95" dur="1" fill="hold">
                                              <p:stCondLst>
                                                <p:cond delay="0"/>
                                              </p:stCondLst>
                                            </p:cTn>
                                            <p:tgtEl>
                                              <p:spTgt spid="22560"/>
                                            </p:tgtEl>
                                            <p:attrNameLst>
                                              <p:attrName>style.visibility</p:attrName>
                                            </p:attrNameLst>
                                          </p:cBhvr>
                                          <p:to>
                                            <p:strVal val="visible"/>
                                          </p:to>
                                        </p:set>
                                        <p:anim calcmode="lin" valueType="num">
                                          <p:cBhvr additive="base">
                                            <p:cTn id="96" dur="750" fill="hold"/>
                                            <p:tgtEl>
                                              <p:spTgt spid="22560"/>
                                            </p:tgtEl>
                                            <p:attrNameLst>
                                              <p:attrName>ppt_x</p:attrName>
                                            </p:attrNameLst>
                                          </p:cBhvr>
                                          <p:tavLst>
                                            <p:tav tm="0">
                                              <p:val>
                                                <p:strVal val="#ppt_x"/>
                                              </p:val>
                                            </p:tav>
                                            <p:tav tm="100000">
                                              <p:val>
                                                <p:strVal val="#ppt_x"/>
                                              </p:val>
                                            </p:tav>
                                          </p:tavLst>
                                        </p:anim>
                                        <p:anim calcmode="lin" valueType="num">
                                          <p:cBhvr additive="base">
                                            <p:cTn id="97" dur="750" fill="hold"/>
                                            <p:tgtEl>
                                              <p:spTgt spid="22560"/>
                                            </p:tgtEl>
                                            <p:attrNameLst>
                                              <p:attrName>ppt_y</p:attrName>
                                            </p:attrNameLst>
                                          </p:cBhvr>
                                          <p:tavLst>
                                            <p:tav tm="0">
                                              <p:val>
                                                <p:strVal val="1+#ppt_h/2"/>
                                              </p:val>
                                            </p:tav>
                                            <p:tav tm="100000">
                                              <p:val>
                                                <p:strVal val="#ppt_y"/>
                                              </p:val>
                                            </p:tav>
                                          </p:tavLst>
                                        </p:anim>
                                      </p:childTnLst>
                                    </p:cTn>
                                  </p:par>
                                  <p:par>
                                    <p:cTn id="98" presetID="6" presetClass="emph" presetSubtype="0" autoRev="1" fill="hold" grpId="1" nodeType="withEffect">
                                      <p:stCondLst>
                                        <p:cond delay="3400"/>
                                      </p:stCondLst>
                                      <p:childTnLst>
                                        <p:animScale>
                                          <p:cBhvr>
                                            <p:cTn id="99" dur="150" fill="hold"/>
                                            <p:tgtEl>
                                              <p:spTgt spid="22540"/>
                                            </p:tgtEl>
                                          </p:cBhvr>
                                          <p:by x="110000" y="110000"/>
                                        </p:animScale>
                                      </p:childTnLst>
                                    </p:cTn>
                                  </p:par>
                                  <p:par>
                                    <p:cTn id="100" presetID="53" presetClass="entr" presetSubtype="16" fill="hold" nodeType="withEffect">
                                      <p:stCondLst>
                                        <p:cond delay="3200"/>
                                      </p:stCondLst>
                                      <p:childTnLst>
                                        <p:set>
                                          <p:cBhvr>
                                            <p:cTn id="101" dur="1" fill="hold">
                                              <p:stCondLst>
                                                <p:cond delay="0"/>
                                              </p:stCondLst>
                                            </p:cTn>
                                            <p:tgtEl>
                                              <p:spTgt spid="22549"/>
                                            </p:tgtEl>
                                            <p:attrNameLst>
                                              <p:attrName>style.visibility</p:attrName>
                                            </p:attrNameLst>
                                          </p:cBhvr>
                                          <p:to>
                                            <p:strVal val="visible"/>
                                          </p:to>
                                        </p:set>
                                        <p:anim calcmode="lin" valueType="num">
                                          <p:cBhvr>
                                            <p:cTn id="102" dur="300" fill="hold"/>
                                            <p:tgtEl>
                                              <p:spTgt spid="22549"/>
                                            </p:tgtEl>
                                            <p:attrNameLst>
                                              <p:attrName>ppt_w</p:attrName>
                                            </p:attrNameLst>
                                          </p:cBhvr>
                                          <p:tavLst>
                                            <p:tav tm="0">
                                              <p:val>
                                                <p:fltVal val="0"/>
                                              </p:val>
                                            </p:tav>
                                            <p:tav tm="100000">
                                              <p:val>
                                                <p:strVal val="#ppt_w"/>
                                              </p:val>
                                            </p:tav>
                                          </p:tavLst>
                                        </p:anim>
                                        <p:anim calcmode="lin" valueType="num">
                                          <p:cBhvr>
                                            <p:cTn id="103" dur="300" fill="hold"/>
                                            <p:tgtEl>
                                              <p:spTgt spid="22549"/>
                                            </p:tgtEl>
                                            <p:attrNameLst>
                                              <p:attrName>ppt_h</p:attrName>
                                            </p:attrNameLst>
                                          </p:cBhvr>
                                          <p:tavLst>
                                            <p:tav tm="0">
                                              <p:val>
                                                <p:fltVal val="0"/>
                                              </p:val>
                                            </p:tav>
                                            <p:tav tm="100000">
                                              <p:val>
                                                <p:strVal val="#ppt_h"/>
                                              </p:val>
                                            </p:tav>
                                          </p:tavLst>
                                        </p:anim>
                                        <p:animEffect transition="in" filter="fade">
                                          <p:cBhvr>
                                            <p:cTn id="104" dur="300"/>
                                            <p:tgtEl>
                                              <p:spTgt spid="22549"/>
                                            </p:tgtEl>
                                          </p:cBhvr>
                                        </p:animEffect>
                                      </p:childTnLst>
                                    </p:cTn>
                                  </p:par>
                                  <p:par>
                                    <p:cTn id="105" presetID="6" presetClass="emph" presetSubtype="0" autoRev="1" fill="hold" nodeType="withEffect">
                                      <p:stCondLst>
                                        <p:cond delay="3500"/>
                                      </p:stCondLst>
                                      <p:childTnLst>
                                        <p:animScale>
                                          <p:cBhvr>
                                            <p:cTn id="106" dur="150" fill="hold"/>
                                            <p:tgtEl>
                                              <p:spTgt spid="22549"/>
                                            </p:tgtEl>
                                          </p:cBhvr>
                                          <p:by x="110000" y="110000"/>
                                        </p:animScale>
                                      </p:childTnLst>
                                    </p:cTn>
                                  </p:par>
                                  <p:par>
                                    <p:cTn id="107" presetID="53" presetClass="entr" presetSubtype="16" fill="hold" grpId="0" nodeType="withEffect">
                                      <p:stCondLst>
                                        <p:cond delay="3300"/>
                                      </p:stCondLst>
                                      <p:childTnLst>
                                        <p:set>
                                          <p:cBhvr>
                                            <p:cTn id="108" dur="1" fill="hold">
                                              <p:stCondLst>
                                                <p:cond delay="0"/>
                                              </p:stCondLst>
                                            </p:cTn>
                                            <p:tgtEl>
                                              <p:spTgt spid="22541"/>
                                            </p:tgtEl>
                                            <p:attrNameLst>
                                              <p:attrName>style.visibility</p:attrName>
                                            </p:attrNameLst>
                                          </p:cBhvr>
                                          <p:to>
                                            <p:strVal val="visible"/>
                                          </p:to>
                                        </p:set>
                                        <p:anim calcmode="lin" valueType="num">
                                          <p:cBhvr>
                                            <p:cTn id="109" dur="300" fill="hold"/>
                                            <p:tgtEl>
                                              <p:spTgt spid="22541"/>
                                            </p:tgtEl>
                                            <p:attrNameLst>
                                              <p:attrName>ppt_w</p:attrName>
                                            </p:attrNameLst>
                                          </p:cBhvr>
                                          <p:tavLst>
                                            <p:tav tm="0">
                                              <p:val>
                                                <p:fltVal val="0"/>
                                              </p:val>
                                            </p:tav>
                                            <p:tav tm="100000">
                                              <p:val>
                                                <p:strVal val="#ppt_w"/>
                                              </p:val>
                                            </p:tav>
                                          </p:tavLst>
                                        </p:anim>
                                        <p:anim calcmode="lin" valueType="num">
                                          <p:cBhvr>
                                            <p:cTn id="110" dur="300" fill="hold"/>
                                            <p:tgtEl>
                                              <p:spTgt spid="22541"/>
                                            </p:tgtEl>
                                            <p:attrNameLst>
                                              <p:attrName>ppt_h</p:attrName>
                                            </p:attrNameLst>
                                          </p:cBhvr>
                                          <p:tavLst>
                                            <p:tav tm="0">
                                              <p:val>
                                                <p:fltVal val="0"/>
                                              </p:val>
                                            </p:tav>
                                            <p:tav tm="100000">
                                              <p:val>
                                                <p:strVal val="#ppt_h"/>
                                              </p:val>
                                            </p:tav>
                                          </p:tavLst>
                                        </p:anim>
                                        <p:animEffect transition="in" filter="fade">
                                          <p:cBhvr>
                                            <p:cTn id="111" dur="300"/>
                                            <p:tgtEl>
                                              <p:spTgt spid="22541"/>
                                            </p:tgtEl>
                                          </p:cBhvr>
                                        </p:animEffect>
                                      </p:childTnLst>
                                    </p:cTn>
                                  </p:par>
                                  <p:par>
                                    <p:cTn id="112" presetID="2" presetClass="entr" presetSubtype="4" fill="hold" grpId="0" nodeType="withEffect">
                                      <p:stCondLst>
                                        <p:cond delay="3300"/>
                                      </p:stCondLst>
                                      <p:childTnLst>
                                        <p:set>
                                          <p:cBhvr>
                                            <p:cTn id="113" dur="1" fill="hold">
                                              <p:stCondLst>
                                                <p:cond delay="0"/>
                                              </p:stCondLst>
                                            </p:cTn>
                                            <p:tgtEl>
                                              <p:spTgt spid="22559"/>
                                            </p:tgtEl>
                                            <p:attrNameLst>
                                              <p:attrName>style.visibility</p:attrName>
                                            </p:attrNameLst>
                                          </p:cBhvr>
                                          <p:to>
                                            <p:strVal val="visible"/>
                                          </p:to>
                                        </p:set>
                                        <p:anim calcmode="lin" valueType="num">
                                          <p:cBhvr additive="base">
                                            <p:cTn id="114" dur="750" fill="hold"/>
                                            <p:tgtEl>
                                              <p:spTgt spid="22559"/>
                                            </p:tgtEl>
                                            <p:attrNameLst>
                                              <p:attrName>ppt_x</p:attrName>
                                            </p:attrNameLst>
                                          </p:cBhvr>
                                          <p:tavLst>
                                            <p:tav tm="0">
                                              <p:val>
                                                <p:strVal val="#ppt_x"/>
                                              </p:val>
                                            </p:tav>
                                            <p:tav tm="100000">
                                              <p:val>
                                                <p:strVal val="#ppt_x"/>
                                              </p:val>
                                            </p:tav>
                                          </p:tavLst>
                                        </p:anim>
                                        <p:anim calcmode="lin" valueType="num">
                                          <p:cBhvr additive="base">
                                            <p:cTn id="115" dur="750" fill="hold"/>
                                            <p:tgtEl>
                                              <p:spTgt spid="22559"/>
                                            </p:tgtEl>
                                            <p:attrNameLst>
                                              <p:attrName>ppt_y</p:attrName>
                                            </p:attrNameLst>
                                          </p:cBhvr>
                                          <p:tavLst>
                                            <p:tav tm="0">
                                              <p:val>
                                                <p:strVal val="1+#ppt_h/2"/>
                                              </p:val>
                                            </p:tav>
                                            <p:tav tm="100000">
                                              <p:val>
                                                <p:strVal val="#ppt_y"/>
                                              </p:val>
                                            </p:tav>
                                          </p:tavLst>
                                        </p:anim>
                                      </p:childTnLst>
                                    </p:cTn>
                                  </p:par>
                                  <p:par>
                                    <p:cTn id="116" presetID="6" presetClass="emph" presetSubtype="0" autoRev="1" fill="hold" grpId="1" nodeType="withEffect">
                                      <p:stCondLst>
                                        <p:cond delay="3600"/>
                                      </p:stCondLst>
                                      <p:childTnLst>
                                        <p:animScale>
                                          <p:cBhvr>
                                            <p:cTn id="117" dur="150" fill="hold"/>
                                            <p:tgtEl>
                                              <p:spTgt spid="22541"/>
                                            </p:tgtEl>
                                          </p:cBhvr>
                                          <p:by x="110000" y="110000"/>
                                        </p:animScale>
                                      </p:childTnLst>
                                    </p:cTn>
                                  </p:par>
                                  <p:par>
                                    <p:cTn id="118" presetID="53" presetClass="entr" presetSubtype="16" fill="hold" nodeType="withEffect">
                                      <p:stCondLst>
                                        <p:cond delay="3400"/>
                                      </p:stCondLst>
                                      <p:childTnLst>
                                        <p:set>
                                          <p:cBhvr>
                                            <p:cTn id="119" dur="1" fill="hold">
                                              <p:stCondLst>
                                                <p:cond delay="0"/>
                                              </p:stCondLst>
                                            </p:cTn>
                                            <p:tgtEl>
                                              <p:spTgt spid="22542"/>
                                            </p:tgtEl>
                                            <p:attrNameLst>
                                              <p:attrName>style.visibility</p:attrName>
                                            </p:attrNameLst>
                                          </p:cBhvr>
                                          <p:to>
                                            <p:strVal val="visible"/>
                                          </p:to>
                                        </p:set>
                                        <p:anim calcmode="lin" valueType="num">
                                          <p:cBhvr>
                                            <p:cTn id="120" dur="300" fill="hold"/>
                                            <p:tgtEl>
                                              <p:spTgt spid="22542"/>
                                            </p:tgtEl>
                                            <p:attrNameLst>
                                              <p:attrName>ppt_w</p:attrName>
                                            </p:attrNameLst>
                                          </p:cBhvr>
                                          <p:tavLst>
                                            <p:tav tm="0">
                                              <p:val>
                                                <p:fltVal val="0"/>
                                              </p:val>
                                            </p:tav>
                                            <p:tav tm="100000">
                                              <p:val>
                                                <p:strVal val="#ppt_w"/>
                                              </p:val>
                                            </p:tav>
                                          </p:tavLst>
                                        </p:anim>
                                        <p:anim calcmode="lin" valueType="num">
                                          <p:cBhvr>
                                            <p:cTn id="121" dur="300" fill="hold"/>
                                            <p:tgtEl>
                                              <p:spTgt spid="22542"/>
                                            </p:tgtEl>
                                            <p:attrNameLst>
                                              <p:attrName>ppt_h</p:attrName>
                                            </p:attrNameLst>
                                          </p:cBhvr>
                                          <p:tavLst>
                                            <p:tav tm="0">
                                              <p:val>
                                                <p:fltVal val="0"/>
                                              </p:val>
                                            </p:tav>
                                            <p:tav tm="100000">
                                              <p:val>
                                                <p:strVal val="#ppt_h"/>
                                              </p:val>
                                            </p:tav>
                                          </p:tavLst>
                                        </p:anim>
                                        <p:animEffect transition="in" filter="fade">
                                          <p:cBhvr>
                                            <p:cTn id="122" dur="300"/>
                                            <p:tgtEl>
                                              <p:spTgt spid="22542"/>
                                            </p:tgtEl>
                                          </p:cBhvr>
                                        </p:animEffect>
                                      </p:childTnLst>
                                    </p:cTn>
                                  </p:par>
                                  <p:par>
                                    <p:cTn id="123" presetID="6" presetClass="emph" presetSubtype="0" autoRev="1" fill="hold" nodeType="withEffect">
                                      <p:stCondLst>
                                        <p:cond delay="3700"/>
                                      </p:stCondLst>
                                      <p:childTnLst>
                                        <p:animScale>
                                          <p:cBhvr>
                                            <p:cTn id="124" dur="150" fill="hold"/>
                                            <p:tgtEl>
                                              <p:spTgt spid="22542"/>
                                            </p:tgtEl>
                                          </p:cBhvr>
                                          <p:by x="110000" y="110000"/>
                                        </p:animScale>
                                      </p:childTnLst>
                                    </p:cTn>
                                  </p:par>
                                  <p:par>
                                    <p:cTn id="125" presetID="2" presetClass="entr" presetSubtype="4" fill="hold" grpId="0" nodeType="withEffect">
                                      <p:stCondLst>
                                        <p:cond delay="3700"/>
                                      </p:stCondLst>
                                      <p:childTnLst>
                                        <p:set>
                                          <p:cBhvr>
                                            <p:cTn id="126" dur="1" fill="hold">
                                              <p:stCondLst>
                                                <p:cond delay="0"/>
                                              </p:stCondLst>
                                            </p:cTn>
                                            <p:tgtEl>
                                              <p:spTgt spid="22558"/>
                                            </p:tgtEl>
                                            <p:attrNameLst>
                                              <p:attrName>style.visibility</p:attrName>
                                            </p:attrNameLst>
                                          </p:cBhvr>
                                          <p:to>
                                            <p:strVal val="visible"/>
                                          </p:to>
                                        </p:set>
                                        <p:anim calcmode="lin" valueType="num">
                                          <p:cBhvr additive="base">
                                            <p:cTn id="127" dur="750" fill="hold"/>
                                            <p:tgtEl>
                                              <p:spTgt spid="22558"/>
                                            </p:tgtEl>
                                            <p:attrNameLst>
                                              <p:attrName>ppt_x</p:attrName>
                                            </p:attrNameLst>
                                          </p:cBhvr>
                                          <p:tavLst>
                                            <p:tav tm="0">
                                              <p:val>
                                                <p:strVal val="#ppt_x"/>
                                              </p:val>
                                            </p:tav>
                                            <p:tav tm="100000">
                                              <p:val>
                                                <p:strVal val="#ppt_x"/>
                                              </p:val>
                                            </p:tav>
                                          </p:tavLst>
                                        </p:anim>
                                        <p:anim calcmode="lin" valueType="num">
                                          <p:cBhvr additive="base">
                                            <p:cTn id="128" dur="750" fill="hold"/>
                                            <p:tgtEl>
                                              <p:spTgt spid="225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animBg="1"/>
          <p:bldP spid="22531" grpId="0" animBg="1"/>
          <p:bldP spid="22532" grpId="0" animBg="1"/>
          <p:bldP spid="22533" grpId="0" animBg="1"/>
          <p:bldP spid="22534" grpId="0" animBg="1"/>
          <p:bldP spid="22535" grpId="0" animBg="1"/>
          <p:bldP spid="22536" grpId="0" animBg="1"/>
          <p:bldP spid="22537" grpId="0" animBg="1"/>
          <p:bldP spid="22538" grpId="0" animBg="1"/>
          <p:bldP spid="22538" grpId="1" animBg="1"/>
          <p:bldP spid="22539" grpId="0" animBg="1"/>
          <p:bldP spid="22539" grpId="1" animBg="1"/>
          <p:bldP spid="22540" grpId="0" animBg="1"/>
          <p:bldP spid="22540" grpId="1" animBg="1"/>
          <p:bldP spid="22541" grpId="0" animBg="1"/>
          <p:bldP spid="22541" grpId="1" animBg="1"/>
          <p:bldP spid="22557" grpId="0"/>
          <p:bldP spid="22558" grpId="0"/>
          <p:bldP spid="22559" grpId="0"/>
          <p:bldP spid="22560" grpId="0"/>
          <p:bldP spid="22561" grpId="0"/>
          <p:bldP spid="22562" grpId="0"/>
          <p:bldP spid="22563" grpId="0"/>
          <p:bldP spid="22564" grpId="0"/>
          <p:bldP spid="22565" grpId="0"/>
          <p:bldP spid="22566" grpId="0"/>
        </p:bldLst>
      </p:timing>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69" name="Freeform 33"/>
          <p:cNvSpPr/>
          <p:nvPr/>
        </p:nvSpPr>
        <p:spPr bwMode="auto">
          <a:xfrm>
            <a:off x="5580063" y="2286000"/>
            <a:ext cx="2012950" cy="2138363"/>
          </a:xfrm>
          <a:custGeom>
            <a:avLst/>
            <a:gdLst>
              <a:gd name="T0" fmla="*/ 716 w 932"/>
              <a:gd name="T1" fmla="*/ 371 h 990"/>
              <a:gd name="T2" fmla="*/ 678 w 932"/>
              <a:gd name="T3" fmla="*/ 675 h 990"/>
              <a:gd name="T4" fmla="*/ 526 w 932"/>
              <a:gd name="T5" fmla="*/ 529 h 990"/>
              <a:gd name="T6" fmla="*/ 662 w 932"/>
              <a:gd name="T7" fmla="*/ 462 h 990"/>
              <a:gd name="T8" fmla="*/ 697 w 932"/>
              <a:gd name="T9" fmla="*/ 171 h 990"/>
              <a:gd name="T10" fmla="*/ 761 w 932"/>
              <a:gd name="T11" fmla="*/ 38 h 990"/>
              <a:gd name="T12" fmla="*/ 733 w 932"/>
              <a:gd name="T13" fmla="*/ 122 h 990"/>
              <a:gd name="T14" fmla="*/ 634 w 932"/>
              <a:gd name="T15" fmla="*/ 194 h 990"/>
              <a:gd name="T16" fmla="*/ 596 w 932"/>
              <a:gd name="T17" fmla="*/ 501 h 990"/>
              <a:gd name="T18" fmla="*/ 526 w 932"/>
              <a:gd name="T19" fmla="*/ 439 h 990"/>
              <a:gd name="T20" fmla="*/ 514 w 932"/>
              <a:gd name="T21" fmla="*/ 429 h 990"/>
              <a:gd name="T22" fmla="*/ 353 w 932"/>
              <a:gd name="T23" fmla="*/ 429 h 990"/>
              <a:gd name="T24" fmla="*/ 314 w 932"/>
              <a:gd name="T25" fmla="*/ 429 h 990"/>
              <a:gd name="T26" fmla="*/ 285 w 932"/>
              <a:gd name="T27" fmla="*/ 185 h 990"/>
              <a:gd name="T28" fmla="*/ 210 w 932"/>
              <a:gd name="T29" fmla="*/ 132 h 990"/>
              <a:gd name="T30" fmla="*/ 180 w 932"/>
              <a:gd name="T31" fmla="*/ 102 h 990"/>
              <a:gd name="T32" fmla="*/ 152 w 932"/>
              <a:gd name="T33" fmla="*/ 0 h 990"/>
              <a:gd name="T34" fmla="*/ 210 w 932"/>
              <a:gd name="T35" fmla="*/ 160 h 990"/>
              <a:gd name="T36" fmla="*/ 247 w 932"/>
              <a:gd name="T37" fmla="*/ 164 h 990"/>
              <a:gd name="T38" fmla="*/ 257 w 932"/>
              <a:gd name="T39" fmla="*/ 409 h 990"/>
              <a:gd name="T40" fmla="*/ 353 w 932"/>
              <a:gd name="T41" fmla="*/ 457 h 990"/>
              <a:gd name="T42" fmla="*/ 235 w 932"/>
              <a:gd name="T43" fmla="*/ 569 h 990"/>
              <a:gd name="T44" fmla="*/ 199 w 932"/>
              <a:gd name="T45" fmla="*/ 277 h 990"/>
              <a:gd name="T46" fmla="*/ 0 w 932"/>
              <a:gd name="T47" fmla="*/ 205 h 990"/>
              <a:gd name="T48" fmla="*/ 139 w 932"/>
              <a:gd name="T49" fmla="*/ 233 h 990"/>
              <a:gd name="T50" fmla="*/ 171 w 932"/>
              <a:gd name="T51" fmla="*/ 548 h 990"/>
              <a:gd name="T52" fmla="*/ 353 w 932"/>
              <a:gd name="T53" fmla="*/ 597 h 990"/>
              <a:gd name="T54" fmla="*/ 237 w 932"/>
              <a:gd name="T55" fmla="*/ 990 h 990"/>
              <a:gd name="T56" fmla="*/ 526 w 932"/>
              <a:gd name="T57" fmla="*/ 953 h 990"/>
              <a:gd name="T58" fmla="*/ 678 w 932"/>
              <a:gd name="T59" fmla="*/ 703 h 990"/>
              <a:gd name="T60" fmla="*/ 744 w 932"/>
              <a:gd name="T61" fmla="*/ 371 h 990"/>
              <a:gd name="T62" fmla="*/ 932 w 932"/>
              <a:gd name="T63" fmla="*/ 334 h 990"/>
              <a:gd name="T64" fmla="*/ 781 w 932"/>
              <a:gd name="T65" fmla="*/ 306 h 9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32" h="990">
                <a:moveTo>
                  <a:pt x="781" y="306"/>
                </a:moveTo>
                <a:cubicBezTo>
                  <a:pt x="747" y="306"/>
                  <a:pt x="716" y="313"/>
                  <a:pt x="716" y="371"/>
                </a:cubicBezTo>
                <a:cubicBezTo>
                  <a:pt x="716" y="640"/>
                  <a:pt x="716" y="640"/>
                  <a:pt x="716" y="640"/>
                </a:cubicBezTo>
                <a:cubicBezTo>
                  <a:pt x="716" y="666"/>
                  <a:pt x="705" y="675"/>
                  <a:pt x="678" y="675"/>
                </a:cubicBezTo>
                <a:cubicBezTo>
                  <a:pt x="526" y="675"/>
                  <a:pt x="526" y="675"/>
                  <a:pt x="526" y="675"/>
                </a:cubicBezTo>
                <a:cubicBezTo>
                  <a:pt x="526" y="529"/>
                  <a:pt x="526" y="529"/>
                  <a:pt x="526" y="529"/>
                </a:cubicBezTo>
                <a:cubicBezTo>
                  <a:pt x="596" y="529"/>
                  <a:pt x="596" y="529"/>
                  <a:pt x="596" y="529"/>
                </a:cubicBezTo>
                <a:cubicBezTo>
                  <a:pt x="624" y="529"/>
                  <a:pt x="662" y="522"/>
                  <a:pt x="662" y="462"/>
                </a:cubicBezTo>
                <a:cubicBezTo>
                  <a:pt x="662" y="194"/>
                  <a:pt x="662" y="194"/>
                  <a:pt x="662" y="194"/>
                </a:cubicBezTo>
                <a:cubicBezTo>
                  <a:pt x="662" y="176"/>
                  <a:pt x="662" y="171"/>
                  <a:pt x="697" y="171"/>
                </a:cubicBezTo>
                <a:cubicBezTo>
                  <a:pt x="728" y="171"/>
                  <a:pt x="761" y="167"/>
                  <a:pt x="761" y="122"/>
                </a:cubicBezTo>
                <a:cubicBezTo>
                  <a:pt x="761" y="38"/>
                  <a:pt x="761" y="38"/>
                  <a:pt x="761" y="38"/>
                </a:cubicBezTo>
                <a:cubicBezTo>
                  <a:pt x="733" y="38"/>
                  <a:pt x="733" y="38"/>
                  <a:pt x="733" y="38"/>
                </a:cubicBezTo>
                <a:cubicBezTo>
                  <a:pt x="733" y="122"/>
                  <a:pt x="733" y="122"/>
                  <a:pt x="733" y="122"/>
                </a:cubicBezTo>
                <a:cubicBezTo>
                  <a:pt x="733" y="137"/>
                  <a:pt x="733" y="143"/>
                  <a:pt x="697" y="143"/>
                </a:cubicBezTo>
                <a:cubicBezTo>
                  <a:pt x="665" y="143"/>
                  <a:pt x="634" y="147"/>
                  <a:pt x="634" y="194"/>
                </a:cubicBezTo>
                <a:cubicBezTo>
                  <a:pt x="634" y="462"/>
                  <a:pt x="634" y="462"/>
                  <a:pt x="634" y="462"/>
                </a:cubicBezTo>
                <a:cubicBezTo>
                  <a:pt x="634" y="498"/>
                  <a:pt x="619" y="501"/>
                  <a:pt x="596" y="501"/>
                </a:cubicBezTo>
                <a:cubicBezTo>
                  <a:pt x="526" y="501"/>
                  <a:pt x="526" y="501"/>
                  <a:pt x="526" y="501"/>
                </a:cubicBezTo>
                <a:cubicBezTo>
                  <a:pt x="526" y="439"/>
                  <a:pt x="526" y="439"/>
                  <a:pt x="526" y="439"/>
                </a:cubicBezTo>
                <a:cubicBezTo>
                  <a:pt x="526" y="439"/>
                  <a:pt x="526" y="439"/>
                  <a:pt x="526" y="439"/>
                </a:cubicBezTo>
                <a:cubicBezTo>
                  <a:pt x="525" y="433"/>
                  <a:pt x="520" y="429"/>
                  <a:pt x="514" y="429"/>
                </a:cubicBezTo>
                <a:cubicBezTo>
                  <a:pt x="514" y="429"/>
                  <a:pt x="514" y="429"/>
                  <a:pt x="514" y="429"/>
                </a:cubicBezTo>
                <a:cubicBezTo>
                  <a:pt x="353" y="429"/>
                  <a:pt x="353" y="429"/>
                  <a:pt x="353" y="429"/>
                </a:cubicBezTo>
                <a:cubicBezTo>
                  <a:pt x="353" y="429"/>
                  <a:pt x="353" y="429"/>
                  <a:pt x="353" y="429"/>
                </a:cubicBezTo>
                <a:cubicBezTo>
                  <a:pt x="314" y="429"/>
                  <a:pt x="314" y="429"/>
                  <a:pt x="314" y="429"/>
                </a:cubicBezTo>
                <a:cubicBezTo>
                  <a:pt x="288" y="429"/>
                  <a:pt x="285" y="423"/>
                  <a:pt x="285" y="409"/>
                </a:cubicBezTo>
                <a:cubicBezTo>
                  <a:pt x="285" y="185"/>
                  <a:pt x="285" y="185"/>
                  <a:pt x="285" y="185"/>
                </a:cubicBezTo>
                <a:cubicBezTo>
                  <a:pt x="285" y="162"/>
                  <a:pt x="276" y="146"/>
                  <a:pt x="258" y="138"/>
                </a:cubicBezTo>
                <a:cubicBezTo>
                  <a:pt x="244" y="132"/>
                  <a:pt x="227" y="132"/>
                  <a:pt x="210" y="132"/>
                </a:cubicBezTo>
                <a:cubicBezTo>
                  <a:pt x="210" y="132"/>
                  <a:pt x="210" y="132"/>
                  <a:pt x="210" y="132"/>
                </a:cubicBezTo>
                <a:cubicBezTo>
                  <a:pt x="187" y="132"/>
                  <a:pt x="180" y="125"/>
                  <a:pt x="180" y="102"/>
                </a:cubicBezTo>
                <a:cubicBezTo>
                  <a:pt x="180" y="0"/>
                  <a:pt x="180" y="0"/>
                  <a:pt x="180" y="0"/>
                </a:cubicBezTo>
                <a:cubicBezTo>
                  <a:pt x="152" y="0"/>
                  <a:pt x="152" y="0"/>
                  <a:pt x="152" y="0"/>
                </a:cubicBezTo>
                <a:cubicBezTo>
                  <a:pt x="152" y="102"/>
                  <a:pt x="152" y="102"/>
                  <a:pt x="152" y="102"/>
                </a:cubicBezTo>
                <a:cubicBezTo>
                  <a:pt x="152" y="140"/>
                  <a:pt x="171" y="160"/>
                  <a:pt x="210" y="160"/>
                </a:cubicBezTo>
                <a:cubicBezTo>
                  <a:pt x="210" y="160"/>
                  <a:pt x="210" y="160"/>
                  <a:pt x="210" y="160"/>
                </a:cubicBezTo>
                <a:cubicBezTo>
                  <a:pt x="224" y="160"/>
                  <a:pt x="238" y="160"/>
                  <a:pt x="247" y="164"/>
                </a:cubicBezTo>
                <a:cubicBezTo>
                  <a:pt x="251" y="165"/>
                  <a:pt x="257" y="168"/>
                  <a:pt x="257" y="185"/>
                </a:cubicBezTo>
                <a:cubicBezTo>
                  <a:pt x="257" y="409"/>
                  <a:pt x="257" y="409"/>
                  <a:pt x="257" y="409"/>
                </a:cubicBezTo>
                <a:cubicBezTo>
                  <a:pt x="257" y="457"/>
                  <a:pt x="298" y="457"/>
                  <a:pt x="314" y="457"/>
                </a:cubicBezTo>
                <a:cubicBezTo>
                  <a:pt x="353" y="457"/>
                  <a:pt x="353" y="457"/>
                  <a:pt x="353" y="457"/>
                </a:cubicBezTo>
                <a:cubicBezTo>
                  <a:pt x="353" y="569"/>
                  <a:pt x="353" y="569"/>
                  <a:pt x="353" y="569"/>
                </a:cubicBezTo>
                <a:cubicBezTo>
                  <a:pt x="235" y="569"/>
                  <a:pt x="235" y="569"/>
                  <a:pt x="235" y="569"/>
                </a:cubicBezTo>
                <a:cubicBezTo>
                  <a:pt x="203" y="569"/>
                  <a:pt x="199" y="567"/>
                  <a:pt x="199" y="548"/>
                </a:cubicBezTo>
                <a:cubicBezTo>
                  <a:pt x="199" y="277"/>
                  <a:pt x="199" y="277"/>
                  <a:pt x="199" y="277"/>
                </a:cubicBezTo>
                <a:cubicBezTo>
                  <a:pt x="199" y="257"/>
                  <a:pt x="199" y="205"/>
                  <a:pt x="139" y="205"/>
                </a:cubicBezTo>
                <a:cubicBezTo>
                  <a:pt x="0" y="205"/>
                  <a:pt x="0" y="205"/>
                  <a:pt x="0" y="205"/>
                </a:cubicBezTo>
                <a:cubicBezTo>
                  <a:pt x="0" y="233"/>
                  <a:pt x="0" y="233"/>
                  <a:pt x="0" y="233"/>
                </a:cubicBezTo>
                <a:cubicBezTo>
                  <a:pt x="139" y="233"/>
                  <a:pt x="139" y="233"/>
                  <a:pt x="139" y="233"/>
                </a:cubicBezTo>
                <a:cubicBezTo>
                  <a:pt x="166" y="233"/>
                  <a:pt x="171" y="246"/>
                  <a:pt x="171" y="277"/>
                </a:cubicBezTo>
                <a:cubicBezTo>
                  <a:pt x="171" y="548"/>
                  <a:pt x="171" y="548"/>
                  <a:pt x="171" y="548"/>
                </a:cubicBezTo>
                <a:cubicBezTo>
                  <a:pt x="171" y="597"/>
                  <a:pt x="210" y="597"/>
                  <a:pt x="235" y="597"/>
                </a:cubicBezTo>
                <a:cubicBezTo>
                  <a:pt x="353" y="597"/>
                  <a:pt x="353" y="597"/>
                  <a:pt x="353" y="597"/>
                </a:cubicBezTo>
                <a:cubicBezTo>
                  <a:pt x="353" y="954"/>
                  <a:pt x="353" y="954"/>
                  <a:pt x="353" y="954"/>
                </a:cubicBezTo>
                <a:cubicBezTo>
                  <a:pt x="306" y="961"/>
                  <a:pt x="266" y="974"/>
                  <a:pt x="237" y="990"/>
                </a:cubicBezTo>
                <a:cubicBezTo>
                  <a:pt x="646" y="990"/>
                  <a:pt x="646" y="990"/>
                  <a:pt x="646" y="990"/>
                </a:cubicBezTo>
                <a:cubicBezTo>
                  <a:pt x="616" y="973"/>
                  <a:pt x="575" y="960"/>
                  <a:pt x="526" y="953"/>
                </a:cubicBezTo>
                <a:cubicBezTo>
                  <a:pt x="526" y="703"/>
                  <a:pt x="526" y="703"/>
                  <a:pt x="526" y="703"/>
                </a:cubicBezTo>
                <a:cubicBezTo>
                  <a:pt x="678" y="703"/>
                  <a:pt x="678" y="703"/>
                  <a:pt x="678" y="703"/>
                </a:cubicBezTo>
                <a:cubicBezTo>
                  <a:pt x="732" y="703"/>
                  <a:pt x="744" y="669"/>
                  <a:pt x="744" y="640"/>
                </a:cubicBezTo>
                <a:cubicBezTo>
                  <a:pt x="744" y="371"/>
                  <a:pt x="744" y="371"/>
                  <a:pt x="744" y="371"/>
                </a:cubicBezTo>
                <a:cubicBezTo>
                  <a:pt x="744" y="337"/>
                  <a:pt x="753" y="334"/>
                  <a:pt x="781" y="334"/>
                </a:cubicBezTo>
                <a:cubicBezTo>
                  <a:pt x="932" y="334"/>
                  <a:pt x="932" y="334"/>
                  <a:pt x="932" y="334"/>
                </a:cubicBezTo>
                <a:cubicBezTo>
                  <a:pt x="932" y="306"/>
                  <a:pt x="932" y="306"/>
                  <a:pt x="932" y="306"/>
                </a:cubicBezTo>
                <a:lnTo>
                  <a:pt x="781" y="306"/>
                </a:lnTo>
                <a:close/>
              </a:path>
            </a:pathLst>
          </a:custGeom>
          <a:solidFill>
            <a:schemeClr val="bg1">
              <a:lumMod val="85000"/>
            </a:schemeClr>
          </a:solidFill>
          <a:ln>
            <a:noFill/>
          </a:ln>
        </p:spPr>
        <p:txBody>
          <a:bodyPr/>
          <a:lstStyle/>
          <a:p>
            <a:endParaRPr lang="zh-CN" altLang="en-US">
              <a:cs typeface="+mn-ea"/>
              <a:sym typeface="+mn-lt"/>
            </a:endParaRPr>
          </a:p>
        </p:txBody>
      </p:sp>
      <p:sp>
        <p:nvSpPr>
          <p:cNvPr id="14370" name="Oval 34"/>
          <p:cNvSpPr>
            <a:spLocks noChangeArrowheads="1"/>
          </p:cNvSpPr>
          <p:nvPr/>
        </p:nvSpPr>
        <p:spPr bwMode="auto">
          <a:xfrm>
            <a:off x="4518683" y="2175778"/>
            <a:ext cx="1149622" cy="1144370"/>
          </a:xfrm>
          <a:prstGeom prst="ellipse">
            <a:avLst/>
          </a:prstGeom>
          <a:solidFill>
            <a:srgbClr val="2EA6EB"/>
          </a:solidFill>
          <a:ln>
            <a:noFill/>
          </a:ln>
          <a:effectLst>
            <a:outerShdw blurRad="190500" dist="1905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4371" name="Oval 35"/>
          <p:cNvSpPr>
            <a:spLocks noChangeArrowheads="1"/>
          </p:cNvSpPr>
          <p:nvPr/>
        </p:nvSpPr>
        <p:spPr bwMode="auto">
          <a:xfrm>
            <a:off x="5371253" y="1253359"/>
            <a:ext cx="1147870" cy="1146120"/>
          </a:xfrm>
          <a:prstGeom prst="ellipse">
            <a:avLst/>
          </a:prstGeom>
          <a:solidFill>
            <a:schemeClr val="accent2"/>
          </a:solidFill>
          <a:ln>
            <a:noFill/>
          </a:ln>
          <a:effectLst>
            <a:outerShdw blurRad="190500" dist="190500" dir="5400000" algn="ctr" rotWithShape="0">
              <a:srgbClr val="000000">
                <a:alpha val="43137"/>
              </a:srgbClr>
            </a:outerShdw>
          </a:effectLst>
        </p:spPr>
        <p:txBody>
          <a:bodyPr/>
          <a:lstStyle/>
          <a:p>
            <a:endParaRPr lang="zh-CN" altLang="en-US">
              <a:cs typeface="+mn-ea"/>
              <a:sym typeface="+mn-lt"/>
            </a:endParaRPr>
          </a:p>
        </p:txBody>
      </p:sp>
      <p:sp>
        <p:nvSpPr>
          <p:cNvPr id="14372" name="Oval 36"/>
          <p:cNvSpPr>
            <a:spLocks noChangeArrowheads="1"/>
          </p:cNvSpPr>
          <p:nvPr/>
        </p:nvSpPr>
        <p:spPr bwMode="auto">
          <a:xfrm>
            <a:off x="6618946" y="1401078"/>
            <a:ext cx="1149622" cy="1144370"/>
          </a:xfrm>
          <a:prstGeom prst="ellipse">
            <a:avLst/>
          </a:prstGeom>
          <a:solidFill>
            <a:srgbClr val="2EA6EB"/>
          </a:solidFill>
          <a:ln>
            <a:noFill/>
          </a:ln>
          <a:effectLst>
            <a:outerShdw blurRad="190500" dist="1905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4373" name="Oval 37"/>
          <p:cNvSpPr>
            <a:spLocks noChangeArrowheads="1"/>
          </p:cNvSpPr>
          <p:nvPr/>
        </p:nvSpPr>
        <p:spPr bwMode="auto">
          <a:xfrm>
            <a:off x="7482546" y="2404378"/>
            <a:ext cx="1149622" cy="1144370"/>
          </a:xfrm>
          <a:prstGeom prst="ellipse">
            <a:avLst/>
          </a:prstGeom>
          <a:solidFill>
            <a:schemeClr val="accent2"/>
          </a:solidFill>
          <a:ln>
            <a:noFill/>
          </a:ln>
          <a:effectLst>
            <a:outerShdw blurRad="190500" dist="190500" dir="5400000" algn="ctr" rotWithShape="0">
              <a:srgbClr val="000000">
                <a:alpha val="43137"/>
              </a:srgbClr>
            </a:outerShdw>
          </a:effectLst>
        </p:spPr>
        <p:txBody>
          <a:bodyPr/>
          <a:lstStyle/>
          <a:p>
            <a:endParaRPr lang="zh-CN" altLang="en-US">
              <a:cs typeface="+mn-ea"/>
              <a:sym typeface="+mn-lt"/>
            </a:endParaRPr>
          </a:p>
        </p:txBody>
      </p:sp>
      <p:sp>
        <p:nvSpPr>
          <p:cNvPr id="14374" name="Freeform 38"/>
          <p:cNvSpPr>
            <a:spLocks noEditPoints="1"/>
          </p:cNvSpPr>
          <p:nvPr/>
        </p:nvSpPr>
        <p:spPr bwMode="auto">
          <a:xfrm>
            <a:off x="7113588" y="1592263"/>
            <a:ext cx="177800" cy="177800"/>
          </a:xfrm>
          <a:custGeom>
            <a:avLst/>
            <a:gdLst>
              <a:gd name="T0" fmla="*/ 38 w 82"/>
              <a:gd name="T1" fmla="*/ 32 h 82"/>
              <a:gd name="T2" fmla="*/ 28 w 82"/>
              <a:gd name="T3" fmla="*/ 36 h 82"/>
              <a:gd name="T4" fmla="*/ 34 w 82"/>
              <a:gd name="T5" fmla="*/ 34 h 82"/>
              <a:gd name="T6" fmla="*/ 33 w 82"/>
              <a:gd name="T7" fmla="*/ 37 h 82"/>
              <a:gd name="T8" fmla="*/ 34 w 82"/>
              <a:gd name="T9" fmla="*/ 56 h 82"/>
              <a:gd name="T10" fmla="*/ 37 w 82"/>
              <a:gd name="T11" fmla="*/ 46 h 82"/>
              <a:gd name="T12" fmla="*/ 30 w 82"/>
              <a:gd name="T13" fmla="*/ 54 h 82"/>
              <a:gd name="T14" fmla="*/ 34 w 82"/>
              <a:gd name="T15" fmla="*/ 49 h 82"/>
              <a:gd name="T16" fmla="*/ 35 w 82"/>
              <a:gd name="T17" fmla="*/ 51 h 82"/>
              <a:gd name="T18" fmla="*/ 33 w 82"/>
              <a:gd name="T19" fmla="*/ 49 h 82"/>
              <a:gd name="T20" fmla="*/ 68 w 82"/>
              <a:gd name="T21" fmla="*/ 36 h 82"/>
              <a:gd name="T22" fmla="*/ 59 w 82"/>
              <a:gd name="T23" fmla="*/ 32 h 82"/>
              <a:gd name="T24" fmla="*/ 62 w 82"/>
              <a:gd name="T25" fmla="*/ 35 h 82"/>
              <a:gd name="T26" fmla="*/ 63 w 82"/>
              <a:gd name="T27" fmla="*/ 38 h 82"/>
              <a:gd name="T28" fmla="*/ 44 w 82"/>
              <a:gd name="T29" fmla="*/ 40 h 82"/>
              <a:gd name="T30" fmla="*/ 52 w 82"/>
              <a:gd name="T31" fmla="*/ 32 h 82"/>
              <a:gd name="T32" fmla="*/ 44 w 82"/>
              <a:gd name="T33" fmla="*/ 40 h 82"/>
              <a:gd name="T34" fmla="*/ 49 w 82"/>
              <a:gd name="T35" fmla="*/ 35 h 82"/>
              <a:gd name="T36" fmla="*/ 47 w 82"/>
              <a:gd name="T37" fmla="*/ 37 h 82"/>
              <a:gd name="T38" fmla="*/ 34 w 82"/>
              <a:gd name="T39" fmla="*/ 70 h 82"/>
              <a:gd name="T40" fmla="*/ 37 w 82"/>
              <a:gd name="T41" fmla="*/ 61 h 82"/>
              <a:gd name="T42" fmla="*/ 30 w 82"/>
              <a:gd name="T43" fmla="*/ 68 h 82"/>
              <a:gd name="T44" fmla="*/ 35 w 82"/>
              <a:gd name="T45" fmla="*/ 63 h 82"/>
              <a:gd name="T46" fmla="*/ 33 w 82"/>
              <a:gd name="T47" fmla="*/ 66 h 82"/>
              <a:gd name="T48" fmla="*/ 79 w 82"/>
              <a:gd name="T49" fmla="*/ 0 h 82"/>
              <a:gd name="T50" fmla="*/ 79 w 82"/>
              <a:gd name="T51" fmla="*/ 82 h 82"/>
              <a:gd name="T52" fmla="*/ 76 w 82"/>
              <a:gd name="T53" fmla="*/ 76 h 82"/>
              <a:gd name="T54" fmla="*/ 76 w 82"/>
              <a:gd name="T55" fmla="*/ 21 h 82"/>
              <a:gd name="T56" fmla="*/ 13 w 82"/>
              <a:gd name="T57" fmla="*/ 11 h 82"/>
              <a:gd name="T58" fmla="*/ 29 w 82"/>
              <a:gd name="T59" fmla="*/ 11 h 82"/>
              <a:gd name="T60" fmla="*/ 46 w 82"/>
              <a:gd name="T61" fmla="*/ 11 h 82"/>
              <a:gd name="T62" fmla="*/ 63 w 82"/>
              <a:gd name="T63" fmla="*/ 11 h 82"/>
              <a:gd name="T64" fmla="*/ 76 w 82"/>
              <a:gd name="T65" fmla="*/ 21 h 82"/>
              <a:gd name="T66" fmla="*/ 52 w 82"/>
              <a:gd name="T67" fmla="*/ 68 h 82"/>
              <a:gd name="T68" fmla="*/ 44 w 82"/>
              <a:gd name="T69" fmla="*/ 61 h 82"/>
              <a:gd name="T70" fmla="*/ 47 w 82"/>
              <a:gd name="T71" fmla="*/ 63 h 82"/>
              <a:gd name="T72" fmla="*/ 50 w 82"/>
              <a:gd name="T73" fmla="*/ 64 h 82"/>
              <a:gd name="T74" fmla="*/ 47 w 82"/>
              <a:gd name="T75" fmla="*/ 66 h 82"/>
              <a:gd name="T76" fmla="*/ 19 w 82"/>
              <a:gd name="T77" fmla="*/ 56 h 82"/>
              <a:gd name="T78" fmla="*/ 23 w 82"/>
              <a:gd name="T79" fmla="*/ 46 h 82"/>
              <a:gd name="T80" fmla="*/ 15 w 82"/>
              <a:gd name="T81" fmla="*/ 54 h 82"/>
              <a:gd name="T82" fmla="*/ 20 w 82"/>
              <a:gd name="T83" fmla="*/ 49 h 82"/>
              <a:gd name="T84" fmla="*/ 19 w 82"/>
              <a:gd name="T85" fmla="*/ 52 h 82"/>
              <a:gd name="T86" fmla="*/ 15 w 82"/>
              <a:gd name="T87" fmla="*/ 68 h 82"/>
              <a:gd name="T88" fmla="*/ 25 w 82"/>
              <a:gd name="T89" fmla="*/ 64 h 82"/>
              <a:gd name="T90" fmla="*/ 15 w 82"/>
              <a:gd name="T91" fmla="*/ 61 h 82"/>
              <a:gd name="T92" fmla="*/ 19 w 82"/>
              <a:gd name="T93" fmla="*/ 63 h 82"/>
              <a:gd name="T94" fmla="*/ 20 w 82"/>
              <a:gd name="T95" fmla="*/ 66 h 82"/>
              <a:gd name="T96" fmla="*/ 18 w 82"/>
              <a:gd name="T97" fmla="*/ 63 h 82"/>
              <a:gd name="T98" fmla="*/ 52 w 82"/>
              <a:gd name="T99" fmla="*/ 54 h 82"/>
              <a:gd name="T100" fmla="*/ 44 w 82"/>
              <a:gd name="T101" fmla="*/ 46 h 82"/>
              <a:gd name="T102" fmla="*/ 47 w 82"/>
              <a:gd name="T103" fmla="*/ 49 h 82"/>
              <a:gd name="T104" fmla="*/ 49 w 82"/>
              <a:gd name="T105" fmla="*/ 49 h 82"/>
              <a:gd name="T106" fmla="*/ 47 w 82"/>
              <a:gd name="T107" fmla="*/ 51 h 82"/>
              <a:gd name="T108" fmla="*/ 59 w 82"/>
              <a:gd name="T109" fmla="*/ 54 h 82"/>
              <a:gd name="T110" fmla="*/ 67 w 82"/>
              <a:gd name="T111" fmla="*/ 46 h 82"/>
              <a:gd name="T112" fmla="*/ 59 w 82"/>
              <a:gd name="T113" fmla="*/ 54 h 82"/>
              <a:gd name="T114" fmla="*/ 64 w 82"/>
              <a:gd name="T115" fmla="*/ 49 h 82"/>
              <a:gd name="T116" fmla="*/ 63 w 82"/>
              <a:gd name="T117" fmla="*/ 52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2" h="82">
                <a:moveTo>
                  <a:pt x="30" y="40"/>
                </a:moveTo>
                <a:cubicBezTo>
                  <a:pt x="31" y="41"/>
                  <a:pt x="32" y="41"/>
                  <a:pt x="34" y="41"/>
                </a:cubicBezTo>
                <a:cubicBezTo>
                  <a:pt x="35" y="41"/>
                  <a:pt x="37" y="41"/>
                  <a:pt x="38" y="40"/>
                </a:cubicBezTo>
                <a:cubicBezTo>
                  <a:pt x="39" y="39"/>
                  <a:pt x="39" y="37"/>
                  <a:pt x="39" y="36"/>
                </a:cubicBezTo>
                <a:cubicBezTo>
                  <a:pt x="39" y="35"/>
                  <a:pt x="38" y="33"/>
                  <a:pt x="38" y="32"/>
                </a:cubicBezTo>
                <a:cubicBezTo>
                  <a:pt x="37" y="32"/>
                  <a:pt x="37" y="32"/>
                  <a:pt x="37" y="32"/>
                </a:cubicBezTo>
                <a:cubicBezTo>
                  <a:pt x="37" y="31"/>
                  <a:pt x="35" y="31"/>
                  <a:pt x="34" y="31"/>
                </a:cubicBezTo>
                <a:cubicBezTo>
                  <a:pt x="32" y="31"/>
                  <a:pt x="31" y="31"/>
                  <a:pt x="30" y="32"/>
                </a:cubicBezTo>
                <a:cubicBezTo>
                  <a:pt x="30" y="32"/>
                  <a:pt x="30" y="32"/>
                  <a:pt x="30" y="32"/>
                </a:cubicBezTo>
                <a:cubicBezTo>
                  <a:pt x="29" y="33"/>
                  <a:pt x="28" y="35"/>
                  <a:pt x="28" y="36"/>
                </a:cubicBezTo>
                <a:cubicBezTo>
                  <a:pt x="28" y="37"/>
                  <a:pt x="29" y="39"/>
                  <a:pt x="30" y="40"/>
                </a:cubicBezTo>
                <a:cubicBezTo>
                  <a:pt x="30" y="40"/>
                  <a:pt x="30" y="40"/>
                  <a:pt x="30" y="40"/>
                </a:cubicBezTo>
                <a:close/>
                <a:moveTo>
                  <a:pt x="33" y="35"/>
                </a:moveTo>
                <a:cubicBezTo>
                  <a:pt x="33" y="35"/>
                  <a:pt x="33" y="35"/>
                  <a:pt x="33" y="35"/>
                </a:cubicBezTo>
                <a:cubicBezTo>
                  <a:pt x="33" y="35"/>
                  <a:pt x="33" y="34"/>
                  <a:pt x="34" y="34"/>
                </a:cubicBezTo>
                <a:cubicBezTo>
                  <a:pt x="34" y="34"/>
                  <a:pt x="35" y="35"/>
                  <a:pt x="35" y="35"/>
                </a:cubicBezTo>
                <a:cubicBezTo>
                  <a:pt x="35" y="35"/>
                  <a:pt x="35" y="36"/>
                  <a:pt x="35" y="36"/>
                </a:cubicBezTo>
                <a:cubicBezTo>
                  <a:pt x="35" y="36"/>
                  <a:pt x="35" y="37"/>
                  <a:pt x="35" y="37"/>
                </a:cubicBezTo>
                <a:cubicBezTo>
                  <a:pt x="35" y="37"/>
                  <a:pt x="34" y="38"/>
                  <a:pt x="34" y="38"/>
                </a:cubicBezTo>
                <a:cubicBezTo>
                  <a:pt x="33" y="38"/>
                  <a:pt x="33" y="37"/>
                  <a:pt x="33" y="37"/>
                </a:cubicBezTo>
                <a:cubicBezTo>
                  <a:pt x="32" y="37"/>
                  <a:pt x="32" y="36"/>
                  <a:pt x="32" y="36"/>
                </a:cubicBezTo>
                <a:cubicBezTo>
                  <a:pt x="32" y="36"/>
                  <a:pt x="32" y="35"/>
                  <a:pt x="33" y="35"/>
                </a:cubicBezTo>
                <a:close/>
                <a:moveTo>
                  <a:pt x="30" y="54"/>
                </a:moveTo>
                <a:cubicBezTo>
                  <a:pt x="30" y="54"/>
                  <a:pt x="30" y="54"/>
                  <a:pt x="30" y="54"/>
                </a:cubicBezTo>
                <a:cubicBezTo>
                  <a:pt x="31" y="55"/>
                  <a:pt x="32" y="56"/>
                  <a:pt x="34" y="56"/>
                </a:cubicBezTo>
                <a:cubicBezTo>
                  <a:pt x="35" y="56"/>
                  <a:pt x="37" y="55"/>
                  <a:pt x="37" y="54"/>
                </a:cubicBezTo>
                <a:cubicBezTo>
                  <a:pt x="38" y="54"/>
                  <a:pt x="38" y="54"/>
                  <a:pt x="38" y="54"/>
                </a:cubicBezTo>
                <a:cubicBezTo>
                  <a:pt x="38" y="53"/>
                  <a:pt x="39" y="52"/>
                  <a:pt x="39" y="50"/>
                </a:cubicBezTo>
                <a:cubicBezTo>
                  <a:pt x="39" y="49"/>
                  <a:pt x="38" y="47"/>
                  <a:pt x="38" y="46"/>
                </a:cubicBezTo>
                <a:cubicBezTo>
                  <a:pt x="37" y="46"/>
                  <a:pt x="37" y="46"/>
                  <a:pt x="37" y="46"/>
                </a:cubicBezTo>
                <a:cubicBezTo>
                  <a:pt x="37" y="45"/>
                  <a:pt x="35" y="45"/>
                  <a:pt x="34" y="45"/>
                </a:cubicBezTo>
                <a:cubicBezTo>
                  <a:pt x="32" y="45"/>
                  <a:pt x="31" y="45"/>
                  <a:pt x="30" y="46"/>
                </a:cubicBezTo>
                <a:cubicBezTo>
                  <a:pt x="30" y="46"/>
                  <a:pt x="30" y="46"/>
                  <a:pt x="30" y="46"/>
                </a:cubicBezTo>
                <a:cubicBezTo>
                  <a:pt x="29" y="47"/>
                  <a:pt x="28" y="49"/>
                  <a:pt x="28" y="50"/>
                </a:cubicBezTo>
                <a:cubicBezTo>
                  <a:pt x="28" y="52"/>
                  <a:pt x="29" y="53"/>
                  <a:pt x="30" y="54"/>
                </a:cubicBezTo>
                <a:cubicBezTo>
                  <a:pt x="30" y="54"/>
                  <a:pt x="30" y="54"/>
                  <a:pt x="30" y="54"/>
                </a:cubicBezTo>
                <a:close/>
                <a:moveTo>
                  <a:pt x="33" y="49"/>
                </a:moveTo>
                <a:cubicBezTo>
                  <a:pt x="33" y="49"/>
                  <a:pt x="33" y="49"/>
                  <a:pt x="33" y="49"/>
                </a:cubicBezTo>
                <a:cubicBezTo>
                  <a:pt x="33" y="49"/>
                  <a:pt x="33" y="49"/>
                  <a:pt x="33" y="49"/>
                </a:cubicBezTo>
                <a:cubicBezTo>
                  <a:pt x="33" y="49"/>
                  <a:pt x="33" y="49"/>
                  <a:pt x="34" y="49"/>
                </a:cubicBezTo>
                <a:cubicBezTo>
                  <a:pt x="34" y="49"/>
                  <a:pt x="35" y="49"/>
                  <a:pt x="35" y="49"/>
                </a:cubicBezTo>
                <a:cubicBezTo>
                  <a:pt x="35" y="49"/>
                  <a:pt x="35" y="49"/>
                  <a:pt x="35" y="49"/>
                </a:cubicBezTo>
                <a:cubicBezTo>
                  <a:pt x="35" y="49"/>
                  <a:pt x="35" y="50"/>
                  <a:pt x="35" y="50"/>
                </a:cubicBezTo>
                <a:cubicBezTo>
                  <a:pt x="35" y="51"/>
                  <a:pt x="35" y="51"/>
                  <a:pt x="35" y="51"/>
                </a:cubicBezTo>
                <a:cubicBezTo>
                  <a:pt x="35" y="51"/>
                  <a:pt x="35" y="51"/>
                  <a:pt x="35" y="51"/>
                </a:cubicBezTo>
                <a:cubicBezTo>
                  <a:pt x="35" y="52"/>
                  <a:pt x="34" y="52"/>
                  <a:pt x="34" y="52"/>
                </a:cubicBezTo>
                <a:cubicBezTo>
                  <a:pt x="33" y="52"/>
                  <a:pt x="33" y="52"/>
                  <a:pt x="33" y="51"/>
                </a:cubicBezTo>
                <a:cubicBezTo>
                  <a:pt x="33" y="51"/>
                  <a:pt x="33" y="51"/>
                  <a:pt x="33" y="51"/>
                </a:cubicBezTo>
                <a:cubicBezTo>
                  <a:pt x="32" y="51"/>
                  <a:pt x="32" y="51"/>
                  <a:pt x="32" y="50"/>
                </a:cubicBezTo>
                <a:cubicBezTo>
                  <a:pt x="32" y="50"/>
                  <a:pt x="32" y="49"/>
                  <a:pt x="33" y="49"/>
                </a:cubicBezTo>
                <a:close/>
                <a:moveTo>
                  <a:pt x="59" y="40"/>
                </a:moveTo>
                <a:cubicBezTo>
                  <a:pt x="59" y="40"/>
                  <a:pt x="59" y="40"/>
                  <a:pt x="59" y="40"/>
                </a:cubicBezTo>
                <a:cubicBezTo>
                  <a:pt x="60" y="41"/>
                  <a:pt x="61" y="41"/>
                  <a:pt x="63" y="41"/>
                </a:cubicBezTo>
                <a:cubicBezTo>
                  <a:pt x="64" y="41"/>
                  <a:pt x="66" y="41"/>
                  <a:pt x="67" y="40"/>
                </a:cubicBezTo>
                <a:cubicBezTo>
                  <a:pt x="68" y="39"/>
                  <a:pt x="68" y="37"/>
                  <a:pt x="68" y="36"/>
                </a:cubicBezTo>
                <a:cubicBezTo>
                  <a:pt x="68" y="35"/>
                  <a:pt x="68" y="33"/>
                  <a:pt x="67" y="32"/>
                </a:cubicBezTo>
                <a:cubicBezTo>
                  <a:pt x="67" y="32"/>
                  <a:pt x="67" y="32"/>
                  <a:pt x="67" y="32"/>
                </a:cubicBezTo>
                <a:cubicBezTo>
                  <a:pt x="66" y="31"/>
                  <a:pt x="64" y="31"/>
                  <a:pt x="63" y="31"/>
                </a:cubicBezTo>
                <a:cubicBezTo>
                  <a:pt x="61" y="31"/>
                  <a:pt x="60" y="31"/>
                  <a:pt x="59" y="32"/>
                </a:cubicBezTo>
                <a:cubicBezTo>
                  <a:pt x="59" y="32"/>
                  <a:pt x="59" y="32"/>
                  <a:pt x="59" y="32"/>
                </a:cubicBezTo>
                <a:cubicBezTo>
                  <a:pt x="58" y="33"/>
                  <a:pt x="57" y="35"/>
                  <a:pt x="57" y="36"/>
                </a:cubicBezTo>
                <a:cubicBezTo>
                  <a:pt x="57" y="37"/>
                  <a:pt x="58" y="39"/>
                  <a:pt x="59" y="40"/>
                </a:cubicBezTo>
                <a:cubicBezTo>
                  <a:pt x="59" y="40"/>
                  <a:pt x="59" y="40"/>
                  <a:pt x="59" y="40"/>
                </a:cubicBezTo>
                <a:close/>
                <a:moveTo>
                  <a:pt x="62" y="35"/>
                </a:moveTo>
                <a:cubicBezTo>
                  <a:pt x="62" y="35"/>
                  <a:pt x="62" y="35"/>
                  <a:pt x="62" y="35"/>
                </a:cubicBezTo>
                <a:cubicBezTo>
                  <a:pt x="62" y="35"/>
                  <a:pt x="62" y="34"/>
                  <a:pt x="63" y="34"/>
                </a:cubicBezTo>
                <a:cubicBezTo>
                  <a:pt x="63" y="34"/>
                  <a:pt x="64" y="35"/>
                  <a:pt x="64" y="35"/>
                </a:cubicBezTo>
                <a:cubicBezTo>
                  <a:pt x="64" y="35"/>
                  <a:pt x="64" y="36"/>
                  <a:pt x="64" y="36"/>
                </a:cubicBezTo>
                <a:cubicBezTo>
                  <a:pt x="64" y="36"/>
                  <a:pt x="64" y="37"/>
                  <a:pt x="64" y="37"/>
                </a:cubicBezTo>
                <a:cubicBezTo>
                  <a:pt x="64" y="37"/>
                  <a:pt x="63" y="38"/>
                  <a:pt x="63" y="38"/>
                </a:cubicBezTo>
                <a:cubicBezTo>
                  <a:pt x="62" y="38"/>
                  <a:pt x="62" y="37"/>
                  <a:pt x="62" y="37"/>
                </a:cubicBezTo>
                <a:cubicBezTo>
                  <a:pt x="61" y="37"/>
                  <a:pt x="61" y="36"/>
                  <a:pt x="61" y="36"/>
                </a:cubicBezTo>
                <a:cubicBezTo>
                  <a:pt x="61" y="36"/>
                  <a:pt x="61" y="35"/>
                  <a:pt x="62" y="35"/>
                </a:cubicBezTo>
                <a:close/>
                <a:moveTo>
                  <a:pt x="44" y="40"/>
                </a:moveTo>
                <a:cubicBezTo>
                  <a:pt x="44" y="40"/>
                  <a:pt x="44" y="40"/>
                  <a:pt x="44" y="40"/>
                </a:cubicBezTo>
                <a:cubicBezTo>
                  <a:pt x="45" y="41"/>
                  <a:pt x="47" y="41"/>
                  <a:pt x="48" y="41"/>
                </a:cubicBezTo>
                <a:cubicBezTo>
                  <a:pt x="50" y="41"/>
                  <a:pt x="51" y="41"/>
                  <a:pt x="52" y="40"/>
                </a:cubicBezTo>
                <a:cubicBezTo>
                  <a:pt x="53" y="39"/>
                  <a:pt x="54" y="37"/>
                  <a:pt x="54" y="36"/>
                </a:cubicBezTo>
                <a:cubicBezTo>
                  <a:pt x="54" y="35"/>
                  <a:pt x="53" y="33"/>
                  <a:pt x="52" y="32"/>
                </a:cubicBezTo>
                <a:cubicBezTo>
                  <a:pt x="52" y="32"/>
                  <a:pt x="52" y="32"/>
                  <a:pt x="52" y="32"/>
                </a:cubicBezTo>
                <a:cubicBezTo>
                  <a:pt x="51" y="31"/>
                  <a:pt x="50" y="31"/>
                  <a:pt x="48" y="31"/>
                </a:cubicBezTo>
                <a:cubicBezTo>
                  <a:pt x="47" y="31"/>
                  <a:pt x="45" y="31"/>
                  <a:pt x="44" y="32"/>
                </a:cubicBezTo>
                <a:cubicBezTo>
                  <a:pt x="44" y="32"/>
                  <a:pt x="44" y="32"/>
                  <a:pt x="44" y="32"/>
                </a:cubicBezTo>
                <a:cubicBezTo>
                  <a:pt x="44" y="33"/>
                  <a:pt x="43" y="35"/>
                  <a:pt x="43" y="36"/>
                </a:cubicBezTo>
                <a:cubicBezTo>
                  <a:pt x="43" y="37"/>
                  <a:pt x="44" y="39"/>
                  <a:pt x="44" y="40"/>
                </a:cubicBezTo>
                <a:cubicBezTo>
                  <a:pt x="44" y="40"/>
                  <a:pt x="44" y="40"/>
                  <a:pt x="44" y="40"/>
                </a:cubicBezTo>
                <a:close/>
                <a:moveTo>
                  <a:pt x="47" y="35"/>
                </a:moveTo>
                <a:cubicBezTo>
                  <a:pt x="47" y="35"/>
                  <a:pt x="47" y="35"/>
                  <a:pt x="47" y="35"/>
                </a:cubicBezTo>
                <a:cubicBezTo>
                  <a:pt x="47" y="35"/>
                  <a:pt x="48" y="34"/>
                  <a:pt x="48" y="34"/>
                </a:cubicBezTo>
                <a:cubicBezTo>
                  <a:pt x="49" y="34"/>
                  <a:pt x="49" y="35"/>
                  <a:pt x="49" y="35"/>
                </a:cubicBezTo>
                <a:cubicBezTo>
                  <a:pt x="49" y="35"/>
                  <a:pt x="49" y="35"/>
                  <a:pt x="49" y="35"/>
                </a:cubicBezTo>
                <a:cubicBezTo>
                  <a:pt x="50" y="35"/>
                  <a:pt x="50" y="36"/>
                  <a:pt x="50" y="36"/>
                </a:cubicBezTo>
                <a:cubicBezTo>
                  <a:pt x="50" y="36"/>
                  <a:pt x="50" y="37"/>
                  <a:pt x="49" y="37"/>
                </a:cubicBezTo>
                <a:cubicBezTo>
                  <a:pt x="49" y="37"/>
                  <a:pt x="49" y="38"/>
                  <a:pt x="48" y="38"/>
                </a:cubicBezTo>
                <a:cubicBezTo>
                  <a:pt x="48" y="38"/>
                  <a:pt x="47" y="37"/>
                  <a:pt x="47" y="37"/>
                </a:cubicBezTo>
                <a:cubicBezTo>
                  <a:pt x="47" y="37"/>
                  <a:pt x="47" y="36"/>
                  <a:pt x="47" y="36"/>
                </a:cubicBezTo>
                <a:cubicBezTo>
                  <a:pt x="47" y="36"/>
                  <a:pt x="47" y="35"/>
                  <a:pt x="47" y="35"/>
                </a:cubicBezTo>
                <a:close/>
                <a:moveTo>
                  <a:pt x="30" y="68"/>
                </a:moveTo>
                <a:cubicBezTo>
                  <a:pt x="30" y="68"/>
                  <a:pt x="30" y="68"/>
                  <a:pt x="30" y="68"/>
                </a:cubicBezTo>
                <a:cubicBezTo>
                  <a:pt x="31" y="69"/>
                  <a:pt x="32" y="70"/>
                  <a:pt x="34" y="70"/>
                </a:cubicBezTo>
                <a:cubicBezTo>
                  <a:pt x="35" y="70"/>
                  <a:pt x="37" y="69"/>
                  <a:pt x="37" y="68"/>
                </a:cubicBezTo>
                <a:cubicBezTo>
                  <a:pt x="38" y="68"/>
                  <a:pt x="38" y="68"/>
                  <a:pt x="38" y="68"/>
                </a:cubicBezTo>
                <a:cubicBezTo>
                  <a:pt x="38" y="67"/>
                  <a:pt x="39" y="66"/>
                  <a:pt x="39" y="64"/>
                </a:cubicBezTo>
                <a:cubicBezTo>
                  <a:pt x="39" y="63"/>
                  <a:pt x="38" y="62"/>
                  <a:pt x="38" y="61"/>
                </a:cubicBezTo>
                <a:cubicBezTo>
                  <a:pt x="37" y="61"/>
                  <a:pt x="37" y="61"/>
                  <a:pt x="37" y="61"/>
                </a:cubicBezTo>
                <a:cubicBezTo>
                  <a:pt x="37" y="60"/>
                  <a:pt x="35" y="59"/>
                  <a:pt x="34" y="59"/>
                </a:cubicBezTo>
                <a:cubicBezTo>
                  <a:pt x="32" y="59"/>
                  <a:pt x="31" y="60"/>
                  <a:pt x="30" y="61"/>
                </a:cubicBezTo>
                <a:cubicBezTo>
                  <a:pt x="30" y="61"/>
                  <a:pt x="30" y="61"/>
                  <a:pt x="30" y="61"/>
                </a:cubicBezTo>
                <a:cubicBezTo>
                  <a:pt x="29" y="62"/>
                  <a:pt x="28" y="63"/>
                  <a:pt x="28" y="64"/>
                </a:cubicBezTo>
                <a:cubicBezTo>
                  <a:pt x="28" y="66"/>
                  <a:pt x="29" y="67"/>
                  <a:pt x="30" y="68"/>
                </a:cubicBezTo>
                <a:cubicBezTo>
                  <a:pt x="30" y="68"/>
                  <a:pt x="30" y="68"/>
                  <a:pt x="30" y="68"/>
                </a:cubicBezTo>
                <a:close/>
                <a:moveTo>
                  <a:pt x="33" y="63"/>
                </a:moveTo>
                <a:cubicBezTo>
                  <a:pt x="33" y="63"/>
                  <a:pt x="33" y="63"/>
                  <a:pt x="33" y="63"/>
                </a:cubicBezTo>
                <a:cubicBezTo>
                  <a:pt x="33" y="63"/>
                  <a:pt x="33" y="63"/>
                  <a:pt x="34" y="63"/>
                </a:cubicBezTo>
                <a:cubicBezTo>
                  <a:pt x="34" y="63"/>
                  <a:pt x="35" y="63"/>
                  <a:pt x="35" y="63"/>
                </a:cubicBezTo>
                <a:cubicBezTo>
                  <a:pt x="35" y="64"/>
                  <a:pt x="35" y="64"/>
                  <a:pt x="35" y="64"/>
                </a:cubicBezTo>
                <a:cubicBezTo>
                  <a:pt x="35" y="65"/>
                  <a:pt x="35" y="65"/>
                  <a:pt x="35" y="66"/>
                </a:cubicBezTo>
                <a:cubicBezTo>
                  <a:pt x="35" y="66"/>
                  <a:pt x="35" y="66"/>
                  <a:pt x="35" y="66"/>
                </a:cubicBezTo>
                <a:cubicBezTo>
                  <a:pt x="35" y="66"/>
                  <a:pt x="34" y="66"/>
                  <a:pt x="34" y="66"/>
                </a:cubicBezTo>
                <a:cubicBezTo>
                  <a:pt x="33" y="66"/>
                  <a:pt x="33" y="66"/>
                  <a:pt x="33" y="66"/>
                </a:cubicBezTo>
                <a:cubicBezTo>
                  <a:pt x="33" y="66"/>
                  <a:pt x="33" y="66"/>
                  <a:pt x="33" y="66"/>
                </a:cubicBezTo>
                <a:cubicBezTo>
                  <a:pt x="32" y="65"/>
                  <a:pt x="32" y="65"/>
                  <a:pt x="32" y="64"/>
                </a:cubicBezTo>
                <a:cubicBezTo>
                  <a:pt x="32" y="64"/>
                  <a:pt x="32" y="64"/>
                  <a:pt x="33" y="63"/>
                </a:cubicBezTo>
                <a:close/>
                <a:moveTo>
                  <a:pt x="79" y="0"/>
                </a:moveTo>
                <a:cubicBezTo>
                  <a:pt x="79" y="0"/>
                  <a:pt x="79" y="0"/>
                  <a:pt x="79" y="0"/>
                </a:cubicBezTo>
                <a:cubicBezTo>
                  <a:pt x="3" y="0"/>
                  <a:pt x="3" y="0"/>
                  <a:pt x="3" y="0"/>
                </a:cubicBezTo>
                <a:cubicBezTo>
                  <a:pt x="2" y="0"/>
                  <a:pt x="0" y="1"/>
                  <a:pt x="0" y="3"/>
                </a:cubicBezTo>
                <a:cubicBezTo>
                  <a:pt x="0" y="79"/>
                  <a:pt x="0" y="79"/>
                  <a:pt x="0" y="79"/>
                </a:cubicBezTo>
                <a:cubicBezTo>
                  <a:pt x="0" y="80"/>
                  <a:pt x="2" y="82"/>
                  <a:pt x="3" y="82"/>
                </a:cubicBezTo>
                <a:cubicBezTo>
                  <a:pt x="79" y="82"/>
                  <a:pt x="79" y="82"/>
                  <a:pt x="79" y="82"/>
                </a:cubicBezTo>
                <a:cubicBezTo>
                  <a:pt x="80" y="82"/>
                  <a:pt x="82" y="80"/>
                  <a:pt x="82" y="79"/>
                </a:cubicBezTo>
                <a:cubicBezTo>
                  <a:pt x="82" y="3"/>
                  <a:pt x="82" y="3"/>
                  <a:pt x="82" y="3"/>
                </a:cubicBezTo>
                <a:cubicBezTo>
                  <a:pt x="82" y="1"/>
                  <a:pt x="80" y="0"/>
                  <a:pt x="79" y="0"/>
                </a:cubicBezTo>
                <a:close/>
                <a:moveTo>
                  <a:pt x="76" y="76"/>
                </a:moveTo>
                <a:cubicBezTo>
                  <a:pt x="76" y="76"/>
                  <a:pt x="76" y="76"/>
                  <a:pt x="76" y="76"/>
                </a:cubicBezTo>
                <a:cubicBezTo>
                  <a:pt x="6" y="76"/>
                  <a:pt x="6" y="76"/>
                  <a:pt x="6" y="76"/>
                </a:cubicBezTo>
                <a:cubicBezTo>
                  <a:pt x="6" y="25"/>
                  <a:pt x="6" y="25"/>
                  <a:pt x="6" y="25"/>
                </a:cubicBezTo>
                <a:cubicBezTo>
                  <a:pt x="76" y="25"/>
                  <a:pt x="76" y="25"/>
                  <a:pt x="76" y="25"/>
                </a:cubicBezTo>
                <a:cubicBezTo>
                  <a:pt x="76" y="76"/>
                  <a:pt x="76" y="76"/>
                  <a:pt x="76" y="76"/>
                </a:cubicBezTo>
                <a:close/>
                <a:moveTo>
                  <a:pt x="76" y="21"/>
                </a:moveTo>
                <a:cubicBezTo>
                  <a:pt x="76" y="21"/>
                  <a:pt x="76" y="21"/>
                  <a:pt x="76" y="21"/>
                </a:cubicBezTo>
                <a:cubicBezTo>
                  <a:pt x="6" y="21"/>
                  <a:pt x="6" y="21"/>
                  <a:pt x="6" y="21"/>
                </a:cubicBezTo>
                <a:cubicBezTo>
                  <a:pt x="6" y="6"/>
                  <a:pt x="6" y="6"/>
                  <a:pt x="6" y="6"/>
                </a:cubicBezTo>
                <a:cubicBezTo>
                  <a:pt x="13" y="6"/>
                  <a:pt x="13" y="6"/>
                  <a:pt x="13" y="6"/>
                </a:cubicBezTo>
                <a:cubicBezTo>
                  <a:pt x="13" y="11"/>
                  <a:pt x="13" y="11"/>
                  <a:pt x="13" y="11"/>
                </a:cubicBezTo>
                <a:cubicBezTo>
                  <a:pt x="13" y="13"/>
                  <a:pt x="14" y="14"/>
                  <a:pt x="16" y="14"/>
                </a:cubicBezTo>
                <a:cubicBezTo>
                  <a:pt x="17" y="14"/>
                  <a:pt x="19" y="13"/>
                  <a:pt x="19" y="11"/>
                </a:cubicBezTo>
                <a:cubicBezTo>
                  <a:pt x="19" y="6"/>
                  <a:pt x="19" y="6"/>
                  <a:pt x="19" y="6"/>
                </a:cubicBezTo>
                <a:cubicBezTo>
                  <a:pt x="29" y="6"/>
                  <a:pt x="29" y="6"/>
                  <a:pt x="29" y="6"/>
                </a:cubicBezTo>
                <a:cubicBezTo>
                  <a:pt x="29" y="11"/>
                  <a:pt x="29" y="11"/>
                  <a:pt x="29" y="11"/>
                </a:cubicBezTo>
                <a:cubicBezTo>
                  <a:pt x="29" y="13"/>
                  <a:pt x="31" y="14"/>
                  <a:pt x="33" y="14"/>
                </a:cubicBezTo>
                <a:cubicBezTo>
                  <a:pt x="34" y="14"/>
                  <a:pt x="36" y="13"/>
                  <a:pt x="36" y="11"/>
                </a:cubicBezTo>
                <a:cubicBezTo>
                  <a:pt x="36" y="6"/>
                  <a:pt x="36" y="6"/>
                  <a:pt x="36" y="6"/>
                </a:cubicBezTo>
                <a:cubicBezTo>
                  <a:pt x="46" y="6"/>
                  <a:pt x="46" y="6"/>
                  <a:pt x="46" y="6"/>
                </a:cubicBezTo>
                <a:cubicBezTo>
                  <a:pt x="46" y="11"/>
                  <a:pt x="46" y="11"/>
                  <a:pt x="46" y="11"/>
                </a:cubicBezTo>
                <a:cubicBezTo>
                  <a:pt x="46" y="13"/>
                  <a:pt x="48" y="14"/>
                  <a:pt x="49" y="14"/>
                </a:cubicBezTo>
                <a:cubicBezTo>
                  <a:pt x="51" y="14"/>
                  <a:pt x="53" y="13"/>
                  <a:pt x="53" y="11"/>
                </a:cubicBezTo>
                <a:cubicBezTo>
                  <a:pt x="53" y="6"/>
                  <a:pt x="53" y="6"/>
                  <a:pt x="53" y="6"/>
                </a:cubicBezTo>
                <a:cubicBezTo>
                  <a:pt x="63" y="6"/>
                  <a:pt x="63" y="6"/>
                  <a:pt x="63" y="6"/>
                </a:cubicBezTo>
                <a:cubicBezTo>
                  <a:pt x="63" y="11"/>
                  <a:pt x="63" y="11"/>
                  <a:pt x="63" y="11"/>
                </a:cubicBezTo>
                <a:cubicBezTo>
                  <a:pt x="63" y="13"/>
                  <a:pt x="65" y="14"/>
                  <a:pt x="66" y="14"/>
                </a:cubicBezTo>
                <a:cubicBezTo>
                  <a:pt x="68" y="14"/>
                  <a:pt x="69" y="13"/>
                  <a:pt x="69" y="11"/>
                </a:cubicBezTo>
                <a:cubicBezTo>
                  <a:pt x="69" y="6"/>
                  <a:pt x="69" y="6"/>
                  <a:pt x="69" y="6"/>
                </a:cubicBezTo>
                <a:cubicBezTo>
                  <a:pt x="76" y="6"/>
                  <a:pt x="76" y="6"/>
                  <a:pt x="76" y="6"/>
                </a:cubicBezTo>
                <a:cubicBezTo>
                  <a:pt x="76" y="21"/>
                  <a:pt x="76" y="21"/>
                  <a:pt x="76" y="21"/>
                </a:cubicBezTo>
                <a:close/>
                <a:moveTo>
                  <a:pt x="44" y="68"/>
                </a:moveTo>
                <a:cubicBezTo>
                  <a:pt x="44" y="68"/>
                  <a:pt x="44" y="68"/>
                  <a:pt x="44" y="68"/>
                </a:cubicBezTo>
                <a:cubicBezTo>
                  <a:pt x="45" y="69"/>
                  <a:pt x="47" y="70"/>
                  <a:pt x="48" y="70"/>
                </a:cubicBezTo>
                <a:cubicBezTo>
                  <a:pt x="50" y="70"/>
                  <a:pt x="51" y="69"/>
                  <a:pt x="52" y="68"/>
                </a:cubicBezTo>
                <a:cubicBezTo>
                  <a:pt x="52" y="68"/>
                  <a:pt x="52" y="68"/>
                  <a:pt x="52" y="68"/>
                </a:cubicBezTo>
                <a:cubicBezTo>
                  <a:pt x="53" y="67"/>
                  <a:pt x="54" y="66"/>
                  <a:pt x="54" y="64"/>
                </a:cubicBezTo>
                <a:cubicBezTo>
                  <a:pt x="54" y="63"/>
                  <a:pt x="53" y="62"/>
                  <a:pt x="52" y="61"/>
                </a:cubicBezTo>
                <a:cubicBezTo>
                  <a:pt x="52" y="61"/>
                  <a:pt x="52" y="61"/>
                  <a:pt x="52" y="61"/>
                </a:cubicBezTo>
                <a:cubicBezTo>
                  <a:pt x="51" y="60"/>
                  <a:pt x="50" y="59"/>
                  <a:pt x="48" y="59"/>
                </a:cubicBezTo>
                <a:cubicBezTo>
                  <a:pt x="47" y="59"/>
                  <a:pt x="45" y="60"/>
                  <a:pt x="44" y="61"/>
                </a:cubicBezTo>
                <a:cubicBezTo>
                  <a:pt x="44" y="61"/>
                  <a:pt x="44" y="61"/>
                  <a:pt x="44" y="61"/>
                </a:cubicBezTo>
                <a:cubicBezTo>
                  <a:pt x="44" y="62"/>
                  <a:pt x="43" y="63"/>
                  <a:pt x="43" y="64"/>
                </a:cubicBezTo>
                <a:cubicBezTo>
                  <a:pt x="43" y="66"/>
                  <a:pt x="44" y="67"/>
                  <a:pt x="44" y="68"/>
                </a:cubicBezTo>
                <a:cubicBezTo>
                  <a:pt x="44" y="68"/>
                  <a:pt x="44" y="68"/>
                  <a:pt x="44" y="68"/>
                </a:cubicBezTo>
                <a:close/>
                <a:moveTo>
                  <a:pt x="47" y="63"/>
                </a:moveTo>
                <a:cubicBezTo>
                  <a:pt x="47" y="63"/>
                  <a:pt x="47" y="63"/>
                  <a:pt x="47" y="63"/>
                </a:cubicBezTo>
                <a:cubicBezTo>
                  <a:pt x="47" y="63"/>
                  <a:pt x="48" y="63"/>
                  <a:pt x="48" y="63"/>
                </a:cubicBezTo>
                <a:cubicBezTo>
                  <a:pt x="49" y="63"/>
                  <a:pt x="49" y="63"/>
                  <a:pt x="49" y="63"/>
                </a:cubicBezTo>
                <a:cubicBezTo>
                  <a:pt x="49" y="63"/>
                  <a:pt x="49" y="63"/>
                  <a:pt x="49" y="63"/>
                </a:cubicBezTo>
                <a:cubicBezTo>
                  <a:pt x="50" y="64"/>
                  <a:pt x="50" y="64"/>
                  <a:pt x="50" y="64"/>
                </a:cubicBezTo>
                <a:cubicBezTo>
                  <a:pt x="50" y="65"/>
                  <a:pt x="50" y="65"/>
                  <a:pt x="49" y="66"/>
                </a:cubicBezTo>
                <a:cubicBezTo>
                  <a:pt x="49" y="66"/>
                  <a:pt x="49" y="66"/>
                  <a:pt x="49" y="66"/>
                </a:cubicBezTo>
                <a:cubicBezTo>
                  <a:pt x="49" y="66"/>
                  <a:pt x="49" y="66"/>
                  <a:pt x="48" y="66"/>
                </a:cubicBezTo>
                <a:cubicBezTo>
                  <a:pt x="48" y="66"/>
                  <a:pt x="47" y="66"/>
                  <a:pt x="47" y="66"/>
                </a:cubicBezTo>
                <a:cubicBezTo>
                  <a:pt x="47" y="66"/>
                  <a:pt x="47" y="66"/>
                  <a:pt x="47" y="66"/>
                </a:cubicBezTo>
                <a:cubicBezTo>
                  <a:pt x="47" y="65"/>
                  <a:pt x="47" y="65"/>
                  <a:pt x="47" y="64"/>
                </a:cubicBezTo>
                <a:cubicBezTo>
                  <a:pt x="47" y="64"/>
                  <a:pt x="47" y="64"/>
                  <a:pt x="47" y="63"/>
                </a:cubicBezTo>
                <a:close/>
                <a:moveTo>
                  <a:pt x="15" y="54"/>
                </a:moveTo>
                <a:cubicBezTo>
                  <a:pt x="15" y="54"/>
                  <a:pt x="15" y="54"/>
                  <a:pt x="15" y="54"/>
                </a:cubicBezTo>
                <a:cubicBezTo>
                  <a:pt x="16" y="55"/>
                  <a:pt x="18" y="56"/>
                  <a:pt x="19" y="56"/>
                </a:cubicBezTo>
                <a:cubicBezTo>
                  <a:pt x="21" y="56"/>
                  <a:pt x="22" y="55"/>
                  <a:pt x="23" y="54"/>
                </a:cubicBezTo>
                <a:cubicBezTo>
                  <a:pt x="23" y="54"/>
                  <a:pt x="23" y="54"/>
                  <a:pt x="23" y="54"/>
                </a:cubicBezTo>
                <a:cubicBezTo>
                  <a:pt x="24" y="53"/>
                  <a:pt x="25" y="52"/>
                  <a:pt x="25" y="50"/>
                </a:cubicBezTo>
                <a:cubicBezTo>
                  <a:pt x="25" y="49"/>
                  <a:pt x="24" y="47"/>
                  <a:pt x="23" y="46"/>
                </a:cubicBezTo>
                <a:cubicBezTo>
                  <a:pt x="23" y="46"/>
                  <a:pt x="23" y="46"/>
                  <a:pt x="23" y="46"/>
                </a:cubicBezTo>
                <a:cubicBezTo>
                  <a:pt x="22" y="45"/>
                  <a:pt x="21" y="45"/>
                  <a:pt x="19" y="45"/>
                </a:cubicBezTo>
                <a:cubicBezTo>
                  <a:pt x="18" y="45"/>
                  <a:pt x="16" y="45"/>
                  <a:pt x="15" y="46"/>
                </a:cubicBezTo>
                <a:cubicBezTo>
                  <a:pt x="15" y="47"/>
                  <a:pt x="14" y="49"/>
                  <a:pt x="14" y="50"/>
                </a:cubicBezTo>
                <a:cubicBezTo>
                  <a:pt x="14" y="52"/>
                  <a:pt x="15" y="53"/>
                  <a:pt x="15" y="54"/>
                </a:cubicBezTo>
                <a:cubicBezTo>
                  <a:pt x="15" y="54"/>
                  <a:pt x="15" y="54"/>
                  <a:pt x="15" y="54"/>
                </a:cubicBezTo>
                <a:close/>
                <a:moveTo>
                  <a:pt x="18" y="49"/>
                </a:moveTo>
                <a:cubicBezTo>
                  <a:pt x="18" y="49"/>
                  <a:pt x="18" y="49"/>
                  <a:pt x="18" y="49"/>
                </a:cubicBezTo>
                <a:cubicBezTo>
                  <a:pt x="18" y="49"/>
                  <a:pt x="18" y="49"/>
                  <a:pt x="18" y="49"/>
                </a:cubicBezTo>
                <a:cubicBezTo>
                  <a:pt x="18" y="49"/>
                  <a:pt x="19" y="49"/>
                  <a:pt x="19" y="49"/>
                </a:cubicBezTo>
                <a:cubicBezTo>
                  <a:pt x="20" y="49"/>
                  <a:pt x="20" y="49"/>
                  <a:pt x="20" y="49"/>
                </a:cubicBezTo>
                <a:cubicBezTo>
                  <a:pt x="20" y="49"/>
                  <a:pt x="20" y="49"/>
                  <a:pt x="20" y="49"/>
                </a:cubicBezTo>
                <a:cubicBezTo>
                  <a:pt x="21" y="49"/>
                  <a:pt x="21" y="50"/>
                  <a:pt x="21" y="50"/>
                </a:cubicBezTo>
                <a:cubicBezTo>
                  <a:pt x="21" y="51"/>
                  <a:pt x="21" y="51"/>
                  <a:pt x="20" y="51"/>
                </a:cubicBezTo>
                <a:cubicBezTo>
                  <a:pt x="20" y="51"/>
                  <a:pt x="20" y="51"/>
                  <a:pt x="20" y="51"/>
                </a:cubicBezTo>
                <a:cubicBezTo>
                  <a:pt x="20" y="52"/>
                  <a:pt x="20" y="52"/>
                  <a:pt x="19" y="52"/>
                </a:cubicBezTo>
                <a:cubicBezTo>
                  <a:pt x="19" y="52"/>
                  <a:pt x="18" y="52"/>
                  <a:pt x="18" y="51"/>
                </a:cubicBezTo>
                <a:cubicBezTo>
                  <a:pt x="18" y="51"/>
                  <a:pt x="18" y="51"/>
                  <a:pt x="18" y="51"/>
                </a:cubicBezTo>
                <a:cubicBezTo>
                  <a:pt x="18" y="51"/>
                  <a:pt x="18" y="51"/>
                  <a:pt x="18" y="50"/>
                </a:cubicBezTo>
                <a:cubicBezTo>
                  <a:pt x="18" y="50"/>
                  <a:pt x="18" y="49"/>
                  <a:pt x="18" y="49"/>
                </a:cubicBezTo>
                <a:close/>
                <a:moveTo>
                  <a:pt x="15" y="68"/>
                </a:moveTo>
                <a:cubicBezTo>
                  <a:pt x="15" y="68"/>
                  <a:pt x="15" y="68"/>
                  <a:pt x="15" y="68"/>
                </a:cubicBezTo>
                <a:cubicBezTo>
                  <a:pt x="16" y="69"/>
                  <a:pt x="18" y="70"/>
                  <a:pt x="19" y="70"/>
                </a:cubicBezTo>
                <a:cubicBezTo>
                  <a:pt x="21" y="70"/>
                  <a:pt x="22" y="69"/>
                  <a:pt x="23" y="68"/>
                </a:cubicBezTo>
                <a:cubicBezTo>
                  <a:pt x="23" y="68"/>
                  <a:pt x="23" y="68"/>
                  <a:pt x="23" y="68"/>
                </a:cubicBezTo>
                <a:cubicBezTo>
                  <a:pt x="24" y="67"/>
                  <a:pt x="25" y="66"/>
                  <a:pt x="25" y="64"/>
                </a:cubicBezTo>
                <a:cubicBezTo>
                  <a:pt x="25" y="63"/>
                  <a:pt x="24" y="62"/>
                  <a:pt x="23" y="61"/>
                </a:cubicBezTo>
                <a:cubicBezTo>
                  <a:pt x="23" y="61"/>
                  <a:pt x="23" y="61"/>
                  <a:pt x="23" y="61"/>
                </a:cubicBezTo>
                <a:cubicBezTo>
                  <a:pt x="22" y="60"/>
                  <a:pt x="21" y="59"/>
                  <a:pt x="19" y="59"/>
                </a:cubicBezTo>
                <a:cubicBezTo>
                  <a:pt x="18" y="59"/>
                  <a:pt x="16" y="60"/>
                  <a:pt x="15" y="61"/>
                </a:cubicBezTo>
                <a:cubicBezTo>
                  <a:pt x="15" y="61"/>
                  <a:pt x="15" y="61"/>
                  <a:pt x="15" y="61"/>
                </a:cubicBezTo>
                <a:cubicBezTo>
                  <a:pt x="15" y="62"/>
                  <a:pt x="14" y="63"/>
                  <a:pt x="14" y="64"/>
                </a:cubicBezTo>
                <a:cubicBezTo>
                  <a:pt x="14" y="66"/>
                  <a:pt x="15" y="67"/>
                  <a:pt x="15" y="68"/>
                </a:cubicBezTo>
                <a:close/>
                <a:moveTo>
                  <a:pt x="18" y="63"/>
                </a:moveTo>
                <a:cubicBezTo>
                  <a:pt x="18" y="63"/>
                  <a:pt x="18" y="63"/>
                  <a:pt x="18" y="63"/>
                </a:cubicBezTo>
                <a:cubicBezTo>
                  <a:pt x="18" y="63"/>
                  <a:pt x="19" y="63"/>
                  <a:pt x="19" y="63"/>
                </a:cubicBezTo>
                <a:cubicBezTo>
                  <a:pt x="20" y="63"/>
                  <a:pt x="20" y="63"/>
                  <a:pt x="20" y="63"/>
                </a:cubicBezTo>
                <a:cubicBezTo>
                  <a:pt x="20" y="63"/>
                  <a:pt x="20" y="63"/>
                  <a:pt x="20" y="63"/>
                </a:cubicBezTo>
                <a:cubicBezTo>
                  <a:pt x="21" y="64"/>
                  <a:pt x="21" y="64"/>
                  <a:pt x="21" y="64"/>
                </a:cubicBezTo>
                <a:cubicBezTo>
                  <a:pt x="21" y="65"/>
                  <a:pt x="21" y="65"/>
                  <a:pt x="20" y="66"/>
                </a:cubicBezTo>
                <a:cubicBezTo>
                  <a:pt x="20" y="66"/>
                  <a:pt x="20" y="66"/>
                  <a:pt x="20" y="66"/>
                </a:cubicBezTo>
                <a:cubicBezTo>
                  <a:pt x="20" y="66"/>
                  <a:pt x="20" y="66"/>
                  <a:pt x="19" y="66"/>
                </a:cubicBezTo>
                <a:cubicBezTo>
                  <a:pt x="19" y="66"/>
                  <a:pt x="18" y="66"/>
                  <a:pt x="18" y="66"/>
                </a:cubicBezTo>
                <a:cubicBezTo>
                  <a:pt x="18" y="66"/>
                  <a:pt x="18" y="66"/>
                  <a:pt x="18" y="66"/>
                </a:cubicBezTo>
                <a:cubicBezTo>
                  <a:pt x="18" y="65"/>
                  <a:pt x="18" y="65"/>
                  <a:pt x="18" y="64"/>
                </a:cubicBezTo>
                <a:cubicBezTo>
                  <a:pt x="18" y="64"/>
                  <a:pt x="18" y="64"/>
                  <a:pt x="18" y="63"/>
                </a:cubicBezTo>
                <a:close/>
                <a:moveTo>
                  <a:pt x="44" y="54"/>
                </a:moveTo>
                <a:cubicBezTo>
                  <a:pt x="44" y="54"/>
                  <a:pt x="44" y="54"/>
                  <a:pt x="44" y="54"/>
                </a:cubicBezTo>
                <a:cubicBezTo>
                  <a:pt x="45" y="55"/>
                  <a:pt x="47" y="56"/>
                  <a:pt x="48" y="56"/>
                </a:cubicBezTo>
                <a:cubicBezTo>
                  <a:pt x="50" y="56"/>
                  <a:pt x="51" y="55"/>
                  <a:pt x="52" y="54"/>
                </a:cubicBezTo>
                <a:cubicBezTo>
                  <a:pt x="52" y="54"/>
                  <a:pt x="52" y="54"/>
                  <a:pt x="52" y="54"/>
                </a:cubicBezTo>
                <a:cubicBezTo>
                  <a:pt x="53" y="53"/>
                  <a:pt x="54" y="52"/>
                  <a:pt x="54" y="50"/>
                </a:cubicBezTo>
                <a:cubicBezTo>
                  <a:pt x="54" y="49"/>
                  <a:pt x="53" y="47"/>
                  <a:pt x="52" y="46"/>
                </a:cubicBezTo>
                <a:cubicBezTo>
                  <a:pt x="52" y="46"/>
                  <a:pt x="52" y="46"/>
                  <a:pt x="52" y="46"/>
                </a:cubicBezTo>
                <a:cubicBezTo>
                  <a:pt x="51" y="45"/>
                  <a:pt x="50" y="45"/>
                  <a:pt x="48" y="45"/>
                </a:cubicBezTo>
                <a:cubicBezTo>
                  <a:pt x="47" y="45"/>
                  <a:pt x="45" y="45"/>
                  <a:pt x="44" y="46"/>
                </a:cubicBezTo>
                <a:cubicBezTo>
                  <a:pt x="44" y="46"/>
                  <a:pt x="44" y="46"/>
                  <a:pt x="44" y="46"/>
                </a:cubicBezTo>
                <a:cubicBezTo>
                  <a:pt x="44" y="47"/>
                  <a:pt x="43" y="49"/>
                  <a:pt x="43" y="50"/>
                </a:cubicBezTo>
                <a:cubicBezTo>
                  <a:pt x="43" y="52"/>
                  <a:pt x="44" y="53"/>
                  <a:pt x="44" y="54"/>
                </a:cubicBezTo>
                <a:cubicBezTo>
                  <a:pt x="44" y="54"/>
                  <a:pt x="44" y="54"/>
                  <a:pt x="44" y="54"/>
                </a:cubicBezTo>
                <a:close/>
                <a:moveTo>
                  <a:pt x="47" y="49"/>
                </a:moveTo>
                <a:cubicBezTo>
                  <a:pt x="47" y="49"/>
                  <a:pt x="47" y="49"/>
                  <a:pt x="47" y="49"/>
                </a:cubicBezTo>
                <a:cubicBezTo>
                  <a:pt x="47" y="49"/>
                  <a:pt x="47" y="49"/>
                  <a:pt x="47" y="49"/>
                </a:cubicBezTo>
                <a:cubicBezTo>
                  <a:pt x="47" y="49"/>
                  <a:pt x="48" y="49"/>
                  <a:pt x="48" y="49"/>
                </a:cubicBezTo>
                <a:cubicBezTo>
                  <a:pt x="49" y="49"/>
                  <a:pt x="49" y="49"/>
                  <a:pt x="49" y="49"/>
                </a:cubicBezTo>
                <a:cubicBezTo>
                  <a:pt x="49" y="49"/>
                  <a:pt x="49" y="49"/>
                  <a:pt x="49" y="49"/>
                </a:cubicBezTo>
                <a:cubicBezTo>
                  <a:pt x="50" y="49"/>
                  <a:pt x="50" y="50"/>
                  <a:pt x="50" y="50"/>
                </a:cubicBezTo>
                <a:cubicBezTo>
                  <a:pt x="50" y="51"/>
                  <a:pt x="50" y="51"/>
                  <a:pt x="49" y="51"/>
                </a:cubicBezTo>
                <a:cubicBezTo>
                  <a:pt x="49" y="51"/>
                  <a:pt x="49" y="51"/>
                  <a:pt x="49" y="51"/>
                </a:cubicBezTo>
                <a:cubicBezTo>
                  <a:pt x="49" y="52"/>
                  <a:pt x="49" y="52"/>
                  <a:pt x="48" y="52"/>
                </a:cubicBezTo>
                <a:cubicBezTo>
                  <a:pt x="48" y="52"/>
                  <a:pt x="47" y="52"/>
                  <a:pt x="47" y="51"/>
                </a:cubicBezTo>
                <a:cubicBezTo>
                  <a:pt x="47" y="51"/>
                  <a:pt x="47" y="51"/>
                  <a:pt x="47" y="51"/>
                </a:cubicBezTo>
                <a:cubicBezTo>
                  <a:pt x="47" y="51"/>
                  <a:pt x="47" y="51"/>
                  <a:pt x="47" y="50"/>
                </a:cubicBezTo>
                <a:cubicBezTo>
                  <a:pt x="47" y="50"/>
                  <a:pt x="47" y="49"/>
                  <a:pt x="47" y="49"/>
                </a:cubicBezTo>
                <a:close/>
                <a:moveTo>
                  <a:pt x="59" y="54"/>
                </a:moveTo>
                <a:cubicBezTo>
                  <a:pt x="59" y="54"/>
                  <a:pt x="59" y="54"/>
                  <a:pt x="59" y="54"/>
                </a:cubicBezTo>
                <a:cubicBezTo>
                  <a:pt x="60" y="55"/>
                  <a:pt x="61" y="56"/>
                  <a:pt x="63" y="56"/>
                </a:cubicBezTo>
                <a:cubicBezTo>
                  <a:pt x="64" y="56"/>
                  <a:pt x="66" y="55"/>
                  <a:pt x="67" y="54"/>
                </a:cubicBezTo>
                <a:cubicBezTo>
                  <a:pt x="67" y="54"/>
                  <a:pt x="67" y="54"/>
                  <a:pt x="67" y="54"/>
                </a:cubicBezTo>
                <a:cubicBezTo>
                  <a:pt x="68" y="53"/>
                  <a:pt x="68" y="52"/>
                  <a:pt x="68" y="50"/>
                </a:cubicBezTo>
                <a:cubicBezTo>
                  <a:pt x="68" y="49"/>
                  <a:pt x="68" y="47"/>
                  <a:pt x="67" y="46"/>
                </a:cubicBezTo>
                <a:cubicBezTo>
                  <a:pt x="66" y="45"/>
                  <a:pt x="64" y="45"/>
                  <a:pt x="63" y="45"/>
                </a:cubicBezTo>
                <a:cubicBezTo>
                  <a:pt x="61" y="45"/>
                  <a:pt x="60" y="45"/>
                  <a:pt x="59" y="46"/>
                </a:cubicBezTo>
                <a:cubicBezTo>
                  <a:pt x="58" y="47"/>
                  <a:pt x="57" y="49"/>
                  <a:pt x="57" y="50"/>
                </a:cubicBezTo>
                <a:cubicBezTo>
                  <a:pt x="57" y="52"/>
                  <a:pt x="58" y="53"/>
                  <a:pt x="59" y="54"/>
                </a:cubicBezTo>
                <a:cubicBezTo>
                  <a:pt x="59" y="54"/>
                  <a:pt x="59" y="54"/>
                  <a:pt x="59" y="54"/>
                </a:cubicBezTo>
                <a:close/>
                <a:moveTo>
                  <a:pt x="62" y="49"/>
                </a:moveTo>
                <a:cubicBezTo>
                  <a:pt x="62" y="49"/>
                  <a:pt x="62" y="49"/>
                  <a:pt x="62" y="49"/>
                </a:cubicBezTo>
                <a:cubicBezTo>
                  <a:pt x="62" y="49"/>
                  <a:pt x="62" y="49"/>
                  <a:pt x="62" y="49"/>
                </a:cubicBezTo>
                <a:cubicBezTo>
                  <a:pt x="62" y="49"/>
                  <a:pt x="62" y="49"/>
                  <a:pt x="63" y="49"/>
                </a:cubicBezTo>
                <a:cubicBezTo>
                  <a:pt x="63" y="49"/>
                  <a:pt x="64" y="49"/>
                  <a:pt x="64" y="49"/>
                </a:cubicBezTo>
                <a:cubicBezTo>
                  <a:pt x="64" y="49"/>
                  <a:pt x="64" y="49"/>
                  <a:pt x="64" y="49"/>
                </a:cubicBezTo>
                <a:cubicBezTo>
                  <a:pt x="64" y="49"/>
                  <a:pt x="64" y="50"/>
                  <a:pt x="64" y="50"/>
                </a:cubicBezTo>
                <a:cubicBezTo>
                  <a:pt x="64" y="51"/>
                  <a:pt x="64" y="51"/>
                  <a:pt x="64" y="51"/>
                </a:cubicBezTo>
                <a:cubicBezTo>
                  <a:pt x="64" y="51"/>
                  <a:pt x="64" y="51"/>
                  <a:pt x="64" y="51"/>
                </a:cubicBezTo>
                <a:cubicBezTo>
                  <a:pt x="64" y="52"/>
                  <a:pt x="63" y="52"/>
                  <a:pt x="63" y="52"/>
                </a:cubicBezTo>
                <a:cubicBezTo>
                  <a:pt x="62" y="52"/>
                  <a:pt x="62" y="52"/>
                  <a:pt x="62" y="51"/>
                </a:cubicBezTo>
                <a:cubicBezTo>
                  <a:pt x="62" y="51"/>
                  <a:pt x="62" y="51"/>
                  <a:pt x="62" y="51"/>
                </a:cubicBezTo>
                <a:cubicBezTo>
                  <a:pt x="61" y="51"/>
                  <a:pt x="61" y="51"/>
                  <a:pt x="61" y="50"/>
                </a:cubicBezTo>
                <a:cubicBezTo>
                  <a:pt x="61" y="50"/>
                  <a:pt x="61" y="49"/>
                  <a:pt x="62" y="4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14375" name="Freeform 39"/>
          <p:cNvSpPr>
            <a:spLocks noEditPoints="1"/>
          </p:cNvSpPr>
          <p:nvPr/>
        </p:nvSpPr>
        <p:spPr bwMode="auto">
          <a:xfrm>
            <a:off x="7978775" y="2614613"/>
            <a:ext cx="157163" cy="180975"/>
          </a:xfrm>
          <a:custGeom>
            <a:avLst/>
            <a:gdLst>
              <a:gd name="T0" fmla="*/ 14 w 72"/>
              <a:gd name="T1" fmla="*/ 49 h 84"/>
              <a:gd name="T2" fmla="*/ 21 w 72"/>
              <a:gd name="T3" fmla="*/ 49 h 84"/>
              <a:gd name="T4" fmla="*/ 18 w 72"/>
              <a:gd name="T5" fmla="*/ 60 h 84"/>
              <a:gd name="T6" fmla="*/ 14 w 72"/>
              <a:gd name="T7" fmla="*/ 63 h 84"/>
              <a:gd name="T8" fmla="*/ 21 w 72"/>
              <a:gd name="T9" fmla="*/ 63 h 84"/>
              <a:gd name="T10" fmla="*/ 18 w 72"/>
              <a:gd name="T11" fmla="*/ 33 h 84"/>
              <a:gd name="T12" fmla="*/ 14 w 72"/>
              <a:gd name="T13" fmla="*/ 36 h 84"/>
              <a:gd name="T14" fmla="*/ 21 w 72"/>
              <a:gd name="T15" fmla="*/ 36 h 84"/>
              <a:gd name="T16" fmla="*/ 69 w 72"/>
              <a:gd name="T17" fmla="*/ 13 h 84"/>
              <a:gd name="T18" fmla="*/ 60 w 72"/>
              <a:gd name="T19" fmla="*/ 13 h 84"/>
              <a:gd name="T20" fmla="*/ 58 w 72"/>
              <a:gd name="T21" fmla="*/ 10 h 84"/>
              <a:gd name="T22" fmla="*/ 45 w 72"/>
              <a:gd name="T23" fmla="*/ 4 h 84"/>
              <a:gd name="T24" fmla="*/ 27 w 72"/>
              <a:gd name="T25" fmla="*/ 4 h 84"/>
              <a:gd name="T26" fmla="*/ 14 w 72"/>
              <a:gd name="T27" fmla="*/ 10 h 84"/>
              <a:gd name="T28" fmla="*/ 12 w 72"/>
              <a:gd name="T29" fmla="*/ 13 h 84"/>
              <a:gd name="T30" fmla="*/ 0 w 72"/>
              <a:gd name="T31" fmla="*/ 16 h 84"/>
              <a:gd name="T32" fmla="*/ 3 w 72"/>
              <a:gd name="T33" fmla="*/ 84 h 84"/>
              <a:gd name="T34" fmla="*/ 72 w 72"/>
              <a:gd name="T35" fmla="*/ 81 h 84"/>
              <a:gd name="T36" fmla="*/ 69 w 72"/>
              <a:gd name="T37" fmla="*/ 13 h 84"/>
              <a:gd name="T38" fmla="*/ 30 w 72"/>
              <a:gd name="T39" fmla="*/ 6 h 84"/>
              <a:gd name="T40" fmla="*/ 42 w 72"/>
              <a:gd name="T41" fmla="*/ 6 h 84"/>
              <a:gd name="T42" fmla="*/ 28 w 72"/>
              <a:gd name="T43" fmla="*/ 10 h 84"/>
              <a:gd name="T44" fmla="*/ 16 w 72"/>
              <a:gd name="T45" fmla="*/ 13 h 84"/>
              <a:gd name="T46" fmla="*/ 56 w 72"/>
              <a:gd name="T47" fmla="*/ 13 h 84"/>
              <a:gd name="T48" fmla="*/ 16 w 72"/>
              <a:gd name="T49" fmla="*/ 19 h 84"/>
              <a:gd name="T50" fmla="*/ 66 w 72"/>
              <a:gd name="T51" fmla="*/ 78 h 84"/>
              <a:gd name="T52" fmla="*/ 7 w 72"/>
              <a:gd name="T53" fmla="*/ 78 h 84"/>
              <a:gd name="T54" fmla="*/ 12 w 72"/>
              <a:gd name="T55" fmla="*/ 19 h 84"/>
              <a:gd name="T56" fmla="*/ 14 w 72"/>
              <a:gd name="T57" fmla="*/ 23 h 84"/>
              <a:gd name="T58" fmla="*/ 60 w 72"/>
              <a:gd name="T59" fmla="*/ 21 h 84"/>
              <a:gd name="T60" fmla="*/ 66 w 72"/>
              <a:gd name="T61" fmla="*/ 19 h 84"/>
              <a:gd name="T62" fmla="*/ 54 w 72"/>
              <a:gd name="T63" fmla="*/ 34 h 84"/>
              <a:gd name="T64" fmla="*/ 27 w 72"/>
              <a:gd name="T65" fmla="*/ 34 h 84"/>
              <a:gd name="T66" fmla="*/ 27 w 72"/>
              <a:gd name="T67" fmla="*/ 38 h 84"/>
              <a:gd name="T68" fmla="*/ 56 w 72"/>
              <a:gd name="T69" fmla="*/ 36 h 84"/>
              <a:gd name="T70" fmla="*/ 54 w 72"/>
              <a:gd name="T71" fmla="*/ 61 h 84"/>
              <a:gd name="T72" fmla="*/ 27 w 72"/>
              <a:gd name="T73" fmla="*/ 61 h 84"/>
              <a:gd name="T74" fmla="*/ 27 w 72"/>
              <a:gd name="T75" fmla="*/ 65 h 84"/>
              <a:gd name="T76" fmla="*/ 56 w 72"/>
              <a:gd name="T77" fmla="*/ 63 h 84"/>
              <a:gd name="T78" fmla="*/ 54 w 72"/>
              <a:gd name="T79" fmla="*/ 48 h 84"/>
              <a:gd name="T80" fmla="*/ 27 w 72"/>
              <a:gd name="T81" fmla="*/ 48 h 84"/>
              <a:gd name="T82" fmla="*/ 27 w 72"/>
              <a:gd name="T83" fmla="*/ 51 h 84"/>
              <a:gd name="T84" fmla="*/ 56 w 72"/>
              <a:gd name="T85" fmla="*/ 4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2" h="84">
                <a:moveTo>
                  <a:pt x="18" y="46"/>
                </a:moveTo>
                <a:cubicBezTo>
                  <a:pt x="16" y="46"/>
                  <a:pt x="14" y="48"/>
                  <a:pt x="14" y="49"/>
                </a:cubicBezTo>
                <a:cubicBezTo>
                  <a:pt x="14" y="51"/>
                  <a:pt x="16" y="53"/>
                  <a:pt x="18" y="53"/>
                </a:cubicBezTo>
                <a:cubicBezTo>
                  <a:pt x="19" y="53"/>
                  <a:pt x="21" y="51"/>
                  <a:pt x="21" y="49"/>
                </a:cubicBezTo>
                <a:cubicBezTo>
                  <a:pt x="21" y="48"/>
                  <a:pt x="19" y="46"/>
                  <a:pt x="18" y="46"/>
                </a:cubicBezTo>
                <a:close/>
                <a:moveTo>
                  <a:pt x="18" y="60"/>
                </a:moveTo>
                <a:cubicBezTo>
                  <a:pt x="18" y="60"/>
                  <a:pt x="18" y="60"/>
                  <a:pt x="18" y="60"/>
                </a:cubicBezTo>
                <a:cubicBezTo>
                  <a:pt x="16" y="60"/>
                  <a:pt x="14" y="61"/>
                  <a:pt x="14" y="63"/>
                </a:cubicBezTo>
                <a:cubicBezTo>
                  <a:pt x="14" y="65"/>
                  <a:pt x="16" y="66"/>
                  <a:pt x="18" y="66"/>
                </a:cubicBezTo>
                <a:cubicBezTo>
                  <a:pt x="19" y="66"/>
                  <a:pt x="21" y="65"/>
                  <a:pt x="21" y="63"/>
                </a:cubicBezTo>
                <a:cubicBezTo>
                  <a:pt x="21" y="61"/>
                  <a:pt x="19" y="60"/>
                  <a:pt x="18" y="60"/>
                </a:cubicBezTo>
                <a:close/>
                <a:moveTo>
                  <a:pt x="18" y="33"/>
                </a:moveTo>
                <a:cubicBezTo>
                  <a:pt x="18" y="33"/>
                  <a:pt x="18" y="33"/>
                  <a:pt x="18" y="33"/>
                </a:cubicBezTo>
                <a:cubicBezTo>
                  <a:pt x="16" y="33"/>
                  <a:pt x="14" y="34"/>
                  <a:pt x="14" y="36"/>
                </a:cubicBezTo>
                <a:cubicBezTo>
                  <a:pt x="14" y="38"/>
                  <a:pt x="16" y="39"/>
                  <a:pt x="18" y="39"/>
                </a:cubicBezTo>
                <a:cubicBezTo>
                  <a:pt x="19" y="39"/>
                  <a:pt x="21" y="38"/>
                  <a:pt x="21" y="36"/>
                </a:cubicBezTo>
                <a:cubicBezTo>
                  <a:pt x="21" y="34"/>
                  <a:pt x="19" y="33"/>
                  <a:pt x="18" y="33"/>
                </a:cubicBezTo>
                <a:close/>
                <a:moveTo>
                  <a:pt x="69" y="13"/>
                </a:moveTo>
                <a:cubicBezTo>
                  <a:pt x="69" y="13"/>
                  <a:pt x="69" y="13"/>
                  <a:pt x="69" y="13"/>
                </a:cubicBezTo>
                <a:cubicBezTo>
                  <a:pt x="60" y="13"/>
                  <a:pt x="60" y="13"/>
                  <a:pt x="60" y="13"/>
                </a:cubicBezTo>
                <a:cubicBezTo>
                  <a:pt x="60" y="11"/>
                  <a:pt x="60" y="11"/>
                  <a:pt x="60" y="11"/>
                </a:cubicBezTo>
                <a:cubicBezTo>
                  <a:pt x="60" y="10"/>
                  <a:pt x="59" y="10"/>
                  <a:pt x="58" y="10"/>
                </a:cubicBezTo>
                <a:cubicBezTo>
                  <a:pt x="48" y="10"/>
                  <a:pt x="48" y="10"/>
                  <a:pt x="48" y="10"/>
                </a:cubicBezTo>
                <a:cubicBezTo>
                  <a:pt x="47" y="7"/>
                  <a:pt x="46" y="5"/>
                  <a:pt x="45" y="4"/>
                </a:cubicBezTo>
                <a:cubicBezTo>
                  <a:pt x="43" y="1"/>
                  <a:pt x="39" y="0"/>
                  <a:pt x="36" y="0"/>
                </a:cubicBezTo>
                <a:cubicBezTo>
                  <a:pt x="33" y="0"/>
                  <a:pt x="30" y="1"/>
                  <a:pt x="27" y="4"/>
                </a:cubicBezTo>
                <a:cubicBezTo>
                  <a:pt x="26" y="5"/>
                  <a:pt x="25" y="7"/>
                  <a:pt x="24" y="10"/>
                </a:cubicBezTo>
                <a:cubicBezTo>
                  <a:pt x="14" y="10"/>
                  <a:pt x="14" y="10"/>
                  <a:pt x="14" y="10"/>
                </a:cubicBezTo>
                <a:cubicBezTo>
                  <a:pt x="13" y="10"/>
                  <a:pt x="12" y="10"/>
                  <a:pt x="12" y="11"/>
                </a:cubicBezTo>
                <a:cubicBezTo>
                  <a:pt x="12" y="13"/>
                  <a:pt x="12" y="13"/>
                  <a:pt x="12" y="13"/>
                </a:cubicBezTo>
                <a:cubicBezTo>
                  <a:pt x="3" y="13"/>
                  <a:pt x="3" y="13"/>
                  <a:pt x="3" y="13"/>
                </a:cubicBezTo>
                <a:cubicBezTo>
                  <a:pt x="2" y="13"/>
                  <a:pt x="0" y="15"/>
                  <a:pt x="0" y="16"/>
                </a:cubicBezTo>
                <a:cubicBezTo>
                  <a:pt x="0" y="81"/>
                  <a:pt x="0" y="81"/>
                  <a:pt x="0" y="81"/>
                </a:cubicBezTo>
                <a:cubicBezTo>
                  <a:pt x="0" y="82"/>
                  <a:pt x="2" y="84"/>
                  <a:pt x="3" y="84"/>
                </a:cubicBezTo>
                <a:cubicBezTo>
                  <a:pt x="69" y="84"/>
                  <a:pt x="69" y="84"/>
                  <a:pt x="69" y="84"/>
                </a:cubicBezTo>
                <a:cubicBezTo>
                  <a:pt x="70" y="84"/>
                  <a:pt x="72" y="82"/>
                  <a:pt x="72" y="81"/>
                </a:cubicBezTo>
                <a:cubicBezTo>
                  <a:pt x="72" y="16"/>
                  <a:pt x="72" y="16"/>
                  <a:pt x="72" y="16"/>
                </a:cubicBezTo>
                <a:cubicBezTo>
                  <a:pt x="72" y="15"/>
                  <a:pt x="70" y="13"/>
                  <a:pt x="69" y="13"/>
                </a:cubicBezTo>
                <a:close/>
                <a:moveTo>
                  <a:pt x="30" y="6"/>
                </a:moveTo>
                <a:cubicBezTo>
                  <a:pt x="30" y="6"/>
                  <a:pt x="30" y="6"/>
                  <a:pt x="30" y="6"/>
                </a:cubicBezTo>
                <a:cubicBezTo>
                  <a:pt x="31" y="5"/>
                  <a:pt x="34" y="4"/>
                  <a:pt x="36" y="4"/>
                </a:cubicBezTo>
                <a:cubicBezTo>
                  <a:pt x="38" y="4"/>
                  <a:pt x="41" y="5"/>
                  <a:pt x="42" y="6"/>
                </a:cubicBezTo>
                <a:cubicBezTo>
                  <a:pt x="43" y="7"/>
                  <a:pt x="44" y="8"/>
                  <a:pt x="44" y="10"/>
                </a:cubicBezTo>
                <a:cubicBezTo>
                  <a:pt x="28" y="10"/>
                  <a:pt x="28" y="10"/>
                  <a:pt x="28" y="10"/>
                </a:cubicBezTo>
                <a:cubicBezTo>
                  <a:pt x="28" y="8"/>
                  <a:pt x="29" y="7"/>
                  <a:pt x="30" y="6"/>
                </a:cubicBezTo>
                <a:close/>
                <a:moveTo>
                  <a:pt x="16" y="13"/>
                </a:moveTo>
                <a:cubicBezTo>
                  <a:pt x="16" y="13"/>
                  <a:pt x="16" y="13"/>
                  <a:pt x="16" y="13"/>
                </a:cubicBezTo>
                <a:cubicBezTo>
                  <a:pt x="56" y="13"/>
                  <a:pt x="56" y="13"/>
                  <a:pt x="56" y="13"/>
                </a:cubicBezTo>
                <a:cubicBezTo>
                  <a:pt x="56" y="19"/>
                  <a:pt x="56" y="19"/>
                  <a:pt x="56" y="19"/>
                </a:cubicBezTo>
                <a:cubicBezTo>
                  <a:pt x="16" y="19"/>
                  <a:pt x="16" y="19"/>
                  <a:pt x="16" y="19"/>
                </a:cubicBezTo>
                <a:cubicBezTo>
                  <a:pt x="16" y="13"/>
                  <a:pt x="16" y="13"/>
                  <a:pt x="16" y="13"/>
                </a:cubicBezTo>
                <a:close/>
                <a:moveTo>
                  <a:pt x="66" y="78"/>
                </a:moveTo>
                <a:cubicBezTo>
                  <a:pt x="66" y="78"/>
                  <a:pt x="66" y="78"/>
                  <a:pt x="66" y="78"/>
                </a:cubicBezTo>
                <a:cubicBezTo>
                  <a:pt x="7" y="78"/>
                  <a:pt x="7" y="78"/>
                  <a:pt x="7" y="78"/>
                </a:cubicBezTo>
                <a:cubicBezTo>
                  <a:pt x="7" y="19"/>
                  <a:pt x="7" y="19"/>
                  <a:pt x="7" y="19"/>
                </a:cubicBezTo>
                <a:cubicBezTo>
                  <a:pt x="12" y="19"/>
                  <a:pt x="12" y="19"/>
                  <a:pt x="12" y="19"/>
                </a:cubicBezTo>
                <a:cubicBezTo>
                  <a:pt x="12" y="21"/>
                  <a:pt x="12" y="21"/>
                  <a:pt x="12" y="21"/>
                </a:cubicBezTo>
                <a:cubicBezTo>
                  <a:pt x="12" y="22"/>
                  <a:pt x="13" y="23"/>
                  <a:pt x="14" y="23"/>
                </a:cubicBezTo>
                <a:cubicBezTo>
                  <a:pt x="58" y="23"/>
                  <a:pt x="58" y="23"/>
                  <a:pt x="58" y="23"/>
                </a:cubicBezTo>
                <a:cubicBezTo>
                  <a:pt x="59" y="23"/>
                  <a:pt x="60" y="22"/>
                  <a:pt x="60" y="21"/>
                </a:cubicBezTo>
                <a:cubicBezTo>
                  <a:pt x="60" y="19"/>
                  <a:pt x="60" y="19"/>
                  <a:pt x="60" y="19"/>
                </a:cubicBezTo>
                <a:cubicBezTo>
                  <a:pt x="66" y="19"/>
                  <a:pt x="66" y="19"/>
                  <a:pt x="66" y="19"/>
                </a:cubicBezTo>
                <a:cubicBezTo>
                  <a:pt x="66" y="78"/>
                  <a:pt x="66" y="78"/>
                  <a:pt x="66" y="78"/>
                </a:cubicBezTo>
                <a:close/>
                <a:moveTo>
                  <a:pt x="54" y="34"/>
                </a:moveTo>
                <a:cubicBezTo>
                  <a:pt x="54" y="34"/>
                  <a:pt x="54" y="34"/>
                  <a:pt x="54" y="34"/>
                </a:cubicBezTo>
                <a:cubicBezTo>
                  <a:pt x="27" y="34"/>
                  <a:pt x="27" y="34"/>
                  <a:pt x="27" y="34"/>
                </a:cubicBezTo>
                <a:cubicBezTo>
                  <a:pt x="26" y="34"/>
                  <a:pt x="25" y="35"/>
                  <a:pt x="25" y="36"/>
                </a:cubicBezTo>
                <a:cubicBezTo>
                  <a:pt x="25" y="37"/>
                  <a:pt x="26" y="38"/>
                  <a:pt x="27" y="38"/>
                </a:cubicBezTo>
                <a:cubicBezTo>
                  <a:pt x="54" y="38"/>
                  <a:pt x="54" y="38"/>
                  <a:pt x="54" y="38"/>
                </a:cubicBezTo>
                <a:cubicBezTo>
                  <a:pt x="55" y="38"/>
                  <a:pt x="56" y="37"/>
                  <a:pt x="56" y="36"/>
                </a:cubicBezTo>
                <a:cubicBezTo>
                  <a:pt x="56" y="35"/>
                  <a:pt x="55" y="34"/>
                  <a:pt x="54" y="34"/>
                </a:cubicBezTo>
                <a:close/>
                <a:moveTo>
                  <a:pt x="54" y="61"/>
                </a:moveTo>
                <a:cubicBezTo>
                  <a:pt x="54" y="61"/>
                  <a:pt x="54" y="61"/>
                  <a:pt x="54" y="61"/>
                </a:cubicBezTo>
                <a:cubicBezTo>
                  <a:pt x="27" y="61"/>
                  <a:pt x="27" y="61"/>
                  <a:pt x="27" y="61"/>
                </a:cubicBezTo>
                <a:cubicBezTo>
                  <a:pt x="26" y="61"/>
                  <a:pt x="25" y="62"/>
                  <a:pt x="25" y="63"/>
                </a:cubicBezTo>
                <a:cubicBezTo>
                  <a:pt x="25" y="64"/>
                  <a:pt x="26" y="65"/>
                  <a:pt x="27" y="65"/>
                </a:cubicBezTo>
                <a:cubicBezTo>
                  <a:pt x="54" y="65"/>
                  <a:pt x="54" y="65"/>
                  <a:pt x="54" y="65"/>
                </a:cubicBezTo>
                <a:cubicBezTo>
                  <a:pt x="55" y="65"/>
                  <a:pt x="56" y="64"/>
                  <a:pt x="56" y="63"/>
                </a:cubicBezTo>
                <a:cubicBezTo>
                  <a:pt x="56" y="62"/>
                  <a:pt x="55" y="61"/>
                  <a:pt x="54" y="61"/>
                </a:cubicBezTo>
                <a:close/>
                <a:moveTo>
                  <a:pt x="54" y="48"/>
                </a:moveTo>
                <a:cubicBezTo>
                  <a:pt x="54" y="48"/>
                  <a:pt x="54" y="48"/>
                  <a:pt x="54" y="48"/>
                </a:cubicBezTo>
                <a:cubicBezTo>
                  <a:pt x="27" y="48"/>
                  <a:pt x="27" y="48"/>
                  <a:pt x="27" y="48"/>
                </a:cubicBezTo>
                <a:cubicBezTo>
                  <a:pt x="26" y="48"/>
                  <a:pt x="25" y="48"/>
                  <a:pt x="25" y="49"/>
                </a:cubicBezTo>
                <a:cubicBezTo>
                  <a:pt x="25" y="51"/>
                  <a:pt x="26" y="51"/>
                  <a:pt x="27" y="51"/>
                </a:cubicBezTo>
                <a:cubicBezTo>
                  <a:pt x="54" y="51"/>
                  <a:pt x="54" y="51"/>
                  <a:pt x="54" y="51"/>
                </a:cubicBezTo>
                <a:cubicBezTo>
                  <a:pt x="55" y="51"/>
                  <a:pt x="56" y="51"/>
                  <a:pt x="56" y="49"/>
                </a:cubicBezTo>
                <a:cubicBezTo>
                  <a:pt x="56" y="48"/>
                  <a:pt x="55" y="48"/>
                  <a:pt x="54" y="4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14376" name="Freeform 40"/>
          <p:cNvSpPr/>
          <p:nvPr/>
        </p:nvSpPr>
        <p:spPr bwMode="auto">
          <a:xfrm>
            <a:off x="5856288" y="1457325"/>
            <a:ext cx="176212" cy="158750"/>
          </a:xfrm>
          <a:custGeom>
            <a:avLst/>
            <a:gdLst>
              <a:gd name="T0" fmla="*/ 25 w 82"/>
              <a:gd name="T1" fmla="*/ 35 h 74"/>
              <a:gd name="T2" fmla="*/ 25 w 82"/>
              <a:gd name="T3" fmla="*/ 35 h 74"/>
              <a:gd name="T4" fmla="*/ 9 w 82"/>
              <a:gd name="T5" fmla="*/ 51 h 74"/>
              <a:gd name="T6" fmla="*/ 6 w 82"/>
              <a:gd name="T7" fmla="*/ 58 h 74"/>
              <a:gd name="T8" fmla="*/ 9 w 82"/>
              <a:gd name="T9" fmla="*/ 65 h 74"/>
              <a:gd name="T10" fmla="*/ 9 w 82"/>
              <a:gd name="T11" fmla="*/ 65 h 74"/>
              <a:gd name="T12" fmla="*/ 17 w 82"/>
              <a:gd name="T13" fmla="*/ 68 h 74"/>
              <a:gd name="T14" fmla="*/ 24 w 82"/>
              <a:gd name="T15" fmla="*/ 65 h 74"/>
              <a:gd name="T16" fmla="*/ 42 w 82"/>
              <a:gd name="T17" fmla="*/ 47 h 74"/>
              <a:gd name="T18" fmla="*/ 42 w 82"/>
              <a:gd name="T19" fmla="*/ 47 h 74"/>
              <a:gd name="T20" fmla="*/ 61 w 82"/>
              <a:gd name="T21" fmla="*/ 28 h 74"/>
              <a:gd name="T22" fmla="*/ 62 w 82"/>
              <a:gd name="T23" fmla="*/ 25 h 74"/>
              <a:gd name="T24" fmla="*/ 61 w 82"/>
              <a:gd name="T25" fmla="*/ 22 h 74"/>
              <a:gd name="T26" fmla="*/ 58 w 82"/>
              <a:gd name="T27" fmla="*/ 20 h 74"/>
              <a:gd name="T28" fmla="*/ 55 w 82"/>
              <a:gd name="T29" fmla="*/ 22 h 74"/>
              <a:gd name="T30" fmla="*/ 27 w 82"/>
              <a:gd name="T31" fmla="*/ 49 h 74"/>
              <a:gd name="T32" fmla="*/ 22 w 82"/>
              <a:gd name="T33" fmla="*/ 49 h 74"/>
              <a:gd name="T34" fmla="*/ 22 w 82"/>
              <a:gd name="T35" fmla="*/ 45 h 74"/>
              <a:gd name="T36" fmla="*/ 50 w 82"/>
              <a:gd name="T37" fmla="*/ 17 h 74"/>
              <a:gd name="T38" fmla="*/ 58 w 82"/>
              <a:gd name="T39" fmla="*/ 14 h 74"/>
              <a:gd name="T40" fmla="*/ 65 w 82"/>
              <a:gd name="T41" fmla="*/ 17 h 74"/>
              <a:gd name="T42" fmla="*/ 68 w 82"/>
              <a:gd name="T43" fmla="*/ 25 h 74"/>
              <a:gd name="T44" fmla="*/ 65 w 82"/>
              <a:gd name="T45" fmla="*/ 32 h 74"/>
              <a:gd name="T46" fmla="*/ 46 w 82"/>
              <a:gd name="T47" fmla="*/ 52 h 74"/>
              <a:gd name="T48" fmla="*/ 46 w 82"/>
              <a:gd name="T49" fmla="*/ 52 h 74"/>
              <a:gd name="T50" fmla="*/ 46 w 82"/>
              <a:gd name="T51" fmla="*/ 52 h 74"/>
              <a:gd name="T52" fmla="*/ 28 w 82"/>
              <a:gd name="T53" fmla="*/ 70 h 74"/>
              <a:gd name="T54" fmla="*/ 17 w 82"/>
              <a:gd name="T55" fmla="*/ 74 h 74"/>
              <a:gd name="T56" fmla="*/ 5 w 82"/>
              <a:gd name="T57" fmla="*/ 70 h 74"/>
              <a:gd name="T58" fmla="*/ 5 w 82"/>
              <a:gd name="T59" fmla="*/ 70 h 74"/>
              <a:gd name="T60" fmla="*/ 0 w 82"/>
              <a:gd name="T61" fmla="*/ 58 h 74"/>
              <a:gd name="T62" fmla="*/ 5 w 82"/>
              <a:gd name="T63" fmla="*/ 46 h 74"/>
              <a:gd name="T64" fmla="*/ 23 w 82"/>
              <a:gd name="T65" fmla="*/ 29 h 74"/>
              <a:gd name="T66" fmla="*/ 23 w 82"/>
              <a:gd name="T67" fmla="*/ 28 h 74"/>
              <a:gd name="T68" fmla="*/ 45 w 82"/>
              <a:gd name="T69" fmla="*/ 6 h 74"/>
              <a:gd name="T70" fmla="*/ 61 w 82"/>
              <a:gd name="T71" fmla="*/ 0 h 74"/>
              <a:gd name="T72" fmla="*/ 76 w 82"/>
              <a:gd name="T73" fmla="*/ 6 h 74"/>
              <a:gd name="T74" fmla="*/ 82 w 82"/>
              <a:gd name="T75" fmla="*/ 21 h 74"/>
              <a:gd name="T76" fmla="*/ 76 w 82"/>
              <a:gd name="T77" fmla="*/ 36 h 74"/>
              <a:gd name="T78" fmla="*/ 45 w 82"/>
              <a:gd name="T79" fmla="*/ 67 h 74"/>
              <a:gd name="T80" fmla="*/ 40 w 82"/>
              <a:gd name="T81" fmla="*/ 67 h 74"/>
              <a:gd name="T82" fmla="*/ 40 w 82"/>
              <a:gd name="T83" fmla="*/ 63 h 74"/>
              <a:gd name="T84" fmla="*/ 71 w 82"/>
              <a:gd name="T85" fmla="*/ 32 h 74"/>
              <a:gd name="T86" fmla="*/ 76 w 82"/>
              <a:gd name="T87" fmla="*/ 21 h 74"/>
              <a:gd name="T88" fmla="*/ 71 w 82"/>
              <a:gd name="T89" fmla="*/ 10 h 74"/>
              <a:gd name="T90" fmla="*/ 61 w 82"/>
              <a:gd name="T91" fmla="*/ 6 h 74"/>
              <a:gd name="T92" fmla="*/ 50 w 82"/>
              <a:gd name="T93" fmla="*/ 10 h 74"/>
              <a:gd name="T94" fmla="*/ 25 w 82"/>
              <a:gd name="T95" fmla="*/ 35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2" h="74">
                <a:moveTo>
                  <a:pt x="25" y="35"/>
                </a:moveTo>
                <a:cubicBezTo>
                  <a:pt x="25" y="35"/>
                  <a:pt x="25" y="35"/>
                  <a:pt x="25" y="35"/>
                </a:cubicBezTo>
                <a:cubicBezTo>
                  <a:pt x="9" y="51"/>
                  <a:pt x="9" y="51"/>
                  <a:pt x="9" y="51"/>
                </a:cubicBezTo>
                <a:cubicBezTo>
                  <a:pt x="7" y="53"/>
                  <a:pt x="6" y="55"/>
                  <a:pt x="6" y="58"/>
                </a:cubicBezTo>
                <a:cubicBezTo>
                  <a:pt x="6" y="61"/>
                  <a:pt x="7" y="63"/>
                  <a:pt x="9" y="65"/>
                </a:cubicBezTo>
                <a:cubicBezTo>
                  <a:pt x="9" y="65"/>
                  <a:pt x="9" y="65"/>
                  <a:pt x="9" y="65"/>
                </a:cubicBezTo>
                <a:cubicBezTo>
                  <a:pt x="11" y="67"/>
                  <a:pt x="14" y="68"/>
                  <a:pt x="17" y="68"/>
                </a:cubicBezTo>
                <a:cubicBezTo>
                  <a:pt x="19" y="68"/>
                  <a:pt x="22" y="67"/>
                  <a:pt x="24" y="65"/>
                </a:cubicBezTo>
                <a:cubicBezTo>
                  <a:pt x="42" y="47"/>
                  <a:pt x="42" y="47"/>
                  <a:pt x="42" y="47"/>
                </a:cubicBezTo>
                <a:cubicBezTo>
                  <a:pt x="42" y="47"/>
                  <a:pt x="42" y="47"/>
                  <a:pt x="42" y="47"/>
                </a:cubicBezTo>
                <a:cubicBezTo>
                  <a:pt x="61" y="28"/>
                  <a:pt x="61" y="28"/>
                  <a:pt x="61" y="28"/>
                </a:cubicBezTo>
                <a:cubicBezTo>
                  <a:pt x="62" y="27"/>
                  <a:pt x="62" y="26"/>
                  <a:pt x="62" y="25"/>
                </a:cubicBezTo>
                <a:cubicBezTo>
                  <a:pt x="62" y="24"/>
                  <a:pt x="62" y="23"/>
                  <a:pt x="61" y="22"/>
                </a:cubicBezTo>
                <a:cubicBezTo>
                  <a:pt x="60" y="21"/>
                  <a:pt x="59" y="20"/>
                  <a:pt x="58" y="20"/>
                </a:cubicBezTo>
                <a:cubicBezTo>
                  <a:pt x="57" y="20"/>
                  <a:pt x="55" y="21"/>
                  <a:pt x="55" y="22"/>
                </a:cubicBezTo>
                <a:cubicBezTo>
                  <a:pt x="27" y="49"/>
                  <a:pt x="27" y="49"/>
                  <a:pt x="27" y="49"/>
                </a:cubicBezTo>
                <a:cubicBezTo>
                  <a:pt x="26" y="51"/>
                  <a:pt x="24" y="51"/>
                  <a:pt x="22" y="49"/>
                </a:cubicBezTo>
                <a:cubicBezTo>
                  <a:pt x="21" y="48"/>
                  <a:pt x="21" y="46"/>
                  <a:pt x="22" y="45"/>
                </a:cubicBezTo>
                <a:cubicBezTo>
                  <a:pt x="50" y="17"/>
                  <a:pt x="50" y="17"/>
                  <a:pt x="50" y="17"/>
                </a:cubicBezTo>
                <a:cubicBezTo>
                  <a:pt x="52" y="15"/>
                  <a:pt x="55" y="14"/>
                  <a:pt x="58" y="14"/>
                </a:cubicBezTo>
                <a:cubicBezTo>
                  <a:pt x="60" y="14"/>
                  <a:pt x="63" y="15"/>
                  <a:pt x="65" y="17"/>
                </a:cubicBezTo>
                <a:cubicBezTo>
                  <a:pt x="67" y="19"/>
                  <a:pt x="68" y="22"/>
                  <a:pt x="68" y="25"/>
                </a:cubicBezTo>
                <a:cubicBezTo>
                  <a:pt x="68" y="28"/>
                  <a:pt x="67" y="30"/>
                  <a:pt x="65" y="32"/>
                </a:cubicBezTo>
                <a:cubicBezTo>
                  <a:pt x="46" y="52"/>
                  <a:pt x="46" y="52"/>
                  <a:pt x="46" y="52"/>
                </a:cubicBezTo>
                <a:cubicBezTo>
                  <a:pt x="46" y="52"/>
                  <a:pt x="46" y="52"/>
                  <a:pt x="46" y="52"/>
                </a:cubicBezTo>
                <a:cubicBezTo>
                  <a:pt x="46" y="52"/>
                  <a:pt x="46" y="52"/>
                  <a:pt x="46" y="52"/>
                </a:cubicBezTo>
                <a:cubicBezTo>
                  <a:pt x="28" y="70"/>
                  <a:pt x="28" y="70"/>
                  <a:pt x="28" y="70"/>
                </a:cubicBezTo>
                <a:cubicBezTo>
                  <a:pt x="25" y="73"/>
                  <a:pt x="21" y="74"/>
                  <a:pt x="17" y="74"/>
                </a:cubicBezTo>
                <a:cubicBezTo>
                  <a:pt x="12" y="74"/>
                  <a:pt x="8" y="73"/>
                  <a:pt x="5" y="70"/>
                </a:cubicBezTo>
                <a:cubicBezTo>
                  <a:pt x="5" y="70"/>
                  <a:pt x="5" y="70"/>
                  <a:pt x="5" y="70"/>
                </a:cubicBezTo>
                <a:cubicBezTo>
                  <a:pt x="2" y="66"/>
                  <a:pt x="0" y="62"/>
                  <a:pt x="0" y="58"/>
                </a:cubicBezTo>
                <a:cubicBezTo>
                  <a:pt x="0" y="54"/>
                  <a:pt x="2" y="50"/>
                  <a:pt x="5" y="46"/>
                </a:cubicBezTo>
                <a:cubicBezTo>
                  <a:pt x="23" y="29"/>
                  <a:pt x="23" y="29"/>
                  <a:pt x="23" y="29"/>
                </a:cubicBezTo>
                <a:cubicBezTo>
                  <a:pt x="23" y="28"/>
                  <a:pt x="23" y="28"/>
                  <a:pt x="23" y="28"/>
                </a:cubicBezTo>
                <a:cubicBezTo>
                  <a:pt x="45" y="6"/>
                  <a:pt x="45" y="6"/>
                  <a:pt x="45" y="6"/>
                </a:cubicBezTo>
                <a:cubicBezTo>
                  <a:pt x="50" y="2"/>
                  <a:pt x="55" y="0"/>
                  <a:pt x="61" y="0"/>
                </a:cubicBezTo>
                <a:cubicBezTo>
                  <a:pt x="66" y="0"/>
                  <a:pt x="71" y="2"/>
                  <a:pt x="76" y="6"/>
                </a:cubicBezTo>
                <a:cubicBezTo>
                  <a:pt x="80" y="10"/>
                  <a:pt x="82" y="16"/>
                  <a:pt x="82" y="21"/>
                </a:cubicBezTo>
                <a:cubicBezTo>
                  <a:pt x="82" y="26"/>
                  <a:pt x="80" y="32"/>
                  <a:pt x="76" y="36"/>
                </a:cubicBezTo>
                <a:cubicBezTo>
                  <a:pt x="45" y="67"/>
                  <a:pt x="45" y="67"/>
                  <a:pt x="45" y="67"/>
                </a:cubicBezTo>
                <a:cubicBezTo>
                  <a:pt x="43" y="68"/>
                  <a:pt x="41" y="68"/>
                  <a:pt x="40" y="67"/>
                </a:cubicBezTo>
                <a:cubicBezTo>
                  <a:pt x="39" y="66"/>
                  <a:pt x="39" y="64"/>
                  <a:pt x="40" y="63"/>
                </a:cubicBezTo>
                <a:cubicBezTo>
                  <a:pt x="71" y="32"/>
                  <a:pt x="71" y="32"/>
                  <a:pt x="71" y="32"/>
                </a:cubicBezTo>
                <a:cubicBezTo>
                  <a:pt x="74" y="29"/>
                  <a:pt x="76" y="25"/>
                  <a:pt x="76" y="21"/>
                </a:cubicBezTo>
                <a:cubicBezTo>
                  <a:pt x="76" y="17"/>
                  <a:pt x="74" y="13"/>
                  <a:pt x="71" y="10"/>
                </a:cubicBezTo>
                <a:cubicBezTo>
                  <a:pt x="68" y="7"/>
                  <a:pt x="64" y="6"/>
                  <a:pt x="61" y="6"/>
                </a:cubicBezTo>
                <a:cubicBezTo>
                  <a:pt x="57" y="6"/>
                  <a:pt x="53" y="7"/>
                  <a:pt x="50" y="10"/>
                </a:cubicBezTo>
                <a:cubicBezTo>
                  <a:pt x="25" y="35"/>
                  <a:pt x="25" y="35"/>
                  <a:pt x="25"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14377" name="Freeform 41"/>
          <p:cNvSpPr>
            <a:spLocks noEditPoints="1"/>
          </p:cNvSpPr>
          <p:nvPr/>
        </p:nvSpPr>
        <p:spPr bwMode="auto">
          <a:xfrm>
            <a:off x="5003800" y="2374900"/>
            <a:ext cx="165100" cy="163513"/>
          </a:xfrm>
          <a:custGeom>
            <a:avLst/>
            <a:gdLst>
              <a:gd name="T0" fmla="*/ 59 w 76"/>
              <a:gd name="T1" fmla="*/ 3 h 75"/>
              <a:gd name="T2" fmla="*/ 51 w 76"/>
              <a:gd name="T3" fmla="*/ 0 h 75"/>
              <a:gd name="T4" fmla="*/ 1 w 76"/>
              <a:gd name="T5" fmla="*/ 45 h 75"/>
              <a:gd name="T6" fmla="*/ 1 w 76"/>
              <a:gd name="T7" fmla="*/ 45 h 75"/>
              <a:gd name="T8" fmla="*/ 1 w 76"/>
              <a:gd name="T9" fmla="*/ 45 h 75"/>
              <a:gd name="T10" fmla="*/ 1 w 76"/>
              <a:gd name="T11" fmla="*/ 45 h 75"/>
              <a:gd name="T12" fmla="*/ 1 w 76"/>
              <a:gd name="T13" fmla="*/ 45 h 75"/>
              <a:gd name="T14" fmla="*/ 1 w 76"/>
              <a:gd name="T15" fmla="*/ 46 h 75"/>
              <a:gd name="T16" fmla="*/ 1 w 76"/>
              <a:gd name="T17" fmla="*/ 46 h 75"/>
              <a:gd name="T18" fmla="*/ 1 w 76"/>
              <a:gd name="T19" fmla="*/ 46 h 75"/>
              <a:gd name="T20" fmla="*/ 1 w 76"/>
              <a:gd name="T21" fmla="*/ 46 h 75"/>
              <a:gd name="T22" fmla="*/ 1 w 76"/>
              <a:gd name="T23" fmla="*/ 46 h 75"/>
              <a:gd name="T24" fmla="*/ 1 w 76"/>
              <a:gd name="T25" fmla="*/ 46 h 75"/>
              <a:gd name="T26" fmla="*/ 0 w 76"/>
              <a:gd name="T27" fmla="*/ 46 h 75"/>
              <a:gd name="T28" fmla="*/ 0 w 76"/>
              <a:gd name="T29" fmla="*/ 46 h 75"/>
              <a:gd name="T30" fmla="*/ 0 w 76"/>
              <a:gd name="T31" fmla="*/ 46 h 75"/>
              <a:gd name="T32" fmla="*/ 0 w 76"/>
              <a:gd name="T33" fmla="*/ 47 h 75"/>
              <a:gd name="T34" fmla="*/ 0 w 76"/>
              <a:gd name="T35" fmla="*/ 47 h 75"/>
              <a:gd name="T36" fmla="*/ 0 w 76"/>
              <a:gd name="T37" fmla="*/ 47 h 75"/>
              <a:gd name="T38" fmla="*/ 0 w 76"/>
              <a:gd name="T39" fmla="*/ 47 h 75"/>
              <a:gd name="T40" fmla="*/ 29 w 76"/>
              <a:gd name="T41" fmla="*/ 75 h 75"/>
              <a:gd name="T42" fmla="*/ 29 w 76"/>
              <a:gd name="T43" fmla="*/ 75 h 75"/>
              <a:gd name="T44" fmla="*/ 29 w 76"/>
              <a:gd name="T45" fmla="*/ 75 h 75"/>
              <a:gd name="T46" fmla="*/ 29 w 76"/>
              <a:gd name="T47" fmla="*/ 75 h 75"/>
              <a:gd name="T48" fmla="*/ 30 w 76"/>
              <a:gd name="T49" fmla="*/ 75 h 75"/>
              <a:gd name="T50" fmla="*/ 30 w 76"/>
              <a:gd name="T51" fmla="*/ 75 h 75"/>
              <a:gd name="T52" fmla="*/ 30 w 76"/>
              <a:gd name="T53" fmla="*/ 75 h 75"/>
              <a:gd name="T54" fmla="*/ 30 w 76"/>
              <a:gd name="T55" fmla="*/ 75 h 75"/>
              <a:gd name="T56" fmla="*/ 30 w 76"/>
              <a:gd name="T57" fmla="*/ 75 h 75"/>
              <a:gd name="T58" fmla="*/ 31 w 76"/>
              <a:gd name="T59" fmla="*/ 75 h 75"/>
              <a:gd name="T60" fmla="*/ 72 w 76"/>
              <a:gd name="T61" fmla="*/ 33 h 75"/>
              <a:gd name="T62" fmla="*/ 37 w 76"/>
              <a:gd name="T63" fmla="*/ 18 h 75"/>
              <a:gd name="T64" fmla="*/ 12 w 76"/>
              <a:gd name="T65" fmla="*/ 51 h 75"/>
              <a:gd name="T66" fmla="*/ 7 w 76"/>
              <a:gd name="T67" fmla="*/ 69 h 75"/>
              <a:gd name="T68" fmla="*/ 21 w 76"/>
              <a:gd name="T69" fmla="*/ 69 h 75"/>
              <a:gd name="T70" fmla="*/ 14 w 76"/>
              <a:gd name="T71" fmla="*/ 54 h 75"/>
              <a:gd name="T72" fmla="*/ 22 w 76"/>
              <a:gd name="T73" fmla="*/ 61 h 75"/>
              <a:gd name="T74" fmla="*/ 29 w 76"/>
              <a:gd name="T75" fmla="*/ 68 h 75"/>
              <a:gd name="T76" fmla="*/ 58 w 76"/>
              <a:gd name="T77" fmla="*/ 38 h 75"/>
              <a:gd name="T78" fmla="*/ 69 w 76"/>
              <a:gd name="T79" fmla="*/ 25 h 75"/>
              <a:gd name="T80" fmla="*/ 63 w 76"/>
              <a:gd name="T81" fmla="*/ 34 h 75"/>
              <a:gd name="T82" fmla="*/ 44 w 76"/>
              <a:gd name="T83" fmla="*/ 11 h 75"/>
              <a:gd name="T84" fmla="*/ 51 w 76"/>
              <a:gd name="T85" fmla="*/ 6 h 75"/>
              <a:gd name="T86" fmla="*/ 69 w 76"/>
              <a:gd name="T87" fmla="*/ 2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6" h="75">
                <a:moveTo>
                  <a:pt x="76" y="25"/>
                </a:moveTo>
                <a:cubicBezTo>
                  <a:pt x="76" y="22"/>
                  <a:pt x="75" y="19"/>
                  <a:pt x="72" y="17"/>
                </a:cubicBezTo>
                <a:cubicBezTo>
                  <a:pt x="59" y="3"/>
                  <a:pt x="59" y="3"/>
                  <a:pt x="59" y="3"/>
                </a:cubicBezTo>
                <a:cubicBezTo>
                  <a:pt x="57" y="1"/>
                  <a:pt x="54" y="0"/>
                  <a:pt x="51" y="0"/>
                </a:cubicBezTo>
                <a:cubicBezTo>
                  <a:pt x="51" y="0"/>
                  <a:pt x="51" y="0"/>
                  <a:pt x="51" y="0"/>
                </a:cubicBezTo>
                <a:cubicBezTo>
                  <a:pt x="51" y="0"/>
                  <a:pt x="51" y="0"/>
                  <a:pt x="51" y="0"/>
                </a:cubicBezTo>
                <a:cubicBezTo>
                  <a:pt x="48" y="0"/>
                  <a:pt x="45" y="1"/>
                  <a:pt x="43" y="3"/>
                </a:cubicBezTo>
                <a:cubicBezTo>
                  <a:pt x="29" y="17"/>
                  <a:pt x="15" y="31"/>
                  <a:pt x="1" y="45"/>
                </a:cubicBezTo>
                <a:cubicBezTo>
                  <a:pt x="1" y="45"/>
                  <a:pt x="1" y="45"/>
                  <a:pt x="1" y="45"/>
                </a:cubicBezTo>
                <a:cubicBezTo>
                  <a:pt x="1" y="45"/>
                  <a:pt x="1" y="45"/>
                  <a:pt x="1" y="45"/>
                </a:cubicBezTo>
                <a:cubicBezTo>
                  <a:pt x="1" y="45"/>
                  <a:pt x="1" y="45"/>
                  <a:pt x="1" y="45"/>
                </a:cubicBezTo>
                <a:cubicBezTo>
                  <a:pt x="1" y="45"/>
                  <a:pt x="1" y="45"/>
                  <a:pt x="1" y="45"/>
                </a:cubicBezTo>
                <a:cubicBezTo>
                  <a:pt x="1" y="45"/>
                  <a:pt x="1" y="45"/>
                  <a:pt x="1" y="45"/>
                </a:cubicBezTo>
                <a:cubicBezTo>
                  <a:pt x="1" y="45"/>
                  <a:pt x="1" y="45"/>
                  <a:pt x="1" y="45"/>
                </a:cubicBezTo>
                <a:cubicBezTo>
                  <a:pt x="1" y="45"/>
                  <a:pt x="1" y="45"/>
                  <a:pt x="1" y="45"/>
                </a:cubicBezTo>
                <a:cubicBezTo>
                  <a:pt x="1" y="45"/>
                  <a:pt x="1" y="45"/>
                  <a:pt x="1" y="45"/>
                </a:cubicBezTo>
                <a:cubicBezTo>
                  <a:pt x="1" y="45"/>
                  <a:pt x="1" y="45"/>
                  <a:pt x="1" y="45"/>
                </a:cubicBezTo>
                <a:cubicBezTo>
                  <a:pt x="1" y="45"/>
                  <a:pt x="1" y="45"/>
                  <a:pt x="1" y="45"/>
                </a:cubicBezTo>
                <a:cubicBezTo>
                  <a:pt x="1" y="45"/>
                  <a:pt x="1" y="45"/>
                  <a:pt x="1" y="45"/>
                </a:cubicBezTo>
                <a:cubicBezTo>
                  <a:pt x="1" y="45"/>
                  <a:pt x="1" y="45"/>
                  <a:pt x="1" y="45"/>
                </a:cubicBezTo>
                <a:cubicBezTo>
                  <a:pt x="1" y="45"/>
                  <a:pt x="1" y="45"/>
                  <a:pt x="1" y="45"/>
                </a:cubicBezTo>
                <a:cubicBezTo>
                  <a:pt x="1" y="45"/>
                  <a:pt x="1" y="45"/>
                  <a:pt x="1" y="45"/>
                </a:cubicBezTo>
                <a:cubicBezTo>
                  <a:pt x="1" y="45"/>
                  <a:pt x="1" y="45"/>
                  <a:pt x="1" y="45"/>
                </a:cubicBezTo>
                <a:cubicBezTo>
                  <a:pt x="1" y="46"/>
                  <a:pt x="1" y="46"/>
                  <a:pt x="1" y="46"/>
                </a:cubicBezTo>
                <a:cubicBezTo>
                  <a:pt x="1" y="46"/>
                  <a:pt x="1" y="46"/>
                  <a:pt x="1" y="46"/>
                </a:cubicBezTo>
                <a:cubicBezTo>
                  <a:pt x="1" y="46"/>
                  <a:pt x="1" y="46"/>
                  <a:pt x="1" y="46"/>
                </a:cubicBezTo>
                <a:cubicBezTo>
                  <a:pt x="1" y="46"/>
                  <a:pt x="1" y="46"/>
                  <a:pt x="1" y="46"/>
                </a:cubicBezTo>
                <a:cubicBezTo>
                  <a:pt x="1" y="46"/>
                  <a:pt x="1" y="46"/>
                  <a:pt x="1" y="46"/>
                </a:cubicBezTo>
                <a:cubicBezTo>
                  <a:pt x="1" y="46"/>
                  <a:pt x="1" y="46"/>
                  <a:pt x="1" y="46"/>
                </a:cubicBezTo>
                <a:cubicBezTo>
                  <a:pt x="1" y="46"/>
                  <a:pt x="1" y="46"/>
                  <a:pt x="1" y="46"/>
                </a:cubicBezTo>
                <a:cubicBezTo>
                  <a:pt x="1" y="46"/>
                  <a:pt x="1" y="46"/>
                  <a:pt x="1" y="46"/>
                </a:cubicBezTo>
                <a:cubicBezTo>
                  <a:pt x="1" y="46"/>
                  <a:pt x="1" y="46"/>
                  <a:pt x="1" y="46"/>
                </a:cubicBezTo>
                <a:cubicBezTo>
                  <a:pt x="1" y="46"/>
                  <a:pt x="1" y="46"/>
                  <a:pt x="1" y="46"/>
                </a:cubicBezTo>
                <a:cubicBezTo>
                  <a:pt x="1" y="46"/>
                  <a:pt x="1" y="46"/>
                  <a:pt x="1" y="46"/>
                </a:cubicBezTo>
                <a:cubicBezTo>
                  <a:pt x="1" y="46"/>
                  <a:pt x="1" y="46"/>
                  <a:pt x="1" y="46"/>
                </a:cubicBezTo>
                <a:cubicBezTo>
                  <a:pt x="1" y="46"/>
                  <a:pt x="1" y="46"/>
                  <a:pt x="1" y="46"/>
                </a:cubicBezTo>
                <a:cubicBezTo>
                  <a:pt x="1" y="46"/>
                  <a:pt x="1" y="46"/>
                  <a:pt x="1" y="46"/>
                </a:cubicBezTo>
                <a:cubicBezTo>
                  <a:pt x="1" y="46"/>
                  <a:pt x="1" y="46"/>
                  <a:pt x="1" y="46"/>
                </a:cubicBezTo>
                <a:cubicBezTo>
                  <a:pt x="1" y="46"/>
                  <a:pt x="1" y="46"/>
                  <a:pt x="1" y="46"/>
                </a:cubicBezTo>
                <a:cubicBezTo>
                  <a:pt x="0" y="46"/>
                  <a:pt x="0" y="46"/>
                  <a:pt x="0" y="46"/>
                </a:cubicBezTo>
                <a:cubicBezTo>
                  <a:pt x="0" y="46"/>
                  <a:pt x="0" y="46"/>
                  <a:pt x="0" y="46"/>
                </a:cubicBezTo>
                <a:cubicBezTo>
                  <a:pt x="0" y="46"/>
                  <a:pt x="0" y="46"/>
                  <a:pt x="0" y="46"/>
                </a:cubicBezTo>
                <a:cubicBezTo>
                  <a:pt x="0" y="46"/>
                  <a:pt x="0" y="46"/>
                  <a:pt x="0" y="46"/>
                </a:cubicBezTo>
                <a:cubicBezTo>
                  <a:pt x="0" y="46"/>
                  <a:pt x="0" y="46"/>
                  <a:pt x="0" y="46"/>
                </a:cubicBezTo>
                <a:cubicBezTo>
                  <a:pt x="0" y="46"/>
                  <a:pt x="0" y="46"/>
                  <a:pt x="0" y="46"/>
                </a:cubicBezTo>
                <a:cubicBezTo>
                  <a:pt x="0" y="46"/>
                  <a:pt x="0" y="46"/>
                  <a:pt x="0" y="46"/>
                </a:cubicBezTo>
                <a:cubicBezTo>
                  <a:pt x="0" y="46"/>
                  <a:pt x="0" y="46"/>
                  <a:pt x="0" y="46"/>
                </a:cubicBezTo>
                <a:cubicBezTo>
                  <a:pt x="0" y="46"/>
                  <a:pt x="0" y="46"/>
                  <a:pt x="0" y="46"/>
                </a:cubicBezTo>
                <a:cubicBezTo>
                  <a:pt x="0" y="46"/>
                  <a:pt x="0" y="46"/>
                  <a:pt x="0" y="46"/>
                </a:cubicBezTo>
                <a:cubicBezTo>
                  <a:pt x="0" y="47"/>
                  <a:pt x="0" y="47"/>
                  <a:pt x="0" y="47"/>
                </a:cubicBezTo>
                <a:cubicBezTo>
                  <a:pt x="0" y="47"/>
                  <a:pt x="0" y="47"/>
                  <a:pt x="0" y="47"/>
                </a:cubicBezTo>
                <a:cubicBezTo>
                  <a:pt x="0" y="47"/>
                  <a:pt x="0" y="47"/>
                  <a:pt x="0" y="47"/>
                </a:cubicBezTo>
                <a:cubicBezTo>
                  <a:pt x="0" y="47"/>
                  <a:pt x="0" y="47"/>
                  <a:pt x="0" y="47"/>
                </a:cubicBezTo>
                <a:cubicBezTo>
                  <a:pt x="0" y="47"/>
                  <a:pt x="0" y="47"/>
                  <a:pt x="0" y="47"/>
                </a:cubicBezTo>
                <a:cubicBezTo>
                  <a:pt x="0" y="47"/>
                  <a:pt x="0" y="47"/>
                  <a:pt x="0" y="47"/>
                </a:cubicBezTo>
                <a:cubicBezTo>
                  <a:pt x="0" y="47"/>
                  <a:pt x="0" y="47"/>
                  <a:pt x="0" y="47"/>
                </a:cubicBezTo>
                <a:cubicBezTo>
                  <a:pt x="0" y="47"/>
                  <a:pt x="0" y="47"/>
                  <a:pt x="0" y="47"/>
                </a:cubicBezTo>
                <a:cubicBezTo>
                  <a:pt x="0" y="47"/>
                  <a:pt x="0" y="47"/>
                  <a:pt x="0" y="47"/>
                </a:cubicBezTo>
                <a:cubicBezTo>
                  <a:pt x="0" y="47"/>
                  <a:pt x="0" y="47"/>
                  <a:pt x="0" y="47"/>
                </a:cubicBezTo>
                <a:cubicBezTo>
                  <a:pt x="0" y="47"/>
                  <a:pt x="0" y="47"/>
                  <a:pt x="0" y="47"/>
                </a:cubicBezTo>
                <a:cubicBezTo>
                  <a:pt x="0" y="72"/>
                  <a:pt x="0" y="72"/>
                  <a:pt x="0" y="72"/>
                </a:cubicBezTo>
                <a:cubicBezTo>
                  <a:pt x="0" y="74"/>
                  <a:pt x="2" y="75"/>
                  <a:pt x="3"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30" y="75"/>
                  <a:pt x="30" y="75"/>
                  <a:pt x="30" y="75"/>
                </a:cubicBezTo>
                <a:cubicBezTo>
                  <a:pt x="30" y="75"/>
                  <a:pt x="30" y="75"/>
                  <a:pt x="30" y="75"/>
                </a:cubicBezTo>
                <a:cubicBezTo>
                  <a:pt x="30" y="75"/>
                  <a:pt x="30" y="75"/>
                  <a:pt x="30" y="75"/>
                </a:cubicBezTo>
                <a:cubicBezTo>
                  <a:pt x="30" y="75"/>
                  <a:pt x="30" y="75"/>
                  <a:pt x="30" y="75"/>
                </a:cubicBezTo>
                <a:cubicBezTo>
                  <a:pt x="30" y="75"/>
                  <a:pt x="30" y="75"/>
                  <a:pt x="30" y="75"/>
                </a:cubicBezTo>
                <a:cubicBezTo>
                  <a:pt x="30" y="75"/>
                  <a:pt x="30" y="75"/>
                  <a:pt x="30" y="75"/>
                </a:cubicBezTo>
                <a:cubicBezTo>
                  <a:pt x="30" y="75"/>
                  <a:pt x="30" y="75"/>
                  <a:pt x="30" y="75"/>
                </a:cubicBezTo>
                <a:cubicBezTo>
                  <a:pt x="30" y="75"/>
                  <a:pt x="30" y="75"/>
                  <a:pt x="30" y="75"/>
                </a:cubicBezTo>
                <a:cubicBezTo>
                  <a:pt x="30" y="75"/>
                  <a:pt x="30" y="75"/>
                  <a:pt x="30" y="75"/>
                </a:cubicBezTo>
                <a:cubicBezTo>
                  <a:pt x="30" y="75"/>
                  <a:pt x="30" y="75"/>
                  <a:pt x="30" y="75"/>
                </a:cubicBezTo>
                <a:cubicBezTo>
                  <a:pt x="30" y="75"/>
                  <a:pt x="30" y="75"/>
                  <a:pt x="30" y="75"/>
                </a:cubicBezTo>
                <a:cubicBezTo>
                  <a:pt x="30" y="75"/>
                  <a:pt x="30" y="75"/>
                  <a:pt x="30" y="75"/>
                </a:cubicBezTo>
                <a:cubicBezTo>
                  <a:pt x="30" y="75"/>
                  <a:pt x="30" y="75"/>
                  <a:pt x="30" y="75"/>
                </a:cubicBezTo>
                <a:cubicBezTo>
                  <a:pt x="30" y="75"/>
                  <a:pt x="30" y="75"/>
                  <a:pt x="30" y="75"/>
                </a:cubicBezTo>
                <a:cubicBezTo>
                  <a:pt x="31" y="75"/>
                  <a:pt x="31" y="75"/>
                  <a:pt x="31" y="75"/>
                </a:cubicBezTo>
                <a:cubicBezTo>
                  <a:pt x="31" y="75"/>
                  <a:pt x="31" y="75"/>
                  <a:pt x="31" y="75"/>
                </a:cubicBezTo>
                <a:cubicBezTo>
                  <a:pt x="31" y="75"/>
                  <a:pt x="31" y="75"/>
                  <a:pt x="31" y="75"/>
                </a:cubicBezTo>
                <a:cubicBezTo>
                  <a:pt x="31" y="75"/>
                  <a:pt x="31" y="75"/>
                  <a:pt x="31" y="75"/>
                </a:cubicBezTo>
                <a:cubicBezTo>
                  <a:pt x="31" y="75"/>
                  <a:pt x="31" y="75"/>
                  <a:pt x="31" y="75"/>
                </a:cubicBezTo>
                <a:cubicBezTo>
                  <a:pt x="45" y="61"/>
                  <a:pt x="58" y="47"/>
                  <a:pt x="72" y="33"/>
                </a:cubicBezTo>
                <a:cubicBezTo>
                  <a:pt x="75" y="31"/>
                  <a:pt x="76" y="28"/>
                  <a:pt x="76" y="25"/>
                </a:cubicBezTo>
                <a:cubicBezTo>
                  <a:pt x="76" y="25"/>
                  <a:pt x="76" y="25"/>
                  <a:pt x="76" y="25"/>
                </a:cubicBezTo>
                <a:close/>
                <a:moveTo>
                  <a:pt x="37" y="18"/>
                </a:moveTo>
                <a:cubicBezTo>
                  <a:pt x="37" y="18"/>
                  <a:pt x="37" y="18"/>
                  <a:pt x="37" y="18"/>
                </a:cubicBezTo>
                <a:cubicBezTo>
                  <a:pt x="41" y="21"/>
                  <a:pt x="41" y="21"/>
                  <a:pt x="41" y="21"/>
                </a:cubicBezTo>
                <a:cubicBezTo>
                  <a:pt x="12" y="51"/>
                  <a:pt x="12" y="51"/>
                  <a:pt x="12" y="51"/>
                </a:cubicBezTo>
                <a:cubicBezTo>
                  <a:pt x="8" y="47"/>
                  <a:pt x="8" y="47"/>
                  <a:pt x="8" y="47"/>
                </a:cubicBezTo>
                <a:cubicBezTo>
                  <a:pt x="37" y="18"/>
                  <a:pt x="37" y="18"/>
                  <a:pt x="37" y="18"/>
                </a:cubicBezTo>
                <a:close/>
                <a:moveTo>
                  <a:pt x="7" y="69"/>
                </a:moveTo>
                <a:cubicBezTo>
                  <a:pt x="7" y="69"/>
                  <a:pt x="7" y="69"/>
                  <a:pt x="7" y="69"/>
                </a:cubicBezTo>
                <a:cubicBezTo>
                  <a:pt x="7" y="55"/>
                  <a:pt x="7" y="55"/>
                  <a:pt x="7" y="55"/>
                </a:cubicBezTo>
                <a:cubicBezTo>
                  <a:pt x="21" y="69"/>
                  <a:pt x="21" y="69"/>
                  <a:pt x="21" y="69"/>
                </a:cubicBezTo>
                <a:cubicBezTo>
                  <a:pt x="7" y="69"/>
                  <a:pt x="7" y="69"/>
                  <a:pt x="7" y="69"/>
                </a:cubicBezTo>
                <a:close/>
                <a:moveTo>
                  <a:pt x="14" y="54"/>
                </a:moveTo>
                <a:cubicBezTo>
                  <a:pt x="14" y="54"/>
                  <a:pt x="14" y="54"/>
                  <a:pt x="14" y="54"/>
                </a:cubicBezTo>
                <a:cubicBezTo>
                  <a:pt x="44" y="24"/>
                  <a:pt x="44" y="24"/>
                  <a:pt x="44" y="24"/>
                </a:cubicBezTo>
                <a:cubicBezTo>
                  <a:pt x="52" y="32"/>
                  <a:pt x="52" y="32"/>
                  <a:pt x="52" y="32"/>
                </a:cubicBezTo>
                <a:cubicBezTo>
                  <a:pt x="22" y="61"/>
                  <a:pt x="22" y="61"/>
                  <a:pt x="22" y="61"/>
                </a:cubicBezTo>
                <a:cubicBezTo>
                  <a:pt x="14" y="54"/>
                  <a:pt x="14" y="54"/>
                  <a:pt x="14" y="54"/>
                </a:cubicBezTo>
                <a:close/>
                <a:moveTo>
                  <a:pt x="29" y="68"/>
                </a:moveTo>
                <a:cubicBezTo>
                  <a:pt x="29" y="68"/>
                  <a:pt x="29" y="68"/>
                  <a:pt x="29" y="68"/>
                </a:cubicBezTo>
                <a:cubicBezTo>
                  <a:pt x="25" y="64"/>
                  <a:pt x="25" y="64"/>
                  <a:pt x="25" y="64"/>
                </a:cubicBezTo>
                <a:cubicBezTo>
                  <a:pt x="54" y="35"/>
                  <a:pt x="54" y="35"/>
                  <a:pt x="54" y="35"/>
                </a:cubicBezTo>
                <a:cubicBezTo>
                  <a:pt x="58" y="38"/>
                  <a:pt x="58" y="38"/>
                  <a:pt x="58" y="38"/>
                </a:cubicBezTo>
                <a:cubicBezTo>
                  <a:pt x="29" y="68"/>
                  <a:pt x="29" y="68"/>
                  <a:pt x="29" y="68"/>
                </a:cubicBezTo>
                <a:close/>
                <a:moveTo>
                  <a:pt x="69" y="25"/>
                </a:moveTo>
                <a:cubicBezTo>
                  <a:pt x="69" y="25"/>
                  <a:pt x="69" y="25"/>
                  <a:pt x="69" y="25"/>
                </a:cubicBezTo>
                <a:cubicBezTo>
                  <a:pt x="69" y="25"/>
                  <a:pt x="69" y="25"/>
                  <a:pt x="69" y="25"/>
                </a:cubicBezTo>
                <a:cubicBezTo>
                  <a:pt x="69" y="26"/>
                  <a:pt x="69" y="28"/>
                  <a:pt x="68" y="29"/>
                </a:cubicBezTo>
                <a:cubicBezTo>
                  <a:pt x="63" y="34"/>
                  <a:pt x="63" y="34"/>
                  <a:pt x="63" y="34"/>
                </a:cubicBezTo>
                <a:cubicBezTo>
                  <a:pt x="42" y="13"/>
                  <a:pt x="42" y="13"/>
                  <a:pt x="42" y="13"/>
                </a:cubicBezTo>
                <a:cubicBezTo>
                  <a:pt x="42" y="13"/>
                  <a:pt x="42" y="13"/>
                  <a:pt x="42" y="13"/>
                </a:cubicBezTo>
                <a:cubicBezTo>
                  <a:pt x="44" y="11"/>
                  <a:pt x="44" y="11"/>
                  <a:pt x="44" y="11"/>
                </a:cubicBezTo>
                <a:cubicBezTo>
                  <a:pt x="47" y="8"/>
                  <a:pt x="47" y="8"/>
                  <a:pt x="47" y="8"/>
                </a:cubicBezTo>
                <a:cubicBezTo>
                  <a:pt x="48" y="7"/>
                  <a:pt x="50" y="6"/>
                  <a:pt x="51" y="6"/>
                </a:cubicBezTo>
                <a:cubicBezTo>
                  <a:pt x="51" y="6"/>
                  <a:pt x="51" y="6"/>
                  <a:pt x="51" y="6"/>
                </a:cubicBezTo>
                <a:cubicBezTo>
                  <a:pt x="52" y="6"/>
                  <a:pt x="54" y="7"/>
                  <a:pt x="55" y="8"/>
                </a:cubicBezTo>
                <a:cubicBezTo>
                  <a:pt x="68" y="21"/>
                  <a:pt x="68" y="21"/>
                  <a:pt x="68" y="21"/>
                </a:cubicBezTo>
                <a:cubicBezTo>
                  <a:pt x="69" y="22"/>
                  <a:pt x="69" y="23"/>
                  <a:pt x="69" y="25"/>
                </a:cubicBezTo>
                <a:cubicBezTo>
                  <a:pt x="69" y="25"/>
                  <a:pt x="69" y="25"/>
                  <a:pt x="69" y="2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14378" name="Rectangle 42"/>
          <p:cNvSpPr>
            <a:spLocks noChangeArrowheads="1"/>
          </p:cNvSpPr>
          <p:nvPr/>
        </p:nvSpPr>
        <p:spPr bwMode="auto">
          <a:xfrm>
            <a:off x="4702176" y="2598738"/>
            <a:ext cx="7747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000" b="1" dirty="0" smtClean="0">
                <a:solidFill>
                  <a:schemeClr val="bg1"/>
                </a:solidFill>
                <a:cs typeface="+mn-ea"/>
                <a:sym typeface="+mn-lt"/>
              </a:rPr>
              <a:t>输入标题</a:t>
            </a:r>
            <a:endParaRPr lang="zh-CN" altLang="en-US" sz="1000" b="1" dirty="0">
              <a:solidFill>
                <a:schemeClr val="bg1"/>
              </a:solidFill>
              <a:cs typeface="+mn-ea"/>
              <a:sym typeface="+mn-lt"/>
            </a:endParaRPr>
          </a:p>
          <a:p>
            <a:pPr algn="ctr"/>
            <a:r>
              <a:rPr lang="zh-CN" altLang="en-US" sz="800" dirty="0" smtClean="0">
                <a:solidFill>
                  <a:schemeClr val="bg1"/>
                </a:solidFill>
                <a:cs typeface="+mn-ea"/>
                <a:sym typeface="+mn-lt"/>
              </a:rPr>
              <a:t>幻灯片中不能直接修改的图形或文</a:t>
            </a:r>
            <a:endParaRPr lang="zh-CN" altLang="en-US" sz="800" dirty="0">
              <a:solidFill>
                <a:schemeClr val="bg1"/>
              </a:solidFill>
              <a:cs typeface="+mn-ea"/>
              <a:sym typeface="+mn-lt"/>
            </a:endParaRPr>
          </a:p>
        </p:txBody>
      </p:sp>
      <p:sp>
        <p:nvSpPr>
          <p:cNvPr id="14379" name="Rectangle 43"/>
          <p:cNvSpPr>
            <a:spLocks noChangeArrowheads="1"/>
          </p:cNvSpPr>
          <p:nvPr/>
        </p:nvSpPr>
        <p:spPr bwMode="auto">
          <a:xfrm>
            <a:off x="5557838" y="1677988"/>
            <a:ext cx="7747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000" b="1" dirty="0" smtClean="0">
                <a:solidFill>
                  <a:schemeClr val="bg1"/>
                </a:solidFill>
                <a:cs typeface="+mn-ea"/>
                <a:sym typeface="+mn-lt"/>
              </a:rPr>
              <a:t>输入标题</a:t>
            </a:r>
            <a:endParaRPr lang="zh-CN" altLang="en-US" sz="1000" b="1" dirty="0">
              <a:solidFill>
                <a:schemeClr val="bg1"/>
              </a:solidFill>
              <a:cs typeface="+mn-ea"/>
              <a:sym typeface="+mn-lt"/>
            </a:endParaRPr>
          </a:p>
          <a:p>
            <a:pPr algn="ctr"/>
            <a:r>
              <a:rPr lang="zh-CN" altLang="en-US" sz="800" dirty="0" smtClean="0">
                <a:solidFill>
                  <a:schemeClr val="bg1"/>
                </a:solidFill>
                <a:cs typeface="+mn-ea"/>
                <a:sym typeface="+mn-lt"/>
              </a:rPr>
              <a:t>幻灯片中不能直接修改的图形或文</a:t>
            </a:r>
            <a:endParaRPr lang="zh-CN" altLang="en-US" sz="800" dirty="0">
              <a:solidFill>
                <a:schemeClr val="bg1"/>
              </a:solidFill>
              <a:cs typeface="+mn-ea"/>
              <a:sym typeface="+mn-lt"/>
            </a:endParaRPr>
          </a:p>
        </p:txBody>
      </p:sp>
      <p:sp>
        <p:nvSpPr>
          <p:cNvPr id="14380" name="Rectangle 44"/>
          <p:cNvSpPr>
            <a:spLocks noChangeArrowheads="1"/>
          </p:cNvSpPr>
          <p:nvPr/>
        </p:nvSpPr>
        <p:spPr bwMode="auto">
          <a:xfrm>
            <a:off x="6811963" y="1825625"/>
            <a:ext cx="7747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000" b="1" dirty="0" smtClean="0">
                <a:solidFill>
                  <a:schemeClr val="bg1"/>
                </a:solidFill>
                <a:cs typeface="+mn-ea"/>
                <a:sym typeface="+mn-lt"/>
              </a:rPr>
              <a:t>输入标题</a:t>
            </a:r>
            <a:endParaRPr lang="zh-CN" altLang="en-US" sz="1000" b="1" dirty="0">
              <a:solidFill>
                <a:schemeClr val="bg1"/>
              </a:solidFill>
              <a:cs typeface="+mn-ea"/>
              <a:sym typeface="+mn-lt"/>
            </a:endParaRPr>
          </a:p>
          <a:p>
            <a:pPr algn="ctr"/>
            <a:r>
              <a:rPr lang="zh-CN" altLang="en-US" sz="800" dirty="0" smtClean="0">
                <a:solidFill>
                  <a:schemeClr val="bg1"/>
                </a:solidFill>
                <a:cs typeface="+mn-ea"/>
                <a:sym typeface="+mn-lt"/>
              </a:rPr>
              <a:t>幻灯片中不能直接修改的图形或文</a:t>
            </a:r>
            <a:endParaRPr lang="zh-CN" altLang="en-US" sz="800" dirty="0">
              <a:solidFill>
                <a:schemeClr val="bg1"/>
              </a:solidFill>
              <a:cs typeface="+mn-ea"/>
              <a:sym typeface="+mn-lt"/>
            </a:endParaRPr>
          </a:p>
        </p:txBody>
      </p:sp>
      <p:sp>
        <p:nvSpPr>
          <p:cNvPr id="14381" name="Rectangle 45"/>
          <p:cNvSpPr>
            <a:spLocks noChangeArrowheads="1"/>
          </p:cNvSpPr>
          <p:nvPr/>
        </p:nvSpPr>
        <p:spPr bwMode="auto">
          <a:xfrm>
            <a:off x="7667626" y="2855913"/>
            <a:ext cx="7747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000" b="1" dirty="0">
                <a:solidFill>
                  <a:schemeClr val="bg1"/>
                </a:solidFill>
                <a:cs typeface="+mn-ea"/>
                <a:sym typeface="+mn-lt"/>
              </a:rPr>
              <a:t>Option 04</a:t>
            </a:r>
            <a:endParaRPr lang="zh-CN" altLang="en-US" sz="1000" b="1" dirty="0">
              <a:solidFill>
                <a:schemeClr val="bg1"/>
              </a:solidFill>
              <a:cs typeface="+mn-ea"/>
              <a:sym typeface="+mn-lt"/>
            </a:endParaRPr>
          </a:p>
          <a:p>
            <a:pPr algn="ctr"/>
            <a:r>
              <a:rPr lang="zh-CN" altLang="en-US" sz="800" dirty="0" smtClean="0">
                <a:solidFill>
                  <a:schemeClr val="bg1"/>
                </a:solidFill>
                <a:cs typeface="+mn-ea"/>
                <a:sym typeface="+mn-lt"/>
              </a:rPr>
              <a:t>幻灯片中不能直接修改的图形或文</a:t>
            </a:r>
            <a:endParaRPr lang="zh-CN" altLang="en-US" sz="800" dirty="0">
              <a:solidFill>
                <a:schemeClr val="bg1"/>
              </a:solidFill>
              <a:cs typeface="+mn-ea"/>
              <a:sym typeface="+mn-lt"/>
            </a:endParaRPr>
          </a:p>
        </p:txBody>
      </p:sp>
      <p:sp>
        <p:nvSpPr>
          <p:cNvPr id="14382" name="Rectangle 46"/>
          <p:cNvSpPr>
            <a:spLocks noChangeArrowheads="1"/>
          </p:cNvSpPr>
          <p:nvPr/>
        </p:nvSpPr>
        <p:spPr bwMode="auto">
          <a:xfrm>
            <a:off x="827088" y="1402428"/>
            <a:ext cx="3240087"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r>
              <a:rPr lang="zh-CN" altLang="en-US" sz="1200" dirty="0">
                <a:solidFill>
                  <a:schemeClr val="tx1">
                    <a:lumMod val="75000"/>
                    <a:lumOff val="25000"/>
                  </a:schemeClr>
                </a:solidFill>
                <a:cs typeface="+mn-ea"/>
                <a:sym typeface="+mn-lt"/>
              </a:rPr>
              <a:t>此处添加标题文本</a:t>
            </a:r>
            <a:endParaRPr lang="en-US" altLang="zh-CN" sz="1200" dirty="0">
              <a:solidFill>
                <a:schemeClr val="tx1">
                  <a:lumMod val="75000"/>
                  <a:lumOff val="25000"/>
                </a:schemeClr>
              </a:solidFill>
              <a:cs typeface="+mn-ea"/>
              <a:sym typeface="+mn-lt"/>
            </a:endParaRPr>
          </a:p>
          <a:p>
            <a:endParaRPr lang="zh-CN" altLang="en-US" sz="800" dirty="0">
              <a:solidFill>
                <a:schemeClr val="tx1">
                  <a:lumMod val="75000"/>
                  <a:lumOff val="25000"/>
                </a:schemeClr>
              </a:solidFill>
              <a:cs typeface="+mn-ea"/>
              <a:sym typeface="+mn-lt"/>
            </a:endParaRPr>
          </a:p>
          <a:p>
            <a:r>
              <a:rPr lang="zh-CN" altLang="en-US" sz="800" dirty="0" smtClean="0">
                <a:solidFill>
                  <a:schemeClr val="tx1">
                    <a:lumMod val="75000"/>
                    <a:lumOff val="25000"/>
                  </a:schemeClr>
                </a:solidFill>
                <a:cs typeface="+mn-ea"/>
                <a:sym typeface="+mn-lt"/>
              </a:rPr>
              <a:t>幻灯片中不能直接修改的图形或文字，请进入幻灯片母版，找到对应的位置进行修改幻灯片中不能直接修改的图形或文字，请进入幻灯片母版，找到对应的位置进行修改</a:t>
            </a:r>
            <a:endParaRPr lang="zh-CN" altLang="en-US" sz="800" dirty="0">
              <a:solidFill>
                <a:schemeClr val="tx1">
                  <a:lumMod val="75000"/>
                  <a:lumOff val="25000"/>
                </a:schemeClr>
              </a:solidFill>
              <a:cs typeface="+mn-ea"/>
              <a:sym typeface="+mn-lt"/>
            </a:endParaRPr>
          </a:p>
          <a:p>
            <a:endParaRPr lang="zh-CN" altLang="en-US" sz="800" dirty="0">
              <a:solidFill>
                <a:schemeClr val="tx1">
                  <a:lumMod val="75000"/>
                  <a:lumOff val="25000"/>
                </a:schemeClr>
              </a:solidFill>
              <a:cs typeface="+mn-ea"/>
              <a:sym typeface="+mn-lt"/>
            </a:endParaRPr>
          </a:p>
        </p:txBody>
      </p:sp>
      <p:sp>
        <p:nvSpPr>
          <p:cNvPr id="14384" name="Freeform 48"/>
          <p:cNvSpPr>
            <a:spLocks noEditPoints="1"/>
          </p:cNvSpPr>
          <p:nvPr/>
        </p:nvSpPr>
        <p:spPr bwMode="auto">
          <a:xfrm>
            <a:off x="827088" y="2892425"/>
            <a:ext cx="165100" cy="163513"/>
          </a:xfrm>
          <a:custGeom>
            <a:avLst/>
            <a:gdLst>
              <a:gd name="T0" fmla="*/ 59 w 76"/>
              <a:gd name="T1" fmla="*/ 3 h 75"/>
              <a:gd name="T2" fmla="*/ 51 w 76"/>
              <a:gd name="T3" fmla="*/ 0 h 75"/>
              <a:gd name="T4" fmla="*/ 1 w 76"/>
              <a:gd name="T5" fmla="*/ 45 h 75"/>
              <a:gd name="T6" fmla="*/ 1 w 76"/>
              <a:gd name="T7" fmla="*/ 45 h 75"/>
              <a:gd name="T8" fmla="*/ 1 w 76"/>
              <a:gd name="T9" fmla="*/ 45 h 75"/>
              <a:gd name="T10" fmla="*/ 1 w 76"/>
              <a:gd name="T11" fmla="*/ 45 h 75"/>
              <a:gd name="T12" fmla="*/ 1 w 76"/>
              <a:gd name="T13" fmla="*/ 45 h 75"/>
              <a:gd name="T14" fmla="*/ 1 w 76"/>
              <a:gd name="T15" fmla="*/ 46 h 75"/>
              <a:gd name="T16" fmla="*/ 1 w 76"/>
              <a:gd name="T17" fmla="*/ 46 h 75"/>
              <a:gd name="T18" fmla="*/ 1 w 76"/>
              <a:gd name="T19" fmla="*/ 46 h 75"/>
              <a:gd name="T20" fmla="*/ 1 w 76"/>
              <a:gd name="T21" fmla="*/ 46 h 75"/>
              <a:gd name="T22" fmla="*/ 1 w 76"/>
              <a:gd name="T23" fmla="*/ 46 h 75"/>
              <a:gd name="T24" fmla="*/ 1 w 76"/>
              <a:gd name="T25" fmla="*/ 46 h 75"/>
              <a:gd name="T26" fmla="*/ 0 w 76"/>
              <a:gd name="T27" fmla="*/ 46 h 75"/>
              <a:gd name="T28" fmla="*/ 0 w 76"/>
              <a:gd name="T29" fmla="*/ 46 h 75"/>
              <a:gd name="T30" fmla="*/ 0 w 76"/>
              <a:gd name="T31" fmla="*/ 46 h 75"/>
              <a:gd name="T32" fmla="*/ 0 w 76"/>
              <a:gd name="T33" fmla="*/ 47 h 75"/>
              <a:gd name="T34" fmla="*/ 0 w 76"/>
              <a:gd name="T35" fmla="*/ 47 h 75"/>
              <a:gd name="T36" fmla="*/ 0 w 76"/>
              <a:gd name="T37" fmla="*/ 47 h 75"/>
              <a:gd name="T38" fmla="*/ 0 w 76"/>
              <a:gd name="T39" fmla="*/ 47 h 75"/>
              <a:gd name="T40" fmla="*/ 29 w 76"/>
              <a:gd name="T41" fmla="*/ 75 h 75"/>
              <a:gd name="T42" fmla="*/ 29 w 76"/>
              <a:gd name="T43" fmla="*/ 75 h 75"/>
              <a:gd name="T44" fmla="*/ 29 w 76"/>
              <a:gd name="T45" fmla="*/ 75 h 75"/>
              <a:gd name="T46" fmla="*/ 29 w 76"/>
              <a:gd name="T47" fmla="*/ 75 h 75"/>
              <a:gd name="T48" fmla="*/ 30 w 76"/>
              <a:gd name="T49" fmla="*/ 75 h 75"/>
              <a:gd name="T50" fmla="*/ 30 w 76"/>
              <a:gd name="T51" fmla="*/ 75 h 75"/>
              <a:gd name="T52" fmla="*/ 30 w 76"/>
              <a:gd name="T53" fmla="*/ 75 h 75"/>
              <a:gd name="T54" fmla="*/ 30 w 76"/>
              <a:gd name="T55" fmla="*/ 75 h 75"/>
              <a:gd name="T56" fmla="*/ 30 w 76"/>
              <a:gd name="T57" fmla="*/ 75 h 75"/>
              <a:gd name="T58" fmla="*/ 31 w 76"/>
              <a:gd name="T59" fmla="*/ 75 h 75"/>
              <a:gd name="T60" fmla="*/ 72 w 76"/>
              <a:gd name="T61" fmla="*/ 33 h 75"/>
              <a:gd name="T62" fmla="*/ 37 w 76"/>
              <a:gd name="T63" fmla="*/ 18 h 75"/>
              <a:gd name="T64" fmla="*/ 12 w 76"/>
              <a:gd name="T65" fmla="*/ 51 h 75"/>
              <a:gd name="T66" fmla="*/ 7 w 76"/>
              <a:gd name="T67" fmla="*/ 69 h 75"/>
              <a:gd name="T68" fmla="*/ 21 w 76"/>
              <a:gd name="T69" fmla="*/ 69 h 75"/>
              <a:gd name="T70" fmla="*/ 14 w 76"/>
              <a:gd name="T71" fmla="*/ 54 h 75"/>
              <a:gd name="T72" fmla="*/ 22 w 76"/>
              <a:gd name="T73" fmla="*/ 61 h 75"/>
              <a:gd name="T74" fmla="*/ 29 w 76"/>
              <a:gd name="T75" fmla="*/ 68 h 75"/>
              <a:gd name="T76" fmla="*/ 58 w 76"/>
              <a:gd name="T77" fmla="*/ 38 h 75"/>
              <a:gd name="T78" fmla="*/ 69 w 76"/>
              <a:gd name="T79" fmla="*/ 25 h 75"/>
              <a:gd name="T80" fmla="*/ 63 w 76"/>
              <a:gd name="T81" fmla="*/ 34 h 75"/>
              <a:gd name="T82" fmla="*/ 44 w 76"/>
              <a:gd name="T83" fmla="*/ 11 h 75"/>
              <a:gd name="T84" fmla="*/ 51 w 76"/>
              <a:gd name="T85" fmla="*/ 6 h 75"/>
              <a:gd name="T86" fmla="*/ 69 w 76"/>
              <a:gd name="T87" fmla="*/ 2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6" h="75">
                <a:moveTo>
                  <a:pt x="76" y="25"/>
                </a:moveTo>
                <a:cubicBezTo>
                  <a:pt x="76" y="22"/>
                  <a:pt x="75" y="19"/>
                  <a:pt x="72" y="17"/>
                </a:cubicBezTo>
                <a:cubicBezTo>
                  <a:pt x="59" y="3"/>
                  <a:pt x="59" y="3"/>
                  <a:pt x="59" y="3"/>
                </a:cubicBezTo>
                <a:cubicBezTo>
                  <a:pt x="57" y="1"/>
                  <a:pt x="54" y="0"/>
                  <a:pt x="51" y="0"/>
                </a:cubicBezTo>
                <a:cubicBezTo>
                  <a:pt x="51" y="0"/>
                  <a:pt x="51" y="0"/>
                  <a:pt x="51" y="0"/>
                </a:cubicBezTo>
                <a:cubicBezTo>
                  <a:pt x="51" y="0"/>
                  <a:pt x="51" y="0"/>
                  <a:pt x="51" y="0"/>
                </a:cubicBezTo>
                <a:cubicBezTo>
                  <a:pt x="48" y="0"/>
                  <a:pt x="45" y="1"/>
                  <a:pt x="43" y="3"/>
                </a:cubicBezTo>
                <a:cubicBezTo>
                  <a:pt x="29" y="17"/>
                  <a:pt x="15" y="31"/>
                  <a:pt x="1" y="45"/>
                </a:cubicBezTo>
                <a:cubicBezTo>
                  <a:pt x="1" y="45"/>
                  <a:pt x="1" y="45"/>
                  <a:pt x="1" y="45"/>
                </a:cubicBezTo>
                <a:cubicBezTo>
                  <a:pt x="1" y="45"/>
                  <a:pt x="1" y="45"/>
                  <a:pt x="1" y="45"/>
                </a:cubicBezTo>
                <a:cubicBezTo>
                  <a:pt x="1" y="45"/>
                  <a:pt x="1" y="45"/>
                  <a:pt x="1" y="45"/>
                </a:cubicBezTo>
                <a:cubicBezTo>
                  <a:pt x="1" y="45"/>
                  <a:pt x="1" y="45"/>
                  <a:pt x="1" y="45"/>
                </a:cubicBezTo>
                <a:cubicBezTo>
                  <a:pt x="1" y="45"/>
                  <a:pt x="1" y="45"/>
                  <a:pt x="1" y="45"/>
                </a:cubicBezTo>
                <a:cubicBezTo>
                  <a:pt x="1" y="45"/>
                  <a:pt x="1" y="45"/>
                  <a:pt x="1" y="45"/>
                </a:cubicBezTo>
                <a:cubicBezTo>
                  <a:pt x="1" y="45"/>
                  <a:pt x="1" y="45"/>
                  <a:pt x="1" y="45"/>
                </a:cubicBezTo>
                <a:cubicBezTo>
                  <a:pt x="1" y="45"/>
                  <a:pt x="1" y="45"/>
                  <a:pt x="1" y="45"/>
                </a:cubicBezTo>
                <a:cubicBezTo>
                  <a:pt x="1" y="45"/>
                  <a:pt x="1" y="45"/>
                  <a:pt x="1" y="45"/>
                </a:cubicBezTo>
                <a:cubicBezTo>
                  <a:pt x="1" y="45"/>
                  <a:pt x="1" y="45"/>
                  <a:pt x="1" y="45"/>
                </a:cubicBezTo>
                <a:cubicBezTo>
                  <a:pt x="1" y="45"/>
                  <a:pt x="1" y="45"/>
                  <a:pt x="1" y="45"/>
                </a:cubicBezTo>
                <a:cubicBezTo>
                  <a:pt x="1" y="45"/>
                  <a:pt x="1" y="45"/>
                  <a:pt x="1" y="45"/>
                </a:cubicBezTo>
                <a:cubicBezTo>
                  <a:pt x="1" y="45"/>
                  <a:pt x="1" y="45"/>
                  <a:pt x="1" y="45"/>
                </a:cubicBezTo>
                <a:cubicBezTo>
                  <a:pt x="1" y="45"/>
                  <a:pt x="1" y="45"/>
                  <a:pt x="1" y="45"/>
                </a:cubicBezTo>
                <a:cubicBezTo>
                  <a:pt x="1" y="45"/>
                  <a:pt x="1" y="45"/>
                  <a:pt x="1" y="45"/>
                </a:cubicBezTo>
                <a:cubicBezTo>
                  <a:pt x="1" y="46"/>
                  <a:pt x="1" y="46"/>
                  <a:pt x="1" y="46"/>
                </a:cubicBezTo>
                <a:cubicBezTo>
                  <a:pt x="1" y="46"/>
                  <a:pt x="1" y="46"/>
                  <a:pt x="1" y="46"/>
                </a:cubicBezTo>
                <a:cubicBezTo>
                  <a:pt x="1" y="46"/>
                  <a:pt x="1" y="46"/>
                  <a:pt x="1" y="46"/>
                </a:cubicBezTo>
                <a:cubicBezTo>
                  <a:pt x="1" y="46"/>
                  <a:pt x="1" y="46"/>
                  <a:pt x="1" y="46"/>
                </a:cubicBezTo>
                <a:cubicBezTo>
                  <a:pt x="1" y="46"/>
                  <a:pt x="1" y="46"/>
                  <a:pt x="1" y="46"/>
                </a:cubicBezTo>
                <a:cubicBezTo>
                  <a:pt x="1" y="46"/>
                  <a:pt x="1" y="46"/>
                  <a:pt x="1" y="46"/>
                </a:cubicBezTo>
                <a:cubicBezTo>
                  <a:pt x="1" y="46"/>
                  <a:pt x="1" y="46"/>
                  <a:pt x="1" y="46"/>
                </a:cubicBezTo>
                <a:cubicBezTo>
                  <a:pt x="1" y="46"/>
                  <a:pt x="1" y="46"/>
                  <a:pt x="1" y="46"/>
                </a:cubicBezTo>
                <a:cubicBezTo>
                  <a:pt x="1" y="46"/>
                  <a:pt x="1" y="46"/>
                  <a:pt x="1" y="46"/>
                </a:cubicBezTo>
                <a:cubicBezTo>
                  <a:pt x="1" y="46"/>
                  <a:pt x="1" y="46"/>
                  <a:pt x="1" y="46"/>
                </a:cubicBezTo>
                <a:cubicBezTo>
                  <a:pt x="1" y="46"/>
                  <a:pt x="1" y="46"/>
                  <a:pt x="1" y="46"/>
                </a:cubicBezTo>
                <a:cubicBezTo>
                  <a:pt x="1" y="46"/>
                  <a:pt x="1" y="46"/>
                  <a:pt x="1" y="46"/>
                </a:cubicBezTo>
                <a:cubicBezTo>
                  <a:pt x="1" y="46"/>
                  <a:pt x="1" y="46"/>
                  <a:pt x="1" y="46"/>
                </a:cubicBezTo>
                <a:cubicBezTo>
                  <a:pt x="1" y="46"/>
                  <a:pt x="1" y="46"/>
                  <a:pt x="1" y="46"/>
                </a:cubicBezTo>
                <a:cubicBezTo>
                  <a:pt x="1" y="46"/>
                  <a:pt x="1" y="46"/>
                  <a:pt x="1" y="46"/>
                </a:cubicBezTo>
                <a:cubicBezTo>
                  <a:pt x="1" y="46"/>
                  <a:pt x="1" y="46"/>
                  <a:pt x="1" y="46"/>
                </a:cubicBezTo>
                <a:cubicBezTo>
                  <a:pt x="0" y="46"/>
                  <a:pt x="0" y="46"/>
                  <a:pt x="0" y="46"/>
                </a:cubicBezTo>
                <a:cubicBezTo>
                  <a:pt x="0" y="46"/>
                  <a:pt x="0" y="46"/>
                  <a:pt x="0" y="46"/>
                </a:cubicBezTo>
                <a:cubicBezTo>
                  <a:pt x="0" y="46"/>
                  <a:pt x="0" y="46"/>
                  <a:pt x="0" y="46"/>
                </a:cubicBezTo>
                <a:cubicBezTo>
                  <a:pt x="0" y="46"/>
                  <a:pt x="0" y="46"/>
                  <a:pt x="0" y="46"/>
                </a:cubicBezTo>
                <a:cubicBezTo>
                  <a:pt x="0" y="46"/>
                  <a:pt x="0" y="46"/>
                  <a:pt x="0" y="46"/>
                </a:cubicBezTo>
                <a:cubicBezTo>
                  <a:pt x="0" y="46"/>
                  <a:pt x="0" y="46"/>
                  <a:pt x="0" y="46"/>
                </a:cubicBezTo>
                <a:cubicBezTo>
                  <a:pt x="0" y="46"/>
                  <a:pt x="0" y="46"/>
                  <a:pt x="0" y="46"/>
                </a:cubicBezTo>
                <a:cubicBezTo>
                  <a:pt x="0" y="46"/>
                  <a:pt x="0" y="46"/>
                  <a:pt x="0" y="46"/>
                </a:cubicBezTo>
                <a:cubicBezTo>
                  <a:pt x="0" y="46"/>
                  <a:pt x="0" y="46"/>
                  <a:pt x="0" y="46"/>
                </a:cubicBezTo>
                <a:cubicBezTo>
                  <a:pt x="0" y="46"/>
                  <a:pt x="0" y="46"/>
                  <a:pt x="0" y="46"/>
                </a:cubicBezTo>
                <a:cubicBezTo>
                  <a:pt x="0" y="47"/>
                  <a:pt x="0" y="47"/>
                  <a:pt x="0" y="47"/>
                </a:cubicBezTo>
                <a:cubicBezTo>
                  <a:pt x="0" y="47"/>
                  <a:pt x="0" y="47"/>
                  <a:pt x="0" y="47"/>
                </a:cubicBezTo>
                <a:cubicBezTo>
                  <a:pt x="0" y="47"/>
                  <a:pt x="0" y="47"/>
                  <a:pt x="0" y="47"/>
                </a:cubicBezTo>
                <a:cubicBezTo>
                  <a:pt x="0" y="47"/>
                  <a:pt x="0" y="47"/>
                  <a:pt x="0" y="47"/>
                </a:cubicBezTo>
                <a:cubicBezTo>
                  <a:pt x="0" y="47"/>
                  <a:pt x="0" y="47"/>
                  <a:pt x="0" y="47"/>
                </a:cubicBezTo>
                <a:cubicBezTo>
                  <a:pt x="0" y="47"/>
                  <a:pt x="0" y="47"/>
                  <a:pt x="0" y="47"/>
                </a:cubicBezTo>
                <a:cubicBezTo>
                  <a:pt x="0" y="47"/>
                  <a:pt x="0" y="47"/>
                  <a:pt x="0" y="47"/>
                </a:cubicBezTo>
                <a:cubicBezTo>
                  <a:pt x="0" y="47"/>
                  <a:pt x="0" y="47"/>
                  <a:pt x="0" y="47"/>
                </a:cubicBezTo>
                <a:cubicBezTo>
                  <a:pt x="0" y="47"/>
                  <a:pt x="0" y="47"/>
                  <a:pt x="0" y="47"/>
                </a:cubicBezTo>
                <a:cubicBezTo>
                  <a:pt x="0" y="47"/>
                  <a:pt x="0" y="47"/>
                  <a:pt x="0" y="47"/>
                </a:cubicBezTo>
                <a:cubicBezTo>
                  <a:pt x="0" y="47"/>
                  <a:pt x="0" y="47"/>
                  <a:pt x="0" y="47"/>
                </a:cubicBezTo>
                <a:cubicBezTo>
                  <a:pt x="0" y="72"/>
                  <a:pt x="0" y="72"/>
                  <a:pt x="0" y="72"/>
                </a:cubicBezTo>
                <a:cubicBezTo>
                  <a:pt x="0" y="74"/>
                  <a:pt x="2" y="75"/>
                  <a:pt x="3"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30" y="75"/>
                  <a:pt x="30" y="75"/>
                  <a:pt x="30" y="75"/>
                </a:cubicBezTo>
                <a:cubicBezTo>
                  <a:pt x="30" y="75"/>
                  <a:pt x="30" y="75"/>
                  <a:pt x="30" y="75"/>
                </a:cubicBezTo>
                <a:cubicBezTo>
                  <a:pt x="30" y="75"/>
                  <a:pt x="30" y="75"/>
                  <a:pt x="30" y="75"/>
                </a:cubicBezTo>
                <a:cubicBezTo>
                  <a:pt x="30" y="75"/>
                  <a:pt x="30" y="75"/>
                  <a:pt x="30" y="75"/>
                </a:cubicBezTo>
                <a:cubicBezTo>
                  <a:pt x="30" y="75"/>
                  <a:pt x="30" y="75"/>
                  <a:pt x="30" y="75"/>
                </a:cubicBezTo>
                <a:cubicBezTo>
                  <a:pt x="30" y="75"/>
                  <a:pt x="30" y="75"/>
                  <a:pt x="30" y="75"/>
                </a:cubicBezTo>
                <a:cubicBezTo>
                  <a:pt x="30" y="75"/>
                  <a:pt x="30" y="75"/>
                  <a:pt x="30" y="75"/>
                </a:cubicBezTo>
                <a:cubicBezTo>
                  <a:pt x="30" y="75"/>
                  <a:pt x="30" y="75"/>
                  <a:pt x="30" y="75"/>
                </a:cubicBezTo>
                <a:cubicBezTo>
                  <a:pt x="30" y="75"/>
                  <a:pt x="30" y="75"/>
                  <a:pt x="30" y="75"/>
                </a:cubicBezTo>
                <a:cubicBezTo>
                  <a:pt x="30" y="75"/>
                  <a:pt x="30" y="75"/>
                  <a:pt x="30" y="75"/>
                </a:cubicBezTo>
                <a:cubicBezTo>
                  <a:pt x="30" y="75"/>
                  <a:pt x="30" y="75"/>
                  <a:pt x="30" y="75"/>
                </a:cubicBezTo>
                <a:cubicBezTo>
                  <a:pt x="30" y="75"/>
                  <a:pt x="30" y="75"/>
                  <a:pt x="30" y="75"/>
                </a:cubicBezTo>
                <a:cubicBezTo>
                  <a:pt x="30" y="75"/>
                  <a:pt x="30" y="75"/>
                  <a:pt x="30" y="75"/>
                </a:cubicBezTo>
                <a:cubicBezTo>
                  <a:pt x="30" y="75"/>
                  <a:pt x="30" y="75"/>
                  <a:pt x="30" y="75"/>
                </a:cubicBezTo>
                <a:cubicBezTo>
                  <a:pt x="31" y="75"/>
                  <a:pt x="31" y="75"/>
                  <a:pt x="31" y="75"/>
                </a:cubicBezTo>
                <a:cubicBezTo>
                  <a:pt x="31" y="75"/>
                  <a:pt x="31" y="75"/>
                  <a:pt x="31" y="75"/>
                </a:cubicBezTo>
                <a:cubicBezTo>
                  <a:pt x="31" y="75"/>
                  <a:pt x="31" y="75"/>
                  <a:pt x="31" y="75"/>
                </a:cubicBezTo>
                <a:cubicBezTo>
                  <a:pt x="31" y="75"/>
                  <a:pt x="31" y="75"/>
                  <a:pt x="31" y="75"/>
                </a:cubicBezTo>
                <a:cubicBezTo>
                  <a:pt x="31" y="75"/>
                  <a:pt x="31" y="75"/>
                  <a:pt x="31" y="75"/>
                </a:cubicBezTo>
                <a:cubicBezTo>
                  <a:pt x="45" y="61"/>
                  <a:pt x="58" y="47"/>
                  <a:pt x="72" y="33"/>
                </a:cubicBezTo>
                <a:cubicBezTo>
                  <a:pt x="75" y="31"/>
                  <a:pt x="76" y="28"/>
                  <a:pt x="76" y="25"/>
                </a:cubicBezTo>
                <a:cubicBezTo>
                  <a:pt x="76" y="25"/>
                  <a:pt x="76" y="25"/>
                  <a:pt x="76" y="25"/>
                </a:cubicBezTo>
                <a:close/>
                <a:moveTo>
                  <a:pt x="37" y="18"/>
                </a:moveTo>
                <a:cubicBezTo>
                  <a:pt x="37" y="18"/>
                  <a:pt x="37" y="18"/>
                  <a:pt x="37" y="18"/>
                </a:cubicBezTo>
                <a:cubicBezTo>
                  <a:pt x="41" y="21"/>
                  <a:pt x="41" y="21"/>
                  <a:pt x="41" y="21"/>
                </a:cubicBezTo>
                <a:cubicBezTo>
                  <a:pt x="12" y="51"/>
                  <a:pt x="12" y="51"/>
                  <a:pt x="12" y="51"/>
                </a:cubicBezTo>
                <a:cubicBezTo>
                  <a:pt x="8" y="47"/>
                  <a:pt x="8" y="47"/>
                  <a:pt x="8" y="47"/>
                </a:cubicBezTo>
                <a:cubicBezTo>
                  <a:pt x="37" y="18"/>
                  <a:pt x="37" y="18"/>
                  <a:pt x="37" y="18"/>
                </a:cubicBezTo>
                <a:close/>
                <a:moveTo>
                  <a:pt x="7" y="69"/>
                </a:moveTo>
                <a:cubicBezTo>
                  <a:pt x="7" y="69"/>
                  <a:pt x="7" y="69"/>
                  <a:pt x="7" y="69"/>
                </a:cubicBezTo>
                <a:cubicBezTo>
                  <a:pt x="7" y="55"/>
                  <a:pt x="7" y="55"/>
                  <a:pt x="7" y="55"/>
                </a:cubicBezTo>
                <a:cubicBezTo>
                  <a:pt x="21" y="69"/>
                  <a:pt x="21" y="69"/>
                  <a:pt x="21" y="69"/>
                </a:cubicBezTo>
                <a:cubicBezTo>
                  <a:pt x="7" y="69"/>
                  <a:pt x="7" y="69"/>
                  <a:pt x="7" y="69"/>
                </a:cubicBezTo>
                <a:close/>
                <a:moveTo>
                  <a:pt x="14" y="54"/>
                </a:moveTo>
                <a:cubicBezTo>
                  <a:pt x="14" y="54"/>
                  <a:pt x="14" y="54"/>
                  <a:pt x="14" y="54"/>
                </a:cubicBezTo>
                <a:cubicBezTo>
                  <a:pt x="44" y="24"/>
                  <a:pt x="44" y="24"/>
                  <a:pt x="44" y="24"/>
                </a:cubicBezTo>
                <a:cubicBezTo>
                  <a:pt x="52" y="32"/>
                  <a:pt x="52" y="32"/>
                  <a:pt x="52" y="32"/>
                </a:cubicBezTo>
                <a:cubicBezTo>
                  <a:pt x="22" y="61"/>
                  <a:pt x="22" y="61"/>
                  <a:pt x="22" y="61"/>
                </a:cubicBezTo>
                <a:cubicBezTo>
                  <a:pt x="14" y="54"/>
                  <a:pt x="14" y="54"/>
                  <a:pt x="14" y="54"/>
                </a:cubicBezTo>
                <a:close/>
                <a:moveTo>
                  <a:pt x="29" y="68"/>
                </a:moveTo>
                <a:cubicBezTo>
                  <a:pt x="29" y="68"/>
                  <a:pt x="29" y="68"/>
                  <a:pt x="29" y="68"/>
                </a:cubicBezTo>
                <a:cubicBezTo>
                  <a:pt x="25" y="64"/>
                  <a:pt x="25" y="64"/>
                  <a:pt x="25" y="64"/>
                </a:cubicBezTo>
                <a:cubicBezTo>
                  <a:pt x="54" y="35"/>
                  <a:pt x="54" y="35"/>
                  <a:pt x="54" y="35"/>
                </a:cubicBezTo>
                <a:cubicBezTo>
                  <a:pt x="58" y="38"/>
                  <a:pt x="58" y="38"/>
                  <a:pt x="58" y="38"/>
                </a:cubicBezTo>
                <a:cubicBezTo>
                  <a:pt x="29" y="68"/>
                  <a:pt x="29" y="68"/>
                  <a:pt x="29" y="68"/>
                </a:cubicBezTo>
                <a:close/>
                <a:moveTo>
                  <a:pt x="69" y="25"/>
                </a:moveTo>
                <a:cubicBezTo>
                  <a:pt x="69" y="25"/>
                  <a:pt x="69" y="25"/>
                  <a:pt x="69" y="25"/>
                </a:cubicBezTo>
                <a:cubicBezTo>
                  <a:pt x="69" y="25"/>
                  <a:pt x="69" y="25"/>
                  <a:pt x="69" y="25"/>
                </a:cubicBezTo>
                <a:cubicBezTo>
                  <a:pt x="69" y="26"/>
                  <a:pt x="69" y="28"/>
                  <a:pt x="68" y="29"/>
                </a:cubicBezTo>
                <a:cubicBezTo>
                  <a:pt x="63" y="34"/>
                  <a:pt x="63" y="34"/>
                  <a:pt x="63" y="34"/>
                </a:cubicBezTo>
                <a:cubicBezTo>
                  <a:pt x="42" y="13"/>
                  <a:pt x="42" y="13"/>
                  <a:pt x="42" y="13"/>
                </a:cubicBezTo>
                <a:cubicBezTo>
                  <a:pt x="42" y="13"/>
                  <a:pt x="42" y="13"/>
                  <a:pt x="42" y="13"/>
                </a:cubicBezTo>
                <a:cubicBezTo>
                  <a:pt x="44" y="11"/>
                  <a:pt x="44" y="11"/>
                  <a:pt x="44" y="11"/>
                </a:cubicBezTo>
                <a:cubicBezTo>
                  <a:pt x="47" y="8"/>
                  <a:pt x="47" y="8"/>
                  <a:pt x="47" y="8"/>
                </a:cubicBezTo>
                <a:cubicBezTo>
                  <a:pt x="48" y="7"/>
                  <a:pt x="50" y="6"/>
                  <a:pt x="51" y="6"/>
                </a:cubicBezTo>
                <a:cubicBezTo>
                  <a:pt x="51" y="6"/>
                  <a:pt x="51" y="6"/>
                  <a:pt x="51" y="6"/>
                </a:cubicBezTo>
                <a:cubicBezTo>
                  <a:pt x="52" y="6"/>
                  <a:pt x="54" y="7"/>
                  <a:pt x="55" y="8"/>
                </a:cubicBezTo>
                <a:cubicBezTo>
                  <a:pt x="68" y="21"/>
                  <a:pt x="68" y="21"/>
                  <a:pt x="68" y="21"/>
                </a:cubicBezTo>
                <a:cubicBezTo>
                  <a:pt x="69" y="22"/>
                  <a:pt x="69" y="23"/>
                  <a:pt x="69" y="25"/>
                </a:cubicBezTo>
                <a:cubicBezTo>
                  <a:pt x="69" y="25"/>
                  <a:pt x="69" y="25"/>
                  <a:pt x="69" y="25"/>
                </a:cubicBezTo>
                <a:close/>
              </a:path>
            </a:pathLst>
          </a:custGeom>
          <a:solidFill>
            <a:srgbClr val="2EA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14385" name="Rectangle 49"/>
          <p:cNvSpPr>
            <a:spLocks noChangeArrowheads="1"/>
          </p:cNvSpPr>
          <p:nvPr/>
        </p:nvSpPr>
        <p:spPr bwMode="auto">
          <a:xfrm>
            <a:off x="1116013" y="2825750"/>
            <a:ext cx="28797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000" b="1" dirty="0" smtClean="0">
                <a:solidFill>
                  <a:schemeClr val="tx1">
                    <a:lumMod val="75000"/>
                    <a:lumOff val="25000"/>
                  </a:schemeClr>
                </a:solidFill>
                <a:cs typeface="+mn-ea"/>
                <a:sym typeface="+mn-lt"/>
              </a:rPr>
              <a:t>输入标题</a:t>
            </a:r>
            <a:endParaRPr lang="zh-CN" altLang="en-US" sz="1000" b="1" dirty="0">
              <a:solidFill>
                <a:schemeClr val="tx1">
                  <a:lumMod val="75000"/>
                  <a:lumOff val="25000"/>
                </a:schemeClr>
              </a:solidFill>
              <a:cs typeface="+mn-ea"/>
              <a:sym typeface="+mn-lt"/>
            </a:endParaRPr>
          </a:p>
          <a:p>
            <a:r>
              <a:rPr lang="zh-CN" altLang="en-US" sz="800" dirty="0" smtClean="0">
                <a:solidFill>
                  <a:schemeClr val="tx1">
                    <a:lumMod val="75000"/>
                    <a:lumOff val="25000"/>
                  </a:schemeClr>
                </a:solidFill>
                <a:cs typeface="+mn-ea"/>
                <a:sym typeface="+mn-lt"/>
              </a:rPr>
              <a:t>幻灯片中不能直接修改的图形或文字，请进入幻灯片母版，找到对应的位置进行修改</a:t>
            </a:r>
            <a:endParaRPr lang="zh-CN" altLang="en-US" sz="800" dirty="0">
              <a:solidFill>
                <a:schemeClr val="tx1">
                  <a:lumMod val="75000"/>
                  <a:lumOff val="25000"/>
                </a:schemeClr>
              </a:solidFill>
              <a:cs typeface="+mn-ea"/>
              <a:sym typeface="+mn-lt"/>
            </a:endParaRPr>
          </a:p>
        </p:txBody>
      </p:sp>
      <p:sp>
        <p:nvSpPr>
          <p:cNvPr id="14386" name="Freeform 50"/>
          <p:cNvSpPr/>
          <p:nvPr/>
        </p:nvSpPr>
        <p:spPr bwMode="auto">
          <a:xfrm>
            <a:off x="827088" y="3328988"/>
            <a:ext cx="176212" cy="158750"/>
          </a:xfrm>
          <a:custGeom>
            <a:avLst/>
            <a:gdLst>
              <a:gd name="T0" fmla="*/ 25 w 82"/>
              <a:gd name="T1" fmla="*/ 35 h 74"/>
              <a:gd name="T2" fmla="*/ 25 w 82"/>
              <a:gd name="T3" fmla="*/ 35 h 74"/>
              <a:gd name="T4" fmla="*/ 9 w 82"/>
              <a:gd name="T5" fmla="*/ 51 h 74"/>
              <a:gd name="T6" fmla="*/ 6 w 82"/>
              <a:gd name="T7" fmla="*/ 58 h 74"/>
              <a:gd name="T8" fmla="*/ 9 w 82"/>
              <a:gd name="T9" fmla="*/ 65 h 74"/>
              <a:gd name="T10" fmla="*/ 9 w 82"/>
              <a:gd name="T11" fmla="*/ 65 h 74"/>
              <a:gd name="T12" fmla="*/ 17 w 82"/>
              <a:gd name="T13" fmla="*/ 68 h 74"/>
              <a:gd name="T14" fmla="*/ 24 w 82"/>
              <a:gd name="T15" fmla="*/ 65 h 74"/>
              <a:gd name="T16" fmla="*/ 42 w 82"/>
              <a:gd name="T17" fmla="*/ 47 h 74"/>
              <a:gd name="T18" fmla="*/ 42 w 82"/>
              <a:gd name="T19" fmla="*/ 47 h 74"/>
              <a:gd name="T20" fmla="*/ 61 w 82"/>
              <a:gd name="T21" fmla="*/ 28 h 74"/>
              <a:gd name="T22" fmla="*/ 62 w 82"/>
              <a:gd name="T23" fmla="*/ 25 h 74"/>
              <a:gd name="T24" fmla="*/ 61 w 82"/>
              <a:gd name="T25" fmla="*/ 22 h 74"/>
              <a:gd name="T26" fmla="*/ 58 w 82"/>
              <a:gd name="T27" fmla="*/ 20 h 74"/>
              <a:gd name="T28" fmla="*/ 55 w 82"/>
              <a:gd name="T29" fmla="*/ 22 h 74"/>
              <a:gd name="T30" fmla="*/ 27 w 82"/>
              <a:gd name="T31" fmla="*/ 49 h 74"/>
              <a:gd name="T32" fmla="*/ 22 w 82"/>
              <a:gd name="T33" fmla="*/ 49 h 74"/>
              <a:gd name="T34" fmla="*/ 22 w 82"/>
              <a:gd name="T35" fmla="*/ 45 h 74"/>
              <a:gd name="T36" fmla="*/ 50 w 82"/>
              <a:gd name="T37" fmla="*/ 17 h 74"/>
              <a:gd name="T38" fmla="*/ 58 w 82"/>
              <a:gd name="T39" fmla="*/ 14 h 74"/>
              <a:gd name="T40" fmla="*/ 65 w 82"/>
              <a:gd name="T41" fmla="*/ 17 h 74"/>
              <a:gd name="T42" fmla="*/ 68 w 82"/>
              <a:gd name="T43" fmla="*/ 25 h 74"/>
              <a:gd name="T44" fmla="*/ 65 w 82"/>
              <a:gd name="T45" fmla="*/ 32 h 74"/>
              <a:gd name="T46" fmla="*/ 46 w 82"/>
              <a:gd name="T47" fmla="*/ 52 h 74"/>
              <a:gd name="T48" fmla="*/ 46 w 82"/>
              <a:gd name="T49" fmla="*/ 52 h 74"/>
              <a:gd name="T50" fmla="*/ 46 w 82"/>
              <a:gd name="T51" fmla="*/ 52 h 74"/>
              <a:gd name="T52" fmla="*/ 28 w 82"/>
              <a:gd name="T53" fmla="*/ 70 h 74"/>
              <a:gd name="T54" fmla="*/ 17 w 82"/>
              <a:gd name="T55" fmla="*/ 74 h 74"/>
              <a:gd name="T56" fmla="*/ 5 w 82"/>
              <a:gd name="T57" fmla="*/ 70 h 74"/>
              <a:gd name="T58" fmla="*/ 5 w 82"/>
              <a:gd name="T59" fmla="*/ 70 h 74"/>
              <a:gd name="T60" fmla="*/ 0 w 82"/>
              <a:gd name="T61" fmla="*/ 58 h 74"/>
              <a:gd name="T62" fmla="*/ 5 w 82"/>
              <a:gd name="T63" fmla="*/ 46 h 74"/>
              <a:gd name="T64" fmla="*/ 23 w 82"/>
              <a:gd name="T65" fmla="*/ 29 h 74"/>
              <a:gd name="T66" fmla="*/ 23 w 82"/>
              <a:gd name="T67" fmla="*/ 28 h 74"/>
              <a:gd name="T68" fmla="*/ 45 w 82"/>
              <a:gd name="T69" fmla="*/ 6 h 74"/>
              <a:gd name="T70" fmla="*/ 61 w 82"/>
              <a:gd name="T71" fmla="*/ 0 h 74"/>
              <a:gd name="T72" fmla="*/ 76 w 82"/>
              <a:gd name="T73" fmla="*/ 6 h 74"/>
              <a:gd name="T74" fmla="*/ 82 w 82"/>
              <a:gd name="T75" fmla="*/ 21 h 74"/>
              <a:gd name="T76" fmla="*/ 76 w 82"/>
              <a:gd name="T77" fmla="*/ 36 h 74"/>
              <a:gd name="T78" fmla="*/ 45 w 82"/>
              <a:gd name="T79" fmla="*/ 67 h 74"/>
              <a:gd name="T80" fmla="*/ 40 w 82"/>
              <a:gd name="T81" fmla="*/ 67 h 74"/>
              <a:gd name="T82" fmla="*/ 40 w 82"/>
              <a:gd name="T83" fmla="*/ 63 h 74"/>
              <a:gd name="T84" fmla="*/ 71 w 82"/>
              <a:gd name="T85" fmla="*/ 32 h 74"/>
              <a:gd name="T86" fmla="*/ 76 w 82"/>
              <a:gd name="T87" fmla="*/ 21 h 74"/>
              <a:gd name="T88" fmla="*/ 71 w 82"/>
              <a:gd name="T89" fmla="*/ 10 h 74"/>
              <a:gd name="T90" fmla="*/ 61 w 82"/>
              <a:gd name="T91" fmla="*/ 6 h 74"/>
              <a:gd name="T92" fmla="*/ 50 w 82"/>
              <a:gd name="T93" fmla="*/ 10 h 74"/>
              <a:gd name="T94" fmla="*/ 25 w 82"/>
              <a:gd name="T95" fmla="*/ 35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2" h="74">
                <a:moveTo>
                  <a:pt x="25" y="35"/>
                </a:moveTo>
                <a:cubicBezTo>
                  <a:pt x="25" y="35"/>
                  <a:pt x="25" y="35"/>
                  <a:pt x="25" y="35"/>
                </a:cubicBezTo>
                <a:cubicBezTo>
                  <a:pt x="9" y="51"/>
                  <a:pt x="9" y="51"/>
                  <a:pt x="9" y="51"/>
                </a:cubicBezTo>
                <a:cubicBezTo>
                  <a:pt x="7" y="53"/>
                  <a:pt x="6" y="55"/>
                  <a:pt x="6" y="58"/>
                </a:cubicBezTo>
                <a:cubicBezTo>
                  <a:pt x="6" y="61"/>
                  <a:pt x="7" y="63"/>
                  <a:pt x="9" y="65"/>
                </a:cubicBezTo>
                <a:cubicBezTo>
                  <a:pt x="9" y="65"/>
                  <a:pt x="9" y="65"/>
                  <a:pt x="9" y="65"/>
                </a:cubicBezTo>
                <a:cubicBezTo>
                  <a:pt x="11" y="67"/>
                  <a:pt x="14" y="68"/>
                  <a:pt x="17" y="68"/>
                </a:cubicBezTo>
                <a:cubicBezTo>
                  <a:pt x="19" y="68"/>
                  <a:pt x="22" y="67"/>
                  <a:pt x="24" y="65"/>
                </a:cubicBezTo>
                <a:cubicBezTo>
                  <a:pt x="42" y="47"/>
                  <a:pt x="42" y="47"/>
                  <a:pt x="42" y="47"/>
                </a:cubicBezTo>
                <a:cubicBezTo>
                  <a:pt x="42" y="47"/>
                  <a:pt x="42" y="47"/>
                  <a:pt x="42" y="47"/>
                </a:cubicBezTo>
                <a:cubicBezTo>
                  <a:pt x="61" y="28"/>
                  <a:pt x="61" y="28"/>
                  <a:pt x="61" y="28"/>
                </a:cubicBezTo>
                <a:cubicBezTo>
                  <a:pt x="62" y="27"/>
                  <a:pt x="62" y="26"/>
                  <a:pt x="62" y="25"/>
                </a:cubicBezTo>
                <a:cubicBezTo>
                  <a:pt x="62" y="24"/>
                  <a:pt x="62" y="23"/>
                  <a:pt x="61" y="22"/>
                </a:cubicBezTo>
                <a:cubicBezTo>
                  <a:pt x="60" y="21"/>
                  <a:pt x="59" y="20"/>
                  <a:pt x="58" y="20"/>
                </a:cubicBezTo>
                <a:cubicBezTo>
                  <a:pt x="57" y="20"/>
                  <a:pt x="55" y="21"/>
                  <a:pt x="55" y="22"/>
                </a:cubicBezTo>
                <a:cubicBezTo>
                  <a:pt x="27" y="49"/>
                  <a:pt x="27" y="49"/>
                  <a:pt x="27" y="49"/>
                </a:cubicBezTo>
                <a:cubicBezTo>
                  <a:pt x="26" y="51"/>
                  <a:pt x="24" y="51"/>
                  <a:pt x="22" y="49"/>
                </a:cubicBezTo>
                <a:cubicBezTo>
                  <a:pt x="21" y="48"/>
                  <a:pt x="21" y="46"/>
                  <a:pt x="22" y="45"/>
                </a:cubicBezTo>
                <a:cubicBezTo>
                  <a:pt x="50" y="17"/>
                  <a:pt x="50" y="17"/>
                  <a:pt x="50" y="17"/>
                </a:cubicBezTo>
                <a:cubicBezTo>
                  <a:pt x="52" y="15"/>
                  <a:pt x="55" y="14"/>
                  <a:pt x="58" y="14"/>
                </a:cubicBezTo>
                <a:cubicBezTo>
                  <a:pt x="60" y="14"/>
                  <a:pt x="63" y="15"/>
                  <a:pt x="65" y="17"/>
                </a:cubicBezTo>
                <a:cubicBezTo>
                  <a:pt x="67" y="19"/>
                  <a:pt x="68" y="22"/>
                  <a:pt x="68" y="25"/>
                </a:cubicBezTo>
                <a:cubicBezTo>
                  <a:pt x="68" y="28"/>
                  <a:pt x="67" y="30"/>
                  <a:pt x="65" y="32"/>
                </a:cubicBezTo>
                <a:cubicBezTo>
                  <a:pt x="46" y="52"/>
                  <a:pt x="46" y="52"/>
                  <a:pt x="46" y="52"/>
                </a:cubicBezTo>
                <a:cubicBezTo>
                  <a:pt x="46" y="52"/>
                  <a:pt x="46" y="52"/>
                  <a:pt x="46" y="52"/>
                </a:cubicBezTo>
                <a:cubicBezTo>
                  <a:pt x="46" y="52"/>
                  <a:pt x="46" y="52"/>
                  <a:pt x="46" y="52"/>
                </a:cubicBezTo>
                <a:cubicBezTo>
                  <a:pt x="28" y="70"/>
                  <a:pt x="28" y="70"/>
                  <a:pt x="28" y="70"/>
                </a:cubicBezTo>
                <a:cubicBezTo>
                  <a:pt x="25" y="73"/>
                  <a:pt x="21" y="74"/>
                  <a:pt x="17" y="74"/>
                </a:cubicBezTo>
                <a:cubicBezTo>
                  <a:pt x="12" y="74"/>
                  <a:pt x="8" y="73"/>
                  <a:pt x="5" y="70"/>
                </a:cubicBezTo>
                <a:cubicBezTo>
                  <a:pt x="5" y="70"/>
                  <a:pt x="5" y="70"/>
                  <a:pt x="5" y="70"/>
                </a:cubicBezTo>
                <a:cubicBezTo>
                  <a:pt x="2" y="66"/>
                  <a:pt x="0" y="62"/>
                  <a:pt x="0" y="58"/>
                </a:cubicBezTo>
                <a:cubicBezTo>
                  <a:pt x="0" y="54"/>
                  <a:pt x="2" y="50"/>
                  <a:pt x="5" y="46"/>
                </a:cubicBezTo>
                <a:cubicBezTo>
                  <a:pt x="23" y="29"/>
                  <a:pt x="23" y="29"/>
                  <a:pt x="23" y="29"/>
                </a:cubicBezTo>
                <a:cubicBezTo>
                  <a:pt x="23" y="28"/>
                  <a:pt x="23" y="28"/>
                  <a:pt x="23" y="28"/>
                </a:cubicBezTo>
                <a:cubicBezTo>
                  <a:pt x="45" y="6"/>
                  <a:pt x="45" y="6"/>
                  <a:pt x="45" y="6"/>
                </a:cubicBezTo>
                <a:cubicBezTo>
                  <a:pt x="50" y="2"/>
                  <a:pt x="55" y="0"/>
                  <a:pt x="61" y="0"/>
                </a:cubicBezTo>
                <a:cubicBezTo>
                  <a:pt x="66" y="0"/>
                  <a:pt x="71" y="2"/>
                  <a:pt x="76" y="6"/>
                </a:cubicBezTo>
                <a:cubicBezTo>
                  <a:pt x="80" y="10"/>
                  <a:pt x="82" y="16"/>
                  <a:pt x="82" y="21"/>
                </a:cubicBezTo>
                <a:cubicBezTo>
                  <a:pt x="82" y="26"/>
                  <a:pt x="80" y="32"/>
                  <a:pt x="76" y="36"/>
                </a:cubicBezTo>
                <a:cubicBezTo>
                  <a:pt x="45" y="67"/>
                  <a:pt x="45" y="67"/>
                  <a:pt x="45" y="67"/>
                </a:cubicBezTo>
                <a:cubicBezTo>
                  <a:pt x="43" y="68"/>
                  <a:pt x="41" y="68"/>
                  <a:pt x="40" y="67"/>
                </a:cubicBezTo>
                <a:cubicBezTo>
                  <a:pt x="39" y="66"/>
                  <a:pt x="39" y="64"/>
                  <a:pt x="40" y="63"/>
                </a:cubicBezTo>
                <a:cubicBezTo>
                  <a:pt x="71" y="32"/>
                  <a:pt x="71" y="32"/>
                  <a:pt x="71" y="32"/>
                </a:cubicBezTo>
                <a:cubicBezTo>
                  <a:pt x="74" y="29"/>
                  <a:pt x="76" y="25"/>
                  <a:pt x="76" y="21"/>
                </a:cubicBezTo>
                <a:cubicBezTo>
                  <a:pt x="76" y="17"/>
                  <a:pt x="74" y="13"/>
                  <a:pt x="71" y="10"/>
                </a:cubicBezTo>
                <a:cubicBezTo>
                  <a:pt x="68" y="7"/>
                  <a:pt x="64" y="6"/>
                  <a:pt x="61" y="6"/>
                </a:cubicBezTo>
                <a:cubicBezTo>
                  <a:pt x="57" y="6"/>
                  <a:pt x="53" y="7"/>
                  <a:pt x="50" y="10"/>
                </a:cubicBezTo>
                <a:cubicBezTo>
                  <a:pt x="25" y="35"/>
                  <a:pt x="25" y="35"/>
                  <a:pt x="25" y="35"/>
                </a:cubicBezTo>
                <a:close/>
              </a:path>
            </a:pathLst>
          </a:custGeom>
          <a:solidFill>
            <a:srgbClr val="D74B4B"/>
          </a:solidFill>
          <a:ln>
            <a:noFill/>
          </a:ln>
        </p:spPr>
        <p:txBody>
          <a:bodyPr/>
          <a:lstStyle/>
          <a:p>
            <a:endParaRPr lang="zh-CN" altLang="en-US">
              <a:solidFill>
                <a:schemeClr val="tx1">
                  <a:lumMod val="75000"/>
                  <a:lumOff val="25000"/>
                </a:schemeClr>
              </a:solidFill>
              <a:cs typeface="+mn-ea"/>
              <a:sym typeface="+mn-lt"/>
            </a:endParaRPr>
          </a:p>
        </p:txBody>
      </p:sp>
      <p:sp>
        <p:nvSpPr>
          <p:cNvPr id="14387" name="Rectangle 51"/>
          <p:cNvSpPr>
            <a:spLocks noChangeArrowheads="1"/>
          </p:cNvSpPr>
          <p:nvPr/>
        </p:nvSpPr>
        <p:spPr bwMode="auto">
          <a:xfrm>
            <a:off x="1116013" y="3257550"/>
            <a:ext cx="28797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000" b="1" dirty="0" smtClean="0">
                <a:solidFill>
                  <a:schemeClr val="tx1">
                    <a:lumMod val="75000"/>
                    <a:lumOff val="25000"/>
                  </a:schemeClr>
                </a:solidFill>
                <a:cs typeface="+mn-ea"/>
                <a:sym typeface="+mn-lt"/>
              </a:rPr>
              <a:t>输入标题</a:t>
            </a:r>
            <a:endParaRPr lang="zh-CN" altLang="en-US" sz="1000" b="1" dirty="0">
              <a:solidFill>
                <a:schemeClr val="tx1">
                  <a:lumMod val="75000"/>
                  <a:lumOff val="25000"/>
                </a:schemeClr>
              </a:solidFill>
              <a:cs typeface="+mn-ea"/>
              <a:sym typeface="+mn-lt"/>
            </a:endParaRPr>
          </a:p>
          <a:p>
            <a:r>
              <a:rPr lang="zh-CN" altLang="en-US" sz="800" dirty="0" smtClean="0">
                <a:solidFill>
                  <a:schemeClr val="tx1">
                    <a:lumMod val="75000"/>
                    <a:lumOff val="25000"/>
                  </a:schemeClr>
                </a:solidFill>
                <a:cs typeface="+mn-ea"/>
                <a:sym typeface="+mn-lt"/>
              </a:rPr>
              <a:t>幻灯片中不能直接修改的图形或文字，请进入幻灯片母版，找到对应的位置进行修改</a:t>
            </a:r>
            <a:endParaRPr lang="zh-CN" altLang="en-US" sz="800" dirty="0">
              <a:solidFill>
                <a:schemeClr val="tx1">
                  <a:lumMod val="75000"/>
                  <a:lumOff val="25000"/>
                </a:schemeClr>
              </a:solidFill>
              <a:cs typeface="+mn-ea"/>
              <a:sym typeface="+mn-lt"/>
            </a:endParaRPr>
          </a:p>
        </p:txBody>
      </p:sp>
      <p:sp>
        <p:nvSpPr>
          <p:cNvPr id="14388" name="Freeform 52"/>
          <p:cNvSpPr>
            <a:spLocks noEditPoints="1"/>
          </p:cNvSpPr>
          <p:nvPr/>
        </p:nvSpPr>
        <p:spPr bwMode="auto">
          <a:xfrm>
            <a:off x="827088" y="3749675"/>
            <a:ext cx="177800" cy="177800"/>
          </a:xfrm>
          <a:custGeom>
            <a:avLst/>
            <a:gdLst>
              <a:gd name="T0" fmla="*/ 38 w 82"/>
              <a:gd name="T1" fmla="*/ 32 h 82"/>
              <a:gd name="T2" fmla="*/ 28 w 82"/>
              <a:gd name="T3" fmla="*/ 36 h 82"/>
              <a:gd name="T4" fmla="*/ 34 w 82"/>
              <a:gd name="T5" fmla="*/ 34 h 82"/>
              <a:gd name="T6" fmla="*/ 33 w 82"/>
              <a:gd name="T7" fmla="*/ 37 h 82"/>
              <a:gd name="T8" fmla="*/ 34 w 82"/>
              <a:gd name="T9" fmla="*/ 56 h 82"/>
              <a:gd name="T10" fmla="*/ 37 w 82"/>
              <a:gd name="T11" fmla="*/ 46 h 82"/>
              <a:gd name="T12" fmla="*/ 30 w 82"/>
              <a:gd name="T13" fmla="*/ 54 h 82"/>
              <a:gd name="T14" fmla="*/ 34 w 82"/>
              <a:gd name="T15" fmla="*/ 49 h 82"/>
              <a:gd name="T16" fmla="*/ 35 w 82"/>
              <a:gd name="T17" fmla="*/ 51 h 82"/>
              <a:gd name="T18" fmla="*/ 33 w 82"/>
              <a:gd name="T19" fmla="*/ 49 h 82"/>
              <a:gd name="T20" fmla="*/ 68 w 82"/>
              <a:gd name="T21" fmla="*/ 36 h 82"/>
              <a:gd name="T22" fmla="*/ 59 w 82"/>
              <a:gd name="T23" fmla="*/ 32 h 82"/>
              <a:gd name="T24" fmla="*/ 62 w 82"/>
              <a:gd name="T25" fmla="*/ 35 h 82"/>
              <a:gd name="T26" fmla="*/ 63 w 82"/>
              <a:gd name="T27" fmla="*/ 38 h 82"/>
              <a:gd name="T28" fmla="*/ 44 w 82"/>
              <a:gd name="T29" fmla="*/ 40 h 82"/>
              <a:gd name="T30" fmla="*/ 52 w 82"/>
              <a:gd name="T31" fmla="*/ 32 h 82"/>
              <a:gd name="T32" fmla="*/ 44 w 82"/>
              <a:gd name="T33" fmla="*/ 40 h 82"/>
              <a:gd name="T34" fmla="*/ 49 w 82"/>
              <a:gd name="T35" fmla="*/ 35 h 82"/>
              <a:gd name="T36" fmla="*/ 47 w 82"/>
              <a:gd name="T37" fmla="*/ 37 h 82"/>
              <a:gd name="T38" fmla="*/ 34 w 82"/>
              <a:gd name="T39" fmla="*/ 70 h 82"/>
              <a:gd name="T40" fmla="*/ 37 w 82"/>
              <a:gd name="T41" fmla="*/ 61 h 82"/>
              <a:gd name="T42" fmla="*/ 30 w 82"/>
              <a:gd name="T43" fmla="*/ 68 h 82"/>
              <a:gd name="T44" fmla="*/ 35 w 82"/>
              <a:gd name="T45" fmla="*/ 63 h 82"/>
              <a:gd name="T46" fmla="*/ 33 w 82"/>
              <a:gd name="T47" fmla="*/ 66 h 82"/>
              <a:gd name="T48" fmla="*/ 79 w 82"/>
              <a:gd name="T49" fmla="*/ 0 h 82"/>
              <a:gd name="T50" fmla="*/ 79 w 82"/>
              <a:gd name="T51" fmla="*/ 82 h 82"/>
              <a:gd name="T52" fmla="*/ 76 w 82"/>
              <a:gd name="T53" fmla="*/ 76 h 82"/>
              <a:gd name="T54" fmla="*/ 76 w 82"/>
              <a:gd name="T55" fmla="*/ 21 h 82"/>
              <a:gd name="T56" fmla="*/ 13 w 82"/>
              <a:gd name="T57" fmla="*/ 11 h 82"/>
              <a:gd name="T58" fmla="*/ 29 w 82"/>
              <a:gd name="T59" fmla="*/ 11 h 82"/>
              <a:gd name="T60" fmla="*/ 46 w 82"/>
              <a:gd name="T61" fmla="*/ 11 h 82"/>
              <a:gd name="T62" fmla="*/ 63 w 82"/>
              <a:gd name="T63" fmla="*/ 11 h 82"/>
              <a:gd name="T64" fmla="*/ 76 w 82"/>
              <a:gd name="T65" fmla="*/ 21 h 82"/>
              <a:gd name="T66" fmla="*/ 52 w 82"/>
              <a:gd name="T67" fmla="*/ 68 h 82"/>
              <a:gd name="T68" fmla="*/ 44 w 82"/>
              <a:gd name="T69" fmla="*/ 61 h 82"/>
              <a:gd name="T70" fmla="*/ 47 w 82"/>
              <a:gd name="T71" fmla="*/ 63 h 82"/>
              <a:gd name="T72" fmla="*/ 50 w 82"/>
              <a:gd name="T73" fmla="*/ 64 h 82"/>
              <a:gd name="T74" fmla="*/ 47 w 82"/>
              <a:gd name="T75" fmla="*/ 66 h 82"/>
              <a:gd name="T76" fmla="*/ 19 w 82"/>
              <a:gd name="T77" fmla="*/ 56 h 82"/>
              <a:gd name="T78" fmla="*/ 23 w 82"/>
              <a:gd name="T79" fmla="*/ 46 h 82"/>
              <a:gd name="T80" fmla="*/ 15 w 82"/>
              <a:gd name="T81" fmla="*/ 54 h 82"/>
              <a:gd name="T82" fmla="*/ 20 w 82"/>
              <a:gd name="T83" fmla="*/ 49 h 82"/>
              <a:gd name="T84" fmla="*/ 19 w 82"/>
              <a:gd name="T85" fmla="*/ 52 h 82"/>
              <a:gd name="T86" fmla="*/ 15 w 82"/>
              <a:gd name="T87" fmla="*/ 68 h 82"/>
              <a:gd name="T88" fmla="*/ 25 w 82"/>
              <a:gd name="T89" fmla="*/ 64 h 82"/>
              <a:gd name="T90" fmla="*/ 15 w 82"/>
              <a:gd name="T91" fmla="*/ 61 h 82"/>
              <a:gd name="T92" fmla="*/ 19 w 82"/>
              <a:gd name="T93" fmla="*/ 63 h 82"/>
              <a:gd name="T94" fmla="*/ 20 w 82"/>
              <a:gd name="T95" fmla="*/ 66 h 82"/>
              <a:gd name="T96" fmla="*/ 18 w 82"/>
              <a:gd name="T97" fmla="*/ 63 h 82"/>
              <a:gd name="T98" fmla="*/ 52 w 82"/>
              <a:gd name="T99" fmla="*/ 54 h 82"/>
              <a:gd name="T100" fmla="*/ 44 w 82"/>
              <a:gd name="T101" fmla="*/ 46 h 82"/>
              <a:gd name="T102" fmla="*/ 47 w 82"/>
              <a:gd name="T103" fmla="*/ 49 h 82"/>
              <a:gd name="T104" fmla="*/ 49 w 82"/>
              <a:gd name="T105" fmla="*/ 49 h 82"/>
              <a:gd name="T106" fmla="*/ 47 w 82"/>
              <a:gd name="T107" fmla="*/ 51 h 82"/>
              <a:gd name="T108" fmla="*/ 59 w 82"/>
              <a:gd name="T109" fmla="*/ 54 h 82"/>
              <a:gd name="T110" fmla="*/ 67 w 82"/>
              <a:gd name="T111" fmla="*/ 46 h 82"/>
              <a:gd name="T112" fmla="*/ 59 w 82"/>
              <a:gd name="T113" fmla="*/ 54 h 82"/>
              <a:gd name="T114" fmla="*/ 64 w 82"/>
              <a:gd name="T115" fmla="*/ 49 h 82"/>
              <a:gd name="T116" fmla="*/ 63 w 82"/>
              <a:gd name="T117" fmla="*/ 52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2" h="82">
                <a:moveTo>
                  <a:pt x="30" y="40"/>
                </a:moveTo>
                <a:cubicBezTo>
                  <a:pt x="31" y="41"/>
                  <a:pt x="32" y="41"/>
                  <a:pt x="34" y="41"/>
                </a:cubicBezTo>
                <a:cubicBezTo>
                  <a:pt x="35" y="41"/>
                  <a:pt x="37" y="41"/>
                  <a:pt x="38" y="40"/>
                </a:cubicBezTo>
                <a:cubicBezTo>
                  <a:pt x="39" y="39"/>
                  <a:pt x="39" y="37"/>
                  <a:pt x="39" y="36"/>
                </a:cubicBezTo>
                <a:cubicBezTo>
                  <a:pt x="39" y="35"/>
                  <a:pt x="38" y="33"/>
                  <a:pt x="38" y="32"/>
                </a:cubicBezTo>
                <a:cubicBezTo>
                  <a:pt x="37" y="32"/>
                  <a:pt x="37" y="32"/>
                  <a:pt x="37" y="32"/>
                </a:cubicBezTo>
                <a:cubicBezTo>
                  <a:pt x="37" y="31"/>
                  <a:pt x="35" y="31"/>
                  <a:pt x="34" y="31"/>
                </a:cubicBezTo>
                <a:cubicBezTo>
                  <a:pt x="32" y="31"/>
                  <a:pt x="31" y="31"/>
                  <a:pt x="30" y="32"/>
                </a:cubicBezTo>
                <a:cubicBezTo>
                  <a:pt x="30" y="32"/>
                  <a:pt x="30" y="32"/>
                  <a:pt x="30" y="32"/>
                </a:cubicBezTo>
                <a:cubicBezTo>
                  <a:pt x="29" y="33"/>
                  <a:pt x="28" y="35"/>
                  <a:pt x="28" y="36"/>
                </a:cubicBezTo>
                <a:cubicBezTo>
                  <a:pt x="28" y="37"/>
                  <a:pt x="29" y="39"/>
                  <a:pt x="30" y="40"/>
                </a:cubicBezTo>
                <a:cubicBezTo>
                  <a:pt x="30" y="40"/>
                  <a:pt x="30" y="40"/>
                  <a:pt x="30" y="40"/>
                </a:cubicBezTo>
                <a:close/>
                <a:moveTo>
                  <a:pt x="33" y="35"/>
                </a:moveTo>
                <a:cubicBezTo>
                  <a:pt x="33" y="35"/>
                  <a:pt x="33" y="35"/>
                  <a:pt x="33" y="35"/>
                </a:cubicBezTo>
                <a:cubicBezTo>
                  <a:pt x="33" y="35"/>
                  <a:pt x="33" y="34"/>
                  <a:pt x="34" y="34"/>
                </a:cubicBezTo>
                <a:cubicBezTo>
                  <a:pt x="34" y="34"/>
                  <a:pt x="35" y="35"/>
                  <a:pt x="35" y="35"/>
                </a:cubicBezTo>
                <a:cubicBezTo>
                  <a:pt x="35" y="35"/>
                  <a:pt x="35" y="36"/>
                  <a:pt x="35" y="36"/>
                </a:cubicBezTo>
                <a:cubicBezTo>
                  <a:pt x="35" y="36"/>
                  <a:pt x="35" y="37"/>
                  <a:pt x="35" y="37"/>
                </a:cubicBezTo>
                <a:cubicBezTo>
                  <a:pt x="35" y="37"/>
                  <a:pt x="34" y="38"/>
                  <a:pt x="34" y="38"/>
                </a:cubicBezTo>
                <a:cubicBezTo>
                  <a:pt x="33" y="38"/>
                  <a:pt x="33" y="37"/>
                  <a:pt x="33" y="37"/>
                </a:cubicBezTo>
                <a:cubicBezTo>
                  <a:pt x="32" y="37"/>
                  <a:pt x="32" y="36"/>
                  <a:pt x="32" y="36"/>
                </a:cubicBezTo>
                <a:cubicBezTo>
                  <a:pt x="32" y="36"/>
                  <a:pt x="32" y="35"/>
                  <a:pt x="33" y="35"/>
                </a:cubicBezTo>
                <a:close/>
                <a:moveTo>
                  <a:pt x="30" y="54"/>
                </a:moveTo>
                <a:cubicBezTo>
                  <a:pt x="30" y="54"/>
                  <a:pt x="30" y="54"/>
                  <a:pt x="30" y="54"/>
                </a:cubicBezTo>
                <a:cubicBezTo>
                  <a:pt x="31" y="55"/>
                  <a:pt x="32" y="56"/>
                  <a:pt x="34" y="56"/>
                </a:cubicBezTo>
                <a:cubicBezTo>
                  <a:pt x="35" y="56"/>
                  <a:pt x="37" y="55"/>
                  <a:pt x="37" y="54"/>
                </a:cubicBezTo>
                <a:cubicBezTo>
                  <a:pt x="38" y="54"/>
                  <a:pt x="38" y="54"/>
                  <a:pt x="38" y="54"/>
                </a:cubicBezTo>
                <a:cubicBezTo>
                  <a:pt x="38" y="53"/>
                  <a:pt x="39" y="52"/>
                  <a:pt x="39" y="50"/>
                </a:cubicBezTo>
                <a:cubicBezTo>
                  <a:pt x="39" y="49"/>
                  <a:pt x="38" y="47"/>
                  <a:pt x="38" y="46"/>
                </a:cubicBezTo>
                <a:cubicBezTo>
                  <a:pt x="37" y="46"/>
                  <a:pt x="37" y="46"/>
                  <a:pt x="37" y="46"/>
                </a:cubicBezTo>
                <a:cubicBezTo>
                  <a:pt x="37" y="45"/>
                  <a:pt x="35" y="45"/>
                  <a:pt x="34" y="45"/>
                </a:cubicBezTo>
                <a:cubicBezTo>
                  <a:pt x="32" y="45"/>
                  <a:pt x="31" y="45"/>
                  <a:pt x="30" y="46"/>
                </a:cubicBezTo>
                <a:cubicBezTo>
                  <a:pt x="30" y="46"/>
                  <a:pt x="30" y="46"/>
                  <a:pt x="30" y="46"/>
                </a:cubicBezTo>
                <a:cubicBezTo>
                  <a:pt x="29" y="47"/>
                  <a:pt x="28" y="49"/>
                  <a:pt x="28" y="50"/>
                </a:cubicBezTo>
                <a:cubicBezTo>
                  <a:pt x="28" y="52"/>
                  <a:pt x="29" y="53"/>
                  <a:pt x="30" y="54"/>
                </a:cubicBezTo>
                <a:cubicBezTo>
                  <a:pt x="30" y="54"/>
                  <a:pt x="30" y="54"/>
                  <a:pt x="30" y="54"/>
                </a:cubicBezTo>
                <a:close/>
                <a:moveTo>
                  <a:pt x="33" y="49"/>
                </a:moveTo>
                <a:cubicBezTo>
                  <a:pt x="33" y="49"/>
                  <a:pt x="33" y="49"/>
                  <a:pt x="33" y="49"/>
                </a:cubicBezTo>
                <a:cubicBezTo>
                  <a:pt x="33" y="49"/>
                  <a:pt x="33" y="49"/>
                  <a:pt x="33" y="49"/>
                </a:cubicBezTo>
                <a:cubicBezTo>
                  <a:pt x="33" y="49"/>
                  <a:pt x="33" y="49"/>
                  <a:pt x="34" y="49"/>
                </a:cubicBezTo>
                <a:cubicBezTo>
                  <a:pt x="34" y="49"/>
                  <a:pt x="35" y="49"/>
                  <a:pt x="35" y="49"/>
                </a:cubicBezTo>
                <a:cubicBezTo>
                  <a:pt x="35" y="49"/>
                  <a:pt x="35" y="49"/>
                  <a:pt x="35" y="49"/>
                </a:cubicBezTo>
                <a:cubicBezTo>
                  <a:pt x="35" y="49"/>
                  <a:pt x="35" y="50"/>
                  <a:pt x="35" y="50"/>
                </a:cubicBezTo>
                <a:cubicBezTo>
                  <a:pt x="35" y="51"/>
                  <a:pt x="35" y="51"/>
                  <a:pt x="35" y="51"/>
                </a:cubicBezTo>
                <a:cubicBezTo>
                  <a:pt x="35" y="51"/>
                  <a:pt x="35" y="51"/>
                  <a:pt x="35" y="51"/>
                </a:cubicBezTo>
                <a:cubicBezTo>
                  <a:pt x="35" y="52"/>
                  <a:pt x="34" y="52"/>
                  <a:pt x="34" y="52"/>
                </a:cubicBezTo>
                <a:cubicBezTo>
                  <a:pt x="33" y="52"/>
                  <a:pt x="33" y="52"/>
                  <a:pt x="33" y="51"/>
                </a:cubicBezTo>
                <a:cubicBezTo>
                  <a:pt x="33" y="51"/>
                  <a:pt x="33" y="51"/>
                  <a:pt x="33" y="51"/>
                </a:cubicBezTo>
                <a:cubicBezTo>
                  <a:pt x="32" y="51"/>
                  <a:pt x="32" y="51"/>
                  <a:pt x="32" y="50"/>
                </a:cubicBezTo>
                <a:cubicBezTo>
                  <a:pt x="32" y="50"/>
                  <a:pt x="32" y="49"/>
                  <a:pt x="33" y="49"/>
                </a:cubicBezTo>
                <a:close/>
                <a:moveTo>
                  <a:pt x="59" y="40"/>
                </a:moveTo>
                <a:cubicBezTo>
                  <a:pt x="59" y="40"/>
                  <a:pt x="59" y="40"/>
                  <a:pt x="59" y="40"/>
                </a:cubicBezTo>
                <a:cubicBezTo>
                  <a:pt x="60" y="41"/>
                  <a:pt x="61" y="41"/>
                  <a:pt x="63" y="41"/>
                </a:cubicBezTo>
                <a:cubicBezTo>
                  <a:pt x="64" y="41"/>
                  <a:pt x="66" y="41"/>
                  <a:pt x="67" y="40"/>
                </a:cubicBezTo>
                <a:cubicBezTo>
                  <a:pt x="68" y="39"/>
                  <a:pt x="68" y="37"/>
                  <a:pt x="68" y="36"/>
                </a:cubicBezTo>
                <a:cubicBezTo>
                  <a:pt x="68" y="35"/>
                  <a:pt x="68" y="33"/>
                  <a:pt x="67" y="32"/>
                </a:cubicBezTo>
                <a:cubicBezTo>
                  <a:pt x="67" y="32"/>
                  <a:pt x="67" y="32"/>
                  <a:pt x="67" y="32"/>
                </a:cubicBezTo>
                <a:cubicBezTo>
                  <a:pt x="66" y="31"/>
                  <a:pt x="64" y="31"/>
                  <a:pt x="63" y="31"/>
                </a:cubicBezTo>
                <a:cubicBezTo>
                  <a:pt x="61" y="31"/>
                  <a:pt x="60" y="31"/>
                  <a:pt x="59" y="32"/>
                </a:cubicBezTo>
                <a:cubicBezTo>
                  <a:pt x="59" y="32"/>
                  <a:pt x="59" y="32"/>
                  <a:pt x="59" y="32"/>
                </a:cubicBezTo>
                <a:cubicBezTo>
                  <a:pt x="58" y="33"/>
                  <a:pt x="57" y="35"/>
                  <a:pt x="57" y="36"/>
                </a:cubicBezTo>
                <a:cubicBezTo>
                  <a:pt x="57" y="37"/>
                  <a:pt x="58" y="39"/>
                  <a:pt x="59" y="40"/>
                </a:cubicBezTo>
                <a:cubicBezTo>
                  <a:pt x="59" y="40"/>
                  <a:pt x="59" y="40"/>
                  <a:pt x="59" y="40"/>
                </a:cubicBezTo>
                <a:close/>
                <a:moveTo>
                  <a:pt x="62" y="35"/>
                </a:moveTo>
                <a:cubicBezTo>
                  <a:pt x="62" y="35"/>
                  <a:pt x="62" y="35"/>
                  <a:pt x="62" y="35"/>
                </a:cubicBezTo>
                <a:cubicBezTo>
                  <a:pt x="62" y="35"/>
                  <a:pt x="62" y="34"/>
                  <a:pt x="63" y="34"/>
                </a:cubicBezTo>
                <a:cubicBezTo>
                  <a:pt x="63" y="34"/>
                  <a:pt x="64" y="35"/>
                  <a:pt x="64" y="35"/>
                </a:cubicBezTo>
                <a:cubicBezTo>
                  <a:pt x="64" y="35"/>
                  <a:pt x="64" y="36"/>
                  <a:pt x="64" y="36"/>
                </a:cubicBezTo>
                <a:cubicBezTo>
                  <a:pt x="64" y="36"/>
                  <a:pt x="64" y="37"/>
                  <a:pt x="64" y="37"/>
                </a:cubicBezTo>
                <a:cubicBezTo>
                  <a:pt x="64" y="37"/>
                  <a:pt x="63" y="38"/>
                  <a:pt x="63" y="38"/>
                </a:cubicBezTo>
                <a:cubicBezTo>
                  <a:pt x="62" y="38"/>
                  <a:pt x="62" y="37"/>
                  <a:pt x="62" y="37"/>
                </a:cubicBezTo>
                <a:cubicBezTo>
                  <a:pt x="61" y="37"/>
                  <a:pt x="61" y="36"/>
                  <a:pt x="61" y="36"/>
                </a:cubicBezTo>
                <a:cubicBezTo>
                  <a:pt x="61" y="36"/>
                  <a:pt x="61" y="35"/>
                  <a:pt x="62" y="35"/>
                </a:cubicBezTo>
                <a:close/>
                <a:moveTo>
                  <a:pt x="44" y="40"/>
                </a:moveTo>
                <a:cubicBezTo>
                  <a:pt x="44" y="40"/>
                  <a:pt x="44" y="40"/>
                  <a:pt x="44" y="40"/>
                </a:cubicBezTo>
                <a:cubicBezTo>
                  <a:pt x="45" y="41"/>
                  <a:pt x="47" y="41"/>
                  <a:pt x="48" y="41"/>
                </a:cubicBezTo>
                <a:cubicBezTo>
                  <a:pt x="50" y="41"/>
                  <a:pt x="51" y="41"/>
                  <a:pt x="52" y="40"/>
                </a:cubicBezTo>
                <a:cubicBezTo>
                  <a:pt x="53" y="39"/>
                  <a:pt x="54" y="37"/>
                  <a:pt x="54" y="36"/>
                </a:cubicBezTo>
                <a:cubicBezTo>
                  <a:pt x="54" y="35"/>
                  <a:pt x="53" y="33"/>
                  <a:pt x="52" y="32"/>
                </a:cubicBezTo>
                <a:cubicBezTo>
                  <a:pt x="52" y="32"/>
                  <a:pt x="52" y="32"/>
                  <a:pt x="52" y="32"/>
                </a:cubicBezTo>
                <a:cubicBezTo>
                  <a:pt x="51" y="31"/>
                  <a:pt x="50" y="31"/>
                  <a:pt x="48" y="31"/>
                </a:cubicBezTo>
                <a:cubicBezTo>
                  <a:pt x="47" y="31"/>
                  <a:pt x="45" y="31"/>
                  <a:pt x="44" y="32"/>
                </a:cubicBezTo>
                <a:cubicBezTo>
                  <a:pt x="44" y="32"/>
                  <a:pt x="44" y="32"/>
                  <a:pt x="44" y="32"/>
                </a:cubicBezTo>
                <a:cubicBezTo>
                  <a:pt x="44" y="33"/>
                  <a:pt x="43" y="35"/>
                  <a:pt x="43" y="36"/>
                </a:cubicBezTo>
                <a:cubicBezTo>
                  <a:pt x="43" y="37"/>
                  <a:pt x="44" y="39"/>
                  <a:pt x="44" y="40"/>
                </a:cubicBezTo>
                <a:cubicBezTo>
                  <a:pt x="44" y="40"/>
                  <a:pt x="44" y="40"/>
                  <a:pt x="44" y="40"/>
                </a:cubicBezTo>
                <a:close/>
                <a:moveTo>
                  <a:pt x="47" y="35"/>
                </a:moveTo>
                <a:cubicBezTo>
                  <a:pt x="47" y="35"/>
                  <a:pt x="47" y="35"/>
                  <a:pt x="47" y="35"/>
                </a:cubicBezTo>
                <a:cubicBezTo>
                  <a:pt x="47" y="35"/>
                  <a:pt x="48" y="34"/>
                  <a:pt x="48" y="34"/>
                </a:cubicBezTo>
                <a:cubicBezTo>
                  <a:pt x="49" y="34"/>
                  <a:pt x="49" y="35"/>
                  <a:pt x="49" y="35"/>
                </a:cubicBezTo>
                <a:cubicBezTo>
                  <a:pt x="49" y="35"/>
                  <a:pt x="49" y="35"/>
                  <a:pt x="49" y="35"/>
                </a:cubicBezTo>
                <a:cubicBezTo>
                  <a:pt x="50" y="35"/>
                  <a:pt x="50" y="36"/>
                  <a:pt x="50" y="36"/>
                </a:cubicBezTo>
                <a:cubicBezTo>
                  <a:pt x="50" y="36"/>
                  <a:pt x="50" y="37"/>
                  <a:pt x="49" y="37"/>
                </a:cubicBezTo>
                <a:cubicBezTo>
                  <a:pt x="49" y="37"/>
                  <a:pt x="49" y="38"/>
                  <a:pt x="48" y="38"/>
                </a:cubicBezTo>
                <a:cubicBezTo>
                  <a:pt x="48" y="38"/>
                  <a:pt x="47" y="37"/>
                  <a:pt x="47" y="37"/>
                </a:cubicBezTo>
                <a:cubicBezTo>
                  <a:pt x="47" y="37"/>
                  <a:pt x="47" y="36"/>
                  <a:pt x="47" y="36"/>
                </a:cubicBezTo>
                <a:cubicBezTo>
                  <a:pt x="47" y="36"/>
                  <a:pt x="47" y="35"/>
                  <a:pt x="47" y="35"/>
                </a:cubicBezTo>
                <a:close/>
                <a:moveTo>
                  <a:pt x="30" y="68"/>
                </a:moveTo>
                <a:cubicBezTo>
                  <a:pt x="30" y="68"/>
                  <a:pt x="30" y="68"/>
                  <a:pt x="30" y="68"/>
                </a:cubicBezTo>
                <a:cubicBezTo>
                  <a:pt x="31" y="69"/>
                  <a:pt x="32" y="70"/>
                  <a:pt x="34" y="70"/>
                </a:cubicBezTo>
                <a:cubicBezTo>
                  <a:pt x="35" y="70"/>
                  <a:pt x="37" y="69"/>
                  <a:pt x="37" y="68"/>
                </a:cubicBezTo>
                <a:cubicBezTo>
                  <a:pt x="38" y="68"/>
                  <a:pt x="38" y="68"/>
                  <a:pt x="38" y="68"/>
                </a:cubicBezTo>
                <a:cubicBezTo>
                  <a:pt x="38" y="67"/>
                  <a:pt x="39" y="66"/>
                  <a:pt x="39" y="64"/>
                </a:cubicBezTo>
                <a:cubicBezTo>
                  <a:pt x="39" y="63"/>
                  <a:pt x="38" y="62"/>
                  <a:pt x="38" y="61"/>
                </a:cubicBezTo>
                <a:cubicBezTo>
                  <a:pt x="37" y="61"/>
                  <a:pt x="37" y="61"/>
                  <a:pt x="37" y="61"/>
                </a:cubicBezTo>
                <a:cubicBezTo>
                  <a:pt x="37" y="60"/>
                  <a:pt x="35" y="59"/>
                  <a:pt x="34" y="59"/>
                </a:cubicBezTo>
                <a:cubicBezTo>
                  <a:pt x="32" y="59"/>
                  <a:pt x="31" y="60"/>
                  <a:pt x="30" y="61"/>
                </a:cubicBezTo>
                <a:cubicBezTo>
                  <a:pt x="30" y="61"/>
                  <a:pt x="30" y="61"/>
                  <a:pt x="30" y="61"/>
                </a:cubicBezTo>
                <a:cubicBezTo>
                  <a:pt x="29" y="62"/>
                  <a:pt x="28" y="63"/>
                  <a:pt x="28" y="64"/>
                </a:cubicBezTo>
                <a:cubicBezTo>
                  <a:pt x="28" y="66"/>
                  <a:pt x="29" y="67"/>
                  <a:pt x="30" y="68"/>
                </a:cubicBezTo>
                <a:cubicBezTo>
                  <a:pt x="30" y="68"/>
                  <a:pt x="30" y="68"/>
                  <a:pt x="30" y="68"/>
                </a:cubicBezTo>
                <a:close/>
                <a:moveTo>
                  <a:pt x="33" y="63"/>
                </a:moveTo>
                <a:cubicBezTo>
                  <a:pt x="33" y="63"/>
                  <a:pt x="33" y="63"/>
                  <a:pt x="33" y="63"/>
                </a:cubicBezTo>
                <a:cubicBezTo>
                  <a:pt x="33" y="63"/>
                  <a:pt x="33" y="63"/>
                  <a:pt x="34" y="63"/>
                </a:cubicBezTo>
                <a:cubicBezTo>
                  <a:pt x="34" y="63"/>
                  <a:pt x="35" y="63"/>
                  <a:pt x="35" y="63"/>
                </a:cubicBezTo>
                <a:cubicBezTo>
                  <a:pt x="35" y="64"/>
                  <a:pt x="35" y="64"/>
                  <a:pt x="35" y="64"/>
                </a:cubicBezTo>
                <a:cubicBezTo>
                  <a:pt x="35" y="65"/>
                  <a:pt x="35" y="65"/>
                  <a:pt x="35" y="66"/>
                </a:cubicBezTo>
                <a:cubicBezTo>
                  <a:pt x="35" y="66"/>
                  <a:pt x="35" y="66"/>
                  <a:pt x="35" y="66"/>
                </a:cubicBezTo>
                <a:cubicBezTo>
                  <a:pt x="35" y="66"/>
                  <a:pt x="34" y="66"/>
                  <a:pt x="34" y="66"/>
                </a:cubicBezTo>
                <a:cubicBezTo>
                  <a:pt x="33" y="66"/>
                  <a:pt x="33" y="66"/>
                  <a:pt x="33" y="66"/>
                </a:cubicBezTo>
                <a:cubicBezTo>
                  <a:pt x="33" y="66"/>
                  <a:pt x="33" y="66"/>
                  <a:pt x="33" y="66"/>
                </a:cubicBezTo>
                <a:cubicBezTo>
                  <a:pt x="32" y="65"/>
                  <a:pt x="32" y="65"/>
                  <a:pt x="32" y="64"/>
                </a:cubicBezTo>
                <a:cubicBezTo>
                  <a:pt x="32" y="64"/>
                  <a:pt x="32" y="64"/>
                  <a:pt x="33" y="63"/>
                </a:cubicBezTo>
                <a:close/>
                <a:moveTo>
                  <a:pt x="79" y="0"/>
                </a:moveTo>
                <a:cubicBezTo>
                  <a:pt x="79" y="0"/>
                  <a:pt x="79" y="0"/>
                  <a:pt x="79" y="0"/>
                </a:cubicBezTo>
                <a:cubicBezTo>
                  <a:pt x="3" y="0"/>
                  <a:pt x="3" y="0"/>
                  <a:pt x="3" y="0"/>
                </a:cubicBezTo>
                <a:cubicBezTo>
                  <a:pt x="2" y="0"/>
                  <a:pt x="0" y="1"/>
                  <a:pt x="0" y="3"/>
                </a:cubicBezTo>
                <a:cubicBezTo>
                  <a:pt x="0" y="79"/>
                  <a:pt x="0" y="79"/>
                  <a:pt x="0" y="79"/>
                </a:cubicBezTo>
                <a:cubicBezTo>
                  <a:pt x="0" y="80"/>
                  <a:pt x="2" y="82"/>
                  <a:pt x="3" y="82"/>
                </a:cubicBezTo>
                <a:cubicBezTo>
                  <a:pt x="79" y="82"/>
                  <a:pt x="79" y="82"/>
                  <a:pt x="79" y="82"/>
                </a:cubicBezTo>
                <a:cubicBezTo>
                  <a:pt x="80" y="82"/>
                  <a:pt x="82" y="80"/>
                  <a:pt x="82" y="79"/>
                </a:cubicBezTo>
                <a:cubicBezTo>
                  <a:pt x="82" y="3"/>
                  <a:pt x="82" y="3"/>
                  <a:pt x="82" y="3"/>
                </a:cubicBezTo>
                <a:cubicBezTo>
                  <a:pt x="82" y="1"/>
                  <a:pt x="80" y="0"/>
                  <a:pt x="79" y="0"/>
                </a:cubicBezTo>
                <a:close/>
                <a:moveTo>
                  <a:pt x="76" y="76"/>
                </a:moveTo>
                <a:cubicBezTo>
                  <a:pt x="76" y="76"/>
                  <a:pt x="76" y="76"/>
                  <a:pt x="76" y="76"/>
                </a:cubicBezTo>
                <a:cubicBezTo>
                  <a:pt x="6" y="76"/>
                  <a:pt x="6" y="76"/>
                  <a:pt x="6" y="76"/>
                </a:cubicBezTo>
                <a:cubicBezTo>
                  <a:pt x="6" y="25"/>
                  <a:pt x="6" y="25"/>
                  <a:pt x="6" y="25"/>
                </a:cubicBezTo>
                <a:cubicBezTo>
                  <a:pt x="76" y="25"/>
                  <a:pt x="76" y="25"/>
                  <a:pt x="76" y="25"/>
                </a:cubicBezTo>
                <a:cubicBezTo>
                  <a:pt x="76" y="76"/>
                  <a:pt x="76" y="76"/>
                  <a:pt x="76" y="76"/>
                </a:cubicBezTo>
                <a:close/>
                <a:moveTo>
                  <a:pt x="76" y="21"/>
                </a:moveTo>
                <a:cubicBezTo>
                  <a:pt x="76" y="21"/>
                  <a:pt x="76" y="21"/>
                  <a:pt x="76" y="21"/>
                </a:cubicBezTo>
                <a:cubicBezTo>
                  <a:pt x="6" y="21"/>
                  <a:pt x="6" y="21"/>
                  <a:pt x="6" y="21"/>
                </a:cubicBezTo>
                <a:cubicBezTo>
                  <a:pt x="6" y="6"/>
                  <a:pt x="6" y="6"/>
                  <a:pt x="6" y="6"/>
                </a:cubicBezTo>
                <a:cubicBezTo>
                  <a:pt x="13" y="6"/>
                  <a:pt x="13" y="6"/>
                  <a:pt x="13" y="6"/>
                </a:cubicBezTo>
                <a:cubicBezTo>
                  <a:pt x="13" y="11"/>
                  <a:pt x="13" y="11"/>
                  <a:pt x="13" y="11"/>
                </a:cubicBezTo>
                <a:cubicBezTo>
                  <a:pt x="13" y="13"/>
                  <a:pt x="14" y="14"/>
                  <a:pt x="16" y="14"/>
                </a:cubicBezTo>
                <a:cubicBezTo>
                  <a:pt x="17" y="14"/>
                  <a:pt x="19" y="13"/>
                  <a:pt x="19" y="11"/>
                </a:cubicBezTo>
                <a:cubicBezTo>
                  <a:pt x="19" y="6"/>
                  <a:pt x="19" y="6"/>
                  <a:pt x="19" y="6"/>
                </a:cubicBezTo>
                <a:cubicBezTo>
                  <a:pt x="29" y="6"/>
                  <a:pt x="29" y="6"/>
                  <a:pt x="29" y="6"/>
                </a:cubicBezTo>
                <a:cubicBezTo>
                  <a:pt x="29" y="11"/>
                  <a:pt x="29" y="11"/>
                  <a:pt x="29" y="11"/>
                </a:cubicBezTo>
                <a:cubicBezTo>
                  <a:pt x="29" y="13"/>
                  <a:pt x="31" y="14"/>
                  <a:pt x="33" y="14"/>
                </a:cubicBezTo>
                <a:cubicBezTo>
                  <a:pt x="34" y="14"/>
                  <a:pt x="36" y="13"/>
                  <a:pt x="36" y="11"/>
                </a:cubicBezTo>
                <a:cubicBezTo>
                  <a:pt x="36" y="6"/>
                  <a:pt x="36" y="6"/>
                  <a:pt x="36" y="6"/>
                </a:cubicBezTo>
                <a:cubicBezTo>
                  <a:pt x="46" y="6"/>
                  <a:pt x="46" y="6"/>
                  <a:pt x="46" y="6"/>
                </a:cubicBezTo>
                <a:cubicBezTo>
                  <a:pt x="46" y="11"/>
                  <a:pt x="46" y="11"/>
                  <a:pt x="46" y="11"/>
                </a:cubicBezTo>
                <a:cubicBezTo>
                  <a:pt x="46" y="13"/>
                  <a:pt x="48" y="14"/>
                  <a:pt x="49" y="14"/>
                </a:cubicBezTo>
                <a:cubicBezTo>
                  <a:pt x="51" y="14"/>
                  <a:pt x="53" y="13"/>
                  <a:pt x="53" y="11"/>
                </a:cubicBezTo>
                <a:cubicBezTo>
                  <a:pt x="53" y="6"/>
                  <a:pt x="53" y="6"/>
                  <a:pt x="53" y="6"/>
                </a:cubicBezTo>
                <a:cubicBezTo>
                  <a:pt x="63" y="6"/>
                  <a:pt x="63" y="6"/>
                  <a:pt x="63" y="6"/>
                </a:cubicBezTo>
                <a:cubicBezTo>
                  <a:pt x="63" y="11"/>
                  <a:pt x="63" y="11"/>
                  <a:pt x="63" y="11"/>
                </a:cubicBezTo>
                <a:cubicBezTo>
                  <a:pt x="63" y="13"/>
                  <a:pt x="65" y="14"/>
                  <a:pt x="66" y="14"/>
                </a:cubicBezTo>
                <a:cubicBezTo>
                  <a:pt x="68" y="14"/>
                  <a:pt x="69" y="13"/>
                  <a:pt x="69" y="11"/>
                </a:cubicBezTo>
                <a:cubicBezTo>
                  <a:pt x="69" y="6"/>
                  <a:pt x="69" y="6"/>
                  <a:pt x="69" y="6"/>
                </a:cubicBezTo>
                <a:cubicBezTo>
                  <a:pt x="76" y="6"/>
                  <a:pt x="76" y="6"/>
                  <a:pt x="76" y="6"/>
                </a:cubicBezTo>
                <a:cubicBezTo>
                  <a:pt x="76" y="21"/>
                  <a:pt x="76" y="21"/>
                  <a:pt x="76" y="21"/>
                </a:cubicBezTo>
                <a:close/>
                <a:moveTo>
                  <a:pt x="44" y="68"/>
                </a:moveTo>
                <a:cubicBezTo>
                  <a:pt x="44" y="68"/>
                  <a:pt x="44" y="68"/>
                  <a:pt x="44" y="68"/>
                </a:cubicBezTo>
                <a:cubicBezTo>
                  <a:pt x="45" y="69"/>
                  <a:pt x="47" y="70"/>
                  <a:pt x="48" y="70"/>
                </a:cubicBezTo>
                <a:cubicBezTo>
                  <a:pt x="50" y="70"/>
                  <a:pt x="51" y="69"/>
                  <a:pt x="52" y="68"/>
                </a:cubicBezTo>
                <a:cubicBezTo>
                  <a:pt x="52" y="68"/>
                  <a:pt x="52" y="68"/>
                  <a:pt x="52" y="68"/>
                </a:cubicBezTo>
                <a:cubicBezTo>
                  <a:pt x="53" y="67"/>
                  <a:pt x="54" y="66"/>
                  <a:pt x="54" y="64"/>
                </a:cubicBezTo>
                <a:cubicBezTo>
                  <a:pt x="54" y="63"/>
                  <a:pt x="53" y="62"/>
                  <a:pt x="52" y="61"/>
                </a:cubicBezTo>
                <a:cubicBezTo>
                  <a:pt x="52" y="61"/>
                  <a:pt x="52" y="61"/>
                  <a:pt x="52" y="61"/>
                </a:cubicBezTo>
                <a:cubicBezTo>
                  <a:pt x="51" y="60"/>
                  <a:pt x="50" y="59"/>
                  <a:pt x="48" y="59"/>
                </a:cubicBezTo>
                <a:cubicBezTo>
                  <a:pt x="47" y="59"/>
                  <a:pt x="45" y="60"/>
                  <a:pt x="44" y="61"/>
                </a:cubicBezTo>
                <a:cubicBezTo>
                  <a:pt x="44" y="61"/>
                  <a:pt x="44" y="61"/>
                  <a:pt x="44" y="61"/>
                </a:cubicBezTo>
                <a:cubicBezTo>
                  <a:pt x="44" y="62"/>
                  <a:pt x="43" y="63"/>
                  <a:pt x="43" y="64"/>
                </a:cubicBezTo>
                <a:cubicBezTo>
                  <a:pt x="43" y="66"/>
                  <a:pt x="44" y="67"/>
                  <a:pt x="44" y="68"/>
                </a:cubicBezTo>
                <a:cubicBezTo>
                  <a:pt x="44" y="68"/>
                  <a:pt x="44" y="68"/>
                  <a:pt x="44" y="68"/>
                </a:cubicBezTo>
                <a:close/>
                <a:moveTo>
                  <a:pt x="47" y="63"/>
                </a:moveTo>
                <a:cubicBezTo>
                  <a:pt x="47" y="63"/>
                  <a:pt x="47" y="63"/>
                  <a:pt x="47" y="63"/>
                </a:cubicBezTo>
                <a:cubicBezTo>
                  <a:pt x="47" y="63"/>
                  <a:pt x="48" y="63"/>
                  <a:pt x="48" y="63"/>
                </a:cubicBezTo>
                <a:cubicBezTo>
                  <a:pt x="49" y="63"/>
                  <a:pt x="49" y="63"/>
                  <a:pt x="49" y="63"/>
                </a:cubicBezTo>
                <a:cubicBezTo>
                  <a:pt x="49" y="63"/>
                  <a:pt x="49" y="63"/>
                  <a:pt x="49" y="63"/>
                </a:cubicBezTo>
                <a:cubicBezTo>
                  <a:pt x="50" y="64"/>
                  <a:pt x="50" y="64"/>
                  <a:pt x="50" y="64"/>
                </a:cubicBezTo>
                <a:cubicBezTo>
                  <a:pt x="50" y="65"/>
                  <a:pt x="50" y="65"/>
                  <a:pt x="49" y="66"/>
                </a:cubicBezTo>
                <a:cubicBezTo>
                  <a:pt x="49" y="66"/>
                  <a:pt x="49" y="66"/>
                  <a:pt x="49" y="66"/>
                </a:cubicBezTo>
                <a:cubicBezTo>
                  <a:pt x="49" y="66"/>
                  <a:pt x="49" y="66"/>
                  <a:pt x="48" y="66"/>
                </a:cubicBezTo>
                <a:cubicBezTo>
                  <a:pt x="48" y="66"/>
                  <a:pt x="47" y="66"/>
                  <a:pt x="47" y="66"/>
                </a:cubicBezTo>
                <a:cubicBezTo>
                  <a:pt x="47" y="66"/>
                  <a:pt x="47" y="66"/>
                  <a:pt x="47" y="66"/>
                </a:cubicBezTo>
                <a:cubicBezTo>
                  <a:pt x="47" y="65"/>
                  <a:pt x="47" y="65"/>
                  <a:pt x="47" y="64"/>
                </a:cubicBezTo>
                <a:cubicBezTo>
                  <a:pt x="47" y="64"/>
                  <a:pt x="47" y="64"/>
                  <a:pt x="47" y="63"/>
                </a:cubicBezTo>
                <a:close/>
                <a:moveTo>
                  <a:pt x="15" y="54"/>
                </a:moveTo>
                <a:cubicBezTo>
                  <a:pt x="15" y="54"/>
                  <a:pt x="15" y="54"/>
                  <a:pt x="15" y="54"/>
                </a:cubicBezTo>
                <a:cubicBezTo>
                  <a:pt x="16" y="55"/>
                  <a:pt x="18" y="56"/>
                  <a:pt x="19" y="56"/>
                </a:cubicBezTo>
                <a:cubicBezTo>
                  <a:pt x="21" y="56"/>
                  <a:pt x="22" y="55"/>
                  <a:pt x="23" y="54"/>
                </a:cubicBezTo>
                <a:cubicBezTo>
                  <a:pt x="23" y="54"/>
                  <a:pt x="23" y="54"/>
                  <a:pt x="23" y="54"/>
                </a:cubicBezTo>
                <a:cubicBezTo>
                  <a:pt x="24" y="53"/>
                  <a:pt x="25" y="52"/>
                  <a:pt x="25" y="50"/>
                </a:cubicBezTo>
                <a:cubicBezTo>
                  <a:pt x="25" y="49"/>
                  <a:pt x="24" y="47"/>
                  <a:pt x="23" y="46"/>
                </a:cubicBezTo>
                <a:cubicBezTo>
                  <a:pt x="23" y="46"/>
                  <a:pt x="23" y="46"/>
                  <a:pt x="23" y="46"/>
                </a:cubicBezTo>
                <a:cubicBezTo>
                  <a:pt x="22" y="45"/>
                  <a:pt x="21" y="45"/>
                  <a:pt x="19" y="45"/>
                </a:cubicBezTo>
                <a:cubicBezTo>
                  <a:pt x="18" y="45"/>
                  <a:pt x="16" y="45"/>
                  <a:pt x="15" y="46"/>
                </a:cubicBezTo>
                <a:cubicBezTo>
                  <a:pt x="15" y="47"/>
                  <a:pt x="14" y="49"/>
                  <a:pt x="14" y="50"/>
                </a:cubicBezTo>
                <a:cubicBezTo>
                  <a:pt x="14" y="52"/>
                  <a:pt x="15" y="53"/>
                  <a:pt x="15" y="54"/>
                </a:cubicBezTo>
                <a:cubicBezTo>
                  <a:pt x="15" y="54"/>
                  <a:pt x="15" y="54"/>
                  <a:pt x="15" y="54"/>
                </a:cubicBezTo>
                <a:close/>
                <a:moveTo>
                  <a:pt x="18" y="49"/>
                </a:moveTo>
                <a:cubicBezTo>
                  <a:pt x="18" y="49"/>
                  <a:pt x="18" y="49"/>
                  <a:pt x="18" y="49"/>
                </a:cubicBezTo>
                <a:cubicBezTo>
                  <a:pt x="18" y="49"/>
                  <a:pt x="18" y="49"/>
                  <a:pt x="18" y="49"/>
                </a:cubicBezTo>
                <a:cubicBezTo>
                  <a:pt x="18" y="49"/>
                  <a:pt x="19" y="49"/>
                  <a:pt x="19" y="49"/>
                </a:cubicBezTo>
                <a:cubicBezTo>
                  <a:pt x="20" y="49"/>
                  <a:pt x="20" y="49"/>
                  <a:pt x="20" y="49"/>
                </a:cubicBezTo>
                <a:cubicBezTo>
                  <a:pt x="20" y="49"/>
                  <a:pt x="20" y="49"/>
                  <a:pt x="20" y="49"/>
                </a:cubicBezTo>
                <a:cubicBezTo>
                  <a:pt x="21" y="49"/>
                  <a:pt x="21" y="50"/>
                  <a:pt x="21" y="50"/>
                </a:cubicBezTo>
                <a:cubicBezTo>
                  <a:pt x="21" y="51"/>
                  <a:pt x="21" y="51"/>
                  <a:pt x="20" y="51"/>
                </a:cubicBezTo>
                <a:cubicBezTo>
                  <a:pt x="20" y="51"/>
                  <a:pt x="20" y="51"/>
                  <a:pt x="20" y="51"/>
                </a:cubicBezTo>
                <a:cubicBezTo>
                  <a:pt x="20" y="52"/>
                  <a:pt x="20" y="52"/>
                  <a:pt x="19" y="52"/>
                </a:cubicBezTo>
                <a:cubicBezTo>
                  <a:pt x="19" y="52"/>
                  <a:pt x="18" y="52"/>
                  <a:pt x="18" y="51"/>
                </a:cubicBezTo>
                <a:cubicBezTo>
                  <a:pt x="18" y="51"/>
                  <a:pt x="18" y="51"/>
                  <a:pt x="18" y="51"/>
                </a:cubicBezTo>
                <a:cubicBezTo>
                  <a:pt x="18" y="51"/>
                  <a:pt x="18" y="51"/>
                  <a:pt x="18" y="50"/>
                </a:cubicBezTo>
                <a:cubicBezTo>
                  <a:pt x="18" y="50"/>
                  <a:pt x="18" y="49"/>
                  <a:pt x="18" y="49"/>
                </a:cubicBezTo>
                <a:close/>
                <a:moveTo>
                  <a:pt x="15" y="68"/>
                </a:moveTo>
                <a:cubicBezTo>
                  <a:pt x="15" y="68"/>
                  <a:pt x="15" y="68"/>
                  <a:pt x="15" y="68"/>
                </a:cubicBezTo>
                <a:cubicBezTo>
                  <a:pt x="16" y="69"/>
                  <a:pt x="18" y="70"/>
                  <a:pt x="19" y="70"/>
                </a:cubicBezTo>
                <a:cubicBezTo>
                  <a:pt x="21" y="70"/>
                  <a:pt x="22" y="69"/>
                  <a:pt x="23" y="68"/>
                </a:cubicBezTo>
                <a:cubicBezTo>
                  <a:pt x="23" y="68"/>
                  <a:pt x="23" y="68"/>
                  <a:pt x="23" y="68"/>
                </a:cubicBezTo>
                <a:cubicBezTo>
                  <a:pt x="24" y="67"/>
                  <a:pt x="25" y="66"/>
                  <a:pt x="25" y="64"/>
                </a:cubicBezTo>
                <a:cubicBezTo>
                  <a:pt x="25" y="63"/>
                  <a:pt x="24" y="62"/>
                  <a:pt x="23" y="61"/>
                </a:cubicBezTo>
                <a:cubicBezTo>
                  <a:pt x="23" y="61"/>
                  <a:pt x="23" y="61"/>
                  <a:pt x="23" y="61"/>
                </a:cubicBezTo>
                <a:cubicBezTo>
                  <a:pt x="22" y="60"/>
                  <a:pt x="21" y="59"/>
                  <a:pt x="19" y="59"/>
                </a:cubicBezTo>
                <a:cubicBezTo>
                  <a:pt x="18" y="59"/>
                  <a:pt x="16" y="60"/>
                  <a:pt x="15" y="61"/>
                </a:cubicBezTo>
                <a:cubicBezTo>
                  <a:pt x="15" y="61"/>
                  <a:pt x="15" y="61"/>
                  <a:pt x="15" y="61"/>
                </a:cubicBezTo>
                <a:cubicBezTo>
                  <a:pt x="15" y="62"/>
                  <a:pt x="14" y="63"/>
                  <a:pt x="14" y="64"/>
                </a:cubicBezTo>
                <a:cubicBezTo>
                  <a:pt x="14" y="66"/>
                  <a:pt x="15" y="67"/>
                  <a:pt x="15" y="68"/>
                </a:cubicBezTo>
                <a:close/>
                <a:moveTo>
                  <a:pt x="18" y="63"/>
                </a:moveTo>
                <a:cubicBezTo>
                  <a:pt x="18" y="63"/>
                  <a:pt x="18" y="63"/>
                  <a:pt x="18" y="63"/>
                </a:cubicBezTo>
                <a:cubicBezTo>
                  <a:pt x="18" y="63"/>
                  <a:pt x="19" y="63"/>
                  <a:pt x="19" y="63"/>
                </a:cubicBezTo>
                <a:cubicBezTo>
                  <a:pt x="20" y="63"/>
                  <a:pt x="20" y="63"/>
                  <a:pt x="20" y="63"/>
                </a:cubicBezTo>
                <a:cubicBezTo>
                  <a:pt x="20" y="63"/>
                  <a:pt x="20" y="63"/>
                  <a:pt x="20" y="63"/>
                </a:cubicBezTo>
                <a:cubicBezTo>
                  <a:pt x="21" y="64"/>
                  <a:pt x="21" y="64"/>
                  <a:pt x="21" y="64"/>
                </a:cubicBezTo>
                <a:cubicBezTo>
                  <a:pt x="21" y="65"/>
                  <a:pt x="21" y="65"/>
                  <a:pt x="20" y="66"/>
                </a:cubicBezTo>
                <a:cubicBezTo>
                  <a:pt x="20" y="66"/>
                  <a:pt x="20" y="66"/>
                  <a:pt x="20" y="66"/>
                </a:cubicBezTo>
                <a:cubicBezTo>
                  <a:pt x="20" y="66"/>
                  <a:pt x="20" y="66"/>
                  <a:pt x="19" y="66"/>
                </a:cubicBezTo>
                <a:cubicBezTo>
                  <a:pt x="19" y="66"/>
                  <a:pt x="18" y="66"/>
                  <a:pt x="18" y="66"/>
                </a:cubicBezTo>
                <a:cubicBezTo>
                  <a:pt x="18" y="66"/>
                  <a:pt x="18" y="66"/>
                  <a:pt x="18" y="66"/>
                </a:cubicBezTo>
                <a:cubicBezTo>
                  <a:pt x="18" y="65"/>
                  <a:pt x="18" y="65"/>
                  <a:pt x="18" y="64"/>
                </a:cubicBezTo>
                <a:cubicBezTo>
                  <a:pt x="18" y="64"/>
                  <a:pt x="18" y="64"/>
                  <a:pt x="18" y="63"/>
                </a:cubicBezTo>
                <a:close/>
                <a:moveTo>
                  <a:pt x="44" y="54"/>
                </a:moveTo>
                <a:cubicBezTo>
                  <a:pt x="44" y="54"/>
                  <a:pt x="44" y="54"/>
                  <a:pt x="44" y="54"/>
                </a:cubicBezTo>
                <a:cubicBezTo>
                  <a:pt x="45" y="55"/>
                  <a:pt x="47" y="56"/>
                  <a:pt x="48" y="56"/>
                </a:cubicBezTo>
                <a:cubicBezTo>
                  <a:pt x="50" y="56"/>
                  <a:pt x="51" y="55"/>
                  <a:pt x="52" y="54"/>
                </a:cubicBezTo>
                <a:cubicBezTo>
                  <a:pt x="52" y="54"/>
                  <a:pt x="52" y="54"/>
                  <a:pt x="52" y="54"/>
                </a:cubicBezTo>
                <a:cubicBezTo>
                  <a:pt x="53" y="53"/>
                  <a:pt x="54" y="52"/>
                  <a:pt x="54" y="50"/>
                </a:cubicBezTo>
                <a:cubicBezTo>
                  <a:pt x="54" y="49"/>
                  <a:pt x="53" y="47"/>
                  <a:pt x="52" y="46"/>
                </a:cubicBezTo>
                <a:cubicBezTo>
                  <a:pt x="52" y="46"/>
                  <a:pt x="52" y="46"/>
                  <a:pt x="52" y="46"/>
                </a:cubicBezTo>
                <a:cubicBezTo>
                  <a:pt x="51" y="45"/>
                  <a:pt x="50" y="45"/>
                  <a:pt x="48" y="45"/>
                </a:cubicBezTo>
                <a:cubicBezTo>
                  <a:pt x="47" y="45"/>
                  <a:pt x="45" y="45"/>
                  <a:pt x="44" y="46"/>
                </a:cubicBezTo>
                <a:cubicBezTo>
                  <a:pt x="44" y="46"/>
                  <a:pt x="44" y="46"/>
                  <a:pt x="44" y="46"/>
                </a:cubicBezTo>
                <a:cubicBezTo>
                  <a:pt x="44" y="47"/>
                  <a:pt x="43" y="49"/>
                  <a:pt x="43" y="50"/>
                </a:cubicBezTo>
                <a:cubicBezTo>
                  <a:pt x="43" y="52"/>
                  <a:pt x="44" y="53"/>
                  <a:pt x="44" y="54"/>
                </a:cubicBezTo>
                <a:cubicBezTo>
                  <a:pt x="44" y="54"/>
                  <a:pt x="44" y="54"/>
                  <a:pt x="44" y="54"/>
                </a:cubicBezTo>
                <a:close/>
                <a:moveTo>
                  <a:pt x="47" y="49"/>
                </a:moveTo>
                <a:cubicBezTo>
                  <a:pt x="47" y="49"/>
                  <a:pt x="47" y="49"/>
                  <a:pt x="47" y="49"/>
                </a:cubicBezTo>
                <a:cubicBezTo>
                  <a:pt x="47" y="49"/>
                  <a:pt x="47" y="49"/>
                  <a:pt x="47" y="49"/>
                </a:cubicBezTo>
                <a:cubicBezTo>
                  <a:pt x="47" y="49"/>
                  <a:pt x="48" y="49"/>
                  <a:pt x="48" y="49"/>
                </a:cubicBezTo>
                <a:cubicBezTo>
                  <a:pt x="49" y="49"/>
                  <a:pt x="49" y="49"/>
                  <a:pt x="49" y="49"/>
                </a:cubicBezTo>
                <a:cubicBezTo>
                  <a:pt x="49" y="49"/>
                  <a:pt x="49" y="49"/>
                  <a:pt x="49" y="49"/>
                </a:cubicBezTo>
                <a:cubicBezTo>
                  <a:pt x="50" y="49"/>
                  <a:pt x="50" y="50"/>
                  <a:pt x="50" y="50"/>
                </a:cubicBezTo>
                <a:cubicBezTo>
                  <a:pt x="50" y="51"/>
                  <a:pt x="50" y="51"/>
                  <a:pt x="49" y="51"/>
                </a:cubicBezTo>
                <a:cubicBezTo>
                  <a:pt x="49" y="51"/>
                  <a:pt x="49" y="51"/>
                  <a:pt x="49" y="51"/>
                </a:cubicBezTo>
                <a:cubicBezTo>
                  <a:pt x="49" y="52"/>
                  <a:pt x="49" y="52"/>
                  <a:pt x="48" y="52"/>
                </a:cubicBezTo>
                <a:cubicBezTo>
                  <a:pt x="48" y="52"/>
                  <a:pt x="47" y="52"/>
                  <a:pt x="47" y="51"/>
                </a:cubicBezTo>
                <a:cubicBezTo>
                  <a:pt x="47" y="51"/>
                  <a:pt x="47" y="51"/>
                  <a:pt x="47" y="51"/>
                </a:cubicBezTo>
                <a:cubicBezTo>
                  <a:pt x="47" y="51"/>
                  <a:pt x="47" y="51"/>
                  <a:pt x="47" y="50"/>
                </a:cubicBezTo>
                <a:cubicBezTo>
                  <a:pt x="47" y="50"/>
                  <a:pt x="47" y="49"/>
                  <a:pt x="47" y="49"/>
                </a:cubicBezTo>
                <a:close/>
                <a:moveTo>
                  <a:pt x="59" y="54"/>
                </a:moveTo>
                <a:cubicBezTo>
                  <a:pt x="59" y="54"/>
                  <a:pt x="59" y="54"/>
                  <a:pt x="59" y="54"/>
                </a:cubicBezTo>
                <a:cubicBezTo>
                  <a:pt x="60" y="55"/>
                  <a:pt x="61" y="56"/>
                  <a:pt x="63" y="56"/>
                </a:cubicBezTo>
                <a:cubicBezTo>
                  <a:pt x="64" y="56"/>
                  <a:pt x="66" y="55"/>
                  <a:pt x="67" y="54"/>
                </a:cubicBezTo>
                <a:cubicBezTo>
                  <a:pt x="67" y="54"/>
                  <a:pt x="67" y="54"/>
                  <a:pt x="67" y="54"/>
                </a:cubicBezTo>
                <a:cubicBezTo>
                  <a:pt x="68" y="53"/>
                  <a:pt x="68" y="52"/>
                  <a:pt x="68" y="50"/>
                </a:cubicBezTo>
                <a:cubicBezTo>
                  <a:pt x="68" y="49"/>
                  <a:pt x="68" y="47"/>
                  <a:pt x="67" y="46"/>
                </a:cubicBezTo>
                <a:cubicBezTo>
                  <a:pt x="66" y="45"/>
                  <a:pt x="64" y="45"/>
                  <a:pt x="63" y="45"/>
                </a:cubicBezTo>
                <a:cubicBezTo>
                  <a:pt x="61" y="45"/>
                  <a:pt x="60" y="45"/>
                  <a:pt x="59" y="46"/>
                </a:cubicBezTo>
                <a:cubicBezTo>
                  <a:pt x="58" y="47"/>
                  <a:pt x="57" y="49"/>
                  <a:pt x="57" y="50"/>
                </a:cubicBezTo>
                <a:cubicBezTo>
                  <a:pt x="57" y="52"/>
                  <a:pt x="58" y="53"/>
                  <a:pt x="59" y="54"/>
                </a:cubicBezTo>
                <a:cubicBezTo>
                  <a:pt x="59" y="54"/>
                  <a:pt x="59" y="54"/>
                  <a:pt x="59" y="54"/>
                </a:cubicBezTo>
                <a:close/>
                <a:moveTo>
                  <a:pt x="62" y="49"/>
                </a:moveTo>
                <a:cubicBezTo>
                  <a:pt x="62" y="49"/>
                  <a:pt x="62" y="49"/>
                  <a:pt x="62" y="49"/>
                </a:cubicBezTo>
                <a:cubicBezTo>
                  <a:pt x="62" y="49"/>
                  <a:pt x="62" y="49"/>
                  <a:pt x="62" y="49"/>
                </a:cubicBezTo>
                <a:cubicBezTo>
                  <a:pt x="62" y="49"/>
                  <a:pt x="62" y="49"/>
                  <a:pt x="63" y="49"/>
                </a:cubicBezTo>
                <a:cubicBezTo>
                  <a:pt x="63" y="49"/>
                  <a:pt x="64" y="49"/>
                  <a:pt x="64" y="49"/>
                </a:cubicBezTo>
                <a:cubicBezTo>
                  <a:pt x="64" y="49"/>
                  <a:pt x="64" y="49"/>
                  <a:pt x="64" y="49"/>
                </a:cubicBezTo>
                <a:cubicBezTo>
                  <a:pt x="64" y="49"/>
                  <a:pt x="64" y="50"/>
                  <a:pt x="64" y="50"/>
                </a:cubicBezTo>
                <a:cubicBezTo>
                  <a:pt x="64" y="51"/>
                  <a:pt x="64" y="51"/>
                  <a:pt x="64" y="51"/>
                </a:cubicBezTo>
                <a:cubicBezTo>
                  <a:pt x="64" y="51"/>
                  <a:pt x="64" y="51"/>
                  <a:pt x="64" y="51"/>
                </a:cubicBezTo>
                <a:cubicBezTo>
                  <a:pt x="64" y="52"/>
                  <a:pt x="63" y="52"/>
                  <a:pt x="63" y="52"/>
                </a:cubicBezTo>
                <a:cubicBezTo>
                  <a:pt x="62" y="52"/>
                  <a:pt x="62" y="52"/>
                  <a:pt x="62" y="51"/>
                </a:cubicBezTo>
                <a:cubicBezTo>
                  <a:pt x="62" y="51"/>
                  <a:pt x="62" y="51"/>
                  <a:pt x="62" y="51"/>
                </a:cubicBezTo>
                <a:cubicBezTo>
                  <a:pt x="61" y="51"/>
                  <a:pt x="61" y="51"/>
                  <a:pt x="61" y="50"/>
                </a:cubicBezTo>
                <a:cubicBezTo>
                  <a:pt x="61" y="50"/>
                  <a:pt x="61" y="49"/>
                  <a:pt x="62" y="49"/>
                </a:cubicBezTo>
                <a:close/>
              </a:path>
            </a:pathLst>
          </a:custGeom>
          <a:solidFill>
            <a:srgbClr val="2EA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14389" name="Rectangle 53"/>
          <p:cNvSpPr>
            <a:spLocks noChangeArrowheads="1"/>
          </p:cNvSpPr>
          <p:nvPr/>
        </p:nvSpPr>
        <p:spPr bwMode="auto">
          <a:xfrm>
            <a:off x="1116013" y="3694113"/>
            <a:ext cx="28797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000" b="1" dirty="0" smtClean="0">
                <a:solidFill>
                  <a:schemeClr val="tx1">
                    <a:lumMod val="75000"/>
                    <a:lumOff val="25000"/>
                  </a:schemeClr>
                </a:solidFill>
                <a:cs typeface="+mn-ea"/>
                <a:sym typeface="+mn-lt"/>
              </a:rPr>
              <a:t>输入标题</a:t>
            </a:r>
            <a:endParaRPr lang="zh-CN" altLang="en-US" sz="1000" b="1" dirty="0">
              <a:solidFill>
                <a:schemeClr val="tx1">
                  <a:lumMod val="75000"/>
                  <a:lumOff val="25000"/>
                </a:schemeClr>
              </a:solidFill>
              <a:cs typeface="+mn-ea"/>
              <a:sym typeface="+mn-lt"/>
            </a:endParaRPr>
          </a:p>
          <a:p>
            <a:r>
              <a:rPr lang="zh-CN" altLang="en-US" sz="800" dirty="0" smtClean="0">
                <a:solidFill>
                  <a:schemeClr val="tx1">
                    <a:lumMod val="75000"/>
                    <a:lumOff val="25000"/>
                  </a:schemeClr>
                </a:solidFill>
                <a:cs typeface="+mn-ea"/>
                <a:sym typeface="+mn-lt"/>
              </a:rPr>
              <a:t>幻灯片中不能直接修改的图形或文字，请进入幻灯片母版，找到对应的位置进行修改</a:t>
            </a:r>
            <a:endParaRPr lang="zh-CN" altLang="en-US" sz="800" dirty="0">
              <a:solidFill>
                <a:schemeClr val="tx1">
                  <a:lumMod val="75000"/>
                  <a:lumOff val="25000"/>
                </a:schemeClr>
              </a:solidFill>
              <a:cs typeface="+mn-ea"/>
              <a:sym typeface="+mn-lt"/>
            </a:endParaRPr>
          </a:p>
        </p:txBody>
      </p:sp>
      <p:sp>
        <p:nvSpPr>
          <p:cNvPr id="14390" name="Freeform 54"/>
          <p:cNvSpPr>
            <a:spLocks noEditPoints="1"/>
          </p:cNvSpPr>
          <p:nvPr/>
        </p:nvSpPr>
        <p:spPr bwMode="auto">
          <a:xfrm>
            <a:off x="827088" y="4186238"/>
            <a:ext cx="157162" cy="180975"/>
          </a:xfrm>
          <a:custGeom>
            <a:avLst/>
            <a:gdLst>
              <a:gd name="T0" fmla="*/ 14 w 72"/>
              <a:gd name="T1" fmla="*/ 49 h 84"/>
              <a:gd name="T2" fmla="*/ 21 w 72"/>
              <a:gd name="T3" fmla="*/ 49 h 84"/>
              <a:gd name="T4" fmla="*/ 18 w 72"/>
              <a:gd name="T5" fmla="*/ 60 h 84"/>
              <a:gd name="T6" fmla="*/ 14 w 72"/>
              <a:gd name="T7" fmla="*/ 63 h 84"/>
              <a:gd name="T8" fmla="*/ 21 w 72"/>
              <a:gd name="T9" fmla="*/ 63 h 84"/>
              <a:gd name="T10" fmla="*/ 18 w 72"/>
              <a:gd name="T11" fmla="*/ 33 h 84"/>
              <a:gd name="T12" fmla="*/ 14 w 72"/>
              <a:gd name="T13" fmla="*/ 36 h 84"/>
              <a:gd name="T14" fmla="*/ 21 w 72"/>
              <a:gd name="T15" fmla="*/ 36 h 84"/>
              <a:gd name="T16" fmla="*/ 69 w 72"/>
              <a:gd name="T17" fmla="*/ 13 h 84"/>
              <a:gd name="T18" fmla="*/ 60 w 72"/>
              <a:gd name="T19" fmla="*/ 13 h 84"/>
              <a:gd name="T20" fmla="*/ 58 w 72"/>
              <a:gd name="T21" fmla="*/ 10 h 84"/>
              <a:gd name="T22" fmla="*/ 45 w 72"/>
              <a:gd name="T23" fmla="*/ 4 h 84"/>
              <a:gd name="T24" fmla="*/ 27 w 72"/>
              <a:gd name="T25" fmla="*/ 4 h 84"/>
              <a:gd name="T26" fmla="*/ 14 w 72"/>
              <a:gd name="T27" fmla="*/ 10 h 84"/>
              <a:gd name="T28" fmla="*/ 12 w 72"/>
              <a:gd name="T29" fmla="*/ 13 h 84"/>
              <a:gd name="T30" fmla="*/ 0 w 72"/>
              <a:gd name="T31" fmla="*/ 16 h 84"/>
              <a:gd name="T32" fmla="*/ 3 w 72"/>
              <a:gd name="T33" fmla="*/ 84 h 84"/>
              <a:gd name="T34" fmla="*/ 72 w 72"/>
              <a:gd name="T35" fmla="*/ 81 h 84"/>
              <a:gd name="T36" fmla="*/ 69 w 72"/>
              <a:gd name="T37" fmla="*/ 13 h 84"/>
              <a:gd name="T38" fmla="*/ 30 w 72"/>
              <a:gd name="T39" fmla="*/ 6 h 84"/>
              <a:gd name="T40" fmla="*/ 42 w 72"/>
              <a:gd name="T41" fmla="*/ 6 h 84"/>
              <a:gd name="T42" fmla="*/ 28 w 72"/>
              <a:gd name="T43" fmla="*/ 10 h 84"/>
              <a:gd name="T44" fmla="*/ 16 w 72"/>
              <a:gd name="T45" fmla="*/ 13 h 84"/>
              <a:gd name="T46" fmla="*/ 56 w 72"/>
              <a:gd name="T47" fmla="*/ 13 h 84"/>
              <a:gd name="T48" fmla="*/ 16 w 72"/>
              <a:gd name="T49" fmla="*/ 19 h 84"/>
              <a:gd name="T50" fmla="*/ 66 w 72"/>
              <a:gd name="T51" fmla="*/ 78 h 84"/>
              <a:gd name="T52" fmla="*/ 7 w 72"/>
              <a:gd name="T53" fmla="*/ 78 h 84"/>
              <a:gd name="T54" fmla="*/ 12 w 72"/>
              <a:gd name="T55" fmla="*/ 19 h 84"/>
              <a:gd name="T56" fmla="*/ 14 w 72"/>
              <a:gd name="T57" fmla="*/ 23 h 84"/>
              <a:gd name="T58" fmla="*/ 60 w 72"/>
              <a:gd name="T59" fmla="*/ 21 h 84"/>
              <a:gd name="T60" fmla="*/ 66 w 72"/>
              <a:gd name="T61" fmla="*/ 19 h 84"/>
              <a:gd name="T62" fmla="*/ 54 w 72"/>
              <a:gd name="T63" fmla="*/ 34 h 84"/>
              <a:gd name="T64" fmla="*/ 27 w 72"/>
              <a:gd name="T65" fmla="*/ 34 h 84"/>
              <a:gd name="T66" fmla="*/ 27 w 72"/>
              <a:gd name="T67" fmla="*/ 38 h 84"/>
              <a:gd name="T68" fmla="*/ 56 w 72"/>
              <a:gd name="T69" fmla="*/ 36 h 84"/>
              <a:gd name="T70" fmla="*/ 54 w 72"/>
              <a:gd name="T71" fmla="*/ 61 h 84"/>
              <a:gd name="T72" fmla="*/ 27 w 72"/>
              <a:gd name="T73" fmla="*/ 61 h 84"/>
              <a:gd name="T74" fmla="*/ 27 w 72"/>
              <a:gd name="T75" fmla="*/ 65 h 84"/>
              <a:gd name="T76" fmla="*/ 56 w 72"/>
              <a:gd name="T77" fmla="*/ 63 h 84"/>
              <a:gd name="T78" fmla="*/ 54 w 72"/>
              <a:gd name="T79" fmla="*/ 48 h 84"/>
              <a:gd name="T80" fmla="*/ 27 w 72"/>
              <a:gd name="T81" fmla="*/ 48 h 84"/>
              <a:gd name="T82" fmla="*/ 27 w 72"/>
              <a:gd name="T83" fmla="*/ 51 h 84"/>
              <a:gd name="T84" fmla="*/ 56 w 72"/>
              <a:gd name="T85" fmla="*/ 4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2" h="84">
                <a:moveTo>
                  <a:pt x="18" y="46"/>
                </a:moveTo>
                <a:cubicBezTo>
                  <a:pt x="16" y="46"/>
                  <a:pt x="14" y="48"/>
                  <a:pt x="14" y="49"/>
                </a:cubicBezTo>
                <a:cubicBezTo>
                  <a:pt x="14" y="51"/>
                  <a:pt x="16" y="53"/>
                  <a:pt x="18" y="53"/>
                </a:cubicBezTo>
                <a:cubicBezTo>
                  <a:pt x="19" y="53"/>
                  <a:pt x="21" y="51"/>
                  <a:pt x="21" y="49"/>
                </a:cubicBezTo>
                <a:cubicBezTo>
                  <a:pt x="21" y="48"/>
                  <a:pt x="19" y="46"/>
                  <a:pt x="18" y="46"/>
                </a:cubicBezTo>
                <a:close/>
                <a:moveTo>
                  <a:pt x="18" y="60"/>
                </a:moveTo>
                <a:cubicBezTo>
                  <a:pt x="18" y="60"/>
                  <a:pt x="18" y="60"/>
                  <a:pt x="18" y="60"/>
                </a:cubicBezTo>
                <a:cubicBezTo>
                  <a:pt x="16" y="60"/>
                  <a:pt x="14" y="61"/>
                  <a:pt x="14" y="63"/>
                </a:cubicBezTo>
                <a:cubicBezTo>
                  <a:pt x="14" y="65"/>
                  <a:pt x="16" y="66"/>
                  <a:pt x="18" y="66"/>
                </a:cubicBezTo>
                <a:cubicBezTo>
                  <a:pt x="19" y="66"/>
                  <a:pt x="21" y="65"/>
                  <a:pt x="21" y="63"/>
                </a:cubicBezTo>
                <a:cubicBezTo>
                  <a:pt x="21" y="61"/>
                  <a:pt x="19" y="60"/>
                  <a:pt x="18" y="60"/>
                </a:cubicBezTo>
                <a:close/>
                <a:moveTo>
                  <a:pt x="18" y="33"/>
                </a:moveTo>
                <a:cubicBezTo>
                  <a:pt x="18" y="33"/>
                  <a:pt x="18" y="33"/>
                  <a:pt x="18" y="33"/>
                </a:cubicBezTo>
                <a:cubicBezTo>
                  <a:pt x="16" y="33"/>
                  <a:pt x="14" y="34"/>
                  <a:pt x="14" y="36"/>
                </a:cubicBezTo>
                <a:cubicBezTo>
                  <a:pt x="14" y="38"/>
                  <a:pt x="16" y="39"/>
                  <a:pt x="18" y="39"/>
                </a:cubicBezTo>
                <a:cubicBezTo>
                  <a:pt x="19" y="39"/>
                  <a:pt x="21" y="38"/>
                  <a:pt x="21" y="36"/>
                </a:cubicBezTo>
                <a:cubicBezTo>
                  <a:pt x="21" y="34"/>
                  <a:pt x="19" y="33"/>
                  <a:pt x="18" y="33"/>
                </a:cubicBezTo>
                <a:close/>
                <a:moveTo>
                  <a:pt x="69" y="13"/>
                </a:moveTo>
                <a:cubicBezTo>
                  <a:pt x="69" y="13"/>
                  <a:pt x="69" y="13"/>
                  <a:pt x="69" y="13"/>
                </a:cubicBezTo>
                <a:cubicBezTo>
                  <a:pt x="60" y="13"/>
                  <a:pt x="60" y="13"/>
                  <a:pt x="60" y="13"/>
                </a:cubicBezTo>
                <a:cubicBezTo>
                  <a:pt x="60" y="11"/>
                  <a:pt x="60" y="11"/>
                  <a:pt x="60" y="11"/>
                </a:cubicBezTo>
                <a:cubicBezTo>
                  <a:pt x="60" y="10"/>
                  <a:pt x="59" y="10"/>
                  <a:pt x="58" y="10"/>
                </a:cubicBezTo>
                <a:cubicBezTo>
                  <a:pt x="48" y="10"/>
                  <a:pt x="48" y="10"/>
                  <a:pt x="48" y="10"/>
                </a:cubicBezTo>
                <a:cubicBezTo>
                  <a:pt x="47" y="7"/>
                  <a:pt x="46" y="5"/>
                  <a:pt x="45" y="4"/>
                </a:cubicBezTo>
                <a:cubicBezTo>
                  <a:pt x="43" y="1"/>
                  <a:pt x="39" y="0"/>
                  <a:pt x="36" y="0"/>
                </a:cubicBezTo>
                <a:cubicBezTo>
                  <a:pt x="33" y="0"/>
                  <a:pt x="30" y="1"/>
                  <a:pt x="27" y="4"/>
                </a:cubicBezTo>
                <a:cubicBezTo>
                  <a:pt x="26" y="5"/>
                  <a:pt x="25" y="7"/>
                  <a:pt x="24" y="10"/>
                </a:cubicBezTo>
                <a:cubicBezTo>
                  <a:pt x="14" y="10"/>
                  <a:pt x="14" y="10"/>
                  <a:pt x="14" y="10"/>
                </a:cubicBezTo>
                <a:cubicBezTo>
                  <a:pt x="13" y="10"/>
                  <a:pt x="12" y="10"/>
                  <a:pt x="12" y="11"/>
                </a:cubicBezTo>
                <a:cubicBezTo>
                  <a:pt x="12" y="13"/>
                  <a:pt x="12" y="13"/>
                  <a:pt x="12" y="13"/>
                </a:cubicBezTo>
                <a:cubicBezTo>
                  <a:pt x="3" y="13"/>
                  <a:pt x="3" y="13"/>
                  <a:pt x="3" y="13"/>
                </a:cubicBezTo>
                <a:cubicBezTo>
                  <a:pt x="2" y="13"/>
                  <a:pt x="0" y="15"/>
                  <a:pt x="0" y="16"/>
                </a:cubicBezTo>
                <a:cubicBezTo>
                  <a:pt x="0" y="81"/>
                  <a:pt x="0" y="81"/>
                  <a:pt x="0" y="81"/>
                </a:cubicBezTo>
                <a:cubicBezTo>
                  <a:pt x="0" y="82"/>
                  <a:pt x="2" y="84"/>
                  <a:pt x="3" y="84"/>
                </a:cubicBezTo>
                <a:cubicBezTo>
                  <a:pt x="69" y="84"/>
                  <a:pt x="69" y="84"/>
                  <a:pt x="69" y="84"/>
                </a:cubicBezTo>
                <a:cubicBezTo>
                  <a:pt x="70" y="84"/>
                  <a:pt x="72" y="82"/>
                  <a:pt x="72" y="81"/>
                </a:cubicBezTo>
                <a:cubicBezTo>
                  <a:pt x="72" y="16"/>
                  <a:pt x="72" y="16"/>
                  <a:pt x="72" y="16"/>
                </a:cubicBezTo>
                <a:cubicBezTo>
                  <a:pt x="72" y="15"/>
                  <a:pt x="70" y="13"/>
                  <a:pt x="69" y="13"/>
                </a:cubicBezTo>
                <a:close/>
                <a:moveTo>
                  <a:pt x="30" y="6"/>
                </a:moveTo>
                <a:cubicBezTo>
                  <a:pt x="30" y="6"/>
                  <a:pt x="30" y="6"/>
                  <a:pt x="30" y="6"/>
                </a:cubicBezTo>
                <a:cubicBezTo>
                  <a:pt x="31" y="5"/>
                  <a:pt x="34" y="4"/>
                  <a:pt x="36" y="4"/>
                </a:cubicBezTo>
                <a:cubicBezTo>
                  <a:pt x="38" y="4"/>
                  <a:pt x="41" y="5"/>
                  <a:pt x="42" y="6"/>
                </a:cubicBezTo>
                <a:cubicBezTo>
                  <a:pt x="43" y="7"/>
                  <a:pt x="44" y="8"/>
                  <a:pt x="44" y="10"/>
                </a:cubicBezTo>
                <a:cubicBezTo>
                  <a:pt x="28" y="10"/>
                  <a:pt x="28" y="10"/>
                  <a:pt x="28" y="10"/>
                </a:cubicBezTo>
                <a:cubicBezTo>
                  <a:pt x="28" y="8"/>
                  <a:pt x="29" y="7"/>
                  <a:pt x="30" y="6"/>
                </a:cubicBezTo>
                <a:close/>
                <a:moveTo>
                  <a:pt x="16" y="13"/>
                </a:moveTo>
                <a:cubicBezTo>
                  <a:pt x="16" y="13"/>
                  <a:pt x="16" y="13"/>
                  <a:pt x="16" y="13"/>
                </a:cubicBezTo>
                <a:cubicBezTo>
                  <a:pt x="56" y="13"/>
                  <a:pt x="56" y="13"/>
                  <a:pt x="56" y="13"/>
                </a:cubicBezTo>
                <a:cubicBezTo>
                  <a:pt x="56" y="19"/>
                  <a:pt x="56" y="19"/>
                  <a:pt x="56" y="19"/>
                </a:cubicBezTo>
                <a:cubicBezTo>
                  <a:pt x="16" y="19"/>
                  <a:pt x="16" y="19"/>
                  <a:pt x="16" y="19"/>
                </a:cubicBezTo>
                <a:cubicBezTo>
                  <a:pt x="16" y="13"/>
                  <a:pt x="16" y="13"/>
                  <a:pt x="16" y="13"/>
                </a:cubicBezTo>
                <a:close/>
                <a:moveTo>
                  <a:pt x="66" y="78"/>
                </a:moveTo>
                <a:cubicBezTo>
                  <a:pt x="66" y="78"/>
                  <a:pt x="66" y="78"/>
                  <a:pt x="66" y="78"/>
                </a:cubicBezTo>
                <a:cubicBezTo>
                  <a:pt x="7" y="78"/>
                  <a:pt x="7" y="78"/>
                  <a:pt x="7" y="78"/>
                </a:cubicBezTo>
                <a:cubicBezTo>
                  <a:pt x="7" y="19"/>
                  <a:pt x="7" y="19"/>
                  <a:pt x="7" y="19"/>
                </a:cubicBezTo>
                <a:cubicBezTo>
                  <a:pt x="12" y="19"/>
                  <a:pt x="12" y="19"/>
                  <a:pt x="12" y="19"/>
                </a:cubicBezTo>
                <a:cubicBezTo>
                  <a:pt x="12" y="21"/>
                  <a:pt x="12" y="21"/>
                  <a:pt x="12" y="21"/>
                </a:cubicBezTo>
                <a:cubicBezTo>
                  <a:pt x="12" y="22"/>
                  <a:pt x="13" y="23"/>
                  <a:pt x="14" y="23"/>
                </a:cubicBezTo>
                <a:cubicBezTo>
                  <a:pt x="58" y="23"/>
                  <a:pt x="58" y="23"/>
                  <a:pt x="58" y="23"/>
                </a:cubicBezTo>
                <a:cubicBezTo>
                  <a:pt x="59" y="23"/>
                  <a:pt x="60" y="22"/>
                  <a:pt x="60" y="21"/>
                </a:cubicBezTo>
                <a:cubicBezTo>
                  <a:pt x="60" y="19"/>
                  <a:pt x="60" y="19"/>
                  <a:pt x="60" y="19"/>
                </a:cubicBezTo>
                <a:cubicBezTo>
                  <a:pt x="66" y="19"/>
                  <a:pt x="66" y="19"/>
                  <a:pt x="66" y="19"/>
                </a:cubicBezTo>
                <a:cubicBezTo>
                  <a:pt x="66" y="78"/>
                  <a:pt x="66" y="78"/>
                  <a:pt x="66" y="78"/>
                </a:cubicBezTo>
                <a:close/>
                <a:moveTo>
                  <a:pt x="54" y="34"/>
                </a:moveTo>
                <a:cubicBezTo>
                  <a:pt x="54" y="34"/>
                  <a:pt x="54" y="34"/>
                  <a:pt x="54" y="34"/>
                </a:cubicBezTo>
                <a:cubicBezTo>
                  <a:pt x="27" y="34"/>
                  <a:pt x="27" y="34"/>
                  <a:pt x="27" y="34"/>
                </a:cubicBezTo>
                <a:cubicBezTo>
                  <a:pt x="26" y="34"/>
                  <a:pt x="25" y="35"/>
                  <a:pt x="25" y="36"/>
                </a:cubicBezTo>
                <a:cubicBezTo>
                  <a:pt x="25" y="37"/>
                  <a:pt x="26" y="38"/>
                  <a:pt x="27" y="38"/>
                </a:cubicBezTo>
                <a:cubicBezTo>
                  <a:pt x="54" y="38"/>
                  <a:pt x="54" y="38"/>
                  <a:pt x="54" y="38"/>
                </a:cubicBezTo>
                <a:cubicBezTo>
                  <a:pt x="55" y="38"/>
                  <a:pt x="56" y="37"/>
                  <a:pt x="56" y="36"/>
                </a:cubicBezTo>
                <a:cubicBezTo>
                  <a:pt x="56" y="35"/>
                  <a:pt x="55" y="34"/>
                  <a:pt x="54" y="34"/>
                </a:cubicBezTo>
                <a:close/>
                <a:moveTo>
                  <a:pt x="54" y="61"/>
                </a:moveTo>
                <a:cubicBezTo>
                  <a:pt x="54" y="61"/>
                  <a:pt x="54" y="61"/>
                  <a:pt x="54" y="61"/>
                </a:cubicBezTo>
                <a:cubicBezTo>
                  <a:pt x="27" y="61"/>
                  <a:pt x="27" y="61"/>
                  <a:pt x="27" y="61"/>
                </a:cubicBezTo>
                <a:cubicBezTo>
                  <a:pt x="26" y="61"/>
                  <a:pt x="25" y="62"/>
                  <a:pt x="25" y="63"/>
                </a:cubicBezTo>
                <a:cubicBezTo>
                  <a:pt x="25" y="64"/>
                  <a:pt x="26" y="65"/>
                  <a:pt x="27" y="65"/>
                </a:cubicBezTo>
                <a:cubicBezTo>
                  <a:pt x="54" y="65"/>
                  <a:pt x="54" y="65"/>
                  <a:pt x="54" y="65"/>
                </a:cubicBezTo>
                <a:cubicBezTo>
                  <a:pt x="55" y="65"/>
                  <a:pt x="56" y="64"/>
                  <a:pt x="56" y="63"/>
                </a:cubicBezTo>
                <a:cubicBezTo>
                  <a:pt x="56" y="62"/>
                  <a:pt x="55" y="61"/>
                  <a:pt x="54" y="61"/>
                </a:cubicBezTo>
                <a:close/>
                <a:moveTo>
                  <a:pt x="54" y="48"/>
                </a:moveTo>
                <a:cubicBezTo>
                  <a:pt x="54" y="48"/>
                  <a:pt x="54" y="48"/>
                  <a:pt x="54" y="48"/>
                </a:cubicBezTo>
                <a:cubicBezTo>
                  <a:pt x="27" y="48"/>
                  <a:pt x="27" y="48"/>
                  <a:pt x="27" y="48"/>
                </a:cubicBezTo>
                <a:cubicBezTo>
                  <a:pt x="26" y="48"/>
                  <a:pt x="25" y="48"/>
                  <a:pt x="25" y="49"/>
                </a:cubicBezTo>
                <a:cubicBezTo>
                  <a:pt x="25" y="51"/>
                  <a:pt x="26" y="51"/>
                  <a:pt x="27" y="51"/>
                </a:cubicBezTo>
                <a:cubicBezTo>
                  <a:pt x="54" y="51"/>
                  <a:pt x="54" y="51"/>
                  <a:pt x="54" y="51"/>
                </a:cubicBezTo>
                <a:cubicBezTo>
                  <a:pt x="55" y="51"/>
                  <a:pt x="56" y="51"/>
                  <a:pt x="56" y="49"/>
                </a:cubicBezTo>
                <a:cubicBezTo>
                  <a:pt x="56" y="48"/>
                  <a:pt x="55" y="48"/>
                  <a:pt x="54" y="48"/>
                </a:cubicBezTo>
                <a:close/>
              </a:path>
            </a:pathLst>
          </a:custGeom>
          <a:solidFill>
            <a:srgbClr val="D74B4B"/>
          </a:solidFill>
          <a:ln>
            <a:noFill/>
          </a:ln>
        </p:spPr>
        <p:txBody>
          <a:bodyPr/>
          <a:lstStyle/>
          <a:p>
            <a:endParaRPr lang="zh-CN" altLang="en-US">
              <a:solidFill>
                <a:schemeClr val="tx1">
                  <a:lumMod val="75000"/>
                  <a:lumOff val="25000"/>
                </a:schemeClr>
              </a:solidFill>
              <a:cs typeface="+mn-ea"/>
              <a:sym typeface="+mn-lt"/>
            </a:endParaRPr>
          </a:p>
        </p:txBody>
      </p:sp>
      <p:sp>
        <p:nvSpPr>
          <p:cNvPr id="14391" name="Rectangle 55"/>
          <p:cNvSpPr>
            <a:spLocks noChangeArrowheads="1"/>
          </p:cNvSpPr>
          <p:nvPr/>
        </p:nvSpPr>
        <p:spPr bwMode="auto">
          <a:xfrm>
            <a:off x="1116013" y="4140200"/>
            <a:ext cx="28797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000" b="1" dirty="0" smtClean="0">
                <a:solidFill>
                  <a:schemeClr val="tx1">
                    <a:lumMod val="75000"/>
                    <a:lumOff val="25000"/>
                  </a:schemeClr>
                </a:solidFill>
                <a:cs typeface="+mn-ea"/>
                <a:sym typeface="+mn-lt"/>
              </a:rPr>
              <a:t>输入标题</a:t>
            </a:r>
            <a:endParaRPr lang="zh-CN" altLang="en-US" sz="1000" b="1" dirty="0">
              <a:solidFill>
                <a:schemeClr val="tx1">
                  <a:lumMod val="75000"/>
                  <a:lumOff val="25000"/>
                </a:schemeClr>
              </a:solidFill>
              <a:cs typeface="+mn-ea"/>
              <a:sym typeface="+mn-lt"/>
            </a:endParaRPr>
          </a:p>
          <a:p>
            <a:r>
              <a:rPr lang="zh-CN" altLang="en-US" sz="800" dirty="0" smtClean="0">
                <a:solidFill>
                  <a:schemeClr val="tx1">
                    <a:lumMod val="75000"/>
                    <a:lumOff val="25000"/>
                  </a:schemeClr>
                </a:solidFill>
                <a:cs typeface="+mn-ea"/>
                <a:sym typeface="+mn-lt"/>
              </a:rPr>
              <a:t>幻灯片中不能直接修改的图形或文字，请进入幻灯片母版，找到对应的位置进行修改</a:t>
            </a:r>
            <a:endParaRPr lang="zh-CN" altLang="en-US" sz="800" dirty="0">
              <a:solidFill>
                <a:schemeClr val="tx1">
                  <a:lumMod val="75000"/>
                  <a:lumOff val="25000"/>
                </a:schemeClr>
              </a:solidFill>
              <a:cs typeface="+mn-ea"/>
              <a:sym typeface="+mn-lt"/>
            </a:endParaRPr>
          </a:p>
        </p:txBody>
      </p:sp>
      <p:sp>
        <p:nvSpPr>
          <p:cNvPr id="2" name="文本占位符 1"/>
          <p:cNvSpPr>
            <a:spLocks noGrp="1"/>
          </p:cNvSpPr>
          <p:nvPr>
            <p:ph type="body" sz="quarter" idx="10"/>
          </p:nvPr>
        </p:nvSpPr>
        <p:spPr/>
        <p:txBody>
          <a:bodyPr/>
          <a:lstStyle/>
          <a:p>
            <a:r>
              <a:rPr lang="zh-CN" altLang="en-US" dirty="0">
                <a:latin typeface="Impact" panose="020B0806030902050204" pitchFamily="34" charset="0"/>
                <a:cs typeface="+mn-ea"/>
                <a:sym typeface="Impact" panose="020B0806030902050204" pitchFamily="34" charset="0"/>
              </a:rPr>
              <a:t>点击输入标题</a:t>
            </a:r>
            <a:endParaRPr lang="zh-CN" altLang="en-US" dirty="0">
              <a:latin typeface="Impact" panose="020B0806030902050204" pitchFamily="34" charset="0"/>
              <a:cs typeface="+mn-ea"/>
              <a:sym typeface="Impact" panose="020B080603090205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5000">
        <p14:gallery dir="l"/>
      </p:transition>
    </mc:Choice>
    <mc:Fallback>
      <p:transition spd="slow" advClick="0"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14:presetBounceEnd="50000">
                                      <p:stCondLst>
                                        <p:cond delay="100"/>
                                      </p:stCondLst>
                                      <p:childTnLst>
                                        <p:set>
                                          <p:cBhvr>
                                            <p:cTn id="6" dur="1" fill="hold">
                                              <p:stCondLst>
                                                <p:cond delay="0"/>
                                              </p:stCondLst>
                                            </p:cTn>
                                            <p:tgtEl>
                                              <p:spTgt spid="14382"/>
                                            </p:tgtEl>
                                            <p:attrNameLst>
                                              <p:attrName>style.visibility</p:attrName>
                                            </p:attrNameLst>
                                          </p:cBhvr>
                                          <p:to>
                                            <p:strVal val="visible"/>
                                          </p:to>
                                        </p:set>
                                        <p:anim calcmode="lin" valueType="num" p14:bounceEnd="50000">
                                          <p:cBhvr additive="base">
                                            <p:cTn id="7" dur="500" fill="hold"/>
                                            <p:tgtEl>
                                              <p:spTgt spid="14382"/>
                                            </p:tgtEl>
                                            <p:attrNameLst>
                                              <p:attrName>ppt_x</p:attrName>
                                            </p:attrNameLst>
                                          </p:cBhvr>
                                          <p:tavLst>
                                            <p:tav tm="0">
                                              <p:val>
                                                <p:strVal val="1+#ppt_w/2"/>
                                              </p:val>
                                            </p:tav>
                                            <p:tav tm="100000">
                                              <p:val>
                                                <p:strVal val="#ppt_x"/>
                                              </p:val>
                                            </p:tav>
                                          </p:tavLst>
                                        </p:anim>
                                        <p:anim calcmode="lin" valueType="num" p14:bounceEnd="50000">
                                          <p:cBhvr additive="base">
                                            <p:cTn id="8" dur="500" fill="hold"/>
                                            <p:tgtEl>
                                              <p:spTgt spid="1438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50000">
                                      <p:stCondLst>
                                        <p:cond delay="200"/>
                                      </p:stCondLst>
                                      <p:childTnLst>
                                        <p:set>
                                          <p:cBhvr>
                                            <p:cTn id="10" dur="1" fill="hold">
                                              <p:stCondLst>
                                                <p:cond delay="0"/>
                                              </p:stCondLst>
                                            </p:cTn>
                                            <p:tgtEl>
                                              <p:spTgt spid="14384"/>
                                            </p:tgtEl>
                                            <p:attrNameLst>
                                              <p:attrName>style.visibility</p:attrName>
                                            </p:attrNameLst>
                                          </p:cBhvr>
                                          <p:to>
                                            <p:strVal val="visible"/>
                                          </p:to>
                                        </p:set>
                                        <p:anim calcmode="lin" valueType="num" p14:bounceEnd="50000">
                                          <p:cBhvr additive="base">
                                            <p:cTn id="11" dur="500" fill="hold"/>
                                            <p:tgtEl>
                                              <p:spTgt spid="14384"/>
                                            </p:tgtEl>
                                            <p:attrNameLst>
                                              <p:attrName>ppt_x</p:attrName>
                                            </p:attrNameLst>
                                          </p:cBhvr>
                                          <p:tavLst>
                                            <p:tav tm="0">
                                              <p:val>
                                                <p:strVal val="1+#ppt_w/2"/>
                                              </p:val>
                                            </p:tav>
                                            <p:tav tm="100000">
                                              <p:val>
                                                <p:strVal val="#ppt_x"/>
                                              </p:val>
                                            </p:tav>
                                          </p:tavLst>
                                        </p:anim>
                                        <p:anim calcmode="lin" valueType="num" p14:bounceEnd="50000">
                                          <p:cBhvr additive="base">
                                            <p:cTn id="12" dur="500" fill="hold"/>
                                            <p:tgtEl>
                                              <p:spTgt spid="14384"/>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14:presetBounceEnd="50000">
                                      <p:stCondLst>
                                        <p:cond delay="200"/>
                                      </p:stCondLst>
                                      <p:childTnLst>
                                        <p:set>
                                          <p:cBhvr>
                                            <p:cTn id="14" dur="1" fill="hold">
                                              <p:stCondLst>
                                                <p:cond delay="0"/>
                                              </p:stCondLst>
                                            </p:cTn>
                                            <p:tgtEl>
                                              <p:spTgt spid="14385"/>
                                            </p:tgtEl>
                                            <p:attrNameLst>
                                              <p:attrName>style.visibility</p:attrName>
                                            </p:attrNameLst>
                                          </p:cBhvr>
                                          <p:to>
                                            <p:strVal val="visible"/>
                                          </p:to>
                                        </p:set>
                                        <p:anim calcmode="lin" valueType="num" p14:bounceEnd="50000">
                                          <p:cBhvr additive="base">
                                            <p:cTn id="15" dur="500" fill="hold"/>
                                            <p:tgtEl>
                                              <p:spTgt spid="14385"/>
                                            </p:tgtEl>
                                            <p:attrNameLst>
                                              <p:attrName>ppt_x</p:attrName>
                                            </p:attrNameLst>
                                          </p:cBhvr>
                                          <p:tavLst>
                                            <p:tav tm="0">
                                              <p:val>
                                                <p:strVal val="1+#ppt_w/2"/>
                                              </p:val>
                                            </p:tav>
                                            <p:tav tm="100000">
                                              <p:val>
                                                <p:strVal val="#ppt_x"/>
                                              </p:val>
                                            </p:tav>
                                          </p:tavLst>
                                        </p:anim>
                                        <p:anim calcmode="lin" valueType="num" p14:bounceEnd="50000">
                                          <p:cBhvr additive="base">
                                            <p:cTn id="16" dur="500" fill="hold"/>
                                            <p:tgtEl>
                                              <p:spTgt spid="14385"/>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14:presetBounceEnd="50000">
                                      <p:stCondLst>
                                        <p:cond delay="300"/>
                                      </p:stCondLst>
                                      <p:childTnLst>
                                        <p:set>
                                          <p:cBhvr>
                                            <p:cTn id="18" dur="1" fill="hold">
                                              <p:stCondLst>
                                                <p:cond delay="0"/>
                                              </p:stCondLst>
                                            </p:cTn>
                                            <p:tgtEl>
                                              <p:spTgt spid="14386"/>
                                            </p:tgtEl>
                                            <p:attrNameLst>
                                              <p:attrName>style.visibility</p:attrName>
                                            </p:attrNameLst>
                                          </p:cBhvr>
                                          <p:to>
                                            <p:strVal val="visible"/>
                                          </p:to>
                                        </p:set>
                                        <p:anim calcmode="lin" valueType="num" p14:bounceEnd="50000">
                                          <p:cBhvr additive="base">
                                            <p:cTn id="19" dur="500" fill="hold"/>
                                            <p:tgtEl>
                                              <p:spTgt spid="14386"/>
                                            </p:tgtEl>
                                            <p:attrNameLst>
                                              <p:attrName>ppt_x</p:attrName>
                                            </p:attrNameLst>
                                          </p:cBhvr>
                                          <p:tavLst>
                                            <p:tav tm="0">
                                              <p:val>
                                                <p:strVal val="1+#ppt_w/2"/>
                                              </p:val>
                                            </p:tav>
                                            <p:tav tm="100000">
                                              <p:val>
                                                <p:strVal val="#ppt_x"/>
                                              </p:val>
                                            </p:tav>
                                          </p:tavLst>
                                        </p:anim>
                                        <p:anim calcmode="lin" valueType="num" p14:bounceEnd="50000">
                                          <p:cBhvr additive="base">
                                            <p:cTn id="20" dur="500" fill="hold"/>
                                            <p:tgtEl>
                                              <p:spTgt spid="14386"/>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14:presetBounceEnd="50000">
                                      <p:stCondLst>
                                        <p:cond delay="300"/>
                                      </p:stCondLst>
                                      <p:childTnLst>
                                        <p:set>
                                          <p:cBhvr>
                                            <p:cTn id="22" dur="1" fill="hold">
                                              <p:stCondLst>
                                                <p:cond delay="0"/>
                                              </p:stCondLst>
                                            </p:cTn>
                                            <p:tgtEl>
                                              <p:spTgt spid="14387"/>
                                            </p:tgtEl>
                                            <p:attrNameLst>
                                              <p:attrName>style.visibility</p:attrName>
                                            </p:attrNameLst>
                                          </p:cBhvr>
                                          <p:to>
                                            <p:strVal val="visible"/>
                                          </p:to>
                                        </p:set>
                                        <p:anim calcmode="lin" valueType="num" p14:bounceEnd="50000">
                                          <p:cBhvr additive="base">
                                            <p:cTn id="23" dur="500" fill="hold"/>
                                            <p:tgtEl>
                                              <p:spTgt spid="14387"/>
                                            </p:tgtEl>
                                            <p:attrNameLst>
                                              <p:attrName>ppt_x</p:attrName>
                                            </p:attrNameLst>
                                          </p:cBhvr>
                                          <p:tavLst>
                                            <p:tav tm="0">
                                              <p:val>
                                                <p:strVal val="1+#ppt_w/2"/>
                                              </p:val>
                                            </p:tav>
                                            <p:tav tm="100000">
                                              <p:val>
                                                <p:strVal val="#ppt_x"/>
                                              </p:val>
                                            </p:tav>
                                          </p:tavLst>
                                        </p:anim>
                                        <p:anim calcmode="lin" valueType="num" p14:bounceEnd="50000">
                                          <p:cBhvr additive="base">
                                            <p:cTn id="24" dur="500" fill="hold"/>
                                            <p:tgtEl>
                                              <p:spTgt spid="14387"/>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14:presetBounceEnd="50000">
                                      <p:stCondLst>
                                        <p:cond delay="400"/>
                                      </p:stCondLst>
                                      <p:childTnLst>
                                        <p:set>
                                          <p:cBhvr>
                                            <p:cTn id="26" dur="1" fill="hold">
                                              <p:stCondLst>
                                                <p:cond delay="0"/>
                                              </p:stCondLst>
                                            </p:cTn>
                                            <p:tgtEl>
                                              <p:spTgt spid="14388"/>
                                            </p:tgtEl>
                                            <p:attrNameLst>
                                              <p:attrName>style.visibility</p:attrName>
                                            </p:attrNameLst>
                                          </p:cBhvr>
                                          <p:to>
                                            <p:strVal val="visible"/>
                                          </p:to>
                                        </p:set>
                                        <p:anim calcmode="lin" valueType="num" p14:bounceEnd="50000">
                                          <p:cBhvr additive="base">
                                            <p:cTn id="27" dur="500" fill="hold"/>
                                            <p:tgtEl>
                                              <p:spTgt spid="14388"/>
                                            </p:tgtEl>
                                            <p:attrNameLst>
                                              <p:attrName>ppt_x</p:attrName>
                                            </p:attrNameLst>
                                          </p:cBhvr>
                                          <p:tavLst>
                                            <p:tav tm="0">
                                              <p:val>
                                                <p:strVal val="1+#ppt_w/2"/>
                                              </p:val>
                                            </p:tav>
                                            <p:tav tm="100000">
                                              <p:val>
                                                <p:strVal val="#ppt_x"/>
                                              </p:val>
                                            </p:tav>
                                          </p:tavLst>
                                        </p:anim>
                                        <p:anim calcmode="lin" valueType="num" p14:bounceEnd="50000">
                                          <p:cBhvr additive="base">
                                            <p:cTn id="28" dur="500" fill="hold"/>
                                            <p:tgtEl>
                                              <p:spTgt spid="14388"/>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14:presetBounceEnd="50000">
                                      <p:stCondLst>
                                        <p:cond delay="400"/>
                                      </p:stCondLst>
                                      <p:childTnLst>
                                        <p:set>
                                          <p:cBhvr>
                                            <p:cTn id="30" dur="1" fill="hold">
                                              <p:stCondLst>
                                                <p:cond delay="0"/>
                                              </p:stCondLst>
                                            </p:cTn>
                                            <p:tgtEl>
                                              <p:spTgt spid="14389"/>
                                            </p:tgtEl>
                                            <p:attrNameLst>
                                              <p:attrName>style.visibility</p:attrName>
                                            </p:attrNameLst>
                                          </p:cBhvr>
                                          <p:to>
                                            <p:strVal val="visible"/>
                                          </p:to>
                                        </p:set>
                                        <p:anim calcmode="lin" valueType="num" p14:bounceEnd="50000">
                                          <p:cBhvr additive="base">
                                            <p:cTn id="31" dur="500" fill="hold"/>
                                            <p:tgtEl>
                                              <p:spTgt spid="14389"/>
                                            </p:tgtEl>
                                            <p:attrNameLst>
                                              <p:attrName>ppt_x</p:attrName>
                                            </p:attrNameLst>
                                          </p:cBhvr>
                                          <p:tavLst>
                                            <p:tav tm="0">
                                              <p:val>
                                                <p:strVal val="1+#ppt_w/2"/>
                                              </p:val>
                                            </p:tav>
                                            <p:tav tm="100000">
                                              <p:val>
                                                <p:strVal val="#ppt_x"/>
                                              </p:val>
                                            </p:tav>
                                          </p:tavLst>
                                        </p:anim>
                                        <p:anim calcmode="lin" valueType="num" p14:bounceEnd="50000">
                                          <p:cBhvr additive="base">
                                            <p:cTn id="32" dur="500" fill="hold"/>
                                            <p:tgtEl>
                                              <p:spTgt spid="14389"/>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14:presetBounceEnd="50000">
                                      <p:stCondLst>
                                        <p:cond delay="500"/>
                                      </p:stCondLst>
                                      <p:childTnLst>
                                        <p:set>
                                          <p:cBhvr>
                                            <p:cTn id="34" dur="1" fill="hold">
                                              <p:stCondLst>
                                                <p:cond delay="0"/>
                                              </p:stCondLst>
                                            </p:cTn>
                                            <p:tgtEl>
                                              <p:spTgt spid="14390"/>
                                            </p:tgtEl>
                                            <p:attrNameLst>
                                              <p:attrName>style.visibility</p:attrName>
                                            </p:attrNameLst>
                                          </p:cBhvr>
                                          <p:to>
                                            <p:strVal val="visible"/>
                                          </p:to>
                                        </p:set>
                                        <p:anim calcmode="lin" valueType="num" p14:bounceEnd="50000">
                                          <p:cBhvr additive="base">
                                            <p:cTn id="35" dur="500" fill="hold"/>
                                            <p:tgtEl>
                                              <p:spTgt spid="14390"/>
                                            </p:tgtEl>
                                            <p:attrNameLst>
                                              <p:attrName>ppt_x</p:attrName>
                                            </p:attrNameLst>
                                          </p:cBhvr>
                                          <p:tavLst>
                                            <p:tav tm="0">
                                              <p:val>
                                                <p:strVal val="1+#ppt_w/2"/>
                                              </p:val>
                                            </p:tav>
                                            <p:tav tm="100000">
                                              <p:val>
                                                <p:strVal val="#ppt_x"/>
                                              </p:val>
                                            </p:tav>
                                          </p:tavLst>
                                        </p:anim>
                                        <p:anim calcmode="lin" valueType="num" p14:bounceEnd="50000">
                                          <p:cBhvr additive="base">
                                            <p:cTn id="36" dur="500" fill="hold"/>
                                            <p:tgtEl>
                                              <p:spTgt spid="14390"/>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14:presetBounceEnd="50000">
                                      <p:stCondLst>
                                        <p:cond delay="500"/>
                                      </p:stCondLst>
                                      <p:childTnLst>
                                        <p:set>
                                          <p:cBhvr>
                                            <p:cTn id="38" dur="1" fill="hold">
                                              <p:stCondLst>
                                                <p:cond delay="0"/>
                                              </p:stCondLst>
                                            </p:cTn>
                                            <p:tgtEl>
                                              <p:spTgt spid="14391"/>
                                            </p:tgtEl>
                                            <p:attrNameLst>
                                              <p:attrName>style.visibility</p:attrName>
                                            </p:attrNameLst>
                                          </p:cBhvr>
                                          <p:to>
                                            <p:strVal val="visible"/>
                                          </p:to>
                                        </p:set>
                                        <p:anim calcmode="lin" valueType="num" p14:bounceEnd="50000">
                                          <p:cBhvr additive="base">
                                            <p:cTn id="39" dur="500" fill="hold"/>
                                            <p:tgtEl>
                                              <p:spTgt spid="14391"/>
                                            </p:tgtEl>
                                            <p:attrNameLst>
                                              <p:attrName>ppt_x</p:attrName>
                                            </p:attrNameLst>
                                          </p:cBhvr>
                                          <p:tavLst>
                                            <p:tav tm="0">
                                              <p:val>
                                                <p:strVal val="1+#ppt_w/2"/>
                                              </p:val>
                                            </p:tav>
                                            <p:tav tm="100000">
                                              <p:val>
                                                <p:strVal val="#ppt_x"/>
                                              </p:val>
                                            </p:tav>
                                          </p:tavLst>
                                        </p:anim>
                                        <p:anim calcmode="lin" valueType="num" p14:bounceEnd="50000">
                                          <p:cBhvr additive="base">
                                            <p:cTn id="40" dur="500" fill="hold"/>
                                            <p:tgtEl>
                                              <p:spTgt spid="14391"/>
                                            </p:tgtEl>
                                            <p:attrNameLst>
                                              <p:attrName>ppt_y</p:attrName>
                                            </p:attrNameLst>
                                          </p:cBhvr>
                                          <p:tavLst>
                                            <p:tav tm="0">
                                              <p:val>
                                                <p:strVal val="#ppt_y"/>
                                              </p:val>
                                            </p:tav>
                                            <p:tav tm="100000">
                                              <p:val>
                                                <p:strVal val="#ppt_y"/>
                                              </p:val>
                                            </p:tav>
                                          </p:tavLst>
                                        </p:anim>
                                      </p:childTnLst>
                                    </p:cTn>
                                  </p:par>
                                  <p:par>
                                    <p:cTn id="41" presetID="2" presetClass="entr" presetSubtype="4" fill="hold" grpId="0" nodeType="withEffect" p14:presetBounceEnd="50000">
                                      <p:stCondLst>
                                        <p:cond delay="1000"/>
                                      </p:stCondLst>
                                      <p:childTnLst>
                                        <p:set>
                                          <p:cBhvr>
                                            <p:cTn id="42" dur="1" fill="hold">
                                              <p:stCondLst>
                                                <p:cond delay="0"/>
                                              </p:stCondLst>
                                            </p:cTn>
                                            <p:tgtEl>
                                              <p:spTgt spid="14369"/>
                                            </p:tgtEl>
                                            <p:attrNameLst>
                                              <p:attrName>style.visibility</p:attrName>
                                            </p:attrNameLst>
                                          </p:cBhvr>
                                          <p:to>
                                            <p:strVal val="visible"/>
                                          </p:to>
                                        </p:set>
                                        <p:anim calcmode="lin" valueType="num" p14:bounceEnd="50000">
                                          <p:cBhvr additive="base">
                                            <p:cTn id="43" dur="500" fill="hold"/>
                                            <p:tgtEl>
                                              <p:spTgt spid="14369"/>
                                            </p:tgtEl>
                                            <p:attrNameLst>
                                              <p:attrName>ppt_x</p:attrName>
                                            </p:attrNameLst>
                                          </p:cBhvr>
                                          <p:tavLst>
                                            <p:tav tm="0">
                                              <p:val>
                                                <p:strVal val="#ppt_x"/>
                                              </p:val>
                                            </p:tav>
                                            <p:tav tm="100000">
                                              <p:val>
                                                <p:strVal val="#ppt_x"/>
                                              </p:val>
                                            </p:tav>
                                          </p:tavLst>
                                        </p:anim>
                                        <p:anim calcmode="lin" valueType="num" p14:bounceEnd="50000">
                                          <p:cBhvr additive="base">
                                            <p:cTn id="44" dur="500" fill="hold"/>
                                            <p:tgtEl>
                                              <p:spTgt spid="14369"/>
                                            </p:tgtEl>
                                            <p:attrNameLst>
                                              <p:attrName>ppt_y</p:attrName>
                                            </p:attrNameLst>
                                          </p:cBhvr>
                                          <p:tavLst>
                                            <p:tav tm="0">
                                              <p:val>
                                                <p:strVal val="1+#ppt_h/2"/>
                                              </p:val>
                                            </p:tav>
                                            <p:tav tm="100000">
                                              <p:val>
                                                <p:strVal val="#ppt_y"/>
                                              </p:val>
                                            </p:tav>
                                          </p:tavLst>
                                        </p:anim>
                                      </p:childTnLst>
                                    </p:cTn>
                                  </p:par>
                                  <p:par>
                                    <p:cTn id="45" presetID="53" presetClass="entr" presetSubtype="16" fill="hold" grpId="0" nodeType="withEffect">
                                      <p:stCondLst>
                                        <p:cond delay="1200"/>
                                      </p:stCondLst>
                                      <p:childTnLst>
                                        <p:set>
                                          <p:cBhvr>
                                            <p:cTn id="46" dur="1" fill="hold">
                                              <p:stCondLst>
                                                <p:cond delay="0"/>
                                              </p:stCondLst>
                                            </p:cTn>
                                            <p:tgtEl>
                                              <p:spTgt spid="14370"/>
                                            </p:tgtEl>
                                            <p:attrNameLst>
                                              <p:attrName>style.visibility</p:attrName>
                                            </p:attrNameLst>
                                          </p:cBhvr>
                                          <p:to>
                                            <p:strVal val="visible"/>
                                          </p:to>
                                        </p:set>
                                        <p:anim calcmode="lin" valueType="num">
                                          <p:cBhvr>
                                            <p:cTn id="47" dur="300" fill="hold"/>
                                            <p:tgtEl>
                                              <p:spTgt spid="14370"/>
                                            </p:tgtEl>
                                            <p:attrNameLst>
                                              <p:attrName>ppt_w</p:attrName>
                                            </p:attrNameLst>
                                          </p:cBhvr>
                                          <p:tavLst>
                                            <p:tav tm="0">
                                              <p:val>
                                                <p:fltVal val="0"/>
                                              </p:val>
                                            </p:tav>
                                            <p:tav tm="100000">
                                              <p:val>
                                                <p:strVal val="#ppt_w"/>
                                              </p:val>
                                            </p:tav>
                                          </p:tavLst>
                                        </p:anim>
                                        <p:anim calcmode="lin" valueType="num">
                                          <p:cBhvr>
                                            <p:cTn id="48" dur="300" fill="hold"/>
                                            <p:tgtEl>
                                              <p:spTgt spid="14370"/>
                                            </p:tgtEl>
                                            <p:attrNameLst>
                                              <p:attrName>ppt_h</p:attrName>
                                            </p:attrNameLst>
                                          </p:cBhvr>
                                          <p:tavLst>
                                            <p:tav tm="0">
                                              <p:val>
                                                <p:fltVal val="0"/>
                                              </p:val>
                                            </p:tav>
                                            <p:tav tm="100000">
                                              <p:val>
                                                <p:strVal val="#ppt_h"/>
                                              </p:val>
                                            </p:tav>
                                          </p:tavLst>
                                        </p:anim>
                                        <p:animEffect transition="in" filter="fade">
                                          <p:cBhvr>
                                            <p:cTn id="49" dur="300"/>
                                            <p:tgtEl>
                                              <p:spTgt spid="14370"/>
                                            </p:tgtEl>
                                          </p:cBhvr>
                                        </p:animEffect>
                                      </p:childTnLst>
                                    </p:cTn>
                                  </p:par>
                                  <p:par>
                                    <p:cTn id="50" presetID="6" presetClass="emph" presetSubtype="0" autoRev="1" fill="hold" grpId="1" nodeType="withEffect">
                                      <p:stCondLst>
                                        <p:cond delay="1500"/>
                                      </p:stCondLst>
                                      <p:childTnLst>
                                        <p:animScale>
                                          <p:cBhvr>
                                            <p:cTn id="51" dur="150" fill="hold"/>
                                            <p:tgtEl>
                                              <p:spTgt spid="14370"/>
                                            </p:tgtEl>
                                          </p:cBhvr>
                                          <p:by x="110000" y="110000"/>
                                        </p:animScale>
                                      </p:childTnLst>
                                    </p:cTn>
                                  </p:par>
                                  <p:par>
                                    <p:cTn id="52" presetID="2" presetClass="entr" presetSubtype="4" fill="hold" grpId="0" nodeType="withEffect" p14:presetBounceEnd="50000">
                                      <p:stCondLst>
                                        <p:cond delay="1500"/>
                                      </p:stCondLst>
                                      <p:childTnLst>
                                        <p:set>
                                          <p:cBhvr>
                                            <p:cTn id="53" dur="1" fill="hold">
                                              <p:stCondLst>
                                                <p:cond delay="0"/>
                                              </p:stCondLst>
                                            </p:cTn>
                                            <p:tgtEl>
                                              <p:spTgt spid="14377"/>
                                            </p:tgtEl>
                                            <p:attrNameLst>
                                              <p:attrName>style.visibility</p:attrName>
                                            </p:attrNameLst>
                                          </p:cBhvr>
                                          <p:to>
                                            <p:strVal val="visible"/>
                                          </p:to>
                                        </p:set>
                                        <p:anim calcmode="lin" valueType="num" p14:bounceEnd="50000">
                                          <p:cBhvr additive="base">
                                            <p:cTn id="54" dur="500" fill="hold"/>
                                            <p:tgtEl>
                                              <p:spTgt spid="14377"/>
                                            </p:tgtEl>
                                            <p:attrNameLst>
                                              <p:attrName>ppt_x</p:attrName>
                                            </p:attrNameLst>
                                          </p:cBhvr>
                                          <p:tavLst>
                                            <p:tav tm="0">
                                              <p:val>
                                                <p:strVal val="#ppt_x"/>
                                              </p:val>
                                            </p:tav>
                                            <p:tav tm="100000">
                                              <p:val>
                                                <p:strVal val="#ppt_x"/>
                                              </p:val>
                                            </p:tav>
                                          </p:tavLst>
                                        </p:anim>
                                        <p:anim calcmode="lin" valueType="num" p14:bounceEnd="50000">
                                          <p:cBhvr additive="base">
                                            <p:cTn id="55" dur="500" fill="hold"/>
                                            <p:tgtEl>
                                              <p:spTgt spid="14377"/>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14:presetBounceEnd="50000">
                                      <p:stCondLst>
                                        <p:cond delay="1500"/>
                                      </p:stCondLst>
                                      <p:childTnLst>
                                        <p:set>
                                          <p:cBhvr>
                                            <p:cTn id="57" dur="1" fill="hold">
                                              <p:stCondLst>
                                                <p:cond delay="0"/>
                                              </p:stCondLst>
                                            </p:cTn>
                                            <p:tgtEl>
                                              <p:spTgt spid="14378"/>
                                            </p:tgtEl>
                                            <p:attrNameLst>
                                              <p:attrName>style.visibility</p:attrName>
                                            </p:attrNameLst>
                                          </p:cBhvr>
                                          <p:to>
                                            <p:strVal val="visible"/>
                                          </p:to>
                                        </p:set>
                                        <p:anim calcmode="lin" valueType="num" p14:bounceEnd="50000">
                                          <p:cBhvr additive="base">
                                            <p:cTn id="58" dur="500" fill="hold"/>
                                            <p:tgtEl>
                                              <p:spTgt spid="14378"/>
                                            </p:tgtEl>
                                            <p:attrNameLst>
                                              <p:attrName>ppt_x</p:attrName>
                                            </p:attrNameLst>
                                          </p:cBhvr>
                                          <p:tavLst>
                                            <p:tav tm="0">
                                              <p:val>
                                                <p:strVal val="#ppt_x"/>
                                              </p:val>
                                            </p:tav>
                                            <p:tav tm="100000">
                                              <p:val>
                                                <p:strVal val="#ppt_x"/>
                                              </p:val>
                                            </p:tav>
                                          </p:tavLst>
                                        </p:anim>
                                        <p:anim calcmode="lin" valueType="num" p14:bounceEnd="50000">
                                          <p:cBhvr additive="base">
                                            <p:cTn id="59" dur="500" fill="hold"/>
                                            <p:tgtEl>
                                              <p:spTgt spid="14378"/>
                                            </p:tgtEl>
                                            <p:attrNameLst>
                                              <p:attrName>ppt_y</p:attrName>
                                            </p:attrNameLst>
                                          </p:cBhvr>
                                          <p:tavLst>
                                            <p:tav tm="0">
                                              <p:val>
                                                <p:strVal val="1+#ppt_h/2"/>
                                              </p:val>
                                            </p:tav>
                                            <p:tav tm="100000">
                                              <p:val>
                                                <p:strVal val="#ppt_y"/>
                                              </p:val>
                                            </p:tav>
                                          </p:tavLst>
                                        </p:anim>
                                      </p:childTnLst>
                                    </p:cTn>
                                  </p:par>
                                  <p:par>
                                    <p:cTn id="60" presetID="53" presetClass="entr" presetSubtype="16" fill="hold" grpId="0" nodeType="withEffect">
                                      <p:stCondLst>
                                        <p:cond delay="1300"/>
                                      </p:stCondLst>
                                      <p:childTnLst>
                                        <p:set>
                                          <p:cBhvr>
                                            <p:cTn id="61" dur="1" fill="hold">
                                              <p:stCondLst>
                                                <p:cond delay="0"/>
                                              </p:stCondLst>
                                            </p:cTn>
                                            <p:tgtEl>
                                              <p:spTgt spid="14371"/>
                                            </p:tgtEl>
                                            <p:attrNameLst>
                                              <p:attrName>style.visibility</p:attrName>
                                            </p:attrNameLst>
                                          </p:cBhvr>
                                          <p:to>
                                            <p:strVal val="visible"/>
                                          </p:to>
                                        </p:set>
                                        <p:anim calcmode="lin" valueType="num">
                                          <p:cBhvr>
                                            <p:cTn id="62" dur="300" fill="hold"/>
                                            <p:tgtEl>
                                              <p:spTgt spid="14371"/>
                                            </p:tgtEl>
                                            <p:attrNameLst>
                                              <p:attrName>ppt_w</p:attrName>
                                            </p:attrNameLst>
                                          </p:cBhvr>
                                          <p:tavLst>
                                            <p:tav tm="0">
                                              <p:val>
                                                <p:fltVal val="0"/>
                                              </p:val>
                                            </p:tav>
                                            <p:tav tm="100000">
                                              <p:val>
                                                <p:strVal val="#ppt_w"/>
                                              </p:val>
                                            </p:tav>
                                          </p:tavLst>
                                        </p:anim>
                                        <p:anim calcmode="lin" valueType="num">
                                          <p:cBhvr>
                                            <p:cTn id="63" dur="300" fill="hold"/>
                                            <p:tgtEl>
                                              <p:spTgt spid="14371"/>
                                            </p:tgtEl>
                                            <p:attrNameLst>
                                              <p:attrName>ppt_h</p:attrName>
                                            </p:attrNameLst>
                                          </p:cBhvr>
                                          <p:tavLst>
                                            <p:tav tm="0">
                                              <p:val>
                                                <p:fltVal val="0"/>
                                              </p:val>
                                            </p:tav>
                                            <p:tav tm="100000">
                                              <p:val>
                                                <p:strVal val="#ppt_h"/>
                                              </p:val>
                                            </p:tav>
                                          </p:tavLst>
                                        </p:anim>
                                        <p:animEffect transition="in" filter="fade">
                                          <p:cBhvr>
                                            <p:cTn id="64" dur="300"/>
                                            <p:tgtEl>
                                              <p:spTgt spid="14371"/>
                                            </p:tgtEl>
                                          </p:cBhvr>
                                        </p:animEffect>
                                      </p:childTnLst>
                                    </p:cTn>
                                  </p:par>
                                  <p:par>
                                    <p:cTn id="65" presetID="6" presetClass="emph" presetSubtype="0" autoRev="1" fill="hold" grpId="1" nodeType="withEffect">
                                      <p:stCondLst>
                                        <p:cond delay="1600"/>
                                      </p:stCondLst>
                                      <p:childTnLst>
                                        <p:animScale>
                                          <p:cBhvr>
                                            <p:cTn id="66" dur="150" fill="hold"/>
                                            <p:tgtEl>
                                              <p:spTgt spid="14371"/>
                                            </p:tgtEl>
                                          </p:cBhvr>
                                          <p:by x="110000" y="110000"/>
                                        </p:animScale>
                                      </p:childTnLst>
                                    </p:cTn>
                                  </p:par>
                                  <p:par>
                                    <p:cTn id="67" presetID="2" presetClass="entr" presetSubtype="4" fill="hold" grpId="0" nodeType="withEffect" p14:presetBounceEnd="50000">
                                      <p:stCondLst>
                                        <p:cond delay="1600"/>
                                      </p:stCondLst>
                                      <p:childTnLst>
                                        <p:set>
                                          <p:cBhvr>
                                            <p:cTn id="68" dur="1" fill="hold">
                                              <p:stCondLst>
                                                <p:cond delay="0"/>
                                              </p:stCondLst>
                                            </p:cTn>
                                            <p:tgtEl>
                                              <p:spTgt spid="14376"/>
                                            </p:tgtEl>
                                            <p:attrNameLst>
                                              <p:attrName>style.visibility</p:attrName>
                                            </p:attrNameLst>
                                          </p:cBhvr>
                                          <p:to>
                                            <p:strVal val="visible"/>
                                          </p:to>
                                        </p:set>
                                        <p:anim calcmode="lin" valueType="num" p14:bounceEnd="50000">
                                          <p:cBhvr additive="base">
                                            <p:cTn id="69" dur="500" fill="hold"/>
                                            <p:tgtEl>
                                              <p:spTgt spid="14376"/>
                                            </p:tgtEl>
                                            <p:attrNameLst>
                                              <p:attrName>ppt_x</p:attrName>
                                            </p:attrNameLst>
                                          </p:cBhvr>
                                          <p:tavLst>
                                            <p:tav tm="0">
                                              <p:val>
                                                <p:strVal val="#ppt_x"/>
                                              </p:val>
                                            </p:tav>
                                            <p:tav tm="100000">
                                              <p:val>
                                                <p:strVal val="#ppt_x"/>
                                              </p:val>
                                            </p:tav>
                                          </p:tavLst>
                                        </p:anim>
                                        <p:anim calcmode="lin" valueType="num" p14:bounceEnd="50000">
                                          <p:cBhvr additive="base">
                                            <p:cTn id="70" dur="500" fill="hold"/>
                                            <p:tgtEl>
                                              <p:spTgt spid="14376"/>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14:presetBounceEnd="50000">
                                      <p:stCondLst>
                                        <p:cond delay="1600"/>
                                      </p:stCondLst>
                                      <p:childTnLst>
                                        <p:set>
                                          <p:cBhvr>
                                            <p:cTn id="72" dur="1" fill="hold">
                                              <p:stCondLst>
                                                <p:cond delay="0"/>
                                              </p:stCondLst>
                                            </p:cTn>
                                            <p:tgtEl>
                                              <p:spTgt spid="14379"/>
                                            </p:tgtEl>
                                            <p:attrNameLst>
                                              <p:attrName>style.visibility</p:attrName>
                                            </p:attrNameLst>
                                          </p:cBhvr>
                                          <p:to>
                                            <p:strVal val="visible"/>
                                          </p:to>
                                        </p:set>
                                        <p:anim calcmode="lin" valueType="num" p14:bounceEnd="50000">
                                          <p:cBhvr additive="base">
                                            <p:cTn id="73" dur="500" fill="hold"/>
                                            <p:tgtEl>
                                              <p:spTgt spid="14379"/>
                                            </p:tgtEl>
                                            <p:attrNameLst>
                                              <p:attrName>ppt_x</p:attrName>
                                            </p:attrNameLst>
                                          </p:cBhvr>
                                          <p:tavLst>
                                            <p:tav tm="0">
                                              <p:val>
                                                <p:strVal val="#ppt_x"/>
                                              </p:val>
                                            </p:tav>
                                            <p:tav tm="100000">
                                              <p:val>
                                                <p:strVal val="#ppt_x"/>
                                              </p:val>
                                            </p:tav>
                                          </p:tavLst>
                                        </p:anim>
                                        <p:anim calcmode="lin" valueType="num" p14:bounceEnd="50000">
                                          <p:cBhvr additive="base">
                                            <p:cTn id="74" dur="500" fill="hold"/>
                                            <p:tgtEl>
                                              <p:spTgt spid="14379"/>
                                            </p:tgtEl>
                                            <p:attrNameLst>
                                              <p:attrName>ppt_y</p:attrName>
                                            </p:attrNameLst>
                                          </p:cBhvr>
                                          <p:tavLst>
                                            <p:tav tm="0">
                                              <p:val>
                                                <p:strVal val="1+#ppt_h/2"/>
                                              </p:val>
                                            </p:tav>
                                            <p:tav tm="100000">
                                              <p:val>
                                                <p:strVal val="#ppt_y"/>
                                              </p:val>
                                            </p:tav>
                                          </p:tavLst>
                                        </p:anim>
                                      </p:childTnLst>
                                    </p:cTn>
                                  </p:par>
                                  <p:par>
                                    <p:cTn id="75" presetID="53" presetClass="entr" presetSubtype="16" fill="hold" grpId="0" nodeType="withEffect">
                                      <p:stCondLst>
                                        <p:cond delay="1400"/>
                                      </p:stCondLst>
                                      <p:childTnLst>
                                        <p:set>
                                          <p:cBhvr>
                                            <p:cTn id="76" dur="1" fill="hold">
                                              <p:stCondLst>
                                                <p:cond delay="0"/>
                                              </p:stCondLst>
                                            </p:cTn>
                                            <p:tgtEl>
                                              <p:spTgt spid="14372"/>
                                            </p:tgtEl>
                                            <p:attrNameLst>
                                              <p:attrName>style.visibility</p:attrName>
                                            </p:attrNameLst>
                                          </p:cBhvr>
                                          <p:to>
                                            <p:strVal val="visible"/>
                                          </p:to>
                                        </p:set>
                                        <p:anim calcmode="lin" valueType="num">
                                          <p:cBhvr>
                                            <p:cTn id="77" dur="300" fill="hold"/>
                                            <p:tgtEl>
                                              <p:spTgt spid="14372"/>
                                            </p:tgtEl>
                                            <p:attrNameLst>
                                              <p:attrName>ppt_w</p:attrName>
                                            </p:attrNameLst>
                                          </p:cBhvr>
                                          <p:tavLst>
                                            <p:tav tm="0">
                                              <p:val>
                                                <p:fltVal val="0"/>
                                              </p:val>
                                            </p:tav>
                                            <p:tav tm="100000">
                                              <p:val>
                                                <p:strVal val="#ppt_w"/>
                                              </p:val>
                                            </p:tav>
                                          </p:tavLst>
                                        </p:anim>
                                        <p:anim calcmode="lin" valueType="num">
                                          <p:cBhvr>
                                            <p:cTn id="78" dur="300" fill="hold"/>
                                            <p:tgtEl>
                                              <p:spTgt spid="14372"/>
                                            </p:tgtEl>
                                            <p:attrNameLst>
                                              <p:attrName>ppt_h</p:attrName>
                                            </p:attrNameLst>
                                          </p:cBhvr>
                                          <p:tavLst>
                                            <p:tav tm="0">
                                              <p:val>
                                                <p:fltVal val="0"/>
                                              </p:val>
                                            </p:tav>
                                            <p:tav tm="100000">
                                              <p:val>
                                                <p:strVal val="#ppt_h"/>
                                              </p:val>
                                            </p:tav>
                                          </p:tavLst>
                                        </p:anim>
                                        <p:animEffect transition="in" filter="fade">
                                          <p:cBhvr>
                                            <p:cTn id="79" dur="300"/>
                                            <p:tgtEl>
                                              <p:spTgt spid="14372"/>
                                            </p:tgtEl>
                                          </p:cBhvr>
                                        </p:animEffect>
                                      </p:childTnLst>
                                    </p:cTn>
                                  </p:par>
                                  <p:par>
                                    <p:cTn id="80" presetID="6" presetClass="emph" presetSubtype="0" autoRev="1" fill="hold" grpId="1" nodeType="withEffect">
                                      <p:stCondLst>
                                        <p:cond delay="1700"/>
                                      </p:stCondLst>
                                      <p:childTnLst>
                                        <p:animScale>
                                          <p:cBhvr>
                                            <p:cTn id="81" dur="150" fill="hold"/>
                                            <p:tgtEl>
                                              <p:spTgt spid="14372"/>
                                            </p:tgtEl>
                                          </p:cBhvr>
                                          <p:by x="110000" y="110000"/>
                                        </p:animScale>
                                      </p:childTnLst>
                                    </p:cTn>
                                  </p:par>
                                  <p:par>
                                    <p:cTn id="82" presetID="2" presetClass="entr" presetSubtype="4" fill="hold" grpId="0" nodeType="withEffect" p14:presetBounceEnd="50000">
                                      <p:stCondLst>
                                        <p:cond delay="1700"/>
                                      </p:stCondLst>
                                      <p:childTnLst>
                                        <p:set>
                                          <p:cBhvr>
                                            <p:cTn id="83" dur="1" fill="hold">
                                              <p:stCondLst>
                                                <p:cond delay="0"/>
                                              </p:stCondLst>
                                            </p:cTn>
                                            <p:tgtEl>
                                              <p:spTgt spid="14374"/>
                                            </p:tgtEl>
                                            <p:attrNameLst>
                                              <p:attrName>style.visibility</p:attrName>
                                            </p:attrNameLst>
                                          </p:cBhvr>
                                          <p:to>
                                            <p:strVal val="visible"/>
                                          </p:to>
                                        </p:set>
                                        <p:anim calcmode="lin" valueType="num" p14:bounceEnd="50000">
                                          <p:cBhvr additive="base">
                                            <p:cTn id="84" dur="500" fill="hold"/>
                                            <p:tgtEl>
                                              <p:spTgt spid="14374"/>
                                            </p:tgtEl>
                                            <p:attrNameLst>
                                              <p:attrName>ppt_x</p:attrName>
                                            </p:attrNameLst>
                                          </p:cBhvr>
                                          <p:tavLst>
                                            <p:tav tm="0">
                                              <p:val>
                                                <p:strVal val="#ppt_x"/>
                                              </p:val>
                                            </p:tav>
                                            <p:tav tm="100000">
                                              <p:val>
                                                <p:strVal val="#ppt_x"/>
                                              </p:val>
                                            </p:tav>
                                          </p:tavLst>
                                        </p:anim>
                                        <p:anim calcmode="lin" valueType="num" p14:bounceEnd="50000">
                                          <p:cBhvr additive="base">
                                            <p:cTn id="85" dur="500" fill="hold"/>
                                            <p:tgtEl>
                                              <p:spTgt spid="14374"/>
                                            </p:tgtEl>
                                            <p:attrNameLst>
                                              <p:attrName>ppt_y</p:attrName>
                                            </p:attrNameLst>
                                          </p:cBhvr>
                                          <p:tavLst>
                                            <p:tav tm="0">
                                              <p:val>
                                                <p:strVal val="1+#ppt_h/2"/>
                                              </p:val>
                                            </p:tav>
                                            <p:tav tm="100000">
                                              <p:val>
                                                <p:strVal val="#ppt_y"/>
                                              </p:val>
                                            </p:tav>
                                          </p:tavLst>
                                        </p:anim>
                                      </p:childTnLst>
                                    </p:cTn>
                                  </p:par>
                                  <p:par>
                                    <p:cTn id="86" presetID="2" presetClass="entr" presetSubtype="4" fill="hold" grpId="0" nodeType="withEffect" p14:presetBounceEnd="50000">
                                      <p:stCondLst>
                                        <p:cond delay="1700"/>
                                      </p:stCondLst>
                                      <p:childTnLst>
                                        <p:set>
                                          <p:cBhvr>
                                            <p:cTn id="87" dur="1" fill="hold">
                                              <p:stCondLst>
                                                <p:cond delay="0"/>
                                              </p:stCondLst>
                                            </p:cTn>
                                            <p:tgtEl>
                                              <p:spTgt spid="14380"/>
                                            </p:tgtEl>
                                            <p:attrNameLst>
                                              <p:attrName>style.visibility</p:attrName>
                                            </p:attrNameLst>
                                          </p:cBhvr>
                                          <p:to>
                                            <p:strVal val="visible"/>
                                          </p:to>
                                        </p:set>
                                        <p:anim calcmode="lin" valueType="num" p14:bounceEnd="50000">
                                          <p:cBhvr additive="base">
                                            <p:cTn id="88" dur="500" fill="hold"/>
                                            <p:tgtEl>
                                              <p:spTgt spid="14380"/>
                                            </p:tgtEl>
                                            <p:attrNameLst>
                                              <p:attrName>ppt_x</p:attrName>
                                            </p:attrNameLst>
                                          </p:cBhvr>
                                          <p:tavLst>
                                            <p:tav tm="0">
                                              <p:val>
                                                <p:strVal val="#ppt_x"/>
                                              </p:val>
                                            </p:tav>
                                            <p:tav tm="100000">
                                              <p:val>
                                                <p:strVal val="#ppt_x"/>
                                              </p:val>
                                            </p:tav>
                                          </p:tavLst>
                                        </p:anim>
                                        <p:anim calcmode="lin" valueType="num" p14:bounceEnd="50000">
                                          <p:cBhvr additive="base">
                                            <p:cTn id="89" dur="500" fill="hold"/>
                                            <p:tgtEl>
                                              <p:spTgt spid="14380"/>
                                            </p:tgtEl>
                                            <p:attrNameLst>
                                              <p:attrName>ppt_y</p:attrName>
                                            </p:attrNameLst>
                                          </p:cBhvr>
                                          <p:tavLst>
                                            <p:tav tm="0">
                                              <p:val>
                                                <p:strVal val="1+#ppt_h/2"/>
                                              </p:val>
                                            </p:tav>
                                            <p:tav tm="100000">
                                              <p:val>
                                                <p:strVal val="#ppt_y"/>
                                              </p:val>
                                            </p:tav>
                                          </p:tavLst>
                                        </p:anim>
                                      </p:childTnLst>
                                    </p:cTn>
                                  </p:par>
                                  <p:par>
                                    <p:cTn id="90" presetID="53" presetClass="entr" presetSubtype="16" fill="hold" grpId="0" nodeType="withEffect">
                                      <p:stCondLst>
                                        <p:cond delay="1300"/>
                                      </p:stCondLst>
                                      <p:childTnLst>
                                        <p:set>
                                          <p:cBhvr>
                                            <p:cTn id="91" dur="1" fill="hold">
                                              <p:stCondLst>
                                                <p:cond delay="0"/>
                                              </p:stCondLst>
                                            </p:cTn>
                                            <p:tgtEl>
                                              <p:spTgt spid="14373"/>
                                            </p:tgtEl>
                                            <p:attrNameLst>
                                              <p:attrName>style.visibility</p:attrName>
                                            </p:attrNameLst>
                                          </p:cBhvr>
                                          <p:to>
                                            <p:strVal val="visible"/>
                                          </p:to>
                                        </p:set>
                                        <p:anim calcmode="lin" valueType="num">
                                          <p:cBhvr>
                                            <p:cTn id="92" dur="300" fill="hold"/>
                                            <p:tgtEl>
                                              <p:spTgt spid="14373"/>
                                            </p:tgtEl>
                                            <p:attrNameLst>
                                              <p:attrName>ppt_w</p:attrName>
                                            </p:attrNameLst>
                                          </p:cBhvr>
                                          <p:tavLst>
                                            <p:tav tm="0">
                                              <p:val>
                                                <p:fltVal val="0"/>
                                              </p:val>
                                            </p:tav>
                                            <p:tav tm="100000">
                                              <p:val>
                                                <p:strVal val="#ppt_w"/>
                                              </p:val>
                                            </p:tav>
                                          </p:tavLst>
                                        </p:anim>
                                        <p:anim calcmode="lin" valueType="num">
                                          <p:cBhvr>
                                            <p:cTn id="93" dur="300" fill="hold"/>
                                            <p:tgtEl>
                                              <p:spTgt spid="14373"/>
                                            </p:tgtEl>
                                            <p:attrNameLst>
                                              <p:attrName>ppt_h</p:attrName>
                                            </p:attrNameLst>
                                          </p:cBhvr>
                                          <p:tavLst>
                                            <p:tav tm="0">
                                              <p:val>
                                                <p:fltVal val="0"/>
                                              </p:val>
                                            </p:tav>
                                            <p:tav tm="100000">
                                              <p:val>
                                                <p:strVal val="#ppt_h"/>
                                              </p:val>
                                            </p:tav>
                                          </p:tavLst>
                                        </p:anim>
                                        <p:animEffect transition="in" filter="fade">
                                          <p:cBhvr>
                                            <p:cTn id="94" dur="300"/>
                                            <p:tgtEl>
                                              <p:spTgt spid="14373"/>
                                            </p:tgtEl>
                                          </p:cBhvr>
                                        </p:animEffect>
                                      </p:childTnLst>
                                    </p:cTn>
                                  </p:par>
                                  <p:par>
                                    <p:cTn id="95" presetID="6" presetClass="emph" presetSubtype="0" autoRev="1" fill="hold" grpId="1" nodeType="withEffect">
                                      <p:stCondLst>
                                        <p:cond delay="1600"/>
                                      </p:stCondLst>
                                      <p:childTnLst>
                                        <p:animScale>
                                          <p:cBhvr>
                                            <p:cTn id="96" dur="150" fill="hold"/>
                                            <p:tgtEl>
                                              <p:spTgt spid="14373"/>
                                            </p:tgtEl>
                                          </p:cBhvr>
                                          <p:by x="110000" y="110000"/>
                                        </p:animScale>
                                      </p:childTnLst>
                                    </p:cTn>
                                  </p:par>
                                  <p:par>
                                    <p:cTn id="97" presetID="2" presetClass="entr" presetSubtype="4" fill="hold" grpId="0" nodeType="withEffect" p14:presetBounceEnd="50000">
                                      <p:stCondLst>
                                        <p:cond delay="1600"/>
                                      </p:stCondLst>
                                      <p:childTnLst>
                                        <p:set>
                                          <p:cBhvr>
                                            <p:cTn id="98" dur="1" fill="hold">
                                              <p:stCondLst>
                                                <p:cond delay="0"/>
                                              </p:stCondLst>
                                            </p:cTn>
                                            <p:tgtEl>
                                              <p:spTgt spid="14375"/>
                                            </p:tgtEl>
                                            <p:attrNameLst>
                                              <p:attrName>style.visibility</p:attrName>
                                            </p:attrNameLst>
                                          </p:cBhvr>
                                          <p:to>
                                            <p:strVal val="visible"/>
                                          </p:to>
                                        </p:set>
                                        <p:anim calcmode="lin" valueType="num" p14:bounceEnd="50000">
                                          <p:cBhvr additive="base">
                                            <p:cTn id="99" dur="500" fill="hold"/>
                                            <p:tgtEl>
                                              <p:spTgt spid="14375"/>
                                            </p:tgtEl>
                                            <p:attrNameLst>
                                              <p:attrName>ppt_x</p:attrName>
                                            </p:attrNameLst>
                                          </p:cBhvr>
                                          <p:tavLst>
                                            <p:tav tm="0">
                                              <p:val>
                                                <p:strVal val="#ppt_x"/>
                                              </p:val>
                                            </p:tav>
                                            <p:tav tm="100000">
                                              <p:val>
                                                <p:strVal val="#ppt_x"/>
                                              </p:val>
                                            </p:tav>
                                          </p:tavLst>
                                        </p:anim>
                                        <p:anim calcmode="lin" valueType="num" p14:bounceEnd="50000">
                                          <p:cBhvr additive="base">
                                            <p:cTn id="100" dur="500" fill="hold"/>
                                            <p:tgtEl>
                                              <p:spTgt spid="14375"/>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14:presetBounceEnd="50000">
                                      <p:stCondLst>
                                        <p:cond delay="1600"/>
                                      </p:stCondLst>
                                      <p:childTnLst>
                                        <p:set>
                                          <p:cBhvr>
                                            <p:cTn id="102" dur="1" fill="hold">
                                              <p:stCondLst>
                                                <p:cond delay="0"/>
                                              </p:stCondLst>
                                            </p:cTn>
                                            <p:tgtEl>
                                              <p:spTgt spid="14381"/>
                                            </p:tgtEl>
                                            <p:attrNameLst>
                                              <p:attrName>style.visibility</p:attrName>
                                            </p:attrNameLst>
                                          </p:cBhvr>
                                          <p:to>
                                            <p:strVal val="visible"/>
                                          </p:to>
                                        </p:set>
                                        <p:anim calcmode="lin" valueType="num" p14:bounceEnd="50000">
                                          <p:cBhvr additive="base">
                                            <p:cTn id="103" dur="500" fill="hold"/>
                                            <p:tgtEl>
                                              <p:spTgt spid="14381"/>
                                            </p:tgtEl>
                                            <p:attrNameLst>
                                              <p:attrName>ppt_x</p:attrName>
                                            </p:attrNameLst>
                                          </p:cBhvr>
                                          <p:tavLst>
                                            <p:tav tm="0">
                                              <p:val>
                                                <p:strVal val="#ppt_x"/>
                                              </p:val>
                                            </p:tav>
                                            <p:tav tm="100000">
                                              <p:val>
                                                <p:strVal val="#ppt_x"/>
                                              </p:val>
                                            </p:tav>
                                          </p:tavLst>
                                        </p:anim>
                                        <p:anim calcmode="lin" valueType="num" p14:bounceEnd="50000">
                                          <p:cBhvr additive="base">
                                            <p:cTn id="104" dur="500" fill="hold"/>
                                            <p:tgtEl>
                                              <p:spTgt spid="1438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69" grpId="0" animBg="1"/>
          <p:bldP spid="14370" grpId="0" animBg="1"/>
          <p:bldP spid="14370" grpId="1" animBg="1"/>
          <p:bldP spid="14371" grpId="0" animBg="1"/>
          <p:bldP spid="14371" grpId="1" animBg="1"/>
          <p:bldP spid="14372" grpId="0" animBg="1"/>
          <p:bldP spid="14372" grpId="1" animBg="1"/>
          <p:bldP spid="14373" grpId="0" animBg="1"/>
          <p:bldP spid="14373" grpId="1" animBg="1"/>
          <p:bldP spid="14374" grpId="0" animBg="1"/>
          <p:bldP spid="14375" grpId="0" animBg="1"/>
          <p:bldP spid="14376" grpId="0" animBg="1"/>
          <p:bldP spid="14377" grpId="0" animBg="1"/>
          <p:bldP spid="14378" grpId="0"/>
          <p:bldP spid="14379" grpId="0"/>
          <p:bldP spid="14380" grpId="0"/>
          <p:bldP spid="14381" grpId="0"/>
          <p:bldP spid="14382" grpId="0"/>
          <p:bldP spid="14384" grpId="0" animBg="1"/>
          <p:bldP spid="14385" grpId="0"/>
          <p:bldP spid="14386" grpId="0" animBg="1"/>
          <p:bldP spid="14387" grpId="0"/>
          <p:bldP spid="14388" grpId="0" animBg="1"/>
          <p:bldP spid="14389" grpId="0"/>
          <p:bldP spid="14390" grpId="0" animBg="1"/>
          <p:bldP spid="1439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100"/>
                                      </p:stCondLst>
                                      <p:childTnLst>
                                        <p:set>
                                          <p:cBhvr>
                                            <p:cTn id="6" dur="1" fill="hold">
                                              <p:stCondLst>
                                                <p:cond delay="0"/>
                                              </p:stCondLst>
                                            </p:cTn>
                                            <p:tgtEl>
                                              <p:spTgt spid="14382"/>
                                            </p:tgtEl>
                                            <p:attrNameLst>
                                              <p:attrName>style.visibility</p:attrName>
                                            </p:attrNameLst>
                                          </p:cBhvr>
                                          <p:to>
                                            <p:strVal val="visible"/>
                                          </p:to>
                                        </p:set>
                                        <p:anim calcmode="lin" valueType="num">
                                          <p:cBhvr additive="base">
                                            <p:cTn id="7" dur="500" fill="hold"/>
                                            <p:tgtEl>
                                              <p:spTgt spid="14382"/>
                                            </p:tgtEl>
                                            <p:attrNameLst>
                                              <p:attrName>ppt_x</p:attrName>
                                            </p:attrNameLst>
                                          </p:cBhvr>
                                          <p:tavLst>
                                            <p:tav tm="0">
                                              <p:val>
                                                <p:strVal val="1+#ppt_w/2"/>
                                              </p:val>
                                            </p:tav>
                                            <p:tav tm="100000">
                                              <p:val>
                                                <p:strVal val="#ppt_x"/>
                                              </p:val>
                                            </p:tav>
                                          </p:tavLst>
                                        </p:anim>
                                        <p:anim calcmode="lin" valueType="num">
                                          <p:cBhvr additive="base">
                                            <p:cTn id="8" dur="500" fill="hold"/>
                                            <p:tgtEl>
                                              <p:spTgt spid="1438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00"/>
                                      </p:stCondLst>
                                      <p:childTnLst>
                                        <p:set>
                                          <p:cBhvr>
                                            <p:cTn id="10" dur="1" fill="hold">
                                              <p:stCondLst>
                                                <p:cond delay="0"/>
                                              </p:stCondLst>
                                            </p:cTn>
                                            <p:tgtEl>
                                              <p:spTgt spid="14384"/>
                                            </p:tgtEl>
                                            <p:attrNameLst>
                                              <p:attrName>style.visibility</p:attrName>
                                            </p:attrNameLst>
                                          </p:cBhvr>
                                          <p:to>
                                            <p:strVal val="visible"/>
                                          </p:to>
                                        </p:set>
                                        <p:anim calcmode="lin" valueType="num">
                                          <p:cBhvr additive="base">
                                            <p:cTn id="11" dur="500" fill="hold"/>
                                            <p:tgtEl>
                                              <p:spTgt spid="14384"/>
                                            </p:tgtEl>
                                            <p:attrNameLst>
                                              <p:attrName>ppt_x</p:attrName>
                                            </p:attrNameLst>
                                          </p:cBhvr>
                                          <p:tavLst>
                                            <p:tav tm="0">
                                              <p:val>
                                                <p:strVal val="1+#ppt_w/2"/>
                                              </p:val>
                                            </p:tav>
                                            <p:tav tm="100000">
                                              <p:val>
                                                <p:strVal val="#ppt_x"/>
                                              </p:val>
                                            </p:tav>
                                          </p:tavLst>
                                        </p:anim>
                                        <p:anim calcmode="lin" valueType="num">
                                          <p:cBhvr additive="base">
                                            <p:cTn id="12" dur="500" fill="hold"/>
                                            <p:tgtEl>
                                              <p:spTgt spid="14384"/>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200"/>
                                      </p:stCondLst>
                                      <p:childTnLst>
                                        <p:set>
                                          <p:cBhvr>
                                            <p:cTn id="14" dur="1" fill="hold">
                                              <p:stCondLst>
                                                <p:cond delay="0"/>
                                              </p:stCondLst>
                                            </p:cTn>
                                            <p:tgtEl>
                                              <p:spTgt spid="14385"/>
                                            </p:tgtEl>
                                            <p:attrNameLst>
                                              <p:attrName>style.visibility</p:attrName>
                                            </p:attrNameLst>
                                          </p:cBhvr>
                                          <p:to>
                                            <p:strVal val="visible"/>
                                          </p:to>
                                        </p:set>
                                        <p:anim calcmode="lin" valueType="num">
                                          <p:cBhvr additive="base">
                                            <p:cTn id="15" dur="500" fill="hold"/>
                                            <p:tgtEl>
                                              <p:spTgt spid="14385"/>
                                            </p:tgtEl>
                                            <p:attrNameLst>
                                              <p:attrName>ppt_x</p:attrName>
                                            </p:attrNameLst>
                                          </p:cBhvr>
                                          <p:tavLst>
                                            <p:tav tm="0">
                                              <p:val>
                                                <p:strVal val="1+#ppt_w/2"/>
                                              </p:val>
                                            </p:tav>
                                            <p:tav tm="100000">
                                              <p:val>
                                                <p:strVal val="#ppt_x"/>
                                              </p:val>
                                            </p:tav>
                                          </p:tavLst>
                                        </p:anim>
                                        <p:anim calcmode="lin" valueType="num">
                                          <p:cBhvr additive="base">
                                            <p:cTn id="16" dur="500" fill="hold"/>
                                            <p:tgtEl>
                                              <p:spTgt spid="14385"/>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300"/>
                                      </p:stCondLst>
                                      <p:childTnLst>
                                        <p:set>
                                          <p:cBhvr>
                                            <p:cTn id="18" dur="1" fill="hold">
                                              <p:stCondLst>
                                                <p:cond delay="0"/>
                                              </p:stCondLst>
                                            </p:cTn>
                                            <p:tgtEl>
                                              <p:spTgt spid="14386"/>
                                            </p:tgtEl>
                                            <p:attrNameLst>
                                              <p:attrName>style.visibility</p:attrName>
                                            </p:attrNameLst>
                                          </p:cBhvr>
                                          <p:to>
                                            <p:strVal val="visible"/>
                                          </p:to>
                                        </p:set>
                                        <p:anim calcmode="lin" valueType="num">
                                          <p:cBhvr additive="base">
                                            <p:cTn id="19" dur="500" fill="hold"/>
                                            <p:tgtEl>
                                              <p:spTgt spid="14386"/>
                                            </p:tgtEl>
                                            <p:attrNameLst>
                                              <p:attrName>ppt_x</p:attrName>
                                            </p:attrNameLst>
                                          </p:cBhvr>
                                          <p:tavLst>
                                            <p:tav tm="0">
                                              <p:val>
                                                <p:strVal val="1+#ppt_w/2"/>
                                              </p:val>
                                            </p:tav>
                                            <p:tav tm="100000">
                                              <p:val>
                                                <p:strVal val="#ppt_x"/>
                                              </p:val>
                                            </p:tav>
                                          </p:tavLst>
                                        </p:anim>
                                        <p:anim calcmode="lin" valueType="num">
                                          <p:cBhvr additive="base">
                                            <p:cTn id="20" dur="500" fill="hold"/>
                                            <p:tgtEl>
                                              <p:spTgt spid="14386"/>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300"/>
                                      </p:stCondLst>
                                      <p:childTnLst>
                                        <p:set>
                                          <p:cBhvr>
                                            <p:cTn id="22" dur="1" fill="hold">
                                              <p:stCondLst>
                                                <p:cond delay="0"/>
                                              </p:stCondLst>
                                            </p:cTn>
                                            <p:tgtEl>
                                              <p:spTgt spid="14387"/>
                                            </p:tgtEl>
                                            <p:attrNameLst>
                                              <p:attrName>style.visibility</p:attrName>
                                            </p:attrNameLst>
                                          </p:cBhvr>
                                          <p:to>
                                            <p:strVal val="visible"/>
                                          </p:to>
                                        </p:set>
                                        <p:anim calcmode="lin" valueType="num">
                                          <p:cBhvr additive="base">
                                            <p:cTn id="23" dur="500" fill="hold"/>
                                            <p:tgtEl>
                                              <p:spTgt spid="14387"/>
                                            </p:tgtEl>
                                            <p:attrNameLst>
                                              <p:attrName>ppt_x</p:attrName>
                                            </p:attrNameLst>
                                          </p:cBhvr>
                                          <p:tavLst>
                                            <p:tav tm="0">
                                              <p:val>
                                                <p:strVal val="1+#ppt_w/2"/>
                                              </p:val>
                                            </p:tav>
                                            <p:tav tm="100000">
                                              <p:val>
                                                <p:strVal val="#ppt_x"/>
                                              </p:val>
                                            </p:tav>
                                          </p:tavLst>
                                        </p:anim>
                                        <p:anim calcmode="lin" valueType="num">
                                          <p:cBhvr additive="base">
                                            <p:cTn id="24" dur="500" fill="hold"/>
                                            <p:tgtEl>
                                              <p:spTgt spid="14387"/>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400"/>
                                      </p:stCondLst>
                                      <p:childTnLst>
                                        <p:set>
                                          <p:cBhvr>
                                            <p:cTn id="26" dur="1" fill="hold">
                                              <p:stCondLst>
                                                <p:cond delay="0"/>
                                              </p:stCondLst>
                                            </p:cTn>
                                            <p:tgtEl>
                                              <p:spTgt spid="14388"/>
                                            </p:tgtEl>
                                            <p:attrNameLst>
                                              <p:attrName>style.visibility</p:attrName>
                                            </p:attrNameLst>
                                          </p:cBhvr>
                                          <p:to>
                                            <p:strVal val="visible"/>
                                          </p:to>
                                        </p:set>
                                        <p:anim calcmode="lin" valueType="num">
                                          <p:cBhvr additive="base">
                                            <p:cTn id="27" dur="500" fill="hold"/>
                                            <p:tgtEl>
                                              <p:spTgt spid="14388"/>
                                            </p:tgtEl>
                                            <p:attrNameLst>
                                              <p:attrName>ppt_x</p:attrName>
                                            </p:attrNameLst>
                                          </p:cBhvr>
                                          <p:tavLst>
                                            <p:tav tm="0">
                                              <p:val>
                                                <p:strVal val="1+#ppt_w/2"/>
                                              </p:val>
                                            </p:tav>
                                            <p:tav tm="100000">
                                              <p:val>
                                                <p:strVal val="#ppt_x"/>
                                              </p:val>
                                            </p:tav>
                                          </p:tavLst>
                                        </p:anim>
                                        <p:anim calcmode="lin" valueType="num">
                                          <p:cBhvr additive="base">
                                            <p:cTn id="28" dur="500" fill="hold"/>
                                            <p:tgtEl>
                                              <p:spTgt spid="14388"/>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400"/>
                                      </p:stCondLst>
                                      <p:childTnLst>
                                        <p:set>
                                          <p:cBhvr>
                                            <p:cTn id="30" dur="1" fill="hold">
                                              <p:stCondLst>
                                                <p:cond delay="0"/>
                                              </p:stCondLst>
                                            </p:cTn>
                                            <p:tgtEl>
                                              <p:spTgt spid="14389"/>
                                            </p:tgtEl>
                                            <p:attrNameLst>
                                              <p:attrName>style.visibility</p:attrName>
                                            </p:attrNameLst>
                                          </p:cBhvr>
                                          <p:to>
                                            <p:strVal val="visible"/>
                                          </p:to>
                                        </p:set>
                                        <p:anim calcmode="lin" valueType="num">
                                          <p:cBhvr additive="base">
                                            <p:cTn id="31" dur="500" fill="hold"/>
                                            <p:tgtEl>
                                              <p:spTgt spid="14389"/>
                                            </p:tgtEl>
                                            <p:attrNameLst>
                                              <p:attrName>ppt_x</p:attrName>
                                            </p:attrNameLst>
                                          </p:cBhvr>
                                          <p:tavLst>
                                            <p:tav tm="0">
                                              <p:val>
                                                <p:strVal val="1+#ppt_w/2"/>
                                              </p:val>
                                            </p:tav>
                                            <p:tav tm="100000">
                                              <p:val>
                                                <p:strVal val="#ppt_x"/>
                                              </p:val>
                                            </p:tav>
                                          </p:tavLst>
                                        </p:anim>
                                        <p:anim calcmode="lin" valueType="num">
                                          <p:cBhvr additive="base">
                                            <p:cTn id="32" dur="500" fill="hold"/>
                                            <p:tgtEl>
                                              <p:spTgt spid="14389"/>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500"/>
                                      </p:stCondLst>
                                      <p:childTnLst>
                                        <p:set>
                                          <p:cBhvr>
                                            <p:cTn id="34" dur="1" fill="hold">
                                              <p:stCondLst>
                                                <p:cond delay="0"/>
                                              </p:stCondLst>
                                            </p:cTn>
                                            <p:tgtEl>
                                              <p:spTgt spid="14390"/>
                                            </p:tgtEl>
                                            <p:attrNameLst>
                                              <p:attrName>style.visibility</p:attrName>
                                            </p:attrNameLst>
                                          </p:cBhvr>
                                          <p:to>
                                            <p:strVal val="visible"/>
                                          </p:to>
                                        </p:set>
                                        <p:anim calcmode="lin" valueType="num">
                                          <p:cBhvr additive="base">
                                            <p:cTn id="35" dur="500" fill="hold"/>
                                            <p:tgtEl>
                                              <p:spTgt spid="14390"/>
                                            </p:tgtEl>
                                            <p:attrNameLst>
                                              <p:attrName>ppt_x</p:attrName>
                                            </p:attrNameLst>
                                          </p:cBhvr>
                                          <p:tavLst>
                                            <p:tav tm="0">
                                              <p:val>
                                                <p:strVal val="1+#ppt_w/2"/>
                                              </p:val>
                                            </p:tav>
                                            <p:tav tm="100000">
                                              <p:val>
                                                <p:strVal val="#ppt_x"/>
                                              </p:val>
                                            </p:tav>
                                          </p:tavLst>
                                        </p:anim>
                                        <p:anim calcmode="lin" valueType="num">
                                          <p:cBhvr additive="base">
                                            <p:cTn id="36" dur="500" fill="hold"/>
                                            <p:tgtEl>
                                              <p:spTgt spid="14390"/>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500"/>
                                      </p:stCondLst>
                                      <p:childTnLst>
                                        <p:set>
                                          <p:cBhvr>
                                            <p:cTn id="38" dur="1" fill="hold">
                                              <p:stCondLst>
                                                <p:cond delay="0"/>
                                              </p:stCondLst>
                                            </p:cTn>
                                            <p:tgtEl>
                                              <p:spTgt spid="14391"/>
                                            </p:tgtEl>
                                            <p:attrNameLst>
                                              <p:attrName>style.visibility</p:attrName>
                                            </p:attrNameLst>
                                          </p:cBhvr>
                                          <p:to>
                                            <p:strVal val="visible"/>
                                          </p:to>
                                        </p:set>
                                        <p:anim calcmode="lin" valueType="num">
                                          <p:cBhvr additive="base">
                                            <p:cTn id="39" dur="500" fill="hold"/>
                                            <p:tgtEl>
                                              <p:spTgt spid="14391"/>
                                            </p:tgtEl>
                                            <p:attrNameLst>
                                              <p:attrName>ppt_x</p:attrName>
                                            </p:attrNameLst>
                                          </p:cBhvr>
                                          <p:tavLst>
                                            <p:tav tm="0">
                                              <p:val>
                                                <p:strVal val="1+#ppt_w/2"/>
                                              </p:val>
                                            </p:tav>
                                            <p:tav tm="100000">
                                              <p:val>
                                                <p:strVal val="#ppt_x"/>
                                              </p:val>
                                            </p:tav>
                                          </p:tavLst>
                                        </p:anim>
                                        <p:anim calcmode="lin" valueType="num">
                                          <p:cBhvr additive="base">
                                            <p:cTn id="40" dur="500" fill="hold"/>
                                            <p:tgtEl>
                                              <p:spTgt spid="14391"/>
                                            </p:tgtEl>
                                            <p:attrNameLst>
                                              <p:attrName>ppt_y</p:attrName>
                                            </p:attrNameLst>
                                          </p:cBhvr>
                                          <p:tavLst>
                                            <p:tav tm="0">
                                              <p:val>
                                                <p:strVal val="#ppt_y"/>
                                              </p:val>
                                            </p:tav>
                                            <p:tav tm="100000">
                                              <p:val>
                                                <p:strVal val="#ppt_y"/>
                                              </p:val>
                                            </p:tav>
                                          </p:tavLst>
                                        </p:anim>
                                      </p:childTnLst>
                                    </p:cTn>
                                  </p:par>
                                  <p:par>
                                    <p:cTn id="41" presetID="2" presetClass="entr" presetSubtype="4" fill="hold" grpId="0" nodeType="withEffect">
                                      <p:stCondLst>
                                        <p:cond delay="1000"/>
                                      </p:stCondLst>
                                      <p:childTnLst>
                                        <p:set>
                                          <p:cBhvr>
                                            <p:cTn id="42" dur="1" fill="hold">
                                              <p:stCondLst>
                                                <p:cond delay="0"/>
                                              </p:stCondLst>
                                            </p:cTn>
                                            <p:tgtEl>
                                              <p:spTgt spid="14369"/>
                                            </p:tgtEl>
                                            <p:attrNameLst>
                                              <p:attrName>style.visibility</p:attrName>
                                            </p:attrNameLst>
                                          </p:cBhvr>
                                          <p:to>
                                            <p:strVal val="visible"/>
                                          </p:to>
                                        </p:set>
                                        <p:anim calcmode="lin" valueType="num">
                                          <p:cBhvr additive="base">
                                            <p:cTn id="43" dur="500" fill="hold"/>
                                            <p:tgtEl>
                                              <p:spTgt spid="14369"/>
                                            </p:tgtEl>
                                            <p:attrNameLst>
                                              <p:attrName>ppt_x</p:attrName>
                                            </p:attrNameLst>
                                          </p:cBhvr>
                                          <p:tavLst>
                                            <p:tav tm="0">
                                              <p:val>
                                                <p:strVal val="#ppt_x"/>
                                              </p:val>
                                            </p:tav>
                                            <p:tav tm="100000">
                                              <p:val>
                                                <p:strVal val="#ppt_x"/>
                                              </p:val>
                                            </p:tav>
                                          </p:tavLst>
                                        </p:anim>
                                        <p:anim calcmode="lin" valueType="num">
                                          <p:cBhvr additive="base">
                                            <p:cTn id="44" dur="500" fill="hold"/>
                                            <p:tgtEl>
                                              <p:spTgt spid="14369"/>
                                            </p:tgtEl>
                                            <p:attrNameLst>
                                              <p:attrName>ppt_y</p:attrName>
                                            </p:attrNameLst>
                                          </p:cBhvr>
                                          <p:tavLst>
                                            <p:tav tm="0">
                                              <p:val>
                                                <p:strVal val="1+#ppt_h/2"/>
                                              </p:val>
                                            </p:tav>
                                            <p:tav tm="100000">
                                              <p:val>
                                                <p:strVal val="#ppt_y"/>
                                              </p:val>
                                            </p:tav>
                                          </p:tavLst>
                                        </p:anim>
                                      </p:childTnLst>
                                    </p:cTn>
                                  </p:par>
                                  <p:par>
                                    <p:cTn id="45" presetID="53" presetClass="entr" presetSubtype="16" fill="hold" grpId="0" nodeType="withEffect">
                                      <p:stCondLst>
                                        <p:cond delay="1200"/>
                                      </p:stCondLst>
                                      <p:childTnLst>
                                        <p:set>
                                          <p:cBhvr>
                                            <p:cTn id="46" dur="1" fill="hold">
                                              <p:stCondLst>
                                                <p:cond delay="0"/>
                                              </p:stCondLst>
                                            </p:cTn>
                                            <p:tgtEl>
                                              <p:spTgt spid="14370"/>
                                            </p:tgtEl>
                                            <p:attrNameLst>
                                              <p:attrName>style.visibility</p:attrName>
                                            </p:attrNameLst>
                                          </p:cBhvr>
                                          <p:to>
                                            <p:strVal val="visible"/>
                                          </p:to>
                                        </p:set>
                                        <p:anim calcmode="lin" valueType="num">
                                          <p:cBhvr>
                                            <p:cTn id="47" dur="300" fill="hold"/>
                                            <p:tgtEl>
                                              <p:spTgt spid="14370"/>
                                            </p:tgtEl>
                                            <p:attrNameLst>
                                              <p:attrName>ppt_w</p:attrName>
                                            </p:attrNameLst>
                                          </p:cBhvr>
                                          <p:tavLst>
                                            <p:tav tm="0">
                                              <p:val>
                                                <p:fltVal val="0"/>
                                              </p:val>
                                            </p:tav>
                                            <p:tav tm="100000">
                                              <p:val>
                                                <p:strVal val="#ppt_w"/>
                                              </p:val>
                                            </p:tav>
                                          </p:tavLst>
                                        </p:anim>
                                        <p:anim calcmode="lin" valueType="num">
                                          <p:cBhvr>
                                            <p:cTn id="48" dur="300" fill="hold"/>
                                            <p:tgtEl>
                                              <p:spTgt spid="14370"/>
                                            </p:tgtEl>
                                            <p:attrNameLst>
                                              <p:attrName>ppt_h</p:attrName>
                                            </p:attrNameLst>
                                          </p:cBhvr>
                                          <p:tavLst>
                                            <p:tav tm="0">
                                              <p:val>
                                                <p:fltVal val="0"/>
                                              </p:val>
                                            </p:tav>
                                            <p:tav tm="100000">
                                              <p:val>
                                                <p:strVal val="#ppt_h"/>
                                              </p:val>
                                            </p:tav>
                                          </p:tavLst>
                                        </p:anim>
                                        <p:animEffect transition="in" filter="fade">
                                          <p:cBhvr>
                                            <p:cTn id="49" dur="300"/>
                                            <p:tgtEl>
                                              <p:spTgt spid="14370"/>
                                            </p:tgtEl>
                                          </p:cBhvr>
                                        </p:animEffect>
                                      </p:childTnLst>
                                    </p:cTn>
                                  </p:par>
                                  <p:par>
                                    <p:cTn id="50" presetID="6" presetClass="emph" presetSubtype="0" autoRev="1" fill="hold" grpId="1" nodeType="withEffect">
                                      <p:stCondLst>
                                        <p:cond delay="1500"/>
                                      </p:stCondLst>
                                      <p:childTnLst>
                                        <p:animScale>
                                          <p:cBhvr>
                                            <p:cTn id="51" dur="150" fill="hold"/>
                                            <p:tgtEl>
                                              <p:spTgt spid="14370"/>
                                            </p:tgtEl>
                                          </p:cBhvr>
                                          <p:by x="110000" y="110000"/>
                                        </p:animScale>
                                      </p:childTnLst>
                                    </p:cTn>
                                  </p:par>
                                  <p:par>
                                    <p:cTn id="52" presetID="2" presetClass="entr" presetSubtype="4" fill="hold" grpId="0" nodeType="withEffect">
                                      <p:stCondLst>
                                        <p:cond delay="1500"/>
                                      </p:stCondLst>
                                      <p:childTnLst>
                                        <p:set>
                                          <p:cBhvr>
                                            <p:cTn id="53" dur="1" fill="hold">
                                              <p:stCondLst>
                                                <p:cond delay="0"/>
                                              </p:stCondLst>
                                            </p:cTn>
                                            <p:tgtEl>
                                              <p:spTgt spid="14377"/>
                                            </p:tgtEl>
                                            <p:attrNameLst>
                                              <p:attrName>style.visibility</p:attrName>
                                            </p:attrNameLst>
                                          </p:cBhvr>
                                          <p:to>
                                            <p:strVal val="visible"/>
                                          </p:to>
                                        </p:set>
                                        <p:anim calcmode="lin" valueType="num">
                                          <p:cBhvr additive="base">
                                            <p:cTn id="54" dur="500" fill="hold"/>
                                            <p:tgtEl>
                                              <p:spTgt spid="14377"/>
                                            </p:tgtEl>
                                            <p:attrNameLst>
                                              <p:attrName>ppt_x</p:attrName>
                                            </p:attrNameLst>
                                          </p:cBhvr>
                                          <p:tavLst>
                                            <p:tav tm="0">
                                              <p:val>
                                                <p:strVal val="#ppt_x"/>
                                              </p:val>
                                            </p:tav>
                                            <p:tav tm="100000">
                                              <p:val>
                                                <p:strVal val="#ppt_x"/>
                                              </p:val>
                                            </p:tav>
                                          </p:tavLst>
                                        </p:anim>
                                        <p:anim calcmode="lin" valueType="num">
                                          <p:cBhvr additive="base">
                                            <p:cTn id="55" dur="500" fill="hold"/>
                                            <p:tgtEl>
                                              <p:spTgt spid="14377"/>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1500"/>
                                      </p:stCondLst>
                                      <p:childTnLst>
                                        <p:set>
                                          <p:cBhvr>
                                            <p:cTn id="57" dur="1" fill="hold">
                                              <p:stCondLst>
                                                <p:cond delay="0"/>
                                              </p:stCondLst>
                                            </p:cTn>
                                            <p:tgtEl>
                                              <p:spTgt spid="14378"/>
                                            </p:tgtEl>
                                            <p:attrNameLst>
                                              <p:attrName>style.visibility</p:attrName>
                                            </p:attrNameLst>
                                          </p:cBhvr>
                                          <p:to>
                                            <p:strVal val="visible"/>
                                          </p:to>
                                        </p:set>
                                        <p:anim calcmode="lin" valueType="num">
                                          <p:cBhvr additive="base">
                                            <p:cTn id="58" dur="500" fill="hold"/>
                                            <p:tgtEl>
                                              <p:spTgt spid="14378"/>
                                            </p:tgtEl>
                                            <p:attrNameLst>
                                              <p:attrName>ppt_x</p:attrName>
                                            </p:attrNameLst>
                                          </p:cBhvr>
                                          <p:tavLst>
                                            <p:tav tm="0">
                                              <p:val>
                                                <p:strVal val="#ppt_x"/>
                                              </p:val>
                                            </p:tav>
                                            <p:tav tm="100000">
                                              <p:val>
                                                <p:strVal val="#ppt_x"/>
                                              </p:val>
                                            </p:tav>
                                          </p:tavLst>
                                        </p:anim>
                                        <p:anim calcmode="lin" valueType="num">
                                          <p:cBhvr additive="base">
                                            <p:cTn id="59" dur="500" fill="hold"/>
                                            <p:tgtEl>
                                              <p:spTgt spid="14378"/>
                                            </p:tgtEl>
                                            <p:attrNameLst>
                                              <p:attrName>ppt_y</p:attrName>
                                            </p:attrNameLst>
                                          </p:cBhvr>
                                          <p:tavLst>
                                            <p:tav tm="0">
                                              <p:val>
                                                <p:strVal val="1+#ppt_h/2"/>
                                              </p:val>
                                            </p:tav>
                                            <p:tav tm="100000">
                                              <p:val>
                                                <p:strVal val="#ppt_y"/>
                                              </p:val>
                                            </p:tav>
                                          </p:tavLst>
                                        </p:anim>
                                      </p:childTnLst>
                                    </p:cTn>
                                  </p:par>
                                  <p:par>
                                    <p:cTn id="60" presetID="53" presetClass="entr" presetSubtype="16" fill="hold" grpId="0" nodeType="withEffect">
                                      <p:stCondLst>
                                        <p:cond delay="1300"/>
                                      </p:stCondLst>
                                      <p:childTnLst>
                                        <p:set>
                                          <p:cBhvr>
                                            <p:cTn id="61" dur="1" fill="hold">
                                              <p:stCondLst>
                                                <p:cond delay="0"/>
                                              </p:stCondLst>
                                            </p:cTn>
                                            <p:tgtEl>
                                              <p:spTgt spid="14371"/>
                                            </p:tgtEl>
                                            <p:attrNameLst>
                                              <p:attrName>style.visibility</p:attrName>
                                            </p:attrNameLst>
                                          </p:cBhvr>
                                          <p:to>
                                            <p:strVal val="visible"/>
                                          </p:to>
                                        </p:set>
                                        <p:anim calcmode="lin" valueType="num">
                                          <p:cBhvr>
                                            <p:cTn id="62" dur="300" fill="hold"/>
                                            <p:tgtEl>
                                              <p:spTgt spid="14371"/>
                                            </p:tgtEl>
                                            <p:attrNameLst>
                                              <p:attrName>ppt_w</p:attrName>
                                            </p:attrNameLst>
                                          </p:cBhvr>
                                          <p:tavLst>
                                            <p:tav tm="0">
                                              <p:val>
                                                <p:fltVal val="0"/>
                                              </p:val>
                                            </p:tav>
                                            <p:tav tm="100000">
                                              <p:val>
                                                <p:strVal val="#ppt_w"/>
                                              </p:val>
                                            </p:tav>
                                          </p:tavLst>
                                        </p:anim>
                                        <p:anim calcmode="lin" valueType="num">
                                          <p:cBhvr>
                                            <p:cTn id="63" dur="300" fill="hold"/>
                                            <p:tgtEl>
                                              <p:spTgt spid="14371"/>
                                            </p:tgtEl>
                                            <p:attrNameLst>
                                              <p:attrName>ppt_h</p:attrName>
                                            </p:attrNameLst>
                                          </p:cBhvr>
                                          <p:tavLst>
                                            <p:tav tm="0">
                                              <p:val>
                                                <p:fltVal val="0"/>
                                              </p:val>
                                            </p:tav>
                                            <p:tav tm="100000">
                                              <p:val>
                                                <p:strVal val="#ppt_h"/>
                                              </p:val>
                                            </p:tav>
                                          </p:tavLst>
                                        </p:anim>
                                        <p:animEffect transition="in" filter="fade">
                                          <p:cBhvr>
                                            <p:cTn id="64" dur="300"/>
                                            <p:tgtEl>
                                              <p:spTgt spid="14371"/>
                                            </p:tgtEl>
                                          </p:cBhvr>
                                        </p:animEffect>
                                      </p:childTnLst>
                                    </p:cTn>
                                  </p:par>
                                  <p:par>
                                    <p:cTn id="65" presetID="6" presetClass="emph" presetSubtype="0" autoRev="1" fill="hold" grpId="1" nodeType="withEffect">
                                      <p:stCondLst>
                                        <p:cond delay="1600"/>
                                      </p:stCondLst>
                                      <p:childTnLst>
                                        <p:animScale>
                                          <p:cBhvr>
                                            <p:cTn id="66" dur="150" fill="hold"/>
                                            <p:tgtEl>
                                              <p:spTgt spid="14371"/>
                                            </p:tgtEl>
                                          </p:cBhvr>
                                          <p:by x="110000" y="110000"/>
                                        </p:animScale>
                                      </p:childTnLst>
                                    </p:cTn>
                                  </p:par>
                                  <p:par>
                                    <p:cTn id="67" presetID="2" presetClass="entr" presetSubtype="4" fill="hold" grpId="0" nodeType="withEffect">
                                      <p:stCondLst>
                                        <p:cond delay="1600"/>
                                      </p:stCondLst>
                                      <p:childTnLst>
                                        <p:set>
                                          <p:cBhvr>
                                            <p:cTn id="68" dur="1" fill="hold">
                                              <p:stCondLst>
                                                <p:cond delay="0"/>
                                              </p:stCondLst>
                                            </p:cTn>
                                            <p:tgtEl>
                                              <p:spTgt spid="14376"/>
                                            </p:tgtEl>
                                            <p:attrNameLst>
                                              <p:attrName>style.visibility</p:attrName>
                                            </p:attrNameLst>
                                          </p:cBhvr>
                                          <p:to>
                                            <p:strVal val="visible"/>
                                          </p:to>
                                        </p:set>
                                        <p:anim calcmode="lin" valueType="num">
                                          <p:cBhvr additive="base">
                                            <p:cTn id="69" dur="500" fill="hold"/>
                                            <p:tgtEl>
                                              <p:spTgt spid="14376"/>
                                            </p:tgtEl>
                                            <p:attrNameLst>
                                              <p:attrName>ppt_x</p:attrName>
                                            </p:attrNameLst>
                                          </p:cBhvr>
                                          <p:tavLst>
                                            <p:tav tm="0">
                                              <p:val>
                                                <p:strVal val="#ppt_x"/>
                                              </p:val>
                                            </p:tav>
                                            <p:tav tm="100000">
                                              <p:val>
                                                <p:strVal val="#ppt_x"/>
                                              </p:val>
                                            </p:tav>
                                          </p:tavLst>
                                        </p:anim>
                                        <p:anim calcmode="lin" valueType="num">
                                          <p:cBhvr additive="base">
                                            <p:cTn id="70" dur="500" fill="hold"/>
                                            <p:tgtEl>
                                              <p:spTgt spid="14376"/>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1600"/>
                                      </p:stCondLst>
                                      <p:childTnLst>
                                        <p:set>
                                          <p:cBhvr>
                                            <p:cTn id="72" dur="1" fill="hold">
                                              <p:stCondLst>
                                                <p:cond delay="0"/>
                                              </p:stCondLst>
                                            </p:cTn>
                                            <p:tgtEl>
                                              <p:spTgt spid="14379"/>
                                            </p:tgtEl>
                                            <p:attrNameLst>
                                              <p:attrName>style.visibility</p:attrName>
                                            </p:attrNameLst>
                                          </p:cBhvr>
                                          <p:to>
                                            <p:strVal val="visible"/>
                                          </p:to>
                                        </p:set>
                                        <p:anim calcmode="lin" valueType="num">
                                          <p:cBhvr additive="base">
                                            <p:cTn id="73" dur="500" fill="hold"/>
                                            <p:tgtEl>
                                              <p:spTgt spid="14379"/>
                                            </p:tgtEl>
                                            <p:attrNameLst>
                                              <p:attrName>ppt_x</p:attrName>
                                            </p:attrNameLst>
                                          </p:cBhvr>
                                          <p:tavLst>
                                            <p:tav tm="0">
                                              <p:val>
                                                <p:strVal val="#ppt_x"/>
                                              </p:val>
                                            </p:tav>
                                            <p:tav tm="100000">
                                              <p:val>
                                                <p:strVal val="#ppt_x"/>
                                              </p:val>
                                            </p:tav>
                                          </p:tavLst>
                                        </p:anim>
                                        <p:anim calcmode="lin" valueType="num">
                                          <p:cBhvr additive="base">
                                            <p:cTn id="74" dur="500" fill="hold"/>
                                            <p:tgtEl>
                                              <p:spTgt spid="14379"/>
                                            </p:tgtEl>
                                            <p:attrNameLst>
                                              <p:attrName>ppt_y</p:attrName>
                                            </p:attrNameLst>
                                          </p:cBhvr>
                                          <p:tavLst>
                                            <p:tav tm="0">
                                              <p:val>
                                                <p:strVal val="1+#ppt_h/2"/>
                                              </p:val>
                                            </p:tav>
                                            <p:tav tm="100000">
                                              <p:val>
                                                <p:strVal val="#ppt_y"/>
                                              </p:val>
                                            </p:tav>
                                          </p:tavLst>
                                        </p:anim>
                                      </p:childTnLst>
                                    </p:cTn>
                                  </p:par>
                                  <p:par>
                                    <p:cTn id="75" presetID="53" presetClass="entr" presetSubtype="16" fill="hold" grpId="0" nodeType="withEffect">
                                      <p:stCondLst>
                                        <p:cond delay="1400"/>
                                      </p:stCondLst>
                                      <p:childTnLst>
                                        <p:set>
                                          <p:cBhvr>
                                            <p:cTn id="76" dur="1" fill="hold">
                                              <p:stCondLst>
                                                <p:cond delay="0"/>
                                              </p:stCondLst>
                                            </p:cTn>
                                            <p:tgtEl>
                                              <p:spTgt spid="14372"/>
                                            </p:tgtEl>
                                            <p:attrNameLst>
                                              <p:attrName>style.visibility</p:attrName>
                                            </p:attrNameLst>
                                          </p:cBhvr>
                                          <p:to>
                                            <p:strVal val="visible"/>
                                          </p:to>
                                        </p:set>
                                        <p:anim calcmode="lin" valueType="num">
                                          <p:cBhvr>
                                            <p:cTn id="77" dur="300" fill="hold"/>
                                            <p:tgtEl>
                                              <p:spTgt spid="14372"/>
                                            </p:tgtEl>
                                            <p:attrNameLst>
                                              <p:attrName>ppt_w</p:attrName>
                                            </p:attrNameLst>
                                          </p:cBhvr>
                                          <p:tavLst>
                                            <p:tav tm="0">
                                              <p:val>
                                                <p:fltVal val="0"/>
                                              </p:val>
                                            </p:tav>
                                            <p:tav tm="100000">
                                              <p:val>
                                                <p:strVal val="#ppt_w"/>
                                              </p:val>
                                            </p:tav>
                                          </p:tavLst>
                                        </p:anim>
                                        <p:anim calcmode="lin" valueType="num">
                                          <p:cBhvr>
                                            <p:cTn id="78" dur="300" fill="hold"/>
                                            <p:tgtEl>
                                              <p:spTgt spid="14372"/>
                                            </p:tgtEl>
                                            <p:attrNameLst>
                                              <p:attrName>ppt_h</p:attrName>
                                            </p:attrNameLst>
                                          </p:cBhvr>
                                          <p:tavLst>
                                            <p:tav tm="0">
                                              <p:val>
                                                <p:fltVal val="0"/>
                                              </p:val>
                                            </p:tav>
                                            <p:tav tm="100000">
                                              <p:val>
                                                <p:strVal val="#ppt_h"/>
                                              </p:val>
                                            </p:tav>
                                          </p:tavLst>
                                        </p:anim>
                                        <p:animEffect transition="in" filter="fade">
                                          <p:cBhvr>
                                            <p:cTn id="79" dur="300"/>
                                            <p:tgtEl>
                                              <p:spTgt spid="14372"/>
                                            </p:tgtEl>
                                          </p:cBhvr>
                                        </p:animEffect>
                                      </p:childTnLst>
                                    </p:cTn>
                                  </p:par>
                                  <p:par>
                                    <p:cTn id="80" presetID="6" presetClass="emph" presetSubtype="0" autoRev="1" fill="hold" grpId="1" nodeType="withEffect">
                                      <p:stCondLst>
                                        <p:cond delay="1700"/>
                                      </p:stCondLst>
                                      <p:childTnLst>
                                        <p:animScale>
                                          <p:cBhvr>
                                            <p:cTn id="81" dur="150" fill="hold"/>
                                            <p:tgtEl>
                                              <p:spTgt spid="14372"/>
                                            </p:tgtEl>
                                          </p:cBhvr>
                                          <p:by x="110000" y="110000"/>
                                        </p:animScale>
                                      </p:childTnLst>
                                    </p:cTn>
                                  </p:par>
                                  <p:par>
                                    <p:cTn id="82" presetID="2" presetClass="entr" presetSubtype="4" fill="hold" grpId="0" nodeType="withEffect">
                                      <p:stCondLst>
                                        <p:cond delay="1700"/>
                                      </p:stCondLst>
                                      <p:childTnLst>
                                        <p:set>
                                          <p:cBhvr>
                                            <p:cTn id="83" dur="1" fill="hold">
                                              <p:stCondLst>
                                                <p:cond delay="0"/>
                                              </p:stCondLst>
                                            </p:cTn>
                                            <p:tgtEl>
                                              <p:spTgt spid="14374"/>
                                            </p:tgtEl>
                                            <p:attrNameLst>
                                              <p:attrName>style.visibility</p:attrName>
                                            </p:attrNameLst>
                                          </p:cBhvr>
                                          <p:to>
                                            <p:strVal val="visible"/>
                                          </p:to>
                                        </p:set>
                                        <p:anim calcmode="lin" valueType="num">
                                          <p:cBhvr additive="base">
                                            <p:cTn id="84" dur="500" fill="hold"/>
                                            <p:tgtEl>
                                              <p:spTgt spid="14374"/>
                                            </p:tgtEl>
                                            <p:attrNameLst>
                                              <p:attrName>ppt_x</p:attrName>
                                            </p:attrNameLst>
                                          </p:cBhvr>
                                          <p:tavLst>
                                            <p:tav tm="0">
                                              <p:val>
                                                <p:strVal val="#ppt_x"/>
                                              </p:val>
                                            </p:tav>
                                            <p:tav tm="100000">
                                              <p:val>
                                                <p:strVal val="#ppt_x"/>
                                              </p:val>
                                            </p:tav>
                                          </p:tavLst>
                                        </p:anim>
                                        <p:anim calcmode="lin" valueType="num">
                                          <p:cBhvr additive="base">
                                            <p:cTn id="85" dur="500" fill="hold"/>
                                            <p:tgtEl>
                                              <p:spTgt spid="14374"/>
                                            </p:tgtEl>
                                            <p:attrNameLst>
                                              <p:attrName>ppt_y</p:attrName>
                                            </p:attrNameLst>
                                          </p:cBhvr>
                                          <p:tavLst>
                                            <p:tav tm="0">
                                              <p:val>
                                                <p:strVal val="1+#ppt_h/2"/>
                                              </p:val>
                                            </p:tav>
                                            <p:tav tm="100000">
                                              <p:val>
                                                <p:strVal val="#ppt_y"/>
                                              </p:val>
                                            </p:tav>
                                          </p:tavLst>
                                        </p:anim>
                                      </p:childTnLst>
                                    </p:cTn>
                                  </p:par>
                                  <p:par>
                                    <p:cTn id="86" presetID="2" presetClass="entr" presetSubtype="4" fill="hold" grpId="0" nodeType="withEffect">
                                      <p:stCondLst>
                                        <p:cond delay="1700"/>
                                      </p:stCondLst>
                                      <p:childTnLst>
                                        <p:set>
                                          <p:cBhvr>
                                            <p:cTn id="87" dur="1" fill="hold">
                                              <p:stCondLst>
                                                <p:cond delay="0"/>
                                              </p:stCondLst>
                                            </p:cTn>
                                            <p:tgtEl>
                                              <p:spTgt spid="14380"/>
                                            </p:tgtEl>
                                            <p:attrNameLst>
                                              <p:attrName>style.visibility</p:attrName>
                                            </p:attrNameLst>
                                          </p:cBhvr>
                                          <p:to>
                                            <p:strVal val="visible"/>
                                          </p:to>
                                        </p:set>
                                        <p:anim calcmode="lin" valueType="num">
                                          <p:cBhvr additive="base">
                                            <p:cTn id="88" dur="500" fill="hold"/>
                                            <p:tgtEl>
                                              <p:spTgt spid="14380"/>
                                            </p:tgtEl>
                                            <p:attrNameLst>
                                              <p:attrName>ppt_x</p:attrName>
                                            </p:attrNameLst>
                                          </p:cBhvr>
                                          <p:tavLst>
                                            <p:tav tm="0">
                                              <p:val>
                                                <p:strVal val="#ppt_x"/>
                                              </p:val>
                                            </p:tav>
                                            <p:tav tm="100000">
                                              <p:val>
                                                <p:strVal val="#ppt_x"/>
                                              </p:val>
                                            </p:tav>
                                          </p:tavLst>
                                        </p:anim>
                                        <p:anim calcmode="lin" valueType="num">
                                          <p:cBhvr additive="base">
                                            <p:cTn id="89" dur="500" fill="hold"/>
                                            <p:tgtEl>
                                              <p:spTgt spid="14380"/>
                                            </p:tgtEl>
                                            <p:attrNameLst>
                                              <p:attrName>ppt_y</p:attrName>
                                            </p:attrNameLst>
                                          </p:cBhvr>
                                          <p:tavLst>
                                            <p:tav tm="0">
                                              <p:val>
                                                <p:strVal val="1+#ppt_h/2"/>
                                              </p:val>
                                            </p:tav>
                                            <p:tav tm="100000">
                                              <p:val>
                                                <p:strVal val="#ppt_y"/>
                                              </p:val>
                                            </p:tav>
                                          </p:tavLst>
                                        </p:anim>
                                      </p:childTnLst>
                                    </p:cTn>
                                  </p:par>
                                  <p:par>
                                    <p:cTn id="90" presetID="53" presetClass="entr" presetSubtype="16" fill="hold" grpId="0" nodeType="withEffect">
                                      <p:stCondLst>
                                        <p:cond delay="1300"/>
                                      </p:stCondLst>
                                      <p:childTnLst>
                                        <p:set>
                                          <p:cBhvr>
                                            <p:cTn id="91" dur="1" fill="hold">
                                              <p:stCondLst>
                                                <p:cond delay="0"/>
                                              </p:stCondLst>
                                            </p:cTn>
                                            <p:tgtEl>
                                              <p:spTgt spid="14373"/>
                                            </p:tgtEl>
                                            <p:attrNameLst>
                                              <p:attrName>style.visibility</p:attrName>
                                            </p:attrNameLst>
                                          </p:cBhvr>
                                          <p:to>
                                            <p:strVal val="visible"/>
                                          </p:to>
                                        </p:set>
                                        <p:anim calcmode="lin" valueType="num">
                                          <p:cBhvr>
                                            <p:cTn id="92" dur="300" fill="hold"/>
                                            <p:tgtEl>
                                              <p:spTgt spid="14373"/>
                                            </p:tgtEl>
                                            <p:attrNameLst>
                                              <p:attrName>ppt_w</p:attrName>
                                            </p:attrNameLst>
                                          </p:cBhvr>
                                          <p:tavLst>
                                            <p:tav tm="0">
                                              <p:val>
                                                <p:fltVal val="0"/>
                                              </p:val>
                                            </p:tav>
                                            <p:tav tm="100000">
                                              <p:val>
                                                <p:strVal val="#ppt_w"/>
                                              </p:val>
                                            </p:tav>
                                          </p:tavLst>
                                        </p:anim>
                                        <p:anim calcmode="lin" valueType="num">
                                          <p:cBhvr>
                                            <p:cTn id="93" dur="300" fill="hold"/>
                                            <p:tgtEl>
                                              <p:spTgt spid="14373"/>
                                            </p:tgtEl>
                                            <p:attrNameLst>
                                              <p:attrName>ppt_h</p:attrName>
                                            </p:attrNameLst>
                                          </p:cBhvr>
                                          <p:tavLst>
                                            <p:tav tm="0">
                                              <p:val>
                                                <p:fltVal val="0"/>
                                              </p:val>
                                            </p:tav>
                                            <p:tav tm="100000">
                                              <p:val>
                                                <p:strVal val="#ppt_h"/>
                                              </p:val>
                                            </p:tav>
                                          </p:tavLst>
                                        </p:anim>
                                        <p:animEffect transition="in" filter="fade">
                                          <p:cBhvr>
                                            <p:cTn id="94" dur="300"/>
                                            <p:tgtEl>
                                              <p:spTgt spid="14373"/>
                                            </p:tgtEl>
                                          </p:cBhvr>
                                        </p:animEffect>
                                      </p:childTnLst>
                                    </p:cTn>
                                  </p:par>
                                  <p:par>
                                    <p:cTn id="95" presetID="6" presetClass="emph" presetSubtype="0" autoRev="1" fill="hold" grpId="1" nodeType="withEffect">
                                      <p:stCondLst>
                                        <p:cond delay="1600"/>
                                      </p:stCondLst>
                                      <p:childTnLst>
                                        <p:animScale>
                                          <p:cBhvr>
                                            <p:cTn id="96" dur="150" fill="hold"/>
                                            <p:tgtEl>
                                              <p:spTgt spid="14373"/>
                                            </p:tgtEl>
                                          </p:cBhvr>
                                          <p:by x="110000" y="110000"/>
                                        </p:animScale>
                                      </p:childTnLst>
                                    </p:cTn>
                                  </p:par>
                                  <p:par>
                                    <p:cTn id="97" presetID="2" presetClass="entr" presetSubtype="4" fill="hold" grpId="0" nodeType="withEffect">
                                      <p:stCondLst>
                                        <p:cond delay="1600"/>
                                      </p:stCondLst>
                                      <p:childTnLst>
                                        <p:set>
                                          <p:cBhvr>
                                            <p:cTn id="98" dur="1" fill="hold">
                                              <p:stCondLst>
                                                <p:cond delay="0"/>
                                              </p:stCondLst>
                                            </p:cTn>
                                            <p:tgtEl>
                                              <p:spTgt spid="14375"/>
                                            </p:tgtEl>
                                            <p:attrNameLst>
                                              <p:attrName>style.visibility</p:attrName>
                                            </p:attrNameLst>
                                          </p:cBhvr>
                                          <p:to>
                                            <p:strVal val="visible"/>
                                          </p:to>
                                        </p:set>
                                        <p:anim calcmode="lin" valueType="num">
                                          <p:cBhvr additive="base">
                                            <p:cTn id="99" dur="500" fill="hold"/>
                                            <p:tgtEl>
                                              <p:spTgt spid="14375"/>
                                            </p:tgtEl>
                                            <p:attrNameLst>
                                              <p:attrName>ppt_x</p:attrName>
                                            </p:attrNameLst>
                                          </p:cBhvr>
                                          <p:tavLst>
                                            <p:tav tm="0">
                                              <p:val>
                                                <p:strVal val="#ppt_x"/>
                                              </p:val>
                                            </p:tav>
                                            <p:tav tm="100000">
                                              <p:val>
                                                <p:strVal val="#ppt_x"/>
                                              </p:val>
                                            </p:tav>
                                          </p:tavLst>
                                        </p:anim>
                                        <p:anim calcmode="lin" valueType="num">
                                          <p:cBhvr additive="base">
                                            <p:cTn id="100" dur="500" fill="hold"/>
                                            <p:tgtEl>
                                              <p:spTgt spid="14375"/>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1600"/>
                                      </p:stCondLst>
                                      <p:childTnLst>
                                        <p:set>
                                          <p:cBhvr>
                                            <p:cTn id="102" dur="1" fill="hold">
                                              <p:stCondLst>
                                                <p:cond delay="0"/>
                                              </p:stCondLst>
                                            </p:cTn>
                                            <p:tgtEl>
                                              <p:spTgt spid="14381"/>
                                            </p:tgtEl>
                                            <p:attrNameLst>
                                              <p:attrName>style.visibility</p:attrName>
                                            </p:attrNameLst>
                                          </p:cBhvr>
                                          <p:to>
                                            <p:strVal val="visible"/>
                                          </p:to>
                                        </p:set>
                                        <p:anim calcmode="lin" valueType="num">
                                          <p:cBhvr additive="base">
                                            <p:cTn id="103" dur="500" fill="hold"/>
                                            <p:tgtEl>
                                              <p:spTgt spid="14381"/>
                                            </p:tgtEl>
                                            <p:attrNameLst>
                                              <p:attrName>ppt_x</p:attrName>
                                            </p:attrNameLst>
                                          </p:cBhvr>
                                          <p:tavLst>
                                            <p:tav tm="0">
                                              <p:val>
                                                <p:strVal val="#ppt_x"/>
                                              </p:val>
                                            </p:tav>
                                            <p:tav tm="100000">
                                              <p:val>
                                                <p:strVal val="#ppt_x"/>
                                              </p:val>
                                            </p:tav>
                                          </p:tavLst>
                                        </p:anim>
                                        <p:anim calcmode="lin" valueType="num">
                                          <p:cBhvr additive="base">
                                            <p:cTn id="104" dur="500" fill="hold"/>
                                            <p:tgtEl>
                                              <p:spTgt spid="1438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69" grpId="0" animBg="1"/>
          <p:bldP spid="14370" grpId="0" animBg="1"/>
          <p:bldP spid="14370" grpId="1" animBg="1"/>
          <p:bldP spid="14371" grpId="0" animBg="1"/>
          <p:bldP spid="14371" grpId="1" animBg="1"/>
          <p:bldP spid="14372" grpId="0" animBg="1"/>
          <p:bldP spid="14372" grpId="1" animBg="1"/>
          <p:bldP spid="14373" grpId="0" animBg="1"/>
          <p:bldP spid="14373" grpId="1" animBg="1"/>
          <p:bldP spid="14374" grpId="0" animBg="1"/>
          <p:bldP spid="14375" grpId="0" animBg="1"/>
          <p:bldP spid="14376" grpId="0" animBg="1"/>
          <p:bldP spid="14377" grpId="0" animBg="1"/>
          <p:bldP spid="14378" grpId="0"/>
          <p:bldP spid="14379" grpId="0"/>
          <p:bldP spid="14380" grpId="0"/>
          <p:bldP spid="14381" grpId="0"/>
          <p:bldP spid="14382" grpId="0"/>
          <p:bldP spid="14384" grpId="0" animBg="1"/>
          <p:bldP spid="14385" grpId="0"/>
          <p:bldP spid="14386" grpId="0" animBg="1"/>
          <p:bldP spid="14387" grpId="0"/>
          <p:bldP spid="14388" grpId="0" animBg="1"/>
          <p:bldP spid="14389" grpId="0"/>
          <p:bldP spid="14390" grpId="0" animBg="1"/>
          <p:bldP spid="14391" grpId="0"/>
        </p:bldLst>
      </p:timing>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3477368" y="1419319"/>
            <a:ext cx="2178637" cy="2632076"/>
            <a:chOff x="3477368" y="1809631"/>
            <a:chExt cx="2178637" cy="2632076"/>
          </a:xfrm>
        </p:grpSpPr>
        <p:sp>
          <p:nvSpPr>
            <p:cNvPr id="27" name="Freeform 5"/>
            <p:cNvSpPr/>
            <p:nvPr/>
          </p:nvSpPr>
          <p:spPr bwMode="auto">
            <a:xfrm>
              <a:off x="4433843" y="2367574"/>
              <a:ext cx="777579" cy="1381574"/>
            </a:xfrm>
            <a:custGeom>
              <a:avLst/>
              <a:gdLst>
                <a:gd name="T0" fmla="*/ 35 w 360"/>
                <a:gd name="T1" fmla="*/ 640 h 640"/>
                <a:gd name="T2" fmla="*/ 4 w 360"/>
                <a:gd name="T3" fmla="*/ 614 h 640"/>
                <a:gd name="T4" fmla="*/ 29 w 360"/>
                <a:gd name="T5" fmla="*/ 576 h 640"/>
                <a:gd name="T6" fmla="*/ 260 w 360"/>
                <a:gd name="T7" fmla="*/ 237 h 640"/>
                <a:gd name="T8" fmla="*/ 154 w 360"/>
                <a:gd name="T9" fmla="*/ 62 h 640"/>
                <a:gd name="T10" fmla="*/ 148 w 360"/>
                <a:gd name="T11" fmla="*/ 17 h 640"/>
                <a:gd name="T12" fmla="*/ 193 w 360"/>
                <a:gd name="T13" fmla="*/ 11 h 640"/>
                <a:gd name="T14" fmla="*/ 323 w 360"/>
                <a:gd name="T15" fmla="*/ 225 h 640"/>
                <a:gd name="T16" fmla="*/ 41 w 360"/>
                <a:gd name="T17" fmla="*/ 639 h 640"/>
                <a:gd name="T18" fmla="*/ 35 w 360"/>
                <a:gd name="T19" fmla="*/ 640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0" h="640">
                  <a:moveTo>
                    <a:pt x="35" y="640"/>
                  </a:moveTo>
                  <a:cubicBezTo>
                    <a:pt x="20" y="640"/>
                    <a:pt x="7" y="629"/>
                    <a:pt x="4" y="614"/>
                  </a:cubicBezTo>
                  <a:cubicBezTo>
                    <a:pt x="0" y="596"/>
                    <a:pt x="12" y="580"/>
                    <a:pt x="29" y="576"/>
                  </a:cubicBezTo>
                  <a:cubicBezTo>
                    <a:pt x="187" y="547"/>
                    <a:pt x="290" y="394"/>
                    <a:pt x="260" y="237"/>
                  </a:cubicBezTo>
                  <a:cubicBezTo>
                    <a:pt x="247" y="167"/>
                    <a:pt x="209" y="105"/>
                    <a:pt x="154" y="62"/>
                  </a:cubicBezTo>
                  <a:cubicBezTo>
                    <a:pt x="140" y="51"/>
                    <a:pt x="137" y="31"/>
                    <a:pt x="148" y="17"/>
                  </a:cubicBezTo>
                  <a:cubicBezTo>
                    <a:pt x="159" y="3"/>
                    <a:pt x="179" y="0"/>
                    <a:pt x="193" y="11"/>
                  </a:cubicBezTo>
                  <a:cubicBezTo>
                    <a:pt x="261" y="64"/>
                    <a:pt x="307" y="140"/>
                    <a:pt x="323" y="225"/>
                  </a:cubicBezTo>
                  <a:cubicBezTo>
                    <a:pt x="360" y="417"/>
                    <a:pt x="233" y="603"/>
                    <a:pt x="41" y="639"/>
                  </a:cubicBezTo>
                  <a:cubicBezTo>
                    <a:pt x="39" y="640"/>
                    <a:pt x="37" y="640"/>
                    <a:pt x="35" y="640"/>
                  </a:cubicBezTo>
                  <a:close/>
                </a:path>
              </a:pathLst>
            </a:custGeom>
            <a:solidFill>
              <a:schemeClr val="tx1">
                <a:lumMod val="25000"/>
                <a:lumOff val="75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28" name="Freeform 6"/>
            <p:cNvSpPr/>
            <p:nvPr/>
          </p:nvSpPr>
          <p:spPr bwMode="auto">
            <a:xfrm>
              <a:off x="4304542" y="2489791"/>
              <a:ext cx="759867" cy="1392202"/>
            </a:xfrm>
            <a:custGeom>
              <a:avLst/>
              <a:gdLst>
                <a:gd name="T0" fmla="*/ 35 w 352"/>
                <a:gd name="T1" fmla="*/ 645 h 645"/>
                <a:gd name="T2" fmla="*/ 4 w 352"/>
                <a:gd name="T3" fmla="*/ 620 h 645"/>
                <a:gd name="T4" fmla="*/ 28 w 352"/>
                <a:gd name="T5" fmla="*/ 581 h 645"/>
                <a:gd name="T6" fmla="*/ 246 w 352"/>
                <a:gd name="T7" fmla="*/ 233 h 645"/>
                <a:gd name="T8" fmla="*/ 132 w 352"/>
                <a:gd name="T9" fmla="*/ 62 h 645"/>
                <a:gd name="T10" fmla="*/ 125 w 352"/>
                <a:gd name="T11" fmla="*/ 17 h 645"/>
                <a:gd name="T12" fmla="*/ 169 w 352"/>
                <a:gd name="T13" fmla="*/ 10 h 645"/>
                <a:gd name="T14" fmla="*/ 308 w 352"/>
                <a:gd name="T15" fmla="*/ 218 h 645"/>
                <a:gd name="T16" fmla="*/ 43 w 352"/>
                <a:gd name="T17" fmla="*/ 644 h 645"/>
                <a:gd name="T18" fmla="*/ 35 w 352"/>
                <a:gd name="T19" fmla="*/ 645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2" h="645">
                  <a:moveTo>
                    <a:pt x="35" y="645"/>
                  </a:moveTo>
                  <a:cubicBezTo>
                    <a:pt x="21" y="645"/>
                    <a:pt x="8" y="635"/>
                    <a:pt x="4" y="620"/>
                  </a:cubicBezTo>
                  <a:cubicBezTo>
                    <a:pt x="0" y="603"/>
                    <a:pt x="11" y="585"/>
                    <a:pt x="28" y="581"/>
                  </a:cubicBezTo>
                  <a:cubicBezTo>
                    <a:pt x="184" y="545"/>
                    <a:pt x="282" y="389"/>
                    <a:pt x="246" y="233"/>
                  </a:cubicBezTo>
                  <a:cubicBezTo>
                    <a:pt x="230" y="164"/>
                    <a:pt x="189" y="103"/>
                    <a:pt x="132" y="62"/>
                  </a:cubicBezTo>
                  <a:cubicBezTo>
                    <a:pt x="118" y="52"/>
                    <a:pt x="114" y="32"/>
                    <a:pt x="125" y="17"/>
                  </a:cubicBezTo>
                  <a:cubicBezTo>
                    <a:pt x="135" y="3"/>
                    <a:pt x="155" y="0"/>
                    <a:pt x="169" y="10"/>
                  </a:cubicBezTo>
                  <a:cubicBezTo>
                    <a:pt x="239" y="60"/>
                    <a:pt x="289" y="134"/>
                    <a:pt x="308" y="218"/>
                  </a:cubicBezTo>
                  <a:cubicBezTo>
                    <a:pt x="352" y="409"/>
                    <a:pt x="233" y="600"/>
                    <a:pt x="43" y="644"/>
                  </a:cubicBezTo>
                  <a:cubicBezTo>
                    <a:pt x="40" y="644"/>
                    <a:pt x="38" y="645"/>
                    <a:pt x="35" y="645"/>
                  </a:cubicBezTo>
                  <a:close/>
                </a:path>
              </a:pathLst>
            </a:custGeom>
            <a:solidFill>
              <a:schemeClr val="tx1">
                <a:lumMod val="25000"/>
                <a:lumOff val="75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29" name="Freeform 7"/>
            <p:cNvSpPr/>
            <p:nvPr/>
          </p:nvSpPr>
          <p:spPr bwMode="auto">
            <a:xfrm>
              <a:off x="3805050" y="2146168"/>
              <a:ext cx="1188509" cy="1367404"/>
            </a:xfrm>
            <a:custGeom>
              <a:avLst/>
              <a:gdLst>
                <a:gd name="T0" fmla="*/ 146 w 550"/>
                <a:gd name="T1" fmla="*/ 633 h 633"/>
                <a:gd name="T2" fmla="*/ 125 w 550"/>
                <a:gd name="T3" fmla="*/ 625 h 633"/>
                <a:gd name="T4" fmla="*/ 0 w 550"/>
                <a:gd name="T5" fmla="*/ 355 h 633"/>
                <a:gd name="T6" fmla="*/ 355 w 550"/>
                <a:gd name="T7" fmla="*/ 0 h 633"/>
                <a:gd name="T8" fmla="*/ 529 w 550"/>
                <a:gd name="T9" fmla="*/ 46 h 633"/>
                <a:gd name="T10" fmla="*/ 541 w 550"/>
                <a:gd name="T11" fmla="*/ 90 h 633"/>
                <a:gd name="T12" fmla="*/ 498 w 550"/>
                <a:gd name="T13" fmla="*/ 102 h 633"/>
                <a:gd name="T14" fmla="*/ 355 w 550"/>
                <a:gd name="T15" fmla="*/ 64 h 633"/>
                <a:gd name="T16" fmla="*/ 64 w 550"/>
                <a:gd name="T17" fmla="*/ 355 h 633"/>
                <a:gd name="T18" fmla="*/ 166 w 550"/>
                <a:gd name="T19" fmla="*/ 576 h 633"/>
                <a:gd name="T20" fmla="*/ 170 w 550"/>
                <a:gd name="T21" fmla="*/ 621 h 633"/>
                <a:gd name="T22" fmla="*/ 146 w 550"/>
                <a:gd name="T23" fmla="*/ 633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50" h="633">
                  <a:moveTo>
                    <a:pt x="146" y="633"/>
                  </a:moveTo>
                  <a:cubicBezTo>
                    <a:pt x="138" y="633"/>
                    <a:pt x="131" y="630"/>
                    <a:pt x="125" y="625"/>
                  </a:cubicBezTo>
                  <a:cubicBezTo>
                    <a:pt x="46" y="557"/>
                    <a:pt x="0" y="459"/>
                    <a:pt x="0" y="355"/>
                  </a:cubicBezTo>
                  <a:cubicBezTo>
                    <a:pt x="0" y="160"/>
                    <a:pt x="159" y="0"/>
                    <a:pt x="355" y="0"/>
                  </a:cubicBezTo>
                  <a:cubicBezTo>
                    <a:pt x="416" y="0"/>
                    <a:pt x="476" y="16"/>
                    <a:pt x="529" y="46"/>
                  </a:cubicBezTo>
                  <a:cubicBezTo>
                    <a:pt x="545" y="55"/>
                    <a:pt x="550" y="74"/>
                    <a:pt x="541" y="90"/>
                  </a:cubicBezTo>
                  <a:cubicBezTo>
                    <a:pt x="533" y="105"/>
                    <a:pt x="513" y="111"/>
                    <a:pt x="498" y="102"/>
                  </a:cubicBezTo>
                  <a:cubicBezTo>
                    <a:pt x="454" y="77"/>
                    <a:pt x="405" y="64"/>
                    <a:pt x="355" y="64"/>
                  </a:cubicBezTo>
                  <a:cubicBezTo>
                    <a:pt x="195" y="64"/>
                    <a:pt x="64" y="195"/>
                    <a:pt x="64" y="355"/>
                  </a:cubicBezTo>
                  <a:cubicBezTo>
                    <a:pt x="64" y="440"/>
                    <a:pt x="102" y="521"/>
                    <a:pt x="166" y="576"/>
                  </a:cubicBezTo>
                  <a:cubicBezTo>
                    <a:pt x="180" y="588"/>
                    <a:pt x="181" y="608"/>
                    <a:pt x="170" y="621"/>
                  </a:cubicBezTo>
                  <a:cubicBezTo>
                    <a:pt x="164" y="629"/>
                    <a:pt x="155" y="633"/>
                    <a:pt x="146" y="633"/>
                  </a:cubicBezTo>
                  <a:close/>
                </a:path>
              </a:pathLst>
            </a:custGeom>
            <a:solidFill>
              <a:schemeClr val="tx1">
                <a:lumMod val="10000"/>
                <a:lumOff val="9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30" name="Freeform 8"/>
            <p:cNvSpPr/>
            <p:nvPr/>
          </p:nvSpPr>
          <p:spPr bwMode="auto">
            <a:xfrm>
              <a:off x="4355908" y="2688170"/>
              <a:ext cx="485322" cy="1140684"/>
            </a:xfrm>
            <a:custGeom>
              <a:avLst/>
              <a:gdLst>
                <a:gd name="T0" fmla="*/ 212 w 225"/>
                <a:gd name="T1" fmla="*/ 235 h 528"/>
                <a:gd name="T2" fmla="*/ 99 w 225"/>
                <a:gd name="T3" fmla="*/ 12 h 528"/>
                <a:gd name="T4" fmla="*/ 54 w 225"/>
                <a:gd name="T5" fmla="*/ 14 h 528"/>
                <a:gd name="T6" fmla="*/ 56 w 225"/>
                <a:gd name="T7" fmla="*/ 59 h 528"/>
                <a:gd name="T8" fmla="*/ 110 w 225"/>
                <a:gd name="T9" fmla="*/ 126 h 528"/>
                <a:gd name="T10" fmla="*/ 117 w 225"/>
                <a:gd name="T11" fmla="*/ 212 h 528"/>
                <a:gd name="T12" fmla="*/ 62 w 225"/>
                <a:gd name="T13" fmla="*/ 309 h 528"/>
                <a:gd name="T14" fmla="*/ 0 w 225"/>
                <a:gd name="T15" fmla="*/ 528 h 528"/>
                <a:gd name="T16" fmla="*/ 52 w 225"/>
                <a:gd name="T17" fmla="*/ 528 h 528"/>
                <a:gd name="T18" fmla="*/ 107 w 225"/>
                <a:gd name="T19" fmla="*/ 528 h 528"/>
                <a:gd name="T20" fmla="*/ 212 w 225"/>
                <a:gd name="T21" fmla="*/ 235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5" h="528">
                  <a:moveTo>
                    <a:pt x="212" y="235"/>
                  </a:moveTo>
                  <a:cubicBezTo>
                    <a:pt x="203" y="149"/>
                    <a:pt x="163" y="70"/>
                    <a:pt x="99" y="12"/>
                  </a:cubicBezTo>
                  <a:cubicBezTo>
                    <a:pt x="86" y="0"/>
                    <a:pt x="66" y="1"/>
                    <a:pt x="54" y="14"/>
                  </a:cubicBezTo>
                  <a:cubicBezTo>
                    <a:pt x="42" y="27"/>
                    <a:pt x="43" y="47"/>
                    <a:pt x="56" y="59"/>
                  </a:cubicBezTo>
                  <a:cubicBezTo>
                    <a:pt x="77" y="79"/>
                    <a:pt x="96" y="101"/>
                    <a:pt x="110" y="126"/>
                  </a:cubicBezTo>
                  <a:cubicBezTo>
                    <a:pt x="115" y="136"/>
                    <a:pt x="126" y="163"/>
                    <a:pt x="117" y="212"/>
                  </a:cubicBezTo>
                  <a:cubicBezTo>
                    <a:pt x="107" y="265"/>
                    <a:pt x="62" y="309"/>
                    <a:pt x="62" y="309"/>
                  </a:cubicBezTo>
                  <a:cubicBezTo>
                    <a:pt x="0" y="528"/>
                    <a:pt x="0" y="528"/>
                    <a:pt x="0" y="528"/>
                  </a:cubicBezTo>
                  <a:cubicBezTo>
                    <a:pt x="52" y="528"/>
                    <a:pt x="52" y="528"/>
                    <a:pt x="52" y="528"/>
                  </a:cubicBezTo>
                  <a:cubicBezTo>
                    <a:pt x="107" y="528"/>
                    <a:pt x="107" y="528"/>
                    <a:pt x="107" y="528"/>
                  </a:cubicBezTo>
                  <a:cubicBezTo>
                    <a:pt x="182" y="455"/>
                    <a:pt x="225" y="348"/>
                    <a:pt x="212" y="235"/>
                  </a:cubicBezTo>
                  <a:close/>
                </a:path>
              </a:pathLst>
            </a:custGeom>
            <a:solidFill>
              <a:schemeClr val="tx1">
                <a:lumMod val="25000"/>
                <a:lumOff val="75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31" name="Freeform 9"/>
            <p:cNvSpPr/>
            <p:nvPr/>
          </p:nvSpPr>
          <p:spPr bwMode="auto">
            <a:xfrm>
              <a:off x="4247862" y="2374659"/>
              <a:ext cx="1091090" cy="1546301"/>
            </a:xfrm>
            <a:custGeom>
              <a:avLst/>
              <a:gdLst>
                <a:gd name="T0" fmla="*/ 505 w 505"/>
                <a:gd name="T1" fmla="*/ 249 h 716"/>
                <a:gd name="T2" fmla="*/ 416 w 505"/>
                <a:gd name="T3" fmla="*/ 15 h 716"/>
                <a:gd name="T4" fmla="*/ 371 w 505"/>
                <a:gd name="T5" fmla="*/ 12 h 716"/>
                <a:gd name="T6" fmla="*/ 368 w 505"/>
                <a:gd name="T7" fmla="*/ 57 h 716"/>
                <a:gd name="T8" fmla="*/ 440 w 505"/>
                <a:gd name="T9" fmla="*/ 234 h 716"/>
                <a:gd name="T10" fmla="*/ 356 w 505"/>
                <a:gd name="T11" fmla="*/ 386 h 716"/>
                <a:gd name="T12" fmla="*/ 288 w 505"/>
                <a:gd name="T13" fmla="*/ 361 h 716"/>
                <a:gd name="T14" fmla="*/ 318 w 505"/>
                <a:gd name="T15" fmla="*/ 205 h 716"/>
                <a:gd name="T16" fmla="*/ 311 w 505"/>
                <a:gd name="T17" fmla="*/ 139 h 716"/>
                <a:gd name="T18" fmla="*/ 247 w 505"/>
                <a:gd name="T19" fmla="*/ 171 h 716"/>
                <a:gd name="T20" fmla="*/ 186 w 505"/>
                <a:gd name="T21" fmla="*/ 351 h 716"/>
                <a:gd name="T22" fmla="*/ 53 w 505"/>
                <a:gd name="T23" fmla="*/ 479 h 716"/>
                <a:gd name="T24" fmla="*/ 0 w 505"/>
                <a:gd name="T25" fmla="*/ 618 h 716"/>
                <a:gd name="T26" fmla="*/ 0 w 505"/>
                <a:gd name="T27" fmla="*/ 716 h 716"/>
                <a:gd name="T28" fmla="*/ 299 w 505"/>
                <a:gd name="T29" fmla="*/ 716 h 716"/>
                <a:gd name="T30" fmla="*/ 306 w 505"/>
                <a:gd name="T31" fmla="*/ 617 h 716"/>
                <a:gd name="T32" fmla="*/ 384 w 505"/>
                <a:gd name="T33" fmla="*/ 515 h 716"/>
                <a:gd name="T34" fmla="*/ 389 w 505"/>
                <a:gd name="T35" fmla="*/ 511 h 716"/>
                <a:gd name="T36" fmla="*/ 390 w 505"/>
                <a:gd name="T37" fmla="*/ 511 h 716"/>
                <a:gd name="T38" fmla="*/ 390 w 505"/>
                <a:gd name="T39" fmla="*/ 510 h 716"/>
                <a:gd name="T40" fmla="*/ 505 w 505"/>
                <a:gd name="T41" fmla="*/ 249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5" h="716">
                  <a:moveTo>
                    <a:pt x="505" y="249"/>
                  </a:moveTo>
                  <a:cubicBezTo>
                    <a:pt x="505" y="163"/>
                    <a:pt x="473" y="80"/>
                    <a:pt x="416" y="15"/>
                  </a:cubicBezTo>
                  <a:cubicBezTo>
                    <a:pt x="405" y="2"/>
                    <a:pt x="384" y="0"/>
                    <a:pt x="371" y="12"/>
                  </a:cubicBezTo>
                  <a:cubicBezTo>
                    <a:pt x="358" y="24"/>
                    <a:pt x="357" y="44"/>
                    <a:pt x="368" y="57"/>
                  </a:cubicBezTo>
                  <a:cubicBezTo>
                    <a:pt x="412" y="106"/>
                    <a:pt x="437" y="169"/>
                    <a:pt x="440" y="234"/>
                  </a:cubicBezTo>
                  <a:cubicBezTo>
                    <a:pt x="441" y="289"/>
                    <a:pt x="402" y="347"/>
                    <a:pt x="356" y="386"/>
                  </a:cubicBezTo>
                  <a:cubicBezTo>
                    <a:pt x="310" y="425"/>
                    <a:pt x="293" y="391"/>
                    <a:pt x="288" y="361"/>
                  </a:cubicBezTo>
                  <a:cubicBezTo>
                    <a:pt x="283" y="331"/>
                    <a:pt x="304" y="244"/>
                    <a:pt x="318" y="205"/>
                  </a:cubicBezTo>
                  <a:cubicBezTo>
                    <a:pt x="333" y="165"/>
                    <a:pt x="327" y="150"/>
                    <a:pt x="311" y="139"/>
                  </a:cubicBezTo>
                  <a:cubicBezTo>
                    <a:pt x="296" y="129"/>
                    <a:pt x="268" y="133"/>
                    <a:pt x="247" y="171"/>
                  </a:cubicBezTo>
                  <a:cubicBezTo>
                    <a:pt x="226" y="210"/>
                    <a:pt x="216" y="287"/>
                    <a:pt x="186" y="351"/>
                  </a:cubicBezTo>
                  <a:cubicBezTo>
                    <a:pt x="157" y="415"/>
                    <a:pt x="95" y="438"/>
                    <a:pt x="53" y="479"/>
                  </a:cubicBezTo>
                  <a:cubicBezTo>
                    <a:pt x="11" y="520"/>
                    <a:pt x="0" y="580"/>
                    <a:pt x="0" y="618"/>
                  </a:cubicBezTo>
                  <a:cubicBezTo>
                    <a:pt x="0" y="656"/>
                    <a:pt x="0" y="716"/>
                    <a:pt x="0" y="716"/>
                  </a:cubicBezTo>
                  <a:cubicBezTo>
                    <a:pt x="299" y="716"/>
                    <a:pt x="299" y="716"/>
                    <a:pt x="299" y="716"/>
                  </a:cubicBezTo>
                  <a:cubicBezTo>
                    <a:pt x="299" y="716"/>
                    <a:pt x="289" y="654"/>
                    <a:pt x="306" y="617"/>
                  </a:cubicBezTo>
                  <a:cubicBezTo>
                    <a:pt x="321" y="582"/>
                    <a:pt x="362" y="536"/>
                    <a:pt x="384" y="515"/>
                  </a:cubicBezTo>
                  <a:cubicBezTo>
                    <a:pt x="386" y="514"/>
                    <a:pt x="388" y="512"/>
                    <a:pt x="389" y="511"/>
                  </a:cubicBezTo>
                  <a:cubicBezTo>
                    <a:pt x="389" y="511"/>
                    <a:pt x="389" y="511"/>
                    <a:pt x="390" y="511"/>
                  </a:cubicBezTo>
                  <a:cubicBezTo>
                    <a:pt x="390" y="510"/>
                    <a:pt x="390" y="510"/>
                    <a:pt x="390" y="510"/>
                  </a:cubicBezTo>
                  <a:cubicBezTo>
                    <a:pt x="460" y="445"/>
                    <a:pt x="505" y="352"/>
                    <a:pt x="505" y="249"/>
                  </a:cubicBezTo>
                  <a:close/>
                </a:path>
              </a:pathLst>
            </a:custGeom>
            <a:solidFill>
              <a:schemeClr val="tx1">
                <a:lumMod val="10000"/>
                <a:lumOff val="9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32" name="Freeform 10"/>
            <p:cNvSpPr/>
            <p:nvPr/>
          </p:nvSpPr>
          <p:spPr bwMode="auto">
            <a:xfrm>
              <a:off x="4219522" y="3995352"/>
              <a:ext cx="704957" cy="100962"/>
            </a:xfrm>
            <a:custGeom>
              <a:avLst/>
              <a:gdLst>
                <a:gd name="T0" fmla="*/ 326 w 326"/>
                <a:gd name="T1" fmla="*/ 24 h 47"/>
                <a:gd name="T2" fmla="*/ 302 w 326"/>
                <a:gd name="T3" fmla="*/ 47 h 47"/>
                <a:gd name="T4" fmla="*/ 24 w 326"/>
                <a:gd name="T5" fmla="*/ 47 h 47"/>
                <a:gd name="T6" fmla="*/ 0 w 326"/>
                <a:gd name="T7" fmla="*/ 24 h 47"/>
                <a:gd name="T8" fmla="*/ 0 w 326"/>
                <a:gd name="T9" fmla="*/ 24 h 47"/>
                <a:gd name="T10" fmla="*/ 24 w 326"/>
                <a:gd name="T11" fmla="*/ 0 h 47"/>
                <a:gd name="T12" fmla="*/ 302 w 326"/>
                <a:gd name="T13" fmla="*/ 0 h 47"/>
                <a:gd name="T14" fmla="*/ 326 w 326"/>
                <a:gd name="T15" fmla="*/ 24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6" h="47">
                  <a:moveTo>
                    <a:pt x="326" y="24"/>
                  </a:moveTo>
                  <a:cubicBezTo>
                    <a:pt x="326" y="37"/>
                    <a:pt x="315" y="47"/>
                    <a:pt x="302" y="47"/>
                  </a:cubicBezTo>
                  <a:cubicBezTo>
                    <a:pt x="24" y="47"/>
                    <a:pt x="24" y="47"/>
                    <a:pt x="24" y="47"/>
                  </a:cubicBezTo>
                  <a:cubicBezTo>
                    <a:pt x="11" y="47"/>
                    <a:pt x="0" y="37"/>
                    <a:pt x="0" y="24"/>
                  </a:cubicBezTo>
                  <a:cubicBezTo>
                    <a:pt x="0" y="24"/>
                    <a:pt x="0" y="24"/>
                    <a:pt x="0" y="24"/>
                  </a:cubicBezTo>
                  <a:cubicBezTo>
                    <a:pt x="0" y="11"/>
                    <a:pt x="11" y="0"/>
                    <a:pt x="24" y="0"/>
                  </a:cubicBezTo>
                  <a:cubicBezTo>
                    <a:pt x="302" y="0"/>
                    <a:pt x="302" y="0"/>
                    <a:pt x="302" y="0"/>
                  </a:cubicBezTo>
                  <a:cubicBezTo>
                    <a:pt x="315" y="0"/>
                    <a:pt x="326" y="11"/>
                    <a:pt x="326" y="24"/>
                  </a:cubicBezTo>
                  <a:close/>
                </a:path>
              </a:pathLst>
            </a:custGeom>
            <a:solidFill>
              <a:schemeClr val="tx1">
                <a:lumMod val="25000"/>
                <a:lumOff val="75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33" name="Freeform 11"/>
            <p:cNvSpPr/>
            <p:nvPr/>
          </p:nvSpPr>
          <p:spPr bwMode="auto">
            <a:xfrm>
              <a:off x="4219522" y="4167163"/>
              <a:ext cx="704957" cy="100962"/>
            </a:xfrm>
            <a:custGeom>
              <a:avLst/>
              <a:gdLst>
                <a:gd name="T0" fmla="*/ 326 w 326"/>
                <a:gd name="T1" fmla="*/ 24 h 47"/>
                <a:gd name="T2" fmla="*/ 302 w 326"/>
                <a:gd name="T3" fmla="*/ 47 h 47"/>
                <a:gd name="T4" fmla="*/ 24 w 326"/>
                <a:gd name="T5" fmla="*/ 47 h 47"/>
                <a:gd name="T6" fmla="*/ 0 w 326"/>
                <a:gd name="T7" fmla="*/ 24 h 47"/>
                <a:gd name="T8" fmla="*/ 0 w 326"/>
                <a:gd name="T9" fmla="*/ 24 h 47"/>
                <a:gd name="T10" fmla="*/ 24 w 326"/>
                <a:gd name="T11" fmla="*/ 0 h 47"/>
                <a:gd name="T12" fmla="*/ 302 w 326"/>
                <a:gd name="T13" fmla="*/ 0 h 47"/>
                <a:gd name="T14" fmla="*/ 326 w 326"/>
                <a:gd name="T15" fmla="*/ 24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6" h="47">
                  <a:moveTo>
                    <a:pt x="326" y="24"/>
                  </a:moveTo>
                  <a:cubicBezTo>
                    <a:pt x="326" y="37"/>
                    <a:pt x="315" y="47"/>
                    <a:pt x="302" y="47"/>
                  </a:cubicBezTo>
                  <a:cubicBezTo>
                    <a:pt x="24" y="47"/>
                    <a:pt x="24" y="47"/>
                    <a:pt x="24" y="47"/>
                  </a:cubicBezTo>
                  <a:cubicBezTo>
                    <a:pt x="11" y="47"/>
                    <a:pt x="0" y="37"/>
                    <a:pt x="0" y="24"/>
                  </a:cubicBezTo>
                  <a:cubicBezTo>
                    <a:pt x="0" y="24"/>
                    <a:pt x="0" y="24"/>
                    <a:pt x="0" y="24"/>
                  </a:cubicBezTo>
                  <a:cubicBezTo>
                    <a:pt x="0" y="11"/>
                    <a:pt x="11" y="0"/>
                    <a:pt x="24" y="0"/>
                  </a:cubicBezTo>
                  <a:cubicBezTo>
                    <a:pt x="302" y="0"/>
                    <a:pt x="302" y="0"/>
                    <a:pt x="302" y="0"/>
                  </a:cubicBezTo>
                  <a:cubicBezTo>
                    <a:pt x="315" y="0"/>
                    <a:pt x="326" y="11"/>
                    <a:pt x="326" y="24"/>
                  </a:cubicBezTo>
                  <a:close/>
                </a:path>
              </a:pathLst>
            </a:custGeom>
            <a:solidFill>
              <a:schemeClr val="tx1">
                <a:lumMod val="25000"/>
                <a:lumOff val="75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34" name="Freeform 12"/>
            <p:cNvSpPr/>
            <p:nvPr/>
          </p:nvSpPr>
          <p:spPr bwMode="auto">
            <a:xfrm>
              <a:off x="4375392" y="4340745"/>
              <a:ext cx="393217" cy="100962"/>
            </a:xfrm>
            <a:custGeom>
              <a:avLst/>
              <a:gdLst>
                <a:gd name="T0" fmla="*/ 182 w 182"/>
                <a:gd name="T1" fmla="*/ 24 h 47"/>
                <a:gd name="T2" fmla="*/ 159 w 182"/>
                <a:gd name="T3" fmla="*/ 47 h 47"/>
                <a:gd name="T4" fmla="*/ 24 w 182"/>
                <a:gd name="T5" fmla="*/ 47 h 47"/>
                <a:gd name="T6" fmla="*/ 0 w 182"/>
                <a:gd name="T7" fmla="*/ 24 h 47"/>
                <a:gd name="T8" fmla="*/ 0 w 182"/>
                <a:gd name="T9" fmla="*/ 24 h 47"/>
                <a:gd name="T10" fmla="*/ 24 w 182"/>
                <a:gd name="T11" fmla="*/ 0 h 47"/>
                <a:gd name="T12" fmla="*/ 159 w 182"/>
                <a:gd name="T13" fmla="*/ 0 h 47"/>
                <a:gd name="T14" fmla="*/ 182 w 182"/>
                <a:gd name="T15" fmla="*/ 24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2" h="47">
                  <a:moveTo>
                    <a:pt x="182" y="24"/>
                  </a:moveTo>
                  <a:cubicBezTo>
                    <a:pt x="182" y="37"/>
                    <a:pt x="171" y="47"/>
                    <a:pt x="159" y="47"/>
                  </a:cubicBezTo>
                  <a:cubicBezTo>
                    <a:pt x="24" y="47"/>
                    <a:pt x="24" y="47"/>
                    <a:pt x="24" y="47"/>
                  </a:cubicBezTo>
                  <a:cubicBezTo>
                    <a:pt x="11" y="47"/>
                    <a:pt x="0" y="37"/>
                    <a:pt x="0" y="24"/>
                  </a:cubicBezTo>
                  <a:cubicBezTo>
                    <a:pt x="0" y="24"/>
                    <a:pt x="0" y="24"/>
                    <a:pt x="0" y="24"/>
                  </a:cubicBezTo>
                  <a:cubicBezTo>
                    <a:pt x="0" y="11"/>
                    <a:pt x="11" y="0"/>
                    <a:pt x="24" y="0"/>
                  </a:cubicBezTo>
                  <a:cubicBezTo>
                    <a:pt x="159" y="0"/>
                    <a:pt x="159" y="0"/>
                    <a:pt x="159" y="0"/>
                  </a:cubicBezTo>
                  <a:cubicBezTo>
                    <a:pt x="171" y="0"/>
                    <a:pt x="182" y="11"/>
                    <a:pt x="182" y="24"/>
                  </a:cubicBezTo>
                  <a:close/>
                </a:path>
              </a:pathLst>
            </a:custGeom>
            <a:solidFill>
              <a:schemeClr val="tx1">
                <a:lumMod val="25000"/>
                <a:lumOff val="75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35" name="Freeform 13"/>
            <p:cNvSpPr/>
            <p:nvPr/>
          </p:nvSpPr>
          <p:spPr bwMode="auto">
            <a:xfrm>
              <a:off x="4550745" y="1809631"/>
              <a:ext cx="42510" cy="216092"/>
            </a:xfrm>
            <a:custGeom>
              <a:avLst/>
              <a:gdLst>
                <a:gd name="T0" fmla="*/ 20 w 20"/>
                <a:gd name="T1" fmla="*/ 90 h 100"/>
                <a:gd name="T2" fmla="*/ 10 w 20"/>
                <a:gd name="T3" fmla="*/ 100 h 100"/>
                <a:gd name="T4" fmla="*/ 10 w 20"/>
                <a:gd name="T5" fmla="*/ 100 h 100"/>
                <a:gd name="T6" fmla="*/ 0 w 20"/>
                <a:gd name="T7" fmla="*/ 90 h 100"/>
                <a:gd name="T8" fmla="*/ 0 w 20"/>
                <a:gd name="T9" fmla="*/ 10 h 100"/>
                <a:gd name="T10" fmla="*/ 10 w 20"/>
                <a:gd name="T11" fmla="*/ 0 h 100"/>
                <a:gd name="T12" fmla="*/ 10 w 20"/>
                <a:gd name="T13" fmla="*/ 0 h 100"/>
                <a:gd name="T14" fmla="*/ 20 w 20"/>
                <a:gd name="T15" fmla="*/ 10 h 100"/>
                <a:gd name="T16" fmla="*/ 20 w 20"/>
                <a:gd name="T17" fmla="*/ 9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100">
                  <a:moveTo>
                    <a:pt x="20" y="90"/>
                  </a:moveTo>
                  <a:cubicBezTo>
                    <a:pt x="20" y="95"/>
                    <a:pt x="16" y="100"/>
                    <a:pt x="10" y="100"/>
                  </a:cubicBezTo>
                  <a:cubicBezTo>
                    <a:pt x="10" y="100"/>
                    <a:pt x="10" y="100"/>
                    <a:pt x="10" y="100"/>
                  </a:cubicBezTo>
                  <a:cubicBezTo>
                    <a:pt x="4" y="100"/>
                    <a:pt x="0" y="95"/>
                    <a:pt x="0" y="90"/>
                  </a:cubicBezTo>
                  <a:cubicBezTo>
                    <a:pt x="0" y="10"/>
                    <a:pt x="0" y="10"/>
                    <a:pt x="0" y="10"/>
                  </a:cubicBezTo>
                  <a:cubicBezTo>
                    <a:pt x="0" y="4"/>
                    <a:pt x="4" y="0"/>
                    <a:pt x="10" y="0"/>
                  </a:cubicBezTo>
                  <a:cubicBezTo>
                    <a:pt x="10" y="0"/>
                    <a:pt x="10" y="0"/>
                    <a:pt x="10" y="0"/>
                  </a:cubicBezTo>
                  <a:cubicBezTo>
                    <a:pt x="16" y="0"/>
                    <a:pt x="20" y="4"/>
                    <a:pt x="20" y="10"/>
                  </a:cubicBezTo>
                  <a:lnTo>
                    <a:pt x="20" y="90"/>
                  </a:lnTo>
                  <a:close/>
                </a:path>
              </a:pathLst>
            </a:custGeom>
            <a:solidFill>
              <a:schemeClr val="tx1">
                <a:lumMod val="10000"/>
                <a:lumOff val="9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36" name="Freeform 14"/>
            <p:cNvSpPr/>
            <p:nvPr/>
          </p:nvSpPr>
          <p:spPr bwMode="auto">
            <a:xfrm>
              <a:off x="4362993" y="1822029"/>
              <a:ext cx="77935" cy="216092"/>
            </a:xfrm>
            <a:custGeom>
              <a:avLst/>
              <a:gdLst>
                <a:gd name="T0" fmla="*/ 35 w 36"/>
                <a:gd name="T1" fmla="*/ 88 h 100"/>
                <a:gd name="T2" fmla="*/ 27 w 36"/>
                <a:gd name="T3" fmla="*/ 100 h 100"/>
                <a:gd name="T4" fmla="*/ 27 w 36"/>
                <a:gd name="T5" fmla="*/ 100 h 100"/>
                <a:gd name="T6" fmla="*/ 15 w 36"/>
                <a:gd name="T7" fmla="*/ 91 h 100"/>
                <a:gd name="T8" fmla="*/ 1 w 36"/>
                <a:gd name="T9" fmla="*/ 13 h 100"/>
                <a:gd name="T10" fmla="*/ 9 w 36"/>
                <a:gd name="T11" fmla="*/ 1 h 100"/>
                <a:gd name="T12" fmla="*/ 9 w 36"/>
                <a:gd name="T13" fmla="*/ 1 h 100"/>
                <a:gd name="T14" fmla="*/ 21 w 36"/>
                <a:gd name="T15" fmla="*/ 9 h 100"/>
                <a:gd name="T16" fmla="*/ 35 w 36"/>
                <a:gd name="T17" fmla="*/ 8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100">
                  <a:moveTo>
                    <a:pt x="35" y="88"/>
                  </a:moveTo>
                  <a:cubicBezTo>
                    <a:pt x="36" y="93"/>
                    <a:pt x="32" y="99"/>
                    <a:pt x="27" y="100"/>
                  </a:cubicBezTo>
                  <a:cubicBezTo>
                    <a:pt x="27" y="100"/>
                    <a:pt x="27" y="100"/>
                    <a:pt x="27" y="100"/>
                  </a:cubicBezTo>
                  <a:cubicBezTo>
                    <a:pt x="21" y="100"/>
                    <a:pt x="16" y="97"/>
                    <a:pt x="15" y="91"/>
                  </a:cubicBezTo>
                  <a:cubicBezTo>
                    <a:pt x="1" y="13"/>
                    <a:pt x="1" y="13"/>
                    <a:pt x="1" y="13"/>
                  </a:cubicBezTo>
                  <a:cubicBezTo>
                    <a:pt x="0" y="7"/>
                    <a:pt x="4" y="2"/>
                    <a:pt x="9" y="1"/>
                  </a:cubicBezTo>
                  <a:cubicBezTo>
                    <a:pt x="9" y="1"/>
                    <a:pt x="9" y="1"/>
                    <a:pt x="9" y="1"/>
                  </a:cubicBezTo>
                  <a:cubicBezTo>
                    <a:pt x="15" y="0"/>
                    <a:pt x="20" y="4"/>
                    <a:pt x="21" y="9"/>
                  </a:cubicBezTo>
                  <a:lnTo>
                    <a:pt x="35" y="88"/>
                  </a:lnTo>
                  <a:close/>
                </a:path>
              </a:pathLst>
            </a:custGeom>
            <a:solidFill>
              <a:schemeClr val="tx1">
                <a:lumMod val="10000"/>
                <a:lumOff val="9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37" name="Freeform 15"/>
            <p:cNvSpPr/>
            <p:nvPr/>
          </p:nvSpPr>
          <p:spPr bwMode="auto">
            <a:xfrm>
              <a:off x="4180555" y="1868082"/>
              <a:ext cx="108047" cy="210779"/>
            </a:xfrm>
            <a:custGeom>
              <a:avLst/>
              <a:gdLst>
                <a:gd name="T0" fmla="*/ 48 w 50"/>
                <a:gd name="T1" fmla="*/ 83 h 98"/>
                <a:gd name="T2" fmla="*/ 42 w 50"/>
                <a:gd name="T3" fmla="*/ 96 h 98"/>
                <a:gd name="T4" fmla="*/ 42 w 50"/>
                <a:gd name="T5" fmla="*/ 96 h 98"/>
                <a:gd name="T6" fmla="*/ 29 w 50"/>
                <a:gd name="T7" fmla="*/ 90 h 98"/>
                <a:gd name="T8" fmla="*/ 2 w 50"/>
                <a:gd name="T9" fmla="*/ 15 h 98"/>
                <a:gd name="T10" fmla="*/ 8 w 50"/>
                <a:gd name="T11" fmla="*/ 2 h 98"/>
                <a:gd name="T12" fmla="*/ 8 w 50"/>
                <a:gd name="T13" fmla="*/ 2 h 98"/>
                <a:gd name="T14" fmla="*/ 21 w 50"/>
                <a:gd name="T15" fmla="*/ 8 h 98"/>
                <a:gd name="T16" fmla="*/ 48 w 50"/>
                <a:gd name="T17" fmla="*/ 83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98">
                  <a:moveTo>
                    <a:pt x="48" y="83"/>
                  </a:moveTo>
                  <a:cubicBezTo>
                    <a:pt x="50" y="89"/>
                    <a:pt x="48" y="94"/>
                    <a:pt x="42" y="96"/>
                  </a:cubicBezTo>
                  <a:cubicBezTo>
                    <a:pt x="42" y="96"/>
                    <a:pt x="42" y="96"/>
                    <a:pt x="42" y="96"/>
                  </a:cubicBezTo>
                  <a:cubicBezTo>
                    <a:pt x="37" y="98"/>
                    <a:pt x="31" y="96"/>
                    <a:pt x="29" y="90"/>
                  </a:cubicBezTo>
                  <a:cubicBezTo>
                    <a:pt x="2" y="15"/>
                    <a:pt x="2" y="15"/>
                    <a:pt x="2" y="15"/>
                  </a:cubicBezTo>
                  <a:cubicBezTo>
                    <a:pt x="0" y="10"/>
                    <a:pt x="3" y="4"/>
                    <a:pt x="8" y="2"/>
                  </a:cubicBezTo>
                  <a:cubicBezTo>
                    <a:pt x="8" y="2"/>
                    <a:pt x="8" y="2"/>
                    <a:pt x="8" y="2"/>
                  </a:cubicBezTo>
                  <a:cubicBezTo>
                    <a:pt x="13" y="0"/>
                    <a:pt x="19" y="3"/>
                    <a:pt x="21" y="8"/>
                  </a:cubicBezTo>
                  <a:lnTo>
                    <a:pt x="48" y="83"/>
                  </a:lnTo>
                  <a:close/>
                </a:path>
              </a:pathLst>
            </a:custGeom>
            <a:solidFill>
              <a:schemeClr val="tx1">
                <a:lumMod val="10000"/>
                <a:lumOff val="9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38" name="Freeform 16"/>
            <p:cNvSpPr/>
            <p:nvPr/>
          </p:nvSpPr>
          <p:spPr bwMode="auto">
            <a:xfrm>
              <a:off x="3727115" y="2183364"/>
              <a:ext cx="182439" cy="159412"/>
            </a:xfrm>
            <a:custGeom>
              <a:avLst/>
              <a:gdLst>
                <a:gd name="T0" fmla="*/ 79 w 84"/>
                <a:gd name="T1" fmla="*/ 55 h 74"/>
                <a:gd name="T2" fmla="*/ 80 w 84"/>
                <a:gd name="T3" fmla="*/ 69 h 74"/>
                <a:gd name="T4" fmla="*/ 80 w 84"/>
                <a:gd name="T5" fmla="*/ 69 h 74"/>
                <a:gd name="T6" fmla="*/ 66 w 84"/>
                <a:gd name="T7" fmla="*/ 71 h 74"/>
                <a:gd name="T8" fmla="*/ 5 w 84"/>
                <a:gd name="T9" fmla="*/ 19 h 74"/>
                <a:gd name="T10" fmla="*/ 3 w 84"/>
                <a:gd name="T11" fmla="*/ 5 h 74"/>
                <a:gd name="T12" fmla="*/ 3 w 84"/>
                <a:gd name="T13" fmla="*/ 5 h 74"/>
                <a:gd name="T14" fmla="*/ 18 w 84"/>
                <a:gd name="T15" fmla="*/ 4 h 74"/>
                <a:gd name="T16" fmla="*/ 79 w 84"/>
                <a:gd name="T17" fmla="*/ 55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74">
                  <a:moveTo>
                    <a:pt x="79" y="55"/>
                  </a:moveTo>
                  <a:cubicBezTo>
                    <a:pt x="83" y="59"/>
                    <a:pt x="84" y="65"/>
                    <a:pt x="80" y="69"/>
                  </a:cubicBezTo>
                  <a:cubicBezTo>
                    <a:pt x="80" y="69"/>
                    <a:pt x="80" y="69"/>
                    <a:pt x="80" y="69"/>
                  </a:cubicBezTo>
                  <a:cubicBezTo>
                    <a:pt x="76" y="74"/>
                    <a:pt x="70" y="74"/>
                    <a:pt x="66" y="71"/>
                  </a:cubicBezTo>
                  <a:cubicBezTo>
                    <a:pt x="5" y="19"/>
                    <a:pt x="5" y="19"/>
                    <a:pt x="5" y="19"/>
                  </a:cubicBezTo>
                  <a:cubicBezTo>
                    <a:pt x="0" y="16"/>
                    <a:pt x="0" y="9"/>
                    <a:pt x="3" y="5"/>
                  </a:cubicBezTo>
                  <a:cubicBezTo>
                    <a:pt x="3" y="5"/>
                    <a:pt x="3" y="5"/>
                    <a:pt x="3" y="5"/>
                  </a:cubicBezTo>
                  <a:cubicBezTo>
                    <a:pt x="7" y="1"/>
                    <a:pt x="13" y="0"/>
                    <a:pt x="18" y="4"/>
                  </a:cubicBezTo>
                  <a:lnTo>
                    <a:pt x="79" y="55"/>
                  </a:lnTo>
                  <a:close/>
                </a:path>
              </a:pathLst>
            </a:custGeom>
            <a:solidFill>
              <a:schemeClr val="tx1">
                <a:lumMod val="10000"/>
                <a:lumOff val="9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41" name="Freeform 17"/>
            <p:cNvSpPr/>
            <p:nvPr/>
          </p:nvSpPr>
          <p:spPr bwMode="auto">
            <a:xfrm>
              <a:off x="3619068" y="2333921"/>
              <a:ext cx="198380" cy="136387"/>
            </a:xfrm>
            <a:custGeom>
              <a:avLst/>
              <a:gdLst>
                <a:gd name="T0" fmla="*/ 85 w 92"/>
                <a:gd name="T1" fmla="*/ 43 h 63"/>
                <a:gd name="T2" fmla="*/ 89 w 92"/>
                <a:gd name="T3" fmla="*/ 57 h 63"/>
                <a:gd name="T4" fmla="*/ 89 w 92"/>
                <a:gd name="T5" fmla="*/ 57 h 63"/>
                <a:gd name="T6" fmla="*/ 75 w 92"/>
                <a:gd name="T7" fmla="*/ 61 h 63"/>
                <a:gd name="T8" fmla="*/ 6 w 92"/>
                <a:gd name="T9" fmla="*/ 21 h 63"/>
                <a:gd name="T10" fmla="*/ 2 w 92"/>
                <a:gd name="T11" fmla="*/ 7 h 63"/>
                <a:gd name="T12" fmla="*/ 2 w 92"/>
                <a:gd name="T13" fmla="*/ 7 h 63"/>
                <a:gd name="T14" fmla="*/ 16 w 92"/>
                <a:gd name="T15" fmla="*/ 3 h 63"/>
                <a:gd name="T16" fmla="*/ 85 w 92"/>
                <a:gd name="T17" fmla="*/ 4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63">
                  <a:moveTo>
                    <a:pt x="85" y="43"/>
                  </a:moveTo>
                  <a:cubicBezTo>
                    <a:pt x="90" y="46"/>
                    <a:pt x="92" y="52"/>
                    <a:pt x="89" y="57"/>
                  </a:cubicBezTo>
                  <a:cubicBezTo>
                    <a:pt x="89" y="57"/>
                    <a:pt x="89" y="57"/>
                    <a:pt x="89" y="57"/>
                  </a:cubicBezTo>
                  <a:cubicBezTo>
                    <a:pt x="86" y="62"/>
                    <a:pt x="80" y="63"/>
                    <a:pt x="75" y="61"/>
                  </a:cubicBezTo>
                  <a:cubicBezTo>
                    <a:pt x="6" y="21"/>
                    <a:pt x="6" y="21"/>
                    <a:pt x="6" y="21"/>
                  </a:cubicBezTo>
                  <a:cubicBezTo>
                    <a:pt x="1" y="18"/>
                    <a:pt x="0" y="12"/>
                    <a:pt x="2" y="7"/>
                  </a:cubicBezTo>
                  <a:cubicBezTo>
                    <a:pt x="2" y="7"/>
                    <a:pt x="2" y="7"/>
                    <a:pt x="2" y="7"/>
                  </a:cubicBezTo>
                  <a:cubicBezTo>
                    <a:pt x="5" y="2"/>
                    <a:pt x="11" y="0"/>
                    <a:pt x="16" y="3"/>
                  </a:cubicBezTo>
                  <a:lnTo>
                    <a:pt x="85" y="43"/>
                  </a:lnTo>
                  <a:close/>
                </a:path>
              </a:pathLst>
            </a:custGeom>
            <a:solidFill>
              <a:schemeClr val="tx1">
                <a:lumMod val="10000"/>
                <a:lumOff val="9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42" name="Freeform 18"/>
            <p:cNvSpPr/>
            <p:nvPr/>
          </p:nvSpPr>
          <p:spPr bwMode="auto">
            <a:xfrm>
              <a:off x="3539362" y="2502189"/>
              <a:ext cx="212550" cy="111589"/>
            </a:xfrm>
            <a:custGeom>
              <a:avLst/>
              <a:gdLst>
                <a:gd name="T0" fmla="*/ 90 w 98"/>
                <a:gd name="T1" fmla="*/ 30 h 51"/>
                <a:gd name="T2" fmla="*/ 96 w 98"/>
                <a:gd name="T3" fmla="*/ 43 h 51"/>
                <a:gd name="T4" fmla="*/ 96 w 98"/>
                <a:gd name="T5" fmla="*/ 43 h 51"/>
                <a:gd name="T6" fmla="*/ 83 w 98"/>
                <a:gd name="T7" fmla="*/ 49 h 51"/>
                <a:gd name="T8" fmla="*/ 8 w 98"/>
                <a:gd name="T9" fmla="*/ 22 h 51"/>
                <a:gd name="T10" fmla="*/ 2 w 98"/>
                <a:gd name="T11" fmla="*/ 8 h 51"/>
                <a:gd name="T12" fmla="*/ 2 w 98"/>
                <a:gd name="T13" fmla="*/ 8 h 51"/>
                <a:gd name="T14" fmla="*/ 15 w 98"/>
                <a:gd name="T15" fmla="*/ 2 h 51"/>
                <a:gd name="T16" fmla="*/ 90 w 98"/>
                <a:gd name="T17" fmla="*/ 3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51">
                  <a:moveTo>
                    <a:pt x="90" y="30"/>
                  </a:moveTo>
                  <a:cubicBezTo>
                    <a:pt x="95" y="32"/>
                    <a:pt x="98" y="37"/>
                    <a:pt x="96" y="43"/>
                  </a:cubicBezTo>
                  <a:cubicBezTo>
                    <a:pt x="96" y="43"/>
                    <a:pt x="96" y="43"/>
                    <a:pt x="96" y="43"/>
                  </a:cubicBezTo>
                  <a:cubicBezTo>
                    <a:pt x="94" y="48"/>
                    <a:pt x="88" y="51"/>
                    <a:pt x="83" y="49"/>
                  </a:cubicBezTo>
                  <a:cubicBezTo>
                    <a:pt x="8" y="22"/>
                    <a:pt x="8" y="22"/>
                    <a:pt x="8" y="22"/>
                  </a:cubicBezTo>
                  <a:cubicBezTo>
                    <a:pt x="3" y="20"/>
                    <a:pt x="0" y="14"/>
                    <a:pt x="2" y="8"/>
                  </a:cubicBezTo>
                  <a:cubicBezTo>
                    <a:pt x="2" y="8"/>
                    <a:pt x="2" y="8"/>
                    <a:pt x="2" y="8"/>
                  </a:cubicBezTo>
                  <a:cubicBezTo>
                    <a:pt x="4" y="3"/>
                    <a:pt x="10" y="0"/>
                    <a:pt x="15" y="2"/>
                  </a:cubicBezTo>
                  <a:lnTo>
                    <a:pt x="90" y="30"/>
                  </a:lnTo>
                  <a:close/>
                </a:path>
              </a:pathLst>
            </a:custGeom>
            <a:solidFill>
              <a:schemeClr val="tx1">
                <a:lumMod val="10000"/>
                <a:lumOff val="9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43" name="Freeform 19"/>
            <p:cNvSpPr/>
            <p:nvPr/>
          </p:nvSpPr>
          <p:spPr bwMode="auto">
            <a:xfrm>
              <a:off x="3491538" y="2684628"/>
              <a:ext cx="216092" cy="77935"/>
            </a:xfrm>
            <a:custGeom>
              <a:avLst/>
              <a:gdLst>
                <a:gd name="T0" fmla="*/ 91 w 100"/>
                <a:gd name="T1" fmla="*/ 15 h 36"/>
                <a:gd name="T2" fmla="*/ 99 w 100"/>
                <a:gd name="T3" fmla="*/ 27 h 36"/>
                <a:gd name="T4" fmla="*/ 99 w 100"/>
                <a:gd name="T5" fmla="*/ 27 h 36"/>
                <a:gd name="T6" fmla="*/ 87 w 100"/>
                <a:gd name="T7" fmla="*/ 35 h 36"/>
                <a:gd name="T8" fmla="*/ 9 w 100"/>
                <a:gd name="T9" fmla="*/ 21 h 36"/>
                <a:gd name="T10" fmla="*/ 1 w 100"/>
                <a:gd name="T11" fmla="*/ 9 h 36"/>
                <a:gd name="T12" fmla="*/ 1 w 100"/>
                <a:gd name="T13" fmla="*/ 9 h 36"/>
                <a:gd name="T14" fmla="*/ 12 w 100"/>
                <a:gd name="T15" fmla="*/ 1 h 36"/>
                <a:gd name="T16" fmla="*/ 91 w 100"/>
                <a:gd name="T17" fmla="*/ 15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 h="36">
                  <a:moveTo>
                    <a:pt x="91" y="15"/>
                  </a:moveTo>
                  <a:cubicBezTo>
                    <a:pt x="96" y="16"/>
                    <a:pt x="100" y="21"/>
                    <a:pt x="99" y="27"/>
                  </a:cubicBezTo>
                  <a:cubicBezTo>
                    <a:pt x="99" y="27"/>
                    <a:pt x="99" y="27"/>
                    <a:pt x="99" y="27"/>
                  </a:cubicBezTo>
                  <a:cubicBezTo>
                    <a:pt x="98" y="32"/>
                    <a:pt x="93" y="36"/>
                    <a:pt x="87" y="35"/>
                  </a:cubicBezTo>
                  <a:cubicBezTo>
                    <a:pt x="9" y="21"/>
                    <a:pt x="9" y="21"/>
                    <a:pt x="9" y="21"/>
                  </a:cubicBezTo>
                  <a:cubicBezTo>
                    <a:pt x="3" y="20"/>
                    <a:pt x="0" y="15"/>
                    <a:pt x="1" y="9"/>
                  </a:cubicBezTo>
                  <a:cubicBezTo>
                    <a:pt x="1" y="9"/>
                    <a:pt x="1" y="9"/>
                    <a:pt x="1" y="9"/>
                  </a:cubicBezTo>
                  <a:cubicBezTo>
                    <a:pt x="2" y="4"/>
                    <a:pt x="7" y="0"/>
                    <a:pt x="12" y="1"/>
                  </a:cubicBezTo>
                  <a:lnTo>
                    <a:pt x="91" y="15"/>
                  </a:lnTo>
                  <a:close/>
                </a:path>
              </a:pathLst>
            </a:custGeom>
            <a:solidFill>
              <a:schemeClr val="tx1">
                <a:lumMod val="10000"/>
                <a:lumOff val="9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44" name="Freeform 20"/>
            <p:cNvSpPr/>
            <p:nvPr/>
          </p:nvSpPr>
          <p:spPr bwMode="auto">
            <a:xfrm>
              <a:off x="3477368" y="2872380"/>
              <a:ext cx="216092" cy="42510"/>
            </a:xfrm>
            <a:custGeom>
              <a:avLst/>
              <a:gdLst>
                <a:gd name="T0" fmla="*/ 89 w 100"/>
                <a:gd name="T1" fmla="*/ 0 h 20"/>
                <a:gd name="T2" fmla="*/ 99 w 100"/>
                <a:gd name="T3" fmla="*/ 10 h 20"/>
                <a:gd name="T4" fmla="*/ 99 w 100"/>
                <a:gd name="T5" fmla="*/ 10 h 20"/>
                <a:gd name="T6" fmla="*/ 89 w 100"/>
                <a:gd name="T7" fmla="*/ 20 h 20"/>
                <a:gd name="T8" fmla="*/ 10 w 100"/>
                <a:gd name="T9" fmla="*/ 20 h 20"/>
                <a:gd name="T10" fmla="*/ 0 w 100"/>
                <a:gd name="T11" fmla="*/ 10 h 20"/>
                <a:gd name="T12" fmla="*/ 0 w 100"/>
                <a:gd name="T13" fmla="*/ 10 h 20"/>
                <a:gd name="T14" fmla="*/ 10 w 100"/>
                <a:gd name="T15" fmla="*/ 0 h 20"/>
                <a:gd name="T16" fmla="*/ 89 w 100"/>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 h="20">
                  <a:moveTo>
                    <a:pt x="89" y="0"/>
                  </a:moveTo>
                  <a:cubicBezTo>
                    <a:pt x="95" y="0"/>
                    <a:pt x="100" y="4"/>
                    <a:pt x="99" y="10"/>
                  </a:cubicBezTo>
                  <a:cubicBezTo>
                    <a:pt x="99" y="10"/>
                    <a:pt x="99" y="10"/>
                    <a:pt x="99" y="10"/>
                  </a:cubicBezTo>
                  <a:cubicBezTo>
                    <a:pt x="100" y="16"/>
                    <a:pt x="95" y="20"/>
                    <a:pt x="89" y="20"/>
                  </a:cubicBezTo>
                  <a:cubicBezTo>
                    <a:pt x="10" y="20"/>
                    <a:pt x="10" y="20"/>
                    <a:pt x="10" y="20"/>
                  </a:cubicBezTo>
                  <a:cubicBezTo>
                    <a:pt x="4" y="20"/>
                    <a:pt x="0" y="16"/>
                    <a:pt x="0" y="10"/>
                  </a:cubicBezTo>
                  <a:cubicBezTo>
                    <a:pt x="0" y="10"/>
                    <a:pt x="0" y="10"/>
                    <a:pt x="0" y="10"/>
                  </a:cubicBezTo>
                  <a:cubicBezTo>
                    <a:pt x="0" y="4"/>
                    <a:pt x="4" y="0"/>
                    <a:pt x="10" y="0"/>
                  </a:cubicBezTo>
                  <a:lnTo>
                    <a:pt x="89" y="0"/>
                  </a:lnTo>
                  <a:close/>
                </a:path>
              </a:pathLst>
            </a:custGeom>
            <a:solidFill>
              <a:schemeClr val="tx1">
                <a:lumMod val="10000"/>
                <a:lumOff val="9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45" name="Freeform 21"/>
            <p:cNvSpPr/>
            <p:nvPr/>
          </p:nvSpPr>
          <p:spPr bwMode="auto">
            <a:xfrm>
              <a:off x="3489767" y="3024708"/>
              <a:ext cx="216092" cy="77935"/>
            </a:xfrm>
            <a:custGeom>
              <a:avLst/>
              <a:gdLst>
                <a:gd name="T0" fmla="*/ 87 w 100"/>
                <a:gd name="T1" fmla="*/ 1 h 36"/>
                <a:gd name="T2" fmla="*/ 99 w 100"/>
                <a:gd name="T3" fmla="*/ 9 h 36"/>
                <a:gd name="T4" fmla="*/ 99 w 100"/>
                <a:gd name="T5" fmla="*/ 9 h 36"/>
                <a:gd name="T6" fmla="*/ 91 w 100"/>
                <a:gd name="T7" fmla="*/ 21 h 36"/>
                <a:gd name="T8" fmla="*/ 12 w 100"/>
                <a:gd name="T9" fmla="*/ 35 h 36"/>
                <a:gd name="T10" fmla="*/ 1 w 100"/>
                <a:gd name="T11" fmla="*/ 27 h 36"/>
                <a:gd name="T12" fmla="*/ 1 w 100"/>
                <a:gd name="T13" fmla="*/ 27 h 36"/>
                <a:gd name="T14" fmla="*/ 9 w 100"/>
                <a:gd name="T15" fmla="*/ 15 h 36"/>
                <a:gd name="T16" fmla="*/ 87 w 100"/>
                <a:gd name="T17"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 h="36">
                  <a:moveTo>
                    <a:pt x="87" y="1"/>
                  </a:moveTo>
                  <a:cubicBezTo>
                    <a:pt x="93" y="0"/>
                    <a:pt x="98" y="4"/>
                    <a:pt x="99" y="9"/>
                  </a:cubicBezTo>
                  <a:cubicBezTo>
                    <a:pt x="99" y="9"/>
                    <a:pt x="99" y="9"/>
                    <a:pt x="99" y="9"/>
                  </a:cubicBezTo>
                  <a:cubicBezTo>
                    <a:pt x="100" y="15"/>
                    <a:pt x="96" y="20"/>
                    <a:pt x="91" y="21"/>
                  </a:cubicBezTo>
                  <a:cubicBezTo>
                    <a:pt x="12" y="35"/>
                    <a:pt x="12" y="35"/>
                    <a:pt x="12" y="35"/>
                  </a:cubicBezTo>
                  <a:cubicBezTo>
                    <a:pt x="7" y="36"/>
                    <a:pt x="2" y="32"/>
                    <a:pt x="1" y="27"/>
                  </a:cubicBezTo>
                  <a:cubicBezTo>
                    <a:pt x="1" y="27"/>
                    <a:pt x="1" y="27"/>
                    <a:pt x="1" y="27"/>
                  </a:cubicBezTo>
                  <a:cubicBezTo>
                    <a:pt x="0" y="21"/>
                    <a:pt x="3" y="16"/>
                    <a:pt x="9" y="15"/>
                  </a:cubicBezTo>
                  <a:lnTo>
                    <a:pt x="87" y="1"/>
                  </a:lnTo>
                  <a:close/>
                </a:path>
              </a:pathLst>
            </a:custGeom>
            <a:solidFill>
              <a:schemeClr val="tx1">
                <a:lumMod val="10000"/>
                <a:lumOff val="9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46" name="Freeform 22"/>
            <p:cNvSpPr/>
            <p:nvPr/>
          </p:nvSpPr>
          <p:spPr bwMode="auto">
            <a:xfrm>
              <a:off x="3535820" y="3177035"/>
              <a:ext cx="210779" cy="108047"/>
            </a:xfrm>
            <a:custGeom>
              <a:avLst/>
              <a:gdLst>
                <a:gd name="T0" fmla="*/ 83 w 98"/>
                <a:gd name="T1" fmla="*/ 2 h 50"/>
                <a:gd name="T2" fmla="*/ 96 w 98"/>
                <a:gd name="T3" fmla="*/ 8 h 50"/>
                <a:gd name="T4" fmla="*/ 96 w 98"/>
                <a:gd name="T5" fmla="*/ 8 h 50"/>
                <a:gd name="T6" fmla="*/ 90 w 98"/>
                <a:gd name="T7" fmla="*/ 21 h 50"/>
                <a:gd name="T8" fmla="*/ 15 w 98"/>
                <a:gd name="T9" fmla="*/ 48 h 50"/>
                <a:gd name="T10" fmla="*/ 2 w 98"/>
                <a:gd name="T11" fmla="*/ 42 h 50"/>
                <a:gd name="T12" fmla="*/ 2 w 98"/>
                <a:gd name="T13" fmla="*/ 42 h 50"/>
                <a:gd name="T14" fmla="*/ 8 w 98"/>
                <a:gd name="T15" fmla="*/ 29 h 50"/>
                <a:gd name="T16" fmla="*/ 83 w 98"/>
                <a:gd name="T17"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50">
                  <a:moveTo>
                    <a:pt x="83" y="2"/>
                  </a:moveTo>
                  <a:cubicBezTo>
                    <a:pt x="88" y="0"/>
                    <a:pt x="94" y="2"/>
                    <a:pt x="96" y="8"/>
                  </a:cubicBezTo>
                  <a:cubicBezTo>
                    <a:pt x="96" y="8"/>
                    <a:pt x="96" y="8"/>
                    <a:pt x="96" y="8"/>
                  </a:cubicBezTo>
                  <a:cubicBezTo>
                    <a:pt x="98" y="13"/>
                    <a:pt x="95" y="19"/>
                    <a:pt x="90" y="21"/>
                  </a:cubicBezTo>
                  <a:cubicBezTo>
                    <a:pt x="15" y="48"/>
                    <a:pt x="15" y="48"/>
                    <a:pt x="15" y="48"/>
                  </a:cubicBezTo>
                  <a:cubicBezTo>
                    <a:pt x="10" y="50"/>
                    <a:pt x="4" y="47"/>
                    <a:pt x="2" y="42"/>
                  </a:cubicBezTo>
                  <a:cubicBezTo>
                    <a:pt x="2" y="42"/>
                    <a:pt x="2" y="42"/>
                    <a:pt x="2" y="42"/>
                  </a:cubicBezTo>
                  <a:cubicBezTo>
                    <a:pt x="0" y="37"/>
                    <a:pt x="3" y="31"/>
                    <a:pt x="8" y="29"/>
                  </a:cubicBezTo>
                  <a:lnTo>
                    <a:pt x="83" y="2"/>
                  </a:lnTo>
                  <a:close/>
                </a:path>
              </a:pathLst>
            </a:custGeom>
            <a:solidFill>
              <a:schemeClr val="tx1">
                <a:lumMod val="10000"/>
                <a:lumOff val="9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47" name="Freeform 23"/>
            <p:cNvSpPr/>
            <p:nvPr/>
          </p:nvSpPr>
          <p:spPr bwMode="auto">
            <a:xfrm>
              <a:off x="3851102" y="3556083"/>
              <a:ext cx="159412" cy="180667"/>
            </a:xfrm>
            <a:custGeom>
              <a:avLst/>
              <a:gdLst>
                <a:gd name="T0" fmla="*/ 55 w 74"/>
                <a:gd name="T1" fmla="*/ 5 h 84"/>
                <a:gd name="T2" fmla="*/ 69 w 74"/>
                <a:gd name="T3" fmla="*/ 4 h 84"/>
                <a:gd name="T4" fmla="*/ 69 w 74"/>
                <a:gd name="T5" fmla="*/ 4 h 84"/>
                <a:gd name="T6" fmla="*/ 70 w 74"/>
                <a:gd name="T7" fmla="*/ 18 h 84"/>
                <a:gd name="T8" fmla="*/ 19 w 74"/>
                <a:gd name="T9" fmla="*/ 79 h 84"/>
                <a:gd name="T10" fmla="*/ 5 w 74"/>
                <a:gd name="T11" fmla="*/ 81 h 84"/>
                <a:gd name="T12" fmla="*/ 5 w 74"/>
                <a:gd name="T13" fmla="*/ 81 h 84"/>
                <a:gd name="T14" fmla="*/ 4 w 74"/>
                <a:gd name="T15" fmla="*/ 66 h 84"/>
                <a:gd name="T16" fmla="*/ 55 w 74"/>
                <a:gd name="T17" fmla="*/ 5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84">
                  <a:moveTo>
                    <a:pt x="55" y="5"/>
                  </a:moveTo>
                  <a:cubicBezTo>
                    <a:pt x="58" y="1"/>
                    <a:pt x="65" y="0"/>
                    <a:pt x="69" y="4"/>
                  </a:cubicBezTo>
                  <a:cubicBezTo>
                    <a:pt x="69" y="4"/>
                    <a:pt x="69" y="4"/>
                    <a:pt x="69" y="4"/>
                  </a:cubicBezTo>
                  <a:cubicBezTo>
                    <a:pt x="73" y="8"/>
                    <a:pt x="74" y="14"/>
                    <a:pt x="70" y="18"/>
                  </a:cubicBezTo>
                  <a:cubicBezTo>
                    <a:pt x="19" y="79"/>
                    <a:pt x="19" y="79"/>
                    <a:pt x="19" y="79"/>
                  </a:cubicBezTo>
                  <a:cubicBezTo>
                    <a:pt x="16" y="84"/>
                    <a:pt x="9" y="84"/>
                    <a:pt x="5" y="81"/>
                  </a:cubicBezTo>
                  <a:cubicBezTo>
                    <a:pt x="5" y="81"/>
                    <a:pt x="5" y="81"/>
                    <a:pt x="5" y="81"/>
                  </a:cubicBezTo>
                  <a:cubicBezTo>
                    <a:pt x="1" y="77"/>
                    <a:pt x="0" y="71"/>
                    <a:pt x="4" y="66"/>
                  </a:cubicBezTo>
                  <a:lnTo>
                    <a:pt x="55" y="5"/>
                  </a:lnTo>
                  <a:close/>
                </a:path>
              </a:pathLst>
            </a:custGeom>
            <a:solidFill>
              <a:schemeClr val="tx1">
                <a:lumMod val="10000"/>
                <a:lumOff val="9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48" name="Freeform 24"/>
            <p:cNvSpPr/>
            <p:nvPr/>
          </p:nvSpPr>
          <p:spPr bwMode="auto">
            <a:xfrm>
              <a:off x="4001658" y="3646416"/>
              <a:ext cx="136387" cy="198380"/>
            </a:xfrm>
            <a:custGeom>
              <a:avLst/>
              <a:gdLst>
                <a:gd name="T0" fmla="*/ 43 w 63"/>
                <a:gd name="T1" fmla="*/ 7 h 92"/>
                <a:gd name="T2" fmla="*/ 57 w 63"/>
                <a:gd name="T3" fmla="*/ 3 h 92"/>
                <a:gd name="T4" fmla="*/ 57 w 63"/>
                <a:gd name="T5" fmla="*/ 3 h 92"/>
                <a:gd name="T6" fmla="*/ 60 w 63"/>
                <a:gd name="T7" fmla="*/ 17 h 92"/>
                <a:gd name="T8" fmla="*/ 20 w 63"/>
                <a:gd name="T9" fmla="*/ 86 h 92"/>
                <a:gd name="T10" fmla="*/ 7 w 63"/>
                <a:gd name="T11" fmla="*/ 90 h 92"/>
                <a:gd name="T12" fmla="*/ 7 w 63"/>
                <a:gd name="T13" fmla="*/ 90 h 92"/>
                <a:gd name="T14" fmla="*/ 3 w 63"/>
                <a:gd name="T15" fmla="*/ 76 h 92"/>
                <a:gd name="T16" fmla="*/ 43 w 63"/>
                <a:gd name="T17" fmla="*/ 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92">
                  <a:moveTo>
                    <a:pt x="43" y="7"/>
                  </a:moveTo>
                  <a:cubicBezTo>
                    <a:pt x="46" y="2"/>
                    <a:pt x="52" y="0"/>
                    <a:pt x="57" y="3"/>
                  </a:cubicBezTo>
                  <a:cubicBezTo>
                    <a:pt x="57" y="3"/>
                    <a:pt x="57" y="3"/>
                    <a:pt x="57" y="3"/>
                  </a:cubicBezTo>
                  <a:cubicBezTo>
                    <a:pt x="61" y="6"/>
                    <a:pt x="63" y="12"/>
                    <a:pt x="60" y="17"/>
                  </a:cubicBezTo>
                  <a:cubicBezTo>
                    <a:pt x="20" y="86"/>
                    <a:pt x="20" y="86"/>
                    <a:pt x="20" y="86"/>
                  </a:cubicBezTo>
                  <a:cubicBezTo>
                    <a:pt x="18" y="91"/>
                    <a:pt x="11" y="92"/>
                    <a:pt x="7" y="90"/>
                  </a:cubicBezTo>
                  <a:cubicBezTo>
                    <a:pt x="7" y="90"/>
                    <a:pt x="7" y="90"/>
                    <a:pt x="7" y="90"/>
                  </a:cubicBezTo>
                  <a:cubicBezTo>
                    <a:pt x="2" y="87"/>
                    <a:pt x="0" y="81"/>
                    <a:pt x="3" y="76"/>
                  </a:cubicBezTo>
                  <a:lnTo>
                    <a:pt x="43" y="7"/>
                  </a:lnTo>
                  <a:close/>
                </a:path>
              </a:pathLst>
            </a:custGeom>
            <a:solidFill>
              <a:schemeClr val="tx1">
                <a:lumMod val="10000"/>
                <a:lumOff val="9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49" name="Freeform 25"/>
            <p:cNvSpPr/>
            <p:nvPr/>
          </p:nvSpPr>
          <p:spPr bwMode="auto">
            <a:xfrm>
              <a:off x="4984702" y="3653501"/>
              <a:ext cx="136387" cy="198380"/>
            </a:xfrm>
            <a:custGeom>
              <a:avLst/>
              <a:gdLst>
                <a:gd name="T0" fmla="*/ 3 w 63"/>
                <a:gd name="T1" fmla="*/ 16 h 92"/>
                <a:gd name="T2" fmla="*/ 6 w 63"/>
                <a:gd name="T3" fmla="*/ 3 h 92"/>
                <a:gd name="T4" fmla="*/ 6 w 63"/>
                <a:gd name="T5" fmla="*/ 3 h 92"/>
                <a:gd name="T6" fmla="*/ 20 w 63"/>
                <a:gd name="T7" fmla="*/ 6 h 92"/>
                <a:gd name="T8" fmla="*/ 60 w 63"/>
                <a:gd name="T9" fmla="*/ 75 h 92"/>
                <a:gd name="T10" fmla="*/ 56 w 63"/>
                <a:gd name="T11" fmla="*/ 89 h 92"/>
                <a:gd name="T12" fmla="*/ 56 w 63"/>
                <a:gd name="T13" fmla="*/ 89 h 92"/>
                <a:gd name="T14" fmla="*/ 43 w 63"/>
                <a:gd name="T15" fmla="*/ 85 h 92"/>
                <a:gd name="T16" fmla="*/ 3 w 63"/>
                <a:gd name="T17" fmla="*/ 1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92">
                  <a:moveTo>
                    <a:pt x="3" y="16"/>
                  </a:moveTo>
                  <a:cubicBezTo>
                    <a:pt x="0" y="12"/>
                    <a:pt x="2" y="5"/>
                    <a:pt x="6" y="3"/>
                  </a:cubicBezTo>
                  <a:cubicBezTo>
                    <a:pt x="6" y="3"/>
                    <a:pt x="6" y="3"/>
                    <a:pt x="6" y="3"/>
                  </a:cubicBezTo>
                  <a:cubicBezTo>
                    <a:pt x="11" y="0"/>
                    <a:pt x="18" y="1"/>
                    <a:pt x="20" y="6"/>
                  </a:cubicBezTo>
                  <a:cubicBezTo>
                    <a:pt x="60" y="75"/>
                    <a:pt x="60" y="75"/>
                    <a:pt x="60" y="75"/>
                  </a:cubicBezTo>
                  <a:cubicBezTo>
                    <a:pt x="63" y="80"/>
                    <a:pt x="61" y="86"/>
                    <a:pt x="56" y="89"/>
                  </a:cubicBezTo>
                  <a:cubicBezTo>
                    <a:pt x="56" y="89"/>
                    <a:pt x="56" y="89"/>
                    <a:pt x="56" y="89"/>
                  </a:cubicBezTo>
                  <a:cubicBezTo>
                    <a:pt x="52" y="92"/>
                    <a:pt x="45" y="90"/>
                    <a:pt x="43" y="85"/>
                  </a:cubicBezTo>
                  <a:lnTo>
                    <a:pt x="3" y="16"/>
                  </a:lnTo>
                  <a:close/>
                </a:path>
              </a:pathLst>
            </a:custGeom>
            <a:solidFill>
              <a:schemeClr val="tx1">
                <a:lumMod val="10000"/>
                <a:lumOff val="9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0" name="Freeform 26"/>
            <p:cNvSpPr/>
            <p:nvPr/>
          </p:nvSpPr>
          <p:spPr bwMode="auto">
            <a:xfrm>
              <a:off x="5114003" y="3564938"/>
              <a:ext cx="159412" cy="180667"/>
            </a:xfrm>
            <a:custGeom>
              <a:avLst/>
              <a:gdLst>
                <a:gd name="T0" fmla="*/ 3 w 74"/>
                <a:gd name="T1" fmla="*/ 18 h 84"/>
                <a:gd name="T2" fmla="*/ 5 w 74"/>
                <a:gd name="T3" fmla="*/ 3 h 84"/>
                <a:gd name="T4" fmla="*/ 5 w 74"/>
                <a:gd name="T5" fmla="*/ 3 h 84"/>
                <a:gd name="T6" fmla="*/ 19 w 74"/>
                <a:gd name="T7" fmla="*/ 5 h 84"/>
                <a:gd name="T8" fmla="*/ 70 w 74"/>
                <a:gd name="T9" fmla="*/ 66 h 84"/>
                <a:gd name="T10" fmla="*/ 69 w 74"/>
                <a:gd name="T11" fmla="*/ 80 h 84"/>
                <a:gd name="T12" fmla="*/ 69 w 74"/>
                <a:gd name="T13" fmla="*/ 80 h 84"/>
                <a:gd name="T14" fmla="*/ 54 w 74"/>
                <a:gd name="T15" fmla="*/ 79 h 84"/>
                <a:gd name="T16" fmla="*/ 3 w 74"/>
                <a:gd name="T17" fmla="*/ 1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84">
                  <a:moveTo>
                    <a:pt x="3" y="18"/>
                  </a:moveTo>
                  <a:cubicBezTo>
                    <a:pt x="0" y="14"/>
                    <a:pt x="0" y="7"/>
                    <a:pt x="5" y="3"/>
                  </a:cubicBezTo>
                  <a:cubicBezTo>
                    <a:pt x="5" y="3"/>
                    <a:pt x="5" y="3"/>
                    <a:pt x="5" y="3"/>
                  </a:cubicBezTo>
                  <a:cubicBezTo>
                    <a:pt x="9" y="0"/>
                    <a:pt x="15" y="0"/>
                    <a:pt x="19" y="5"/>
                  </a:cubicBezTo>
                  <a:cubicBezTo>
                    <a:pt x="70" y="66"/>
                    <a:pt x="70" y="66"/>
                    <a:pt x="70" y="66"/>
                  </a:cubicBezTo>
                  <a:cubicBezTo>
                    <a:pt x="74" y="70"/>
                    <a:pt x="73" y="76"/>
                    <a:pt x="69" y="80"/>
                  </a:cubicBezTo>
                  <a:cubicBezTo>
                    <a:pt x="69" y="80"/>
                    <a:pt x="69" y="80"/>
                    <a:pt x="69" y="80"/>
                  </a:cubicBezTo>
                  <a:cubicBezTo>
                    <a:pt x="65" y="84"/>
                    <a:pt x="58" y="83"/>
                    <a:pt x="54" y="79"/>
                  </a:cubicBezTo>
                  <a:lnTo>
                    <a:pt x="3" y="18"/>
                  </a:lnTo>
                  <a:close/>
                </a:path>
              </a:pathLst>
            </a:custGeom>
            <a:solidFill>
              <a:schemeClr val="tx1">
                <a:lumMod val="10000"/>
                <a:lumOff val="9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1" name="Freeform 27"/>
            <p:cNvSpPr/>
            <p:nvPr/>
          </p:nvSpPr>
          <p:spPr bwMode="auto">
            <a:xfrm>
              <a:off x="5381462" y="3187663"/>
              <a:ext cx="212550" cy="108047"/>
            </a:xfrm>
            <a:custGeom>
              <a:avLst/>
              <a:gdLst>
                <a:gd name="T0" fmla="*/ 8 w 98"/>
                <a:gd name="T1" fmla="*/ 21 h 50"/>
                <a:gd name="T2" fmla="*/ 2 w 98"/>
                <a:gd name="T3" fmla="*/ 8 h 50"/>
                <a:gd name="T4" fmla="*/ 2 w 98"/>
                <a:gd name="T5" fmla="*/ 8 h 50"/>
                <a:gd name="T6" fmla="*/ 15 w 98"/>
                <a:gd name="T7" fmla="*/ 2 h 50"/>
                <a:gd name="T8" fmla="*/ 90 w 98"/>
                <a:gd name="T9" fmla="*/ 29 h 50"/>
                <a:gd name="T10" fmla="*/ 96 w 98"/>
                <a:gd name="T11" fmla="*/ 42 h 50"/>
                <a:gd name="T12" fmla="*/ 96 w 98"/>
                <a:gd name="T13" fmla="*/ 42 h 50"/>
                <a:gd name="T14" fmla="*/ 83 w 98"/>
                <a:gd name="T15" fmla="*/ 48 h 50"/>
                <a:gd name="T16" fmla="*/ 8 w 98"/>
                <a:gd name="T17" fmla="*/ 2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50">
                  <a:moveTo>
                    <a:pt x="8" y="21"/>
                  </a:moveTo>
                  <a:cubicBezTo>
                    <a:pt x="3" y="19"/>
                    <a:pt x="0" y="13"/>
                    <a:pt x="2" y="8"/>
                  </a:cubicBezTo>
                  <a:cubicBezTo>
                    <a:pt x="2" y="8"/>
                    <a:pt x="2" y="8"/>
                    <a:pt x="2" y="8"/>
                  </a:cubicBezTo>
                  <a:cubicBezTo>
                    <a:pt x="4" y="2"/>
                    <a:pt x="10" y="0"/>
                    <a:pt x="15" y="2"/>
                  </a:cubicBezTo>
                  <a:cubicBezTo>
                    <a:pt x="90" y="29"/>
                    <a:pt x="90" y="29"/>
                    <a:pt x="90" y="29"/>
                  </a:cubicBezTo>
                  <a:cubicBezTo>
                    <a:pt x="95" y="31"/>
                    <a:pt x="98" y="37"/>
                    <a:pt x="96" y="42"/>
                  </a:cubicBezTo>
                  <a:cubicBezTo>
                    <a:pt x="96" y="42"/>
                    <a:pt x="96" y="42"/>
                    <a:pt x="96" y="42"/>
                  </a:cubicBezTo>
                  <a:cubicBezTo>
                    <a:pt x="94" y="47"/>
                    <a:pt x="88" y="50"/>
                    <a:pt x="83" y="48"/>
                  </a:cubicBezTo>
                  <a:lnTo>
                    <a:pt x="8" y="21"/>
                  </a:lnTo>
                  <a:close/>
                </a:path>
              </a:pathLst>
            </a:custGeom>
            <a:solidFill>
              <a:schemeClr val="tx1">
                <a:lumMod val="10000"/>
                <a:lumOff val="9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2" name="Freeform 28"/>
            <p:cNvSpPr/>
            <p:nvPr/>
          </p:nvSpPr>
          <p:spPr bwMode="auto">
            <a:xfrm>
              <a:off x="5425743" y="3035335"/>
              <a:ext cx="216092" cy="77935"/>
            </a:xfrm>
            <a:custGeom>
              <a:avLst/>
              <a:gdLst>
                <a:gd name="T0" fmla="*/ 9 w 100"/>
                <a:gd name="T1" fmla="*/ 21 h 36"/>
                <a:gd name="T2" fmla="*/ 1 w 100"/>
                <a:gd name="T3" fmla="*/ 10 h 36"/>
                <a:gd name="T4" fmla="*/ 1 w 100"/>
                <a:gd name="T5" fmla="*/ 10 h 36"/>
                <a:gd name="T6" fmla="*/ 12 w 100"/>
                <a:gd name="T7" fmla="*/ 1 h 36"/>
                <a:gd name="T8" fmla="*/ 91 w 100"/>
                <a:gd name="T9" fmla="*/ 15 h 36"/>
                <a:gd name="T10" fmla="*/ 99 w 100"/>
                <a:gd name="T11" fmla="*/ 27 h 36"/>
                <a:gd name="T12" fmla="*/ 99 w 100"/>
                <a:gd name="T13" fmla="*/ 27 h 36"/>
                <a:gd name="T14" fmla="*/ 87 w 100"/>
                <a:gd name="T15" fmla="*/ 35 h 36"/>
                <a:gd name="T16" fmla="*/ 9 w 100"/>
                <a:gd name="T17" fmla="*/ 2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 h="36">
                  <a:moveTo>
                    <a:pt x="9" y="21"/>
                  </a:moveTo>
                  <a:cubicBezTo>
                    <a:pt x="3" y="20"/>
                    <a:pt x="0" y="15"/>
                    <a:pt x="1" y="10"/>
                  </a:cubicBezTo>
                  <a:cubicBezTo>
                    <a:pt x="1" y="10"/>
                    <a:pt x="1" y="10"/>
                    <a:pt x="1" y="10"/>
                  </a:cubicBezTo>
                  <a:cubicBezTo>
                    <a:pt x="2" y="4"/>
                    <a:pt x="7" y="0"/>
                    <a:pt x="12" y="1"/>
                  </a:cubicBezTo>
                  <a:cubicBezTo>
                    <a:pt x="91" y="15"/>
                    <a:pt x="91" y="15"/>
                    <a:pt x="91" y="15"/>
                  </a:cubicBezTo>
                  <a:cubicBezTo>
                    <a:pt x="96" y="16"/>
                    <a:pt x="100" y="21"/>
                    <a:pt x="99" y="27"/>
                  </a:cubicBezTo>
                  <a:cubicBezTo>
                    <a:pt x="99" y="27"/>
                    <a:pt x="99" y="27"/>
                    <a:pt x="99" y="27"/>
                  </a:cubicBezTo>
                  <a:cubicBezTo>
                    <a:pt x="98" y="32"/>
                    <a:pt x="93" y="36"/>
                    <a:pt x="87" y="35"/>
                  </a:cubicBezTo>
                  <a:lnTo>
                    <a:pt x="9" y="21"/>
                  </a:lnTo>
                  <a:close/>
                </a:path>
              </a:pathLst>
            </a:custGeom>
            <a:solidFill>
              <a:schemeClr val="tx1">
                <a:lumMod val="10000"/>
                <a:lumOff val="9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3" name="Freeform 29"/>
            <p:cNvSpPr/>
            <p:nvPr/>
          </p:nvSpPr>
          <p:spPr bwMode="auto">
            <a:xfrm>
              <a:off x="5439913" y="2883008"/>
              <a:ext cx="216092" cy="42510"/>
            </a:xfrm>
            <a:custGeom>
              <a:avLst/>
              <a:gdLst>
                <a:gd name="T0" fmla="*/ 10 w 100"/>
                <a:gd name="T1" fmla="*/ 20 h 20"/>
                <a:gd name="T2" fmla="*/ 0 w 100"/>
                <a:gd name="T3" fmla="*/ 10 h 20"/>
                <a:gd name="T4" fmla="*/ 0 w 100"/>
                <a:gd name="T5" fmla="*/ 10 h 20"/>
                <a:gd name="T6" fmla="*/ 10 w 100"/>
                <a:gd name="T7" fmla="*/ 0 h 20"/>
                <a:gd name="T8" fmla="*/ 90 w 100"/>
                <a:gd name="T9" fmla="*/ 0 h 20"/>
                <a:gd name="T10" fmla="*/ 100 w 100"/>
                <a:gd name="T11" fmla="*/ 10 h 20"/>
                <a:gd name="T12" fmla="*/ 100 w 100"/>
                <a:gd name="T13" fmla="*/ 10 h 20"/>
                <a:gd name="T14" fmla="*/ 90 w 100"/>
                <a:gd name="T15" fmla="*/ 20 h 20"/>
                <a:gd name="T16" fmla="*/ 10 w 100"/>
                <a:gd name="T17"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 h="20">
                  <a:moveTo>
                    <a:pt x="10" y="20"/>
                  </a:moveTo>
                  <a:cubicBezTo>
                    <a:pt x="5" y="20"/>
                    <a:pt x="0" y="16"/>
                    <a:pt x="0" y="10"/>
                  </a:cubicBezTo>
                  <a:cubicBezTo>
                    <a:pt x="0" y="10"/>
                    <a:pt x="0" y="10"/>
                    <a:pt x="0" y="10"/>
                  </a:cubicBezTo>
                  <a:cubicBezTo>
                    <a:pt x="0" y="5"/>
                    <a:pt x="5" y="0"/>
                    <a:pt x="10" y="0"/>
                  </a:cubicBezTo>
                  <a:cubicBezTo>
                    <a:pt x="90" y="0"/>
                    <a:pt x="90" y="0"/>
                    <a:pt x="90" y="0"/>
                  </a:cubicBezTo>
                  <a:cubicBezTo>
                    <a:pt x="96" y="0"/>
                    <a:pt x="100" y="5"/>
                    <a:pt x="100" y="10"/>
                  </a:cubicBezTo>
                  <a:cubicBezTo>
                    <a:pt x="100" y="10"/>
                    <a:pt x="100" y="10"/>
                    <a:pt x="100" y="10"/>
                  </a:cubicBezTo>
                  <a:cubicBezTo>
                    <a:pt x="100" y="16"/>
                    <a:pt x="96" y="20"/>
                    <a:pt x="90" y="20"/>
                  </a:cubicBezTo>
                  <a:lnTo>
                    <a:pt x="10" y="20"/>
                  </a:lnTo>
                  <a:close/>
                </a:path>
              </a:pathLst>
            </a:custGeom>
            <a:solidFill>
              <a:schemeClr val="tx1">
                <a:lumMod val="10000"/>
                <a:lumOff val="9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4" name="Freeform 30"/>
            <p:cNvSpPr/>
            <p:nvPr/>
          </p:nvSpPr>
          <p:spPr bwMode="auto">
            <a:xfrm>
              <a:off x="5427515" y="2695255"/>
              <a:ext cx="216092" cy="77935"/>
            </a:xfrm>
            <a:custGeom>
              <a:avLst/>
              <a:gdLst>
                <a:gd name="T0" fmla="*/ 12 w 100"/>
                <a:gd name="T1" fmla="*/ 35 h 36"/>
                <a:gd name="T2" fmla="*/ 1 w 100"/>
                <a:gd name="T3" fmla="*/ 27 h 36"/>
                <a:gd name="T4" fmla="*/ 1 w 100"/>
                <a:gd name="T5" fmla="*/ 27 h 36"/>
                <a:gd name="T6" fmla="*/ 9 w 100"/>
                <a:gd name="T7" fmla="*/ 15 h 36"/>
                <a:gd name="T8" fmla="*/ 87 w 100"/>
                <a:gd name="T9" fmla="*/ 1 h 36"/>
                <a:gd name="T10" fmla="*/ 99 w 100"/>
                <a:gd name="T11" fmla="*/ 10 h 36"/>
                <a:gd name="T12" fmla="*/ 99 w 100"/>
                <a:gd name="T13" fmla="*/ 10 h 36"/>
                <a:gd name="T14" fmla="*/ 91 w 100"/>
                <a:gd name="T15" fmla="*/ 21 h 36"/>
                <a:gd name="T16" fmla="*/ 12 w 100"/>
                <a:gd name="T17" fmla="*/ 35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 h="36">
                  <a:moveTo>
                    <a:pt x="12" y="35"/>
                  </a:moveTo>
                  <a:cubicBezTo>
                    <a:pt x="7" y="36"/>
                    <a:pt x="1" y="33"/>
                    <a:pt x="1" y="27"/>
                  </a:cubicBezTo>
                  <a:cubicBezTo>
                    <a:pt x="1" y="27"/>
                    <a:pt x="1" y="27"/>
                    <a:pt x="1" y="27"/>
                  </a:cubicBezTo>
                  <a:cubicBezTo>
                    <a:pt x="0" y="21"/>
                    <a:pt x="3" y="16"/>
                    <a:pt x="9" y="15"/>
                  </a:cubicBezTo>
                  <a:cubicBezTo>
                    <a:pt x="87" y="1"/>
                    <a:pt x="87" y="1"/>
                    <a:pt x="87" y="1"/>
                  </a:cubicBezTo>
                  <a:cubicBezTo>
                    <a:pt x="93" y="0"/>
                    <a:pt x="98" y="4"/>
                    <a:pt x="99" y="10"/>
                  </a:cubicBezTo>
                  <a:cubicBezTo>
                    <a:pt x="99" y="10"/>
                    <a:pt x="99" y="10"/>
                    <a:pt x="99" y="10"/>
                  </a:cubicBezTo>
                  <a:cubicBezTo>
                    <a:pt x="100" y="15"/>
                    <a:pt x="96" y="20"/>
                    <a:pt x="91" y="21"/>
                  </a:cubicBezTo>
                  <a:lnTo>
                    <a:pt x="12" y="35"/>
                  </a:lnTo>
                  <a:close/>
                </a:path>
              </a:pathLst>
            </a:custGeom>
            <a:solidFill>
              <a:schemeClr val="tx1">
                <a:lumMod val="10000"/>
                <a:lumOff val="9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5" name="Freeform 31"/>
            <p:cNvSpPr/>
            <p:nvPr/>
          </p:nvSpPr>
          <p:spPr bwMode="auto">
            <a:xfrm>
              <a:off x="5386775" y="2512816"/>
              <a:ext cx="210779" cy="111589"/>
            </a:xfrm>
            <a:custGeom>
              <a:avLst/>
              <a:gdLst>
                <a:gd name="T0" fmla="*/ 15 w 98"/>
                <a:gd name="T1" fmla="*/ 49 h 51"/>
                <a:gd name="T2" fmla="*/ 2 w 98"/>
                <a:gd name="T3" fmla="*/ 43 h 51"/>
                <a:gd name="T4" fmla="*/ 2 w 98"/>
                <a:gd name="T5" fmla="*/ 43 h 51"/>
                <a:gd name="T6" fmla="*/ 8 w 98"/>
                <a:gd name="T7" fmla="*/ 30 h 51"/>
                <a:gd name="T8" fmla="*/ 83 w 98"/>
                <a:gd name="T9" fmla="*/ 2 h 51"/>
                <a:gd name="T10" fmla="*/ 96 w 98"/>
                <a:gd name="T11" fmla="*/ 8 h 51"/>
                <a:gd name="T12" fmla="*/ 96 w 98"/>
                <a:gd name="T13" fmla="*/ 8 h 51"/>
                <a:gd name="T14" fmla="*/ 90 w 98"/>
                <a:gd name="T15" fmla="*/ 22 h 51"/>
                <a:gd name="T16" fmla="*/ 15 w 98"/>
                <a:gd name="T17" fmla="*/ 49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51">
                  <a:moveTo>
                    <a:pt x="15" y="49"/>
                  </a:moveTo>
                  <a:cubicBezTo>
                    <a:pt x="9" y="51"/>
                    <a:pt x="4" y="48"/>
                    <a:pt x="2" y="43"/>
                  </a:cubicBezTo>
                  <a:cubicBezTo>
                    <a:pt x="2" y="43"/>
                    <a:pt x="2" y="43"/>
                    <a:pt x="2" y="43"/>
                  </a:cubicBezTo>
                  <a:cubicBezTo>
                    <a:pt x="0" y="37"/>
                    <a:pt x="3" y="32"/>
                    <a:pt x="8" y="30"/>
                  </a:cubicBezTo>
                  <a:cubicBezTo>
                    <a:pt x="83" y="2"/>
                    <a:pt x="83" y="2"/>
                    <a:pt x="83" y="2"/>
                  </a:cubicBezTo>
                  <a:cubicBezTo>
                    <a:pt x="88" y="0"/>
                    <a:pt x="94" y="3"/>
                    <a:pt x="96" y="8"/>
                  </a:cubicBezTo>
                  <a:cubicBezTo>
                    <a:pt x="96" y="8"/>
                    <a:pt x="96" y="8"/>
                    <a:pt x="96" y="8"/>
                  </a:cubicBezTo>
                  <a:cubicBezTo>
                    <a:pt x="98" y="14"/>
                    <a:pt x="95" y="20"/>
                    <a:pt x="90" y="22"/>
                  </a:cubicBezTo>
                  <a:lnTo>
                    <a:pt x="15" y="49"/>
                  </a:lnTo>
                  <a:close/>
                </a:path>
              </a:pathLst>
            </a:custGeom>
            <a:solidFill>
              <a:schemeClr val="tx1">
                <a:lumMod val="10000"/>
                <a:lumOff val="9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6" name="Freeform 32"/>
            <p:cNvSpPr/>
            <p:nvPr/>
          </p:nvSpPr>
          <p:spPr bwMode="auto">
            <a:xfrm>
              <a:off x="5319468" y="2344548"/>
              <a:ext cx="200152" cy="136387"/>
            </a:xfrm>
            <a:custGeom>
              <a:avLst/>
              <a:gdLst>
                <a:gd name="T0" fmla="*/ 17 w 93"/>
                <a:gd name="T1" fmla="*/ 60 h 63"/>
                <a:gd name="T2" fmla="*/ 3 w 93"/>
                <a:gd name="T3" fmla="*/ 57 h 63"/>
                <a:gd name="T4" fmla="*/ 3 w 93"/>
                <a:gd name="T5" fmla="*/ 57 h 63"/>
                <a:gd name="T6" fmla="*/ 7 w 93"/>
                <a:gd name="T7" fmla="*/ 43 h 63"/>
                <a:gd name="T8" fmla="*/ 76 w 93"/>
                <a:gd name="T9" fmla="*/ 3 h 63"/>
                <a:gd name="T10" fmla="*/ 90 w 93"/>
                <a:gd name="T11" fmla="*/ 7 h 63"/>
                <a:gd name="T12" fmla="*/ 90 w 93"/>
                <a:gd name="T13" fmla="*/ 7 h 63"/>
                <a:gd name="T14" fmla="*/ 86 w 93"/>
                <a:gd name="T15" fmla="*/ 20 h 63"/>
                <a:gd name="T16" fmla="*/ 17 w 93"/>
                <a:gd name="T17" fmla="*/ 6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63">
                  <a:moveTo>
                    <a:pt x="17" y="60"/>
                  </a:moveTo>
                  <a:cubicBezTo>
                    <a:pt x="12" y="63"/>
                    <a:pt x="6" y="61"/>
                    <a:pt x="3" y="57"/>
                  </a:cubicBezTo>
                  <a:cubicBezTo>
                    <a:pt x="3" y="57"/>
                    <a:pt x="3" y="57"/>
                    <a:pt x="3" y="57"/>
                  </a:cubicBezTo>
                  <a:cubicBezTo>
                    <a:pt x="0" y="52"/>
                    <a:pt x="2" y="45"/>
                    <a:pt x="7" y="43"/>
                  </a:cubicBezTo>
                  <a:cubicBezTo>
                    <a:pt x="76" y="3"/>
                    <a:pt x="76" y="3"/>
                    <a:pt x="76" y="3"/>
                  </a:cubicBezTo>
                  <a:cubicBezTo>
                    <a:pt x="81" y="0"/>
                    <a:pt x="87" y="2"/>
                    <a:pt x="90" y="7"/>
                  </a:cubicBezTo>
                  <a:cubicBezTo>
                    <a:pt x="90" y="7"/>
                    <a:pt x="90" y="7"/>
                    <a:pt x="90" y="7"/>
                  </a:cubicBezTo>
                  <a:cubicBezTo>
                    <a:pt x="93" y="11"/>
                    <a:pt x="91" y="18"/>
                    <a:pt x="86" y="20"/>
                  </a:cubicBezTo>
                  <a:lnTo>
                    <a:pt x="17" y="60"/>
                  </a:lnTo>
                  <a:close/>
                </a:path>
              </a:pathLst>
            </a:custGeom>
            <a:solidFill>
              <a:schemeClr val="tx1">
                <a:lumMod val="10000"/>
                <a:lumOff val="9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7" name="Freeform 33"/>
            <p:cNvSpPr/>
            <p:nvPr/>
          </p:nvSpPr>
          <p:spPr bwMode="auto">
            <a:xfrm>
              <a:off x="5232677" y="2192221"/>
              <a:ext cx="178897" cy="159412"/>
            </a:xfrm>
            <a:custGeom>
              <a:avLst/>
              <a:gdLst>
                <a:gd name="T0" fmla="*/ 17 w 83"/>
                <a:gd name="T1" fmla="*/ 71 h 74"/>
                <a:gd name="T2" fmla="*/ 3 w 83"/>
                <a:gd name="T3" fmla="*/ 69 h 74"/>
                <a:gd name="T4" fmla="*/ 3 w 83"/>
                <a:gd name="T5" fmla="*/ 69 h 74"/>
                <a:gd name="T6" fmla="*/ 4 w 83"/>
                <a:gd name="T7" fmla="*/ 55 h 74"/>
                <a:gd name="T8" fmla="*/ 65 w 83"/>
                <a:gd name="T9" fmla="*/ 4 h 74"/>
                <a:gd name="T10" fmla="*/ 80 w 83"/>
                <a:gd name="T11" fmla="*/ 5 h 74"/>
                <a:gd name="T12" fmla="*/ 80 w 83"/>
                <a:gd name="T13" fmla="*/ 5 h 74"/>
                <a:gd name="T14" fmla="*/ 79 w 83"/>
                <a:gd name="T15" fmla="*/ 20 h 74"/>
                <a:gd name="T16" fmla="*/ 17 w 83"/>
                <a:gd name="T17" fmla="*/ 7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74">
                  <a:moveTo>
                    <a:pt x="17" y="71"/>
                  </a:moveTo>
                  <a:cubicBezTo>
                    <a:pt x="13" y="74"/>
                    <a:pt x="7" y="74"/>
                    <a:pt x="3" y="69"/>
                  </a:cubicBezTo>
                  <a:cubicBezTo>
                    <a:pt x="3" y="69"/>
                    <a:pt x="3" y="69"/>
                    <a:pt x="3" y="69"/>
                  </a:cubicBezTo>
                  <a:cubicBezTo>
                    <a:pt x="0" y="65"/>
                    <a:pt x="0" y="59"/>
                    <a:pt x="4" y="55"/>
                  </a:cubicBezTo>
                  <a:cubicBezTo>
                    <a:pt x="65" y="4"/>
                    <a:pt x="65" y="4"/>
                    <a:pt x="65" y="4"/>
                  </a:cubicBezTo>
                  <a:cubicBezTo>
                    <a:pt x="70" y="0"/>
                    <a:pt x="76" y="1"/>
                    <a:pt x="80" y="5"/>
                  </a:cubicBezTo>
                  <a:cubicBezTo>
                    <a:pt x="80" y="5"/>
                    <a:pt x="80" y="5"/>
                    <a:pt x="80" y="5"/>
                  </a:cubicBezTo>
                  <a:cubicBezTo>
                    <a:pt x="83" y="9"/>
                    <a:pt x="83" y="16"/>
                    <a:pt x="79" y="20"/>
                  </a:cubicBezTo>
                  <a:lnTo>
                    <a:pt x="17" y="71"/>
                  </a:lnTo>
                  <a:close/>
                </a:path>
              </a:pathLst>
            </a:custGeom>
            <a:solidFill>
              <a:schemeClr val="tx1">
                <a:lumMod val="10000"/>
                <a:lumOff val="9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8" name="Freeform 34"/>
            <p:cNvSpPr/>
            <p:nvPr/>
          </p:nvSpPr>
          <p:spPr bwMode="auto">
            <a:xfrm>
              <a:off x="4853630" y="1871624"/>
              <a:ext cx="106275" cy="212550"/>
            </a:xfrm>
            <a:custGeom>
              <a:avLst/>
              <a:gdLst>
                <a:gd name="T0" fmla="*/ 21 w 50"/>
                <a:gd name="T1" fmla="*/ 90 h 98"/>
                <a:gd name="T2" fmla="*/ 8 w 50"/>
                <a:gd name="T3" fmla="*/ 96 h 98"/>
                <a:gd name="T4" fmla="*/ 8 w 50"/>
                <a:gd name="T5" fmla="*/ 96 h 98"/>
                <a:gd name="T6" fmla="*/ 2 w 50"/>
                <a:gd name="T7" fmla="*/ 83 h 98"/>
                <a:gd name="T8" fmla="*/ 29 w 50"/>
                <a:gd name="T9" fmla="*/ 8 h 98"/>
                <a:gd name="T10" fmla="*/ 42 w 50"/>
                <a:gd name="T11" fmla="*/ 2 h 98"/>
                <a:gd name="T12" fmla="*/ 42 w 50"/>
                <a:gd name="T13" fmla="*/ 2 h 98"/>
                <a:gd name="T14" fmla="*/ 49 w 50"/>
                <a:gd name="T15" fmla="*/ 15 h 98"/>
                <a:gd name="T16" fmla="*/ 21 w 50"/>
                <a:gd name="T17" fmla="*/ 9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98">
                  <a:moveTo>
                    <a:pt x="21" y="90"/>
                  </a:moveTo>
                  <a:cubicBezTo>
                    <a:pt x="19" y="95"/>
                    <a:pt x="14" y="98"/>
                    <a:pt x="8" y="96"/>
                  </a:cubicBezTo>
                  <a:cubicBezTo>
                    <a:pt x="8" y="96"/>
                    <a:pt x="8" y="96"/>
                    <a:pt x="8" y="96"/>
                  </a:cubicBezTo>
                  <a:cubicBezTo>
                    <a:pt x="3" y="94"/>
                    <a:pt x="0" y="88"/>
                    <a:pt x="2" y="83"/>
                  </a:cubicBezTo>
                  <a:cubicBezTo>
                    <a:pt x="29" y="8"/>
                    <a:pt x="29" y="8"/>
                    <a:pt x="29" y="8"/>
                  </a:cubicBezTo>
                  <a:cubicBezTo>
                    <a:pt x="31" y="3"/>
                    <a:pt x="37" y="0"/>
                    <a:pt x="42" y="2"/>
                  </a:cubicBezTo>
                  <a:cubicBezTo>
                    <a:pt x="42" y="2"/>
                    <a:pt x="42" y="2"/>
                    <a:pt x="42" y="2"/>
                  </a:cubicBezTo>
                  <a:cubicBezTo>
                    <a:pt x="48" y="4"/>
                    <a:pt x="50" y="10"/>
                    <a:pt x="49" y="15"/>
                  </a:cubicBezTo>
                  <a:lnTo>
                    <a:pt x="21" y="90"/>
                  </a:lnTo>
                  <a:close/>
                </a:path>
              </a:pathLst>
            </a:custGeom>
            <a:solidFill>
              <a:schemeClr val="tx1">
                <a:lumMod val="10000"/>
                <a:lumOff val="9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9" name="Freeform 35"/>
            <p:cNvSpPr/>
            <p:nvPr/>
          </p:nvSpPr>
          <p:spPr bwMode="auto">
            <a:xfrm>
              <a:off x="4703073" y="1825572"/>
              <a:ext cx="77935" cy="216092"/>
            </a:xfrm>
            <a:custGeom>
              <a:avLst/>
              <a:gdLst>
                <a:gd name="T0" fmla="*/ 21 w 36"/>
                <a:gd name="T1" fmla="*/ 91 h 100"/>
                <a:gd name="T2" fmla="*/ 9 w 36"/>
                <a:gd name="T3" fmla="*/ 99 h 100"/>
                <a:gd name="T4" fmla="*/ 9 w 36"/>
                <a:gd name="T5" fmla="*/ 99 h 100"/>
                <a:gd name="T6" fmla="*/ 1 w 36"/>
                <a:gd name="T7" fmla="*/ 88 h 100"/>
                <a:gd name="T8" fmla="*/ 15 w 36"/>
                <a:gd name="T9" fmla="*/ 9 h 100"/>
                <a:gd name="T10" fmla="*/ 27 w 36"/>
                <a:gd name="T11" fmla="*/ 1 h 100"/>
                <a:gd name="T12" fmla="*/ 27 w 36"/>
                <a:gd name="T13" fmla="*/ 1 h 100"/>
                <a:gd name="T14" fmla="*/ 35 w 36"/>
                <a:gd name="T15" fmla="*/ 13 h 100"/>
                <a:gd name="T16" fmla="*/ 21 w 36"/>
                <a:gd name="T17" fmla="*/ 9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100">
                  <a:moveTo>
                    <a:pt x="21" y="91"/>
                  </a:moveTo>
                  <a:cubicBezTo>
                    <a:pt x="20" y="97"/>
                    <a:pt x="15" y="100"/>
                    <a:pt x="9" y="99"/>
                  </a:cubicBezTo>
                  <a:cubicBezTo>
                    <a:pt x="9" y="99"/>
                    <a:pt x="9" y="99"/>
                    <a:pt x="9" y="99"/>
                  </a:cubicBezTo>
                  <a:cubicBezTo>
                    <a:pt x="4" y="98"/>
                    <a:pt x="0" y="93"/>
                    <a:pt x="1" y="88"/>
                  </a:cubicBezTo>
                  <a:cubicBezTo>
                    <a:pt x="15" y="9"/>
                    <a:pt x="15" y="9"/>
                    <a:pt x="15" y="9"/>
                  </a:cubicBezTo>
                  <a:cubicBezTo>
                    <a:pt x="16" y="4"/>
                    <a:pt x="21" y="0"/>
                    <a:pt x="27" y="1"/>
                  </a:cubicBezTo>
                  <a:cubicBezTo>
                    <a:pt x="27" y="1"/>
                    <a:pt x="27" y="1"/>
                    <a:pt x="27" y="1"/>
                  </a:cubicBezTo>
                  <a:cubicBezTo>
                    <a:pt x="32" y="2"/>
                    <a:pt x="36" y="7"/>
                    <a:pt x="35" y="13"/>
                  </a:cubicBezTo>
                  <a:lnTo>
                    <a:pt x="21" y="91"/>
                  </a:lnTo>
                  <a:close/>
                </a:path>
              </a:pathLst>
            </a:custGeom>
            <a:solidFill>
              <a:schemeClr val="tx1">
                <a:lumMod val="10000"/>
                <a:lumOff val="90000"/>
              </a:schemeClr>
            </a:solidFill>
            <a:ln>
              <a:noFill/>
            </a:ln>
          </p:spPr>
          <p:txBody>
            <a:bodyPr vert="horz" wrap="square" lIns="91440" tIns="45720" rIns="91440" bIns="45720" numCol="1" anchor="t" anchorCtr="0" compatLnSpc="1"/>
            <a:lstStyle/>
            <a:p>
              <a:endParaRPr lang="zh-CN" altLang="en-US">
                <a:cs typeface="+mn-ea"/>
                <a:sym typeface="+mn-lt"/>
              </a:endParaRPr>
            </a:p>
          </p:txBody>
        </p:sp>
      </p:grpSp>
      <p:sp>
        <p:nvSpPr>
          <p:cNvPr id="60" name="Oval 36"/>
          <p:cNvSpPr>
            <a:spLocks noChangeArrowheads="1"/>
          </p:cNvSpPr>
          <p:nvPr/>
        </p:nvSpPr>
        <p:spPr bwMode="auto">
          <a:xfrm>
            <a:off x="3827500" y="1510848"/>
            <a:ext cx="360716" cy="360716"/>
          </a:xfrm>
          <a:prstGeom prst="ellipse">
            <a:avLst/>
          </a:prstGeom>
          <a:solidFill>
            <a:schemeClr val="accent5">
              <a:lumMod val="60000"/>
              <a:lumOff val="40000"/>
            </a:schemeClr>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61" name="Oval 37"/>
          <p:cNvSpPr>
            <a:spLocks noChangeArrowheads="1"/>
          </p:cNvSpPr>
          <p:nvPr/>
        </p:nvSpPr>
        <p:spPr bwMode="auto">
          <a:xfrm>
            <a:off x="3563584" y="2897857"/>
            <a:ext cx="360716" cy="358700"/>
          </a:xfrm>
          <a:prstGeom prst="ellipse">
            <a:avLst/>
          </a:prstGeom>
          <a:solidFill>
            <a:schemeClr val="accent2"/>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62" name="Oval 38"/>
          <p:cNvSpPr>
            <a:spLocks noChangeArrowheads="1"/>
          </p:cNvSpPr>
          <p:nvPr/>
        </p:nvSpPr>
        <p:spPr bwMode="auto">
          <a:xfrm>
            <a:off x="5219702" y="2897857"/>
            <a:ext cx="360716" cy="358700"/>
          </a:xfrm>
          <a:prstGeom prst="ellipse">
            <a:avLst/>
          </a:prstGeom>
          <a:solidFill>
            <a:schemeClr val="accent5">
              <a:lumMod val="60000"/>
              <a:lumOff val="40000"/>
            </a:schemeClr>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63" name="Oval 39"/>
          <p:cNvSpPr>
            <a:spLocks noChangeArrowheads="1"/>
          </p:cNvSpPr>
          <p:nvPr/>
        </p:nvSpPr>
        <p:spPr bwMode="auto">
          <a:xfrm>
            <a:off x="4955786" y="1510848"/>
            <a:ext cx="360716" cy="360716"/>
          </a:xfrm>
          <a:prstGeom prst="ellipse">
            <a:avLst/>
          </a:prstGeom>
          <a:solidFill>
            <a:schemeClr val="accent2"/>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64" name="Line 40"/>
          <p:cNvSpPr>
            <a:spLocks noChangeShapeType="1"/>
          </p:cNvSpPr>
          <p:nvPr/>
        </p:nvSpPr>
        <p:spPr bwMode="auto">
          <a:xfrm flipH="1">
            <a:off x="1842504" y="1692091"/>
            <a:ext cx="1984995" cy="0"/>
          </a:xfrm>
          <a:prstGeom prst="line">
            <a:avLst/>
          </a:prstGeom>
          <a:noFill/>
          <a:ln w="6350" cap="flat">
            <a:solidFill>
              <a:schemeClr val="bg1">
                <a:lumMod val="5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65" name="Line 41"/>
          <p:cNvSpPr>
            <a:spLocks noChangeShapeType="1"/>
          </p:cNvSpPr>
          <p:nvPr/>
        </p:nvSpPr>
        <p:spPr bwMode="auto">
          <a:xfrm flipH="1">
            <a:off x="5316502" y="1692091"/>
            <a:ext cx="1984994" cy="0"/>
          </a:xfrm>
          <a:prstGeom prst="line">
            <a:avLst/>
          </a:prstGeom>
          <a:noFill/>
          <a:ln w="6350" cap="flat">
            <a:solidFill>
              <a:schemeClr val="bg1">
                <a:lumMod val="5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66" name="Freeform 42"/>
          <p:cNvSpPr/>
          <p:nvPr/>
        </p:nvSpPr>
        <p:spPr bwMode="auto">
          <a:xfrm>
            <a:off x="1842505" y="3256104"/>
            <a:ext cx="1902322" cy="345394"/>
          </a:xfrm>
          <a:custGeom>
            <a:avLst/>
            <a:gdLst>
              <a:gd name="T0" fmla="*/ 881 w 881"/>
              <a:gd name="T1" fmla="*/ 0 h 160"/>
              <a:gd name="T2" fmla="*/ 881 w 881"/>
              <a:gd name="T3" fmla="*/ 110 h 160"/>
              <a:gd name="T4" fmla="*/ 830 w 881"/>
              <a:gd name="T5" fmla="*/ 160 h 160"/>
              <a:gd name="T6" fmla="*/ 0 w 881"/>
              <a:gd name="T7" fmla="*/ 160 h 160"/>
            </a:gdLst>
            <a:ahLst/>
            <a:cxnLst>
              <a:cxn ang="0">
                <a:pos x="T0" y="T1"/>
              </a:cxn>
              <a:cxn ang="0">
                <a:pos x="T2" y="T3"/>
              </a:cxn>
              <a:cxn ang="0">
                <a:pos x="T4" y="T5"/>
              </a:cxn>
              <a:cxn ang="0">
                <a:pos x="T6" y="T7"/>
              </a:cxn>
            </a:cxnLst>
            <a:rect l="0" t="0" r="r" b="b"/>
            <a:pathLst>
              <a:path w="881" h="160">
                <a:moveTo>
                  <a:pt x="881" y="0"/>
                </a:moveTo>
                <a:cubicBezTo>
                  <a:pt x="881" y="110"/>
                  <a:pt x="881" y="110"/>
                  <a:pt x="881" y="110"/>
                </a:cubicBezTo>
                <a:cubicBezTo>
                  <a:pt x="881" y="138"/>
                  <a:pt x="858" y="160"/>
                  <a:pt x="830" y="160"/>
                </a:cubicBezTo>
                <a:cubicBezTo>
                  <a:pt x="0" y="160"/>
                  <a:pt x="0" y="160"/>
                  <a:pt x="0" y="160"/>
                </a:cubicBezTo>
              </a:path>
            </a:pathLst>
          </a:custGeom>
          <a:noFill/>
          <a:ln w="6350" cap="flat">
            <a:solidFill>
              <a:schemeClr val="bg1">
                <a:lumMod val="50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67" name="Freeform 43"/>
          <p:cNvSpPr/>
          <p:nvPr/>
        </p:nvSpPr>
        <p:spPr bwMode="auto">
          <a:xfrm>
            <a:off x="5399175" y="3256104"/>
            <a:ext cx="1902322" cy="345394"/>
          </a:xfrm>
          <a:custGeom>
            <a:avLst/>
            <a:gdLst>
              <a:gd name="T0" fmla="*/ 0 w 881"/>
              <a:gd name="T1" fmla="*/ 0 h 160"/>
              <a:gd name="T2" fmla="*/ 0 w 881"/>
              <a:gd name="T3" fmla="*/ 110 h 160"/>
              <a:gd name="T4" fmla="*/ 51 w 881"/>
              <a:gd name="T5" fmla="*/ 160 h 160"/>
              <a:gd name="T6" fmla="*/ 881 w 881"/>
              <a:gd name="T7" fmla="*/ 160 h 160"/>
            </a:gdLst>
            <a:ahLst/>
            <a:cxnLst>
              <a:cxn ang="0">
                <a:pos x="T0" y="T1"/>
              </a:cxn>
              <a:cxn ang="0">
                <a:pos x="T2" y="T3"/>
              </a:cxn>
              <a:cxn ang="0">
                <a:pos x="T4" y="T5"/>
              </a:cxn>
              <a:cxn ang="0">
                <a:pos x="T6" y="T7"/>
              </a:cxn>
            </a:cxnLst>
            <a:rect l="0" t="0" r="r" b="b"/>
            <a:pathLst>
              <a:path w="881" h="160">
                <a:moveTo>
                  <a:pt x="0" y="0"/>
                </a:moveTo>
                <a:cubicBezTo>
                  <a:pt x="0" y="110"/>
                  <a:pt x="0" y="110"/>
                  <a:pt x="0" y="110"/>
                </a:cubicBezTo>
                <a:cubicBezTo>
                  <a:pt x="0" y="138"/>
                  <a:pt x="23" y="160"/>
                  <a:pt x="51" y="160"/>
                </a:cubicBezTo>
                <a:cubicBezTo>
                  <a:pt x="881" y="160"/>
                  <a:pt x="881" y="160"/>
                  <a:pt x="881" y="160"/>
                </a:cubicBezTo>
              </a:path>
            </a:pathLst>
          </a:custGeom>
          <a:noFill/>
          <a:ln w="6350" cap="flat">
            <a:solidFill>
              <a:schemeClr val="bg1">
                <a:lumMod val="50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68" name="Rectangle 49"/>
          <p:cNvSpPr>
            <a:spLocks noChangeArrowheads="1"/>
          </p:cNvSpPr>
          <p:nvPr/>
        </p:nvSpPr>
        <p:spPr bwMode="auto">
          <a:xfrm>
            <a:off x="6084168" y="1756571"/>
            <a:ext cx="121732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anose="020B0604020202020204" pitchFamily="34" charset="0"/>
              <a:buNone/>
            </a:pPr>
            <a:r>
              <a:rPr lang="zh-CN" altLang="en-US" sz="800" dirty="0" smtClean="0">
                <a:solidFill>
                  <a:schemeClr val="bg1">
                    <a:lumMod val="50000"/>
                  </a:schemeClr>
                </a:solidFill>
                <a:cs typeface="+mn-ea"/>
                <a:sym typeface="+mn-lt"/>
              </a:rPr>
              <a:t>幻灯片中不能直接修改的图形或文字，请进入幻灯片母版，找到对应的位置进行修改</a:t>
            </a:r>
            <a:endParaRPr lang="zh-CN" altLang="en-US" sz="800" dirty="0">
              <a:solidFill>
                <a:schemeClr val="bg1">
                  <a:lumMod val="50000"/>
                </a:schemeClr>
              </a:solidFill>
              <a:cs typeface="+mn-ea"/>
              <a:sym typeface="+mn-lt"/>
            </a:endParaRPr>
          </a:p>
        </p:txBody>
      </p:sp>
      <p:sp>
        <p:nvSpPr>
          <p:cNvPr id="69" name="Rectangle 49"/>
          <p:cNvSpPr>
            <a:spLocks noChangeArrowheads="1"/>
          </p:cNvSpPr>
          <p:nvPr/>
        </p:nvSpPr>
        <p:spPr bwMode="auto">
          <a:xfrm>
            <a:off x="6084168" y="1510643"/>
            <a:ext cx="1217329"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r>
              <a:rPr lang="zh-CN" altLang="en-US" sz="1000" b="1" dirty="0" smtClean="0">
                <a:solidFill>
                  <a:srgbClr val="FFFFFF">
                    <a:lumMod val="50000"/>
                  </a:srgbClr>
                </a:solidFill>
                <a:cs typeface="+mn-ea"/>
                <a:sym typeface="+mn-lt"/>
              </a:rPr>
              <a:t>输入标题</a:t>
            </a:r>
            <a:endParaRPr lang="zh-CN" altLang="en-US" sz="1000" b="1" dirty="0">
              <a:solidFill>
                <a:srgbClr val="FFFFFF">
                  <a:lumMod val="50000"/>
                </a:srgbClr>
              </a:solidFill>
              <a:cs typeface="+mn-ea"/>
              <a:sym typeface="+mn-lt"/>
            </a:endParaRPr>
          </a:p>
        </p:txBody>
      </p:sp>
      <p:sp>
        <p:nvSpPr>
          <p:cNvPr id="70" name="Rectangle 49"/>
          <p:cNvSpPr>
            <a:spLocks noChangeArrowheads="1"/>
          </p:cNvSpPr>
          <p:nvPr/>
        </p:nvSpPr>
        <p:spPr bwMode="auto">
          <a:xfrm>
            <a:off x="6084168" y="3651076"/>
            <a:ext cx="121732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anose="020B0604020202020204" pitchFamily="34" charset="0"/>
              <a:buNone/>
            </a:pPr>
            <a:r>
              <a:rPr lang="zh-CN" altLang="en-US" sz="800" dirty="0" smtClean="0">
                <a:solidFill>
                  <a:schemeClr val="bg1">
                    <a:lumMod val="50000"/>
                  </a:schemeClr>
                </a:solidFill>
                <a:cs typeface="+mn-ea"/>
                <a:sym typeface="+mn-lt"/>
              </a:rPr>
              <a:t>幻灯片中不能直接修改的图形或文字，请进入幻灯片母版，找到对应的位置进行修改</a:t>
            </a:r>
            <a:endParaRPr lang="zh-CN" altLang="en-US" sz="800" dirty="0">
              <a:solidFill>
                <a:schemeClr val="bg1">
                  <a:lumMod val="50000"/>
                </a:schemeClr>
              </a:solidFill>
              <a:cs typeface="+mn-ea"/>
              <a:sym typeface="+mn-lt"/>
            </a:endParaRPr>
          </a:p>
        </p:txBody>
      </p:sp>
      <p:sp>
        <p:nvSpPr>
          <p:cNvPr id="71" name="Rectangle 49"/>
          <p:cNvSpPr>
            <a:spLocks noChangeArrowheads="1"/>
          </p:cNvSpPr>
          <p:nvPr/>
        </p:nvSpPr>
        <p:spPr bwMode="auto">
          <a:xfrm>
            <a:off x="6084168" y="3405148"/>
            <a:ext cx="1217329"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r>
              <a:rPr lang="zh-CN" altLang="en-US" sz="1000" b="1" dirty="0" smtClean="0">
                <a:solidFill>
                  <a:srgbClr val="FFFFFF">
                    <a:lumMod val="50000"/>
                  </a:srgbClr>
                </a:solidFill>
                <a:cs typeface="+mn-ea"/>
                <a:sym typeface="+mn-lt"/>
              </a:rPr>
              <a:t>输入标题</a:t>
            </a:r>
            <a:endParaRPr lang="zh-CN" altLang="en-US" sz="1000" b="1" dirty="0">
              <a:solidFill>
                <a:srgbClr val="FFFFFF">
                  <a:lumMod val="50000"/>
                </a:srgbClr>
              </a:solidFill>
              <a:cs typeface="+mn-ea"/>
              <a:sym typeface="+mn-lt"/>
            </a:endParaRPr>
          </a:p>
        </p:txBody>
      </p:sp>
      <p:sp>
        <p:nvSpPr>
          <p:cNvPr id="72" name="Rectangle 49"/>
          <p:cNvSpPr>
            <a:spLocks noChangeArrowheads="1"/>
          </p:cNvSpPr>
          <p:nvPr/>
        </p:nvSpPr>
        <p:spPr bwMode="auto">
          <a:xfrm>
            <a:off x="1842368" y="1756571"/>
            <a:ext cx="121732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anose="020B0604020202020204" pitchFamily="34" charset="0"/>
              <a:buNone/>
            </a:pPr>
            <a:r>
              <a:rPr lang="zh-CN" altLang="en-US" sz="800" dirty="0" smtClean="0">
                <a:solidFill>
                  <a:schemeClr val="bg1">
                    <a:lumMod val="50000"/>
                  </a:schemeClr>
                </a:solidFill>
                <a:cs typeface="+mn-ea"/>
                <a:sym typeface="+mn-lt"/>
              </a:rPr>
              <a:t>幻灯片中不能直接修改的图形或文字，请进入幻灯片母版，找到对应的位置进行修改</a:t>
            </a:r>
            <a:endParaRPr lang="zh-CN" altLang="en-US" sz="800" dirty="0">
              <a:solidFill>
                <a:schemeClr val="bg1">
                  <a:lumMod val="50000"/>
                </a:schemeClr>
              </a:solidFill>
              <a:cs typeface="+mn-ea"/>
              <a:sym typeface="+mn-lt"/>
            </a:endParaRPr>
          </a:p>
        </p:txBody>
      </p:sp>
      <p:sp>
        <p:nvSpPr>
          <p:cNvPr id="73" name="Rectangle 49"/>
          <p:cNvSpPr>
            <a:spLocks noChangeArrowheads="1"/>
          </p:cNvSpPr>
          <p:nvPr/>
        </p:nvSpPr>
        <p:spPr bwMode="auto">
          <a:xfrm>
            <a:off x="1842368" y="1510643"/>
            <a:ext cx="1217329"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r>
              <a:rPr lang="zh-CN" altLang="en-US" sz="1000" b="1" dirty="0" smtClean="0">
                <a:solidFill>
                  <a:srgbClr val="FFFFFF">
                    <a:lumMod val="50000"/>
                  </a:srgbClr>
                </a:solidFill>
                <a:cs typeface="+mn-ea"/>
                <a:sym typeface="+mn-lt"/>
              </a:rPr>
              <a:t>输入标题</a:t>
            </a:r>
            <a:endParaRPr lang="zh-CN" altLang="en-US" sz="1000" b="1" dirty="0">
              <a:solidFill>
                <a:srgbClr val="FFFFFF">
                  <a:lumMod val="50000"/>
                </a:srgbClr>
              </a:solidFill>
              <a:cs typeface="+mn-ea"/>
              <a:sym typeface="+mn-lt"/>
            </a:endParaRPr>
          </a:p>
        </p:txBody>
      </p:sp>
      <p:sp>
        <p:nvSpPr>
          <p:cNvPr id="74" name="Rectangle 49"/>
          <p:cNvSpPr>
            <a:spLocks noChangeArrowheads="1"/>
          </p:cNvSpPr>
          <p:nvPr/>
        </p:nvSpPr>
        <p:spPr bwMode="auto">
          <a:xfrm>
            <a:off x="1842368" y="3651076"/>
            <a:ext cx="121732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anose="020B0604020202020204" pitchFamily="34" charset="0"/>
              <a:buNone/>
            </a:pPr>
            <a:r>
              <a:rPr lang="zh-CN" altLang="en-US" sz="800" dirty="0" smtClean="0">
                <a:solidFill>
                  <a:schemeClr val="bg1">
                    <a:lumMod val="50000"/>
                  </a:schemeClr>
                </a:solidFill>
                <a:cs typeface="+mn-ea"/>
                <a:sym typeface="+mn-lt"/>
              </a:rPr>
              <a:t>幻灯片中不能直接修改的图形或文字，请进入幻灯片母版，找到对应的位置进行修改</a:t>
            </a:r>
            <a:endParaRPr lang="zh-CN" altLang="en-US" sz="800" dirty="0">
              <a:solidFill>
                <a:schemeClr val="bg1">
                  <a:lumMod val="50000"/>
                </a:schemeClr>
              </a:solidFill>
              <a:cs typeface="+mn-ea"/>
              <a:sym typeface="+mn-lt"/>
            </a:endParaRPr>
          </a:p>
        </p:txBody>
      </p:sp>
      <p:sp>
        <p:nvSpPr>
          <p:cNvPr id="75" name="Rectangle 49"/>
          <p:cNvSpPr>
            <a:spLocks noChangeArrowheads="1"/>
          </p:cNvSpPr>
          <p:nvPr/>
        </p:nvSpPr>
        <p:spPr bwMode="auto">
          <a:xfrm>
            <a:off x="1842368" y="3405148"/>
            <a:ext cx="1217329"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r>
              <a:rPr lang="zh-CN" altLang="en-US" sz="1000" b="1" dirty="0" smtClean="0">
                <a:solidFill>
                  <a:srgbClr val="FFFFFF">
                    <a:lumMod val="50000"/>
                  </a:srgbClr>
                </a:solidFill>
                <a:cs typeface="+mn-ea"/>
                <a:sym typeface="+mn-lt"/>
              </a:rPr>
              <a:t>输入标题</a:t>
            </a:r>
            <a:endParaRPr lang="zh-CN" altLang="en-US" sz="1000" b="1" dirty="0">
              <a:solidFill>
                <a:srgbClr val="FFFFFF">
                  <a:lumMod val="50000"/>
                </a:srgbClr>
              </a:solidFill>
              <a:cs typeface="+mn-ea"/>
              <a:sym typeface="+mn-lt"/>
            </a:endParaRPr>
          </a:p>
        </p:txBody>
      </p:sp>
      <p:sp>
        <p:nvSpPr>
          <p:cNvPr id="76" name="矩形 75"/>
          <p:cNvSpPr/>
          <p:nvPr/>
        </p:nvSpPr>
        <p:spPr>
          <a:xfrm>
            <a:off x="1156288" y="1571071"/>
            <a:ext cx="655856" cy="523220"/>
          </a:xfrm>
          <a:prstGeom prst="rect">
            <a:avLst/>
          </a:prstGeom>
        </p:spPr>
        <p:txBody>
          <a:bodyPr wrap="square">
            <a:spAutoFit/>
          </a:bodyPr>
          <a:lstStyle/>
          <a:p>
            <a:pPr algn="ctr"/>
            <a:r>
              <a:rPr lang="en-US" altLang="zh-CN" sz="2800" dirty="0">
                <a:ln w="6350">
                  <a:noFill/>
                </a:ln>
                <a:solidFill>
                  <a:srgbClr val="2EA6EB"/>
                </a:solidFill>
                <a:cs typeface="+mn-ea"/>
                <a:sym typeface="+mn-lt"/>
              </a:rPr>
              <a:t>01</a:t>
            </a:r>
            <a:endParaRPr lang="zh-CN" altLang="en-US" sz="2800" dirty="0">
              <a:ln w="6350">
                <a:noFill/>
              </a:ln>
              <a:solidFill>
                <a:srgbClr val="2EA6EB"/>
              </a:solidFill>
              <a:cs typeface="+mn-ea"/>
              <a:sym typeface="+mn-lt"/>
            </a:endParaRPr>
          </a:p>
        </p:txBody>
      </p:sp>
      <p:sp>
        <p:nvSpPr>
          <p:cNvPr id="77" name="矩形 76"/>
          <p:cNvSpPr/>
          <p:nvPr/>
        </p:nvSpPr>
        <p:spPr>
          <a:xfrm>
            <a:off x="1156288" y="3439628"/>
            <a:ext cx="655856" cy="523220"/>
          </a:xfrm>
          <a:prstGeom prst="rect">
            <a:avLst/>
          </a:prstGeom>
        </p:spPr>
        <p:txBody>
          <a:bodyPr wrap="square">
            <a:spAutoFit/>
          </a:bodyPr>
          <a:lstStyle/>
          <a:p>
            <a:pPr algn="ctr"/>
            <a:r>
              <a:rPr lang="en-US" altLang="zh-CN" sz="2800" dirty="0">
                <a:ln w="6350">
                  <a:noFill/>
                </a:ln>
                <a:solidFill>
                  <a:schemeClr val="accent2"/>
                </a:solidFill>
                <a:cs typeface="+mn-ea"/>
                <a:sym typeface="+mn-lt"/>
              </a:rPr>
              <a:t>03</a:t>
            </a:r>
            <a:endParaRPr lang="zh-CN" altLang="en-US" sz="2800" dirty="0">
              <a:ln w="6350">
                <a:noFill/>
              </a:ln>
              <a:solidFill>
                <a:schemeClr val="accent2"/>
              </a:solidFill>
              <a:cs typeface="+mn-ea"/>
              <a:sym typeface="+mn-lt"/>
            </a:endParaRPr>
          </a:p>
        </p:txBody>
      </p:sp>
      <p:sp>
        <p:nvSpPr>
          <p:cNvPr id="78" name="矩形 77"/>
          <p:cNvSpPr/>
          <p:nvPr/>
        </p:nvSpPr>
        <p:spPr>
          <a:xfrm>
            <a:off x="7348963" y="1571071"/>
            <a:ext cx="655856" cy="523220"/>
          </a:xfrm>
          <a:prstGeom prst="rect">
            <a:avLst/>
          </a:prstGeom>
        </p:spPr>
        <p:txBody>
          <a:bodyPr wrap="square">
            <a:spAutoFit/>
          </a:bodyPr>
          <a:lstStyle/>
          <a:p>
            <a:pPr algn="ctr"/>
            <a:r>
              <a:rPr lang="en-US" altLang="zh-CN" sz="2800" dirty="0">
                <a:ln w="6350">
                  <a:noFill/>
                </a:ln>
                <a:solidFill>
                  <a:schemeClr val="accent2"/>
                </a:solidFill>
                <a:cs typeface="+mn-ea"/>
                <a:sym typeface="+mn-lt"/>
              </a:rPr>
              <a:t>02</a:t>
            </a:r>
            <a:endParaRPr lang="zh-CN" altLang="en-US" sz="2800" dirty="0">
              <a:ln w="6350">
                <a:noFill/>
              </a:ln>
              <a:solidFill>
                <a:schemeClr val="accent2"/>
              </a:solidFill>
              <a:cs typeface="+mn-ea"/>
              <a:sym typeface="+mn-lt"/>
            </a:endParaRPr>
          </a:p>
        </p:txBody>
      </p:sp>
      <p:sp>
        <p:nvSpPr>
          <p:cNvPr id="79" name="矩形 78"/>
          <p:cNvSpPr/>
          <p:nvPr/>
        </p:nvSpPr>
        <p:spPr>
          <a:xfrm>
            <a:off x="7348963" y="3439628"/>
            <a:ext cx="655856" cy="523220"/>
          </a:xfrm>
          <a:prstGeom prst="rect">
            <a:avLst/>
          </a:prstGeom>
        </p:spPr>
        <p:txBody>
          <a:bodyPr wrap="square">
            <a:spAutoFit/>
          </a:bodyPr>
          <a:lstStyle/>
          <a:p>
            <a:pPr algn="ctr"/>
            <a:r>
              <a:rPr lang="en-US" altLang="zh-CN" sz="2800" dirty="0">
                <a:ln w="6350">
                  <a:noFill/>
                </a:ln>
                <a:solidFill>
                  <a:schemeClr val="accent5">
                    <a:lumMod val="60000"/>
                    <a:lumOff val="40000"/>
                  </a:schemeClr>
                </a:solidFill>
                <a:cs typeface="+mn-ea"/>
                <a:sym typeface="+mn-lt"/>
              </a:rPr>
              <a:t>04</a:t>
            </a:r>
            <a:endParaRPr lang="zh-CN" altLang="en-US" sz="2800" dirty="0">
              <a:ln w="6350">
                <a:noFill/>
              </a:ln>
              <a:solidFill>
                <a:schemeClr val="accent5">
                  <a:lumMod val="60000"/>
                  <a:lumOff val="40000"/>
                </a:schemeClr>
              </a:solidFill>
              <a:cs typeface="+mn-ea"/>
              <a:sym typeface="+mn-lt"/>
            </a:endParaRPr>
          </a:p>
        </p:txBody>
      </p:sp>
      <p:sp>
        <p:nvSpPr>
          <p:cNvPr id="80" name="Freeform 21"/>
          <p:cNvSpPr>
            <a:spLocks noEditPoints="1"/>
          </p:cNvSpPr>
          <p:nvPr/>
        </p:nvSpPr>
        <p:spPr bwMode="auto">
          <a:xfrm>
            <a:off x="5318722" y="2994966"/>
            <a:ext cx="160906" cy="164482"/>
          </a:xfrm>
          <a:custGeom>
            <a:avLst/>
            <a:gdLst>
              <a:gd name="T0" fmla="*/ 26 w 90"/>
              <a:gd name="T1" fmla="*/ 19 h 91"/>
              <a:gd name="T2" fmla="*/ 19 w 90"/>
              <a:gd name="T3" fmla="*/ 26 h 91"/>
              <a:gd name="T4" fmla="*/ 18 w 90"/>
              <a:gd name="T5" fmla="*/ 34 h 91"/>
              <a:gd name="T6" fmla="*/ 22 w 90"/>
              <a:gd name="T7" fmla="*/ 29 h 91"/>
              <a:gd name="T8" fmla="*/ 29 w 90"/>
              <a:gd name="T9" fmla="*/ 23 h 91"/>
              <a:gd name="T10" fmla="*/ 33 w 90"/>
              <a:gd name="T11" fmla="*/ 18 h 91"/>
              <a:gd name="T12" fmla="*/ 89 w 90"/>
              <a:gd name="T13" fmla="*/ 84 h 91"/>
              <a:gd name="T14" fmla="*/ 73 w 90"/>
              <a:gd name="T15" fmla="*/ 67 h 91"/>
              <a:gd name="T16" fmla="*/ 82 w 90"/>
              <a:gd name="T17" fmla="*/ 41 h 91"/>
              <a:gd name="T18" fmla="*/ 79 w 90"/>
              <a:gd name="T19" fmla="*/ 25 h 91"/>
              <a:gd name="T20" fmla="*/ 70 w 90"/>
              <a:gd name="T21" fmla="*/ 12 h 91"/>
              <a:gd name="T22" fmla="*/ 41 w 90"/>
              <a:gd name="T23" fmla="*/ 0 h 91"/>
              <a:gd name="T24" fmla="*/ 3 w 90"/>
              <a:gd name="T25" fmla="*/ 25 h 91"/>
              <a:gd name="T26" fmla="*/ 3 w 90"/>
              <a:gd name="T27" fmla="*/ 57 h 91"/>
              <a:gd name="T28" fmla="*/ 12 w 90"/>
              <a:gd name="T29" fmla="*/ 70 h 91"/>
              <a:gd name="T30" fmla="*/ 25 w 90"/>
              <a:gd name="T31" fmla="*/ 79 h 91"/>
              <a:gd name="T32" fmla="*/ 25 w 90"/>
              <a:gd name="T33" fmla="*/ 79 h 91"/>
              <a:gd name="T34" fmla="*/ 57 w 90"/>
              <a:gd name="T35" fmla="*/ 79 h 91"/>
              <a:gd name="T36" fmla="*/ 84 w 90"/>
              <a:gd name="T37" fmla="*/ 89 h 91"/>
              <a:gd name="T38" fmla="*/ 89 w 90"/>
              <a:gd name="T39" fmla="*/ 84 h 91"/>
              <a:gd name="T40" fmla="*/ 65 w 90"/>
              <a:gd name="T41" fmla="*/ 65 h 91"/>
              <a:gd name="T42" fmla="*/ 54 w 90"/>
              <a:gd name="T43" fmla="*/ 72 h 91"/>
              <a:gd name="T44" fmla="*/ 28 w 90"/>
              <a:gd name="T45" fmla="*/ 72 h 91"/>
              <a:gd name="T46" fmla="*/ 17 w 90"/>
              <a:gd name="T47" fmla="*/ 65 h 91"/>
              <a:gd name="T48" fmla="*/ 17 w 90"/>
              <a:gd name="T49" fmla="*/ 65 h 91"/>
              <a:gd name="T50" fmla="*/ 10 w 90"/>
              <a:gd name="T51" fmla="*/ 54 h 91"/>
              <a:gd name="T52" fmla="*/ 10 w 90"/>
              <a:gd name="T53" fmla="*/ 28 h 91"/>
              <a:gd name="T54" fmla="*/ 41 w 90"/>
              <a:gd name="T55" fmla="*/ 7 h 91"/>
              <a:gd name="T56" fmla="*/ 65 w 90"/>
              <a:gd name="T57" fmla="*/ 17 h 91"/>
              <a:gd name="T58" fmla="*/ 72 w 90"/>
              <a:gd name="T59" fmla="*/ 28 h 91"/>
              <a:gd name="T60" fmla="*/ 75 w 90"/>
              <a:gd name="T61" fmla="*/ 41 h 91"/>
              <a:gd name="T62" fmla="*/ 65 w 90"/>
              <a:gd name="T63" fmla="*/ 65 h 91"/>
              <a:gd name="T64" fmla="*/ 65 w 90"/>
              <a:gd name="T65" fmla="*/ 39 h 91"/>
              <a:gd name="T66" fmla="*/ 61 w 90"/>
              <a:gd name="T67" fmla="*/ 50 h 91"/>
              <a:gd name="T68" fmla="*/ 57 w 90"/>
              <a:gd name="T69" fmla="*/ 57 h 91"/>
              <a:gd name="T70" fmla="*/ 41 w 90"/>
              <a:gd name="T71" fmla="*/ 63 h 91"/>
              <a:gd name="T72" fmla="*/ 41 w 90"/>
              <a:gd name="T73" fmla="*/ 68 h 91"/>
              <a:gd name="T74" fmla="*/ 60 w 90"/>
              <a:gd name="T75" fmla="*/ 60 h 91"/>
              <a:gd name="T76" fmla="*/ 66 w 90"/>
              <a:gd name="T77" fmla="*/ 51 h 91"/>
              <a:gd name="T78" fmla="*/ 65 w 90"/>
              <a:gd name="T79" fmla="*/ 3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0" h="91">
                <a:moveTo>
                  <a:pt x="30" y="16"/>
                </a:moveTo>
                <a:cubicBezTo>
                  <a:pt x="29" y="17"/>
                  <a:pt x="27" y="18"/>
                  <a:pt x="26" y="19"/>
                </a:cubicBezTo>
                <a:cubicBezTo>
                  <a:pt x="25" y="20"/>
                  <a:pt x="23" y="21"/>
                  <a:pt x="22" y="22"/>
                </a:cubicBezTo>
                <a:cubicBezTo>
                  <a:pt x="21" y="23"/>
                  <a:pt x="20" y="25"/>
                  <a:pt x="19" y="26"/>
                </a:cubicBezTo>
                <a:cubicBezTo>
                  <a:pt x="18" y="28"/>
                  <a:pt x="17" y="29"/>
                  <a:pt x="16" y="31"/>
                </a:cubicBezTo>
                <a:cubicBezTo>
                  <a:pt x="16" y="32"/>
                  <a:pt x="16" y="33"/>
                  <a:pt x="18" y="34"/>
                </a:cubicBezTo>
                <a:cubicBezTo>
                  <a:pt x="19" y="34"/>
                  <a:pt x="20" y="34"/>
                  <a:pt x="20" y="32"/>
                </a:cubicBezTo>
                <a:cubicBezTo>
                  <a:pt x="21" y="31"/>
                  <a:pt x="22" y="30"/>
                  <a:pt x="22" y="29"/>
                </a:cubicBezTo>
                <a:cubicBezTo>
                  <a:pt x="23" y="28"/>
                  <a:pt x="24" y="26"/>
                  <a:pt x="25" y="25"/>
                </a:cubicBezTo>
                <a:cubicBezTo>
                  <a:pt x="26" y="24"/>
                  <a:pt x="27" y="23"/>
                  <a:pt x="29" y="23"/>
                </a:cubicBezTo>
                <a:cubicBezTo>
                  <a:pt x="30" y="22"/>
                  <a:pt x="31" y="21"/>
                  <a:pt x="32" y="21"/>
                </a:cubicBezTo>
                <a:cubicBezTo>
                  <a:pt x="33" y="20"/>
                  <a:pt x="34" y="19"/>
                  <a:pt x="33" y="18"/>
                </a:cubicBezTo>
                <a:cubicBezTo>
                  <a:pt x="33" y="17"/>
                  <a:pt x="32" y="16"/>
                  <a:pt x="30" y="16"/>
                </a:cubicBezTo>
                <a:close/>
                <a:moveTo>
                  <a:pt x="89" y="84"/>
                </a:moveTo>
                <a:cubicBezTo>
                  <a:pt x="89" y="84"/>
                  <a:pt x="89" y="84"/>
                  <a:pt x="89" y="84"/>
                </a:cubicBezTo>
                <a:cubicBezTo>
                  <a:pt x="73" y="67"/>
                  <a:pt x="73" y="67"/>
                  <a:pt x="73" y="67"/>
                </a:cubicBezTo>
                <a:cubicBezTo>
                  <a:pt x="75" y="64"/>
                  <a:pt x="77" y="61"/>
                  <a:pt x="79" y="57"/>
                </a:cubicBezTo>
                <a:cubicBezTo>
                  <a:pt x="81" y="52"/>
                  <a:pt x="82" y="47"/>
                  <a:pt x="82" y="41"/>
                </a:cubicBezTo>
                <a:cubicBezTo>
                  <a:pt x="82" y="36"/>
                  <a:pt x="81" y="30"/>
                  <a:pt x="79" y="26"/>
                </a:cubicBezTo>
                <a:cubicBezTo>
                  <a:pt x="79" y="25"/>
                  <a:pt x="79" y="25"/>
                  <a:pt x="79" y="25"/>
                </a:cubicBezTo>
                <a:cubicBezTo>
                  <a:pt x="77" y="20"/>
                  <a:pt x="74" y="16"/>
                  <a:pt x="70" y="12"/>
                </a:cubicBezTo>
                <a:cubicBezTo>
                  <a:pt x="70" y="12"/>
                  <a:pt x="70" y="12"/>
                  <a:pt x="70" y="12"/>
                </a:cubicBezTo>
                <a:cubicBezTo>
                  <a:pt x="66" y="8"/>
                  <a:pt x="62" y="5"/>
                  <a:pt x="57" y="3"/>
                </a:cubicBezTo>
                <a:cubicBezTo>
                  <a:pt x="52" y="1"/>
                  <a:pt x="46" y="0"/>
                  <a:pt x="41" y="0"/>
                </a:cubicBezTo>
                <a:cubicBezTo>
                  <a:pt x="29" y="0"/>
                  <a:pt x="19" y="4"/>
                  <a:pt x="12" y="12"/>
                </a:cubicBezTo>
                <a:cubicBezTo>
                  <a:pt x="8" y="16"/>
                  <a:pt x="5" y="20"/>
                  <a:pt x="3" y="25"/>
                </a:cubicBezTo>
                <a:cubicBezTo>
                  <a:pt x="1" y="30"/>
                  <a:pt x="0" y="36"/>
                  <a:pt x="0" y="41"/>
                </a:cubicBezTo>
                <a:cubicBezTo>
                  <a:pt x="0" y="47"/>
                  <a:pt x="1" y="52"/>
                  <a:pt x="3" y="57"/>
                </a:cubicBezTo>
                <a:cubicBezTo>
                  <a:pt x="3" y="57"/>
                  <a:pt x="3" y="57"/>
                  <a:pt x="3" y="57"/>
                </a:cubicBezTo>
                <a:cubicBezTo>
                  <a:pt x="5" y="62"/>
                  <a:pt x="8" y="66"/>
                  <a:pt x="12" y="70"/>
                </a:cubicBezTo>
                <a:cubicBezTo>
                  <a:pt x="12" y="70"/>
                  <a:pt x="12" y="70"/>
                  <a:pt x="12" y="70"/>
                </a:cubicBezTo>
                <a:cubicBezTo>
                  <a:pt x="16" y="74"/>
                  <a:pt x="20" y="77"/>
                  <a:pt x="25" y="79"/>
                </a:cubicBezTo>
                <a:cubicBezTo>
                  <a:pt x="25" y="79"/>
                  <a:pt x="25" y="79"/>
                  <a:pt x="25" y="79"/>
                </a:cubicBezTo>
                <a:cubicBezTo>
                  <a:pt x="25" y="79"/>
                  <a:pt x="25" y="79"/>
                  <a:pt x="25" y="79"/>
                </a:cubicBezTo>
                <a:cubicBezTo>
                  <a:pt x="30" y="81"/>
                  <a:pt x="35" y="82"/>
                  <a:pt x="41" y="82"/>
                </a:cubicBezTo>
                <a:cubicBezTo>
                  <a:pt x="46" y="82"/>
                  <a:pt x="52" y="81"/>
                  <a:pt x="57" y="79"/>
                </a:cubicBezTo>
                <a:cubicBezTo>
                  <a:pt x="61" y="78"/>
                  <a:pt x="64" y="75"/>
                  <a:pt x="67" y="73"/>
                </a:cubicBezTo>
                <a:cubicBezTo>
                  <a:pt x="84" y="89"/>
                  <a:pt x="84" y="89"/>
                  <a:pt x="84" y="89"/>
                </a:cubicBezTo>
                <a:cubicBezTo>
                  <a:pt x="85" y="91"/>
                  <a:pt x="88" y="91"/>
                  <a:pt x="89" y="89"/>
                </a:cubicBezTo>
                <a:cubicBezTo>
                  <a:pt x="90" y="88"/>
                  <a:pt x="90" y="85"/>
                  <a:pt x="89" y="84"/>
                </a:cubicBezTo>
                <a:close/>
                <a:moveTo>
                  <a:pt x="65" y="65"/>
                </a:moveTo>
                <a:cubicBezTo>
                  <a:pt x="65" y="65"/>
                  <a:pt x="65" y="65"/>
                  <a:pt x="65" y="65"/>
                </a:cubicBezTo>
                <a:cubicBezTo>
                  <a:pt x="65" y="65"/>
                  <a:pt x="65" y="65"/>
                  <a:pt x="65" y="65"/>
                </a:cubicBezTo>
                <a:cubicBezTo>
                  <a:pt x="62" y="68"/>
                  <a:pt x="58" y="71"/>
                  <a:pt x="54" y="72"/>
                </a:cubicBezTo>
                <a:cubicBezTo>
                  <a:pt x="50" y="74"/>
                  <a:pt x="45" y="75"/>
                  <a:pt x="41" y="75"/>
                </a:cubicBezTo>
                <a:cubicBezTo>
                  <a:pt x="36" y="75"/>
                  <a:pt x="32" y="74"/>
                  <a:pt x="28" y="72"/>
                </a:cubicBezTo>
                <a:cubicBezTo>
                  <a:pt x="28" y="72"/>
                  <a:pt x="28" y="72"/>
                  <a:pt x="28" y="72"/>
                </a:cubicBezTo>
                <a:cubicBezTo>
                  <a:pt x="24" y="71"/>
                  <a:pt x="20" y="68"/>
                  <a:pt x="17" y="65"/>
                </a:cubicBezTo>
                <a:cubicBezTo>
                  <a:pt x="17" y="65"/>
                  <a:pt x="17" y="65"/>
                  <a:pt x="17" y="65"/>
                </a:cubicBezTo>
                <a:cubicBezTo>
                  <a:pt x="17" y="65"/>
                  <a:pt x="17" y="65"/>
                  <a:pt x="17" y="65"/>
                </a:cubicBezTo>
                <a:cubicBezTo>
                  <a:pt x="14" y="62"/>
                  <a:pt x="11" y="58"/>
                  <a:pt x="10" y="54"/>
                </a:cubicBezTo>
                <a:cubicBezTo>
                  <a:pt x="10" y="54"/>
                  <a:pt x="10" y="54"/>
                  <a:pt x="10" y="54"/>
                </a:cubicBezTo>
                <a:cubicBezTo>
                  <a:pt x="8" y="50"/>
                  <a:pt x="7" y="46"/>
                  <a:pt x="7" y="41"/>
                </a:cubicBezTo>
                <a:cubicBezTo>
                  <a:pt x="7" y="37"/>
                  <a:pt x="8" y="32"/>
                  <a:pt x="10" y="28"/>
                </a:cubicBezTo>
                <a:cubicBezTo>
                  <a:pt x="11" y="24"/>
                  <a:pt x="14" y="20"/>
                  <a:pt x="17" y="17"/>
                </a:cubicBezTo>
                <a:cubicBezTo>
                  <a:pt x="23" y="11"/>
                  <a:pt x="32" y="7"/>
                  <a:pt x="41" y="7"/>
                </a:cubicBezTo>
                <a:cubicBezTo>
                  <a:pt x="45" y="7"/>
                  <a:pt x="50" y="8"/>
                  <a:pt x="54" y="10"/>
                </a:cubicBezTo>
                <a:cubicBezTo>
                  <a:pt x="58" y="12"/>
                  <a:pt x="62" y="14"/>
                  <a:pt x="65" y="17"/>
                </a:cubicBezTo>
                <a:cubicBezTo>
                  <a:pt x="65" y="17"/>
                  <a:pt x="65" y="17"/>
                  <a:pt x="65" y="17"/>
                </a:cubicBezTo>
                <a:cubicBezTo>
                  <a:pt x="68" y="21"/>
                  <a:pt x="70" y="24"/>
                  <a:pt x="72" y="28"/>
                </a:cubicBezTo>
                <a:cubicBezTo>
                  <a:pt x="72" y="28"/>
                  <a:pt x="72" y="28"/>
                  <a:pt x="72" y="28"/>
                </a:cubicBezTo>
                <a:cubicBezTo>
                  <a:pt x="74" y="32"/>
                  <a:pt x="75" y="37"/>
                  <a:pt x="75" y="41"/>
                </a:cubicBezTo>
                <a:cubicBezTo>
                  <a:pt x="75" y="46"/>
                  <a:pt x="74" y="50"/>
                  <a:pt x="72" y="54"/>
                </a:cubicBezTo>
                <a:cubicBezTo>
                  <a:pt x="70" y="58"/>
                  <a:pt x="68" y="62"/>
                  <a:pt x="65" y="65"/>
                </a:cubicBezTo>
                <a:close/>
                <a:moveTo>
                  <a:pt x="65" y="39"/>
                </a:moveTo>
                <a:cubicBezTo>
                  <a:pt x="65" y="39"/>
                  <a:pt x="65" y="39"/>
                  <a:pt x="65" y="39"/>
                </a:cubicBezTo>
                <a:cubicBezTo>
                  <a:pt x="64" y="39"/>
                  <a:pt x="63" y="40"/>
                  <a:pt x="63" y="41"/>
                </a:cubicBezTo>
                <a:cubicBezTo>
                  <a:pt x="63" y="44"/>
                  <a:pt x="62" y="47"/>
                  <a:pt x="61" y="50"/>
                </a:cubicBezTo>
                <a:cubicBezTo>
                  <a:pt x="61" y="50"/>
                  <a:pt x="61" y="50"/>
                  <a:pt x="61" y="50"/>
                </a:cubicBezTo>
                <a:cubicBezTo>
                  <a:pt x="60" y="52"/>
                  <a:pt x="59" y="55"/>
                  <a:pt x="57" y="57"/>
                </a:cubicBezTo>
                <a:cubicBezTo>
                  <a:pt x="54" y="59"/>
                  <a:pt x="52" y="60"/>
                  <a:pt x="49" y="62"/>
                </a:cubicBezTo>
                <a:cubicBezTo>
                  <a:pt x="47" y="63"/>
                  <a:pt x="44" y="63"/>
                  <a:pt x="41" y="63"/>
                </a:cubicBezTo>
                <a:cubicBezTo>
                  <a:pt x="40" y="63"/>
                  <a:pt x="39" y="64"/>
                  <a:pt x="39" y="66"/>
                </a:cubicBezTo>
                <a:cubicBezTo>
                  <a:pt x="39" y="67"/>
                  <a:pt x="40" y="68"/>
                  <a:pt x="41" y="68"/>
                </a:cubicBezTo>
                <a:cubicBezTo>
                  <a:pt x="44" y="68"/>
                  <a:pt x="48" y="67"/>
                  <a:pt x="51" y="66"/>
                </a:cubicBezTo>
                <a:cubicBezTo>
                  <a:pt x="54" y="64"/>
                  <a:pt x="57" y="63"/>
                  <a:pt x="60" y="60"/>
                </a:cubicBezTo>
                <a:cubicBezTo>
                  <a:pt x="62" y="58"/>
                  <a:pt x="64" y="55"/>
                  <a:pt x="66" y="51"/>
                </a:cubicBezTo>
                <a:cubicBezTo>
                  <a:pt x="66" y="51"/>
                  <a:pt x="66" y="51"/>
                  <a:pt x="66" y="51"/>
                </a:cubicBezTo>
                <a:cubicBezTo>
                  <a:pt x="67" y="48"/>
                  <a:pt x="68" y="45"/>
                  <a:pt x="68" y="41"/>
                </a:cubicBezTo>
                <a:cubicBezTo>
                  <a:pt x="68" y="40"/>
                  <a:pt x="67" y="39"/>
                  <a:pt x="65" y="39"/>
                </a:cubicBezTo>
                <a:close/>
              </a:path>
            </a:pathLst>
          </a:custGeom>
          <a:solidFill>
            <a:schemeClr val="bg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81" name="Freeform 23"/>
          <p:cNvSpPr>
            <a:spLocks noEditPoints="1"/>
          </p:cNvSpPr>
          <p:nvPr/>
        </p:nvSpPr>
        <p:spPr bwMode="auto">
          <a:xfrm>
            <a:off x="3671534" y="2990496"/>
            <a:ext cx="144816" cy="173422"/>
          </a:xfrm>
          <a:custGeom>
            <a:avLst/>
            <a:gdLst>
              <a:gd name="T0" fmla="*/ 72 w 81"/>
              <a:gd name="T1" fmla="*/ 1 h 96"/>
              <a:gd name="T2" fmla="*/ 70 w 81"/>
              <a:gd name="T3" fmla="*/ 7 h 96"/>
              <a:gd name="T4" fmla="*/ 81 w 81"/>
              <a:gd name="T5" fmla="*/ 36 h 96"/>
              <a:gd name="T6" fmla="*/ 68 w 81"/>
              <a:gd name="T7" fmla="*/ 68 h 96"/>
              <a:gd name="T8" fmla="*/ 54 w 81"/>
              <a:gd name="T9" fmla="*/ 78 h 96"/>
              <a:gd name="T10" fmla="*/ 40 w 81"/>
              <a:gd name="T11" fmla="*/ 81 h 96"/>
              <a:gd name="T12" fmla="*/ 55 w 81"/>
              <a:gd name="T13" fmla="*/ 88 h 96"/>
              <a:gd name="T14" fmla="*/ 55 w 81"/>
              <a:gd name="T15" fmla="*/ 96 h 96"/>
              <a:gd name="T16" fmla="*/ 37 w 81"/>
              <a:gd name="T17" fmla="*/ 96 h 96"/>
              <a:gd name="T18" fmla="*/ 18 w 81"/>
              <a:gd name="T19" fmla="*/ 96 h 96"/>
              <a:gd name="T20" fmla="*/ 18 w 81"/>
              <a:gd name="T21" fmla="*/ 88 h 96"/>
              <a:gd name="T22" fmla="*/ 33 w 81"/>
              <a:gd name="T23" fmla="*/ 81 h 96"/>
              <a:gd name="T24" fmla="*/ 20 w 81"/>
              <a:gd name="T25" fmla="*/ 78 h 96"/>
              <a:gd name="T26" fmla="*/ 7 w 81"/>
              <a:gd name="T27" fmla="*/ 69 h 96"/>
              <a:gd name="T28" fmla="*/ 1 w 81"/>
              <a:gd name="T29" fmla="*/ 72 h 96"/>
              <a:gd name="T30" fmla="*/ 10 w 81"/>
              <a:gd name="T31" fmla="*/ 60 h 96"/>
              <a:gd name="T32" fmla="*/ 11 w 81"/>
              <a:gd name="T33" fmla="*/ 11 h 96"/>
              <a:gd name="T34" fmla="*/ 37 w 81"/>
              <a:gd name="T35" fmla="*/ 0 h 96"/>
              <a:gd name="T36" fmla="*/ 65 w 81"/>
              <a:gd name="T37" fmla="*/ 5 h 96"/>
              <a:gd name="T38" fmla="*/ 65 w 81"/>
              <a:gd name="T39" fmla="*/ 5 h 96"/>
              <a:gd name="T40" fmla="*/ 69 w 81"/>
              <a:gd name="T41" fmla="*/ 1 h 96"/>
              <a:gd name="T42" fmla="*/ 67 w 81"/>
              <a:gd name="T43" fmla="*/ 10 h 96"/>
              <a:gd name="T44" fmla="*/ 73 w 81"/>
              <a:gd name="T45" fmla="*/ 36 h 96"/>
              <a:gd name="T46" fmla="*/ 62 w 81"/>
              <a:gd name="T47" fmla="*/ 62 h 96"/>
              <a:gd name="T48" fmla="*/ 13 w 81"/>
              <a:gd name="T49" fmla="*/ 64 h 96"/>
              <a:gd name="T50" fmla="*/ 21 w 81"/>
              <a:gd name="T51" fmla="*/ 73 h 96"/>
              <a:gd name="T52" fmla="*/ 52 w 81"/>
              <a:gd name="T53" fmla="*/ 73 h 96"/>
              <a:gd name="T54" fmla="*/ 65 w 81"/>
              <a:gd name="T55" fmla="*/ 65 h 96"/>
              <a:gd name="T56" fmla="*/ 65 w 81"/>
              <a:gd name="T57" fmla="*/ 65 h 96"/>
              <a:gd name="T58" fmla="*/ 77 w 81"/>
              <a:gd name="T59" fmla="*/ 36 h 96"/>
              <a:gd name="T60" fmla="*/ 67 w 81"/>
              <a:gd name="T61" fmla="*/ 10 h 96"/>
              <a:gd name="T62" fmla="*/ 57 w 81"/>
              <a:gd name="T63" fmla="*/ 16 h 96"/>
              <a:gd name="T64" fmla="*/ 16 w 81"/>
              <a:gd name="T65" fmla="*/ 16 h 96"/>
              <a:gd name="T66" fmla="*/ 16 w 81"/>
              <a:gd name="T67" fmla="*/ 57 h 96"/>
              <a:gd name="T68" fmla="*/ 57 w 81"/>
              <a:gd name="T69" fmla="*/ 57 h 96"/>
              <a:gd name="T70" fmla="*/ 65 w 81"/>
              <a:gd name="T71" fmla="*/ 36 h 96"/>
              <a:gd name="T72" fmla="*/ 57 w 81"/>
              <a:gd name="T73" fmla="*/ 1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1" h="96">
                <a:moveTo>
                  <a:pt x="69" y="1"/>
                </a:moveTo>
                <a:cubicBezTo>
                  <a:pt x="70" y="0"/>
                  <a:pt x="71" y="0"/>
                  <a:pt x="72" y="1"/>
                </a:cubicBezTo>
                <a:cubicBezTo>
                  <a:pt x="73" y="2"/>
                  <a:pt x="73" y="3"/>
                  <a:pt x="72" y="4"/>
                </a:cubicBezTo>
                <a:cubicBezTo>
                  <a:pt x="70" y="7"/>
                  <a:pt x="70" y="7"/>
                  <a:pt x="70" y="7"/>
                </a:cubicBezTo>
                <a:cubicBezTo>
                  <a:pt x="73" y="10"/>
                  <a:pt x="76" y="15"/>
                  <a:pt x="78" y="19"/>
                </a:cubicBezTo>
                <a:cubicBezTo>
                  <a:pt x="80" y="25"/>
                  <a:pt x="81" y="30"/>
                  <a:pt x="81" y="36"/>
                </a:cubicBezTo>
                <a:cubicBezTo>
                  <a:pt x="81" y="42"/>
                  <a:pt x="80" y="48"/>
                  <a:pt x="78" y="53"/>
                </a:cubicBezTo>
                <a:cubicBezTo>
                  <a:pt x="76" y="59"/>
                  <a:pt x="72" y="64"/>
                  <a:pt x="68" y="68"/>
                </a:cubicBezTo>
                <a:cubicBezTo>
                  <a:pt x="64" y="72"/>
                  <a:pt x="59" y="75"/>
                  <a:pt x="54" y="78"/>
                </a:cubicBezTo>
                <a:cubicBezTo>
                  <a:pt x="54" y="78"/>
                  <a:pt x="54" y="78"/>
                  <a:pt x="54" y="78"/>
                </a:cubicBezTo>
                <a:cubicBezTo>
                  <a:pt x="49" y="79"/>
                  <a:pt x="45" y="80"/>
                  <a:pt x="40" y="81"/>
                </a:cubicBezTo>
                <a:cubicBezTo>
                  <a:pt x="40" y="81"/>
                  <a:pt x="40" y="81"/>
                  <a:pt x="40" y="81"/>
                </a:cubicBezTo>
                <a:cubicBezTo>
                  <a:pt x="40" y="88"/>
                  <a:pt x="40" y="88"/>
                  <a:pt x="40" y="88"/>
                </a:cubicBezTo>
                <a:cubicBezTo>
                  <a:pt x="55" y="88"/>
                  <a:pt x="55" y="88"/>
                  <a:pt x="55" y="88"/>
                </a:cubicBezTo>
                <a:cubicBezTo>
                  <a:pt x="57" y="88"/>
                  <a:pt x="59" y="90"/>
                  <a:pt x="59" y="92"/>
                </a:cubicBezTo>
                <a:cubicBezTo>
                  <a:pt x="59" y="94"/>
                  <a:pt x="57" y="96"/>
                  <a:pt x="55" y="96"/>
                </a:cubicBezTo>
                <a:cubicBezTo>
                  <a:pt x="37" y="96"/>
                  <a:pt x="37" y="96"/>
                  <a:pt x="37" y="96"/>
                </a:cubicBezTo>
                <a:cubicBezTo>
                  <a:pt x="37" y="96"/>
                  <a:pt x="37" y="96"/>
                  <a:pt x="37" y="96"/>
                </a:cubicBezTo>
                <a:cubicBezTo>
                  <a:pt x="37" y="96"/>
                  <a:pt x="37" y="96"/>
                  <a:pt x="37" y="96"/>
                </a:cubicBezTo>
                <a:cubicBezTo>
                  <a:pt x="18" y="96"/>
                  <a:pt x="18" y="96"/>
                  <a:pt x="18" y="96"/>
                </a:cubicBezTo>
                <a:cubicBezTo>
                  <a:pt x="16" y="96"/>
                  <a:pt x="15" y="94"/>
                  <a:pt x="15" y="92"/>
                </a:cubicBezTo>
                <a:cubicBezTo>
                  <a:pt x="15" y="90"/>
                  <a:pt x="16" y="88"/>
                  <a:pt x="18" y="88"/>
                </a:cubicBezTo>
                <a:cubicBezTo>
                  <a:pt x="33" y="88"/>
                  <a:pt x="33" y="88"/>
                  <a:pt x="33" y="88"/>
                </a:cubicBezTo>
                <a:cubicBezTo>
                  <a:pt x="33" y="81"/>
                  <a:pt x="33" y="81"/>
                  <a:pt x="33" y="81"/>
                </a:cubicBezTo>
                <a:cubicBezTo>
                  <a:pt x="33" y="81"/>
                  <a:pt x="33" y="81"/>
                  <a:pt x="33" y="81"/>
                </a:cubicBezTo>
                <a:cubicBezTo>
                  <a:pt x="28" y="80"/>
                  <a:pt x="24" y="79"/>
                  <a:pt x="20" y="78"/>
                </a:cubicBezTo>
                <a:cubicBezTo>
                  <a:pt x="20" y="78"/>
                  <a:pt x="20" y="78"/>
                  <a:pt x="20" y="78"/>
                </a:cubicBezTo>
                <a:cubicBezTo>
                  <a:pt x="15" y="76"/>
                  <a:pt x="11" y="73"/>
                  <a:pt x="7" y="69"/>
                </a:cubicBezTo>
                <a:cubicBezTo>
                  <a:pt x="5" y="72"/>
                  <a:pt x="5" y="72"/>
                  <a:pt x="5" y="72"/>
                </a:cubicBezTo>
                <a:cubicBezTo>
                  <a:pt x="4" y="73"/>
                  <a:pt x="2" y="73"/>
                  <a:pt x="1" y="72"/>
                </a:cubicBezTo>
                <a:cubicBezTo>
                  <a:pt x="0" y="71"/>
                  <a:pt x="0" y="69"/>
                  <a:pt x="1" y="69"/>
                </a:cubicBezTo>
                <a:cubicBezTo>
                  <a:pt x="10" y="60"/>
                  <a:pt x="10" y="60"/>
                  <a:pt x="10" y="60"/>
                </a:cubicBezTo>
                <a:cubicBezTo>
                  <a:pt x="4" y="54"/>
                  <a:pt x="1" y="46"/>
                  <a:pt x="1" y="36"/>
                </a:cubicBezTo>
                <a:cubicBezTo>
                  <a:pt x="1" y="26"/>
                  <a:pt x="5" y="17"/>
                  <a:pt x="11" y="11"/>
                </a:cubicBezTo>
                <a:cubicBezTo>
                  <a:pt x="11" y="11"/>
                  <a:pt x="11" y="11"/>
                  <a:pt x="11" y="11"/>
                </a:cubicBezTo>
                <a:cubicBezTo>
                  <a:pt x="18" y="4"/>
                  <a:pt x="27" y="0"/>
                  <a:pt x="37" y="0"/>
                </a:cubicBezTo>
                <a:cubicBezTo>
                  <a:pt x="46" y="0"/>
                  <a:pt x="54" y="4"/>
                  <a:pt x="61" y="9"/>
                </a:cubicBezTo>
                <a:cubicBezTo>
                  <a:pt x="65" y="5"/>
                  <a:pt x="65" y="5"/>
                  <a:pt x="65" y="5"/>
                </a:cubicBezTo>
                <a:cubicBezTo>
                  <a:pt x="65" y="5"/>
                  <a:pt x="65" y="5"/>
                  <a:pt x="65" y="5"/>
                </a:cubicBezTo>
                <a:cubicBezTo>
                  <a:pt x="65" y="5"/>
                  <a:pt x="65" y="5"/>
                  <a:pt x="65" y="5"/>
                </a:cubicBezTo>
                <a:cubicBezTo>
                  <a:pt x="65" y="5"/>
                  <a:pt x="65" y="5"/>
                  <a:pt x="65" y="5"/>
                </a:cubicBezTo>
                <a:cubicBezTo>
                  <a:pt x="69" y="1"/>
                  <a:pt x="69" y="1"/>
                  <a:pt x="69" y="1"/>
                </a:cubicBezTo>
                <a:close/>
                <a:moveTo>
                  <a:pt x="67" y="10"/>
                </a:moveTo>
                <a:cubicBezTo>
                  <a:pt x="67" y="10"/>
                  <a:pt x="67" y="10"/>
                  <a:pt x="67" y="10"/>
                </a:cubicBezTo>
                <a:cubicBezTo>
                  <a:pt x="64" y="12"/>
                  <a:pt x="64" y="12"/>
                  <a:pt x="64" y="12"/>
                </a:cubicBezTo>
                <a:cubicBezTo>
                  <a:pt x="69" y="19"/>
                  <a:pt x="73" y="27"/>
                  <a:pt x="73" y="36"/>
                </a:cubicBezTo>
                <a:cubicBezTo>
                  <a:pt x="73" y="46"/>
                  <a:pt x="69" y="55"/>
                  <a:pt x="62" y="62"/>
                </a:cubicBezTo>
                <a:cubicBezTo>
                  <a:pt x="62" y="62"/>
                  <a:pt x="62" y="62"/>
                  <a:pt x="62" y="62"/>
                </a:cubicBezTo>
                <a:cubicBezTo>
                  <a:pt x="56" y="69"/>
                  <a:pt x="47" y="73"/>
                  <a:pt x="37" y="73"/>
                </a:cubicBezTo>
                <a:cubicBezTo>
                  <a:pt x="28" y="73"/>
                  <a:pt x="19" y="69"/>
                  <a:pt x="13" y="64"/>
                </a:cubicBezTo>
                <a:cubicBezTo>
                  <a:pt x="10" y="66"/>
                  <a:pt x="10" y="66"/>
                  <a:pt x="10" y="66"/>
                </a:cubicBezTo>
                <a:cubicBezTo>
                  <a:pt x="13" y="69"/>
                  <a:pt x="17" y="72"/>
                  <a:pt x="21" y="73"/>
                </a:cubicBezTo>
                <a:cubicBezTo>
                  <a:pt x="26" y="75"/>
                  <a:pt x="31" y="76"/>
                  <a:pt x="37" y="76"/>
                </a:cubicBezTo>
                <a:cubicBezTo>
                  <a:pt x="42" y="76"/>
                  <a:pt x="47" y="75"/>
                  <a:pt x="52" y="73"/>
                </a:cubicBezTo>
                <a:cubicBezTo>
                  <a:pt x="52" y="73"/>
                  <a:pt x="52" y="73"/>
                  <a:pt x="52" y="73"/>
                </a:cubicBezTo>
                <a:cubicBezTo>
                  <a:pt x="57" y="71"/>
                  <a:pt x="61" y="68"/>
                  <a:pt x="65" y="65"/>
                </a:cubicBezTo>
                <a:cubicBezTo>
                  <a:pt x="65" y="65"/>
                  <a:pt x="65" y="65"/>
                  <a:pt x="65" y="65"/>
                </a:cubicBezTo>
                <a:cubicBezTo>
                  <a:pt x="65" y="65"/>
                  <a:pt x="65" y="65"/>
                  <a:pt x="65" y="65"/>
                </a:cubicBezTo>
                <a:cubicBezTo>
                  <a:pt x="69" y="61"/>
                  <a:pt x="72" y="57"/>
                  <a:pt x="74" y="52"/>
                </a:cubicBezTo>
                <a:cubicBezTo>
                  <a:pt x="76" y="47"/>
                  <a:pt x="77" y="42"/>
                  <a:pt x="77" y="36"/>
                </a:cubicBezTo>
                <a:cubicBezTo>
                  <a:pt x="77" y="31"/>
                  <a:pt x="76" y="26"/>
                  <a:pt x="74" y="21"/>
                </a:cubicBezTo>
                <a:cubicBezTo>
                  <a:pt x="72" y="17"/>
                  <a:pt x="69" y="13"/>
                  <a:pt x="67" y="10"/>
                </a:cubicBezTo>
                <a:close/>
                <a:moveTo>
                  <a:pt x="57" y="16"/>
                </a:moveTo>
                <a:cubicBezTo>
                  <a:pt x="57" y="16"/>
                  <a:pt x="57" y="16"/>
                  <a:pt x="57" y="16"/>
                </a:cubicBezTo>
                <a:cubicBezTo>
                  <a:pt x="52" y="11"/>
                  <a:pt x="45" y="8"/>
                  <a:pt x="37" y="8"/>
                </a:cubicBezTo>
                <a:cubicBezTo>
                  <a:pt x="29" y="8"/>
                  <a:pt x="22" y="11"/>
                  <a:pt x="16" y="16"/>
                </a:cubicBezTo>
                <a:cubicBezTo>
                  <a:pt x="11" y="21"/>
                  <a:pt x="8" y="28"/>
                  <a:pt x="8" y="36"/>
                </a:cubicBezTo>
                <a:cubicBezTo>
                  <a:pt x="8" y="44"/>
                  <a:pt x="11" y="51"/>
                  <a:pt x="16" y="57"/>
                </a:cubicBezTo>
                <a:cubicBezTo>
                  <a:pt x="22" y="62"/>
                  <a:pt x="29" y="65"/>
                  <a:pt x="37" y="65"/>
                </a:cubicBezTo>
                <a:cubicBezTo>
                  <a:pt x="44" y="65"/>
                  <a:pt x="52" y="62"/>
                  <a:pt x="57" y="57"/>
                </a:cubicBezTo>
                <a:cubicBezTo>
                  <a:pt x="57" y="57"/>
                  <a:pt x="57" y="57"/>
                  <a:pt x="57" y="57"/>
                </a:cubicBezTo>
                <a:cubicBezTo>
                  <a:pt x="62" y="51"/>
                  <a:pt x="65" y="44"/>
                  <a:pt x="65" y="36"/>
                </a:cubicBezTo>
                <a:cubicBezTo>
                  <a:pt x="65" y="28"/>
                  <a:pt x="62" y="21"/>
                  <a:pt x="57" y="16"/>
                </a:cubicBezTo>
                <a:cubicBezTo>
                  <a:pt x="57" y="16"/>
                  <a:pt x="57" y="16"/>
                  <a:pt x="57" y="16"/>
                </a:cubicBezTo>
                <a:cubicBezTo>
                  <a:pt x="57" y="16"/>
                  <a:pt x="57" y="16"/>
                  <a:pt x="57" y="16"/>
                </a:cubicBezTo>
                <a:close/>
              </a:path>
            </a:pathLst>
          </a:custGeom>
          <a:solidFill>
            <a:schemeClr val="bg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82" name="Freeform 24"/>
          <p:cNvSpPr>
            <a:spLocks noEditPoints="1"/>
          </p:cNvSpPr>
          <p:nvPr/>
        </p:nvSpPr>
        <p:spPr bwMode="auto">
          <a:xfrm>
            <a:off x="3923470" y="1622397"/>
            <a:ext cx="176104" cy="166270"/>
          </a:xfrm>
          <a:custGeom>
            <a:avLst/>
            <a:gdLst>
              <a:gd name="T0" fmla="*/ 48 w 98"/>
              <a:gd name="T1" fmla="*/ 24 h 92"/>
              <a:gd name="T2" fmla="*/ 50 w 98"/>
              <a:gd name="T3" fmla="*/ 53 h 92"/>
              <a:gd name="T4" fmla="*/ 52 w 98"/>
              <a:gd name="T5" fmla="*/ 17 h 92"/>
              <a:gd name="T6" fmla="*/ 48 w 98"/>
              <a:gd name="T7" fmla="*/ 16 h 92"/>
              <a:gd name="T8" fmla="*/ 41 w 98"/>
              <a:gd name="T9" fmla="*/ 28 h 92"/>
              <a:gd name="T10" fmla="*/ 94 w 98"/>
              <a:gd name="T11" fmla="*/ 12 h 92"/>
              <a:gd name="T12" fmla="*/ 84 w 98"/>
              <a:gd name="T13" fmla="*/ 12 h 92"/>
              <a:gd name="T14" fmla="*/ 80 w 98"/>
              <a:gd name="T15" fmla="*/ 0 h 92"/>
              <a:gd name="T16" fmla="*/ 14 w 98"/>
              <a:gd name="T17" fmla="*/ 4 h 92"/>
              <a:gd name="T18" fmla="*/ 3 w 98"/>
              <a:gd name="T19" fmla="*/ 12 h 92"/>
              <a:gd name="T20" fmla="*/ 0 w 98"/>
              <a:gd name="T21" fmla="*/ 37 h 92"/>
              <a:gd name="T22" fmla="*/ 6 w 98"/>
              <a:gd name="T23" fmla="*/ 52 h 92"/>
              <a:gd name="T24" fmla="*/ 45 w 98"/>
              <a:gd name="T25" fmla="*/ 75 h 92"/>
              <a:gd name="T26" fmla="*/ 29 w 98"/>
              <a:gd name="T27" fmla="*/ 84 h 92"/>
              <a:gd name="T28" fmla="*/ 29 w 98"/>
              <a:gd name="T29" fmla="*/ 92 h 92"/>
              <a:gd name="T30" fmla="*/ 73 w 98"/>
              <a:gd name="T31" fmla="*/ 88 h 92"/>
              <a:gd name="T32" fmla="*/ 53 w 98"/>
              <a:gd name="T33" fmla="*/ 84 h 92"/>
              <a:gd name="T34" fmla="*/ 78 w 98"/>
              <a:gd name="T35" fmla="*/ 59 h 92"/>
              <a:gd name="T36" fmla="*/ 92 w 98"/>
              <a:gd name="T37" fmla="*/ 52 h 92"/>
              <a:gd name="T38" fmla="*/ 98 w 98"/>
              <a:gd name="T39" fmla="*/ 16 h 92"/>
              <a:gd name="T40" fmla="*/ 11 w 98"/>
              <a:gd name="T41" fmla="*/ 47 h 92"/>
              <a:gd name="T42" fmla="*/ 7 w 98"/>
              <a:gd name="T43" fmla="*/ 37 h 92"/>
              <a:gd name="T44" fmla="*/ 14 w 98"/>
              <a:gd name="T45" fmla="*/ 20 h 92"/>
              <a:gd name="T46" fmla="*/ 15 w 98"/>
              <a:gd name="T47" fmla="*/ 50 h 92"/>
              <a:gd name="T48" fmla="*/ 76 w 98"/>
              <a:gd name="T49" fmla="*/ 40 h 92"/>
              <a:gd name="T50" fmla="*/ 73 w 98"/>
              <a:gd name="T51" fmla="*/ 53 h 92"/>
              <a:gd name="T52" fmla="*/ 49 w 98"/>
              <a:gd name="T53" fmla="*/ 67 h 92"/>
              <a:gd name="T54" fmla="*/ 24 w 98"/>
              <a:gd name="T55" fmla="*/ 53 h 92"/>
              <a:gd name="T56" fmla="*/ 21 w 98"/>
              <a:gd name="T57" fmla="*/ 40 h 92"/>
              <a:gd name="T58" fmla="*/ 76 w 98"/>
              <a:gd name="T59" fmla="*/ 8 h 92"/>
              <a:gd name="T60" fmla="*/ 91 w 98"/>
              <a:gd name="T61" fmla="*/ 37 h 92"/>
              <a:gd name="T62" fmla="*/ 86 w 98"/>
              <a:gd name="T63" fmla="*/ 47 h 92"/>
              <a:gd name="T64" fmla="*/ 83 w 98"/>
              <a:gd name="T65" fmla="*/ 50 h 92"/>
              <a:gd name="T66" fmla="*/ 84 w 98"/>
              <a:gd name="T67" fmla="*/ 40 h 92"/>
              <a:gd name="T68" fmla="*/ 91 w 98"/>
              <a:gd name="T69" fmla="*/ 2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92">
                <a:moveTo>
                  <a:pt x="44" y="28"/>
                </a:moveTo>
                <a:cubicBezTo>
                  <a:pt x="48" y="24"/>
                  <a:pt x="48" y="24"/>
                  <a:pt x="48" y="24"/>
                </a:cubicBezTo>
                <a:cubicBezTo>
                  <a:pt x="48" y="51"/>
                  <a:pt x="48" y="51"/>
                  <a:pt x="48" y="51"/>
                </a:cubicBezTo>
                <a:cubicBezTo>
                  <a:pt x="48" y="52"/>
                  <a:pt x="49" y="53"/>
                  <a:pt x="50" y="53"/>
                </a:cubicBezTo>
                <a:cubicBezTo>
                  <a:pt x="51" y="53"/>
                  <a:pt x="52" y="52"/>
                  <a:pt x="52" y="51"/>
                </a:cubicBezTo>
                <a:cubicBezTo>
                  <a:pt x="52" y="17"/>
                  <a:pt x="52" y="17"/>
                  <a:pt x="52" y="17"/>
                </a:cubicBezTo>
                <a:cubicBezTo>
                  <a:pt x="52" y="16"/>
                  <a:pt x="51" y="15"/>
                  <a:pt x="50" y="15"/>
                </a:cubicBezTo>
                <a:cubicBezTo>
                  <a:pt x="49" y="15"/>
                  <a:pt x="48" y="15"/>
                  <a:pt x="48" y="16"/>
                </a:cubicBezTo>
                <a:cubicBezTo>
                  <a:pt x="41" y="25"/>
                  <a:pt x="41" y="25"/>
                  <a:pt x="41" y="25"/>
                </a:cubicBezTo>
                <a:cubicBezTo>
                  <a:pt x="40" y="26"/>
                  <a:pt x="40" y="28"/>
                  <a:pt x="41" y="28"/>
                </a:cubicBezTo>
                <a:cubicBezTo>
                  <a:pt x="42" y="29"/>
                  <a:pt x="44" y="29"/>
                  <a:pt x="44" y="28"/>
                </a:cubicBezTo>
                <a:close/>
                <a:moveTo>
                  <a:pt x="94" y="12"/>
                </a:moveTo>
                <a:cubicBezTo>
                  <a:pt x="94" y="12"/>
                  <a:pt x="94" y="12"/>
                  <a:pt x="94" y="12"/>
                </a:cubicBezTo>
                <a:cubicBezTo>
                  <a:pt x="84" y="12"/>
                  <a:pt x="84" y="12"/>
                  <a:pt x="84" y="12"/>
                </a:cubicBezTo>
                <a:cubicBezTo>
                  <a:pt x="84" y="4"/>
                  <a:pt x="84" y="4"/>
                  <a:pt x="84" y="4"/>
                </a:cubicBezTo>
                <a:cubicBezTo>
                  <a:pt x="84" y="2"/>
                  <a:pt x="82" y="0"/>
                  <a:pt x="80" y="0"/>
                </a:cubicBezTo>
                <a:cubicBezTo>
                  <a:pt x="17" y="0"/>
                  <a:pt x="17" y="0"/>
                  <a:pt x="17" y="0"/>
                </a:cubicBezTo>
                <a:cubicBezTo>
                  <a:pt x="15" y="0"/>
                  <a:pt x="14" y="2"/>
                  <a:pt x="14" y="4"/>
                </a:cubicBezTo>
                <a:cubicBezTo>
                  <a:pt x="14" y="12"/>
                  <a:pt x="14" y="12"/>
                  <a:pt x="14" y="12"/>
                </a:cubicBezTo>
                <a:cubicBezTo>
                  <a:pt x="3" y="12"/>
                  <a:pt x="3" y="12"/>
                  <a:pt x="3" y="12"/>
                </a:cubicBezTo>
                <a:cubicBezTo>
                  <a:pt x="1" y="12"/>
                  <a:pt x="0" y="14"/>
                  <a:pt x="0" y="16"/>
                </a:cubicBezTo>
                <a:cubicBezTo>
                  <a:pt x="0" y="37"/>
                  <a:pt x="0" y="37"/>
                  <a:pt x="0" y="37"/>
                </a:cubicBezTo>
                <a:cubicBezTo>
                  <a:pt x="0" y="43"/>
                  <a:pt x="2" y="48"/>
                  <a:pt x="6" y="52"/>
                </a:cubicBezTo>
                <a:cubicBezTo>
                  <a:pt x="6" y="52"/>
                  <a:pt x="6" y="52"/>
                  <a:pt x="6" y="52"/>
                </a:cubicBezTo>
                <a:cubicBezTo>
                  <a:pt x="9" y="56"/>
                  <a:pt x="14" y="58"/>
                  <a:pt x="19" y="59"/>
                </a:cubicBezTo>
                <a:cubicBezTo>
                  <a:pt x="25" y="68"/>
                  <a:pt x="35" y="74"/>
                  <a:pt x="45" y="75"/>
                </a:cubicBezTo>
                <a:cubicBezTo>
                  <a:pt x="45" y="84"/>
                  <a:pt x="45" y="84"/>
                  <a:pt x="45" y="84"/>
                </a:cubicBezTo>
                <a:cubicBezTo>
                  <a:pt x="29" y="84"/>
                  <a:pt x="29" y="84"/>
                  <a:pt x="29" y="84"/>
                </a:cubicBezTo>
                <a:cubicBezTo>
                  <a:pt x="27" y="84"/>
                  <a:pt x="25" y="86"/>
                  <a:pt x="25" y="88"/>
                </a:cubicBezTo>
                <a:cubicBezTo>
                  <a:pt x="25" y="90"/>
                  <a:pt x="27" y="92"/>
                  <a:pt x="29" y="92"/>
                </a:cubicBezTo>
                <a:cubicBezTo>
                  <a:pt x="69" y="92"/>
                  <a:pt x="69" y="92"/>
                  <a:pt x="69" y="92"/>
                </a:cubicBezTo>
                <a:cubicBezTo>
                  <a:pt x="71" y="92"/>
                  <a:pt x="73" y="90"/>
                  <a:pt x="73" y="88"/>
                </a:cubicBezTo>
                <a:cubicBezTo>
                  <a:pt x="73" y="86"/>
                  <a:pt x="71" y="84"/>
                  <a:pt x="69" y="84"/>
                </a:cubicBezTo>
                <a:cubicBezTo>
                  <a:pt x="53" y="84"/>
                  <a:pt x="53" y="84"/>
                  <a:pt x="53" y="84"/>
                </a:cubicBezTo>
                <a:cubicBezTo>
                  <a:pt x="53" y="75"/>
                  <a:pt x="53" y="75"/>
                  <a:pt x="53" y="75"/>
                </a:cubicBezTo>
                <a:cubicBezTo>
                  <a:pt x="63" y="74"/>
                  <a:pt x="73" y="68"/>
                  <a:pt x="78" y="59"/>
                </a:cubicBezTo>
                <a:cubicBezTo>
                  <a:pt x="84" y="58"/>
                  <a:pt x="88" y="56"/>
                  <a:pt x="92" y="53"/>
                </a:cubicBezTo>
                <a:cubicBezTo>
                  <a:pt x="92" y="52"/>
                  <a:pt x="92" y="52"/>
                  <a:pt x="92" y="52"/>
                </a:cubicBezTo>
                <a:cubicBezTo>
                  <a:pt x="96" y="48"/>
                  <a:pt x="98" y="43"/>
                  <a:pt x="98" y="37"/>
                </a:cubicBezTo>
                <a:cubicBezTo>
                  <a:pt x="98" y="16"/>
                  <a:pt x="98" y="16"/>
                  <a:pt x="98" y="16"/>
                </a:cubicBezTo>
                <a:cubicBezTo>
                  <a:pt x="98" y="14"/>
                  <a:pt x="96" y="12"/>
                  <a:pt x="94" y="12"/>
                </a:cubicBezTo>
                <a:close/>
                <a:moveTo>
                  <a:pt x="11" y="47"/>
                </a:moveTo>
                <a:cubicBezTo>
                  <a:pt x="11" y="47"/>
                  <a:pt x="11" y="47"/>
                  <a:pt x="11" y="47"/>
                </a:cubicBezTo>
                <a:cubicBezTo>
                  <a:pt x="9" y="44"/>
                  <a:pt x="7" y="41"/>
                  <a:pt x="7" y="37"/>
                </a:cubicBezTo>
                <a:cubicBezTo>
                  <a:pt x="7" y="20"/>
                  <a:pt x="7" y="20"/>
                  <a:pt x="7" y="20"/>
                </a:cubicBezTo>
                <a:cubicBezTo>
                  <a:pt x="14" y="20"/>
                  <a:pt x="14" y="20"/>
                  <a:pt x="14" y="20"/>
                </a:cubicBezTo>
                <a:cubicBezTo>
                  <a:pt x="14" y="40"/>
                  <a:pt x="14" y="40"/>
                  <a:pt x="14" y="40"/>
                </a:cubicBezTo>
                <a:cubicBezTo>
                  <a:pt x="14" y="44"/>
                  <a:pt x="14" y="47"/>
                  <a:pt x="15" y="50"/>
                </a:cubicBezTo>
                <a:cubicBezTo>
                  <a:pt x="14" y="49"/>
                  <a:pt x="12" y="48"/>
                  <a:pt x="11" y="47"/>
                </a:cubicBezTo>
                <a:close/>
                <a:moveTo>
                  <a:pt x="76" y="40"/>
                </a:moveTo>
                <a:cubicBezTo>
                  <a:pt x="76" y="40"/>
                  <a:pt x="76" y="40"/>
                  <a:pt x="76" y="40"/>
                </a:cubicBezTo>
                <a:cubicBezTo>
                  <a:pt x="76" y="45"/>
                  <a:pt x="75" y="49"/>
                  <a:pt x="73" y="53"/>
                </a:cubicBezTo>
                <a:cubicBezTo>
                  <a:pt x="73" y="53"/>
                  <a:pt x="73" y="53"/>
                  <a:pt x="73" y="53"/>
                </a:cubicBezTo>
                <a:cubicBezTo>
                  <a:pt x="69" y="62"/>
                  <a:pt x="59" y="67"/>
                  <a:pt x="49" y="67"/>
                </a:cubicBezTo>
                <a:cubicBezTo>
                  <a:pt x="39" y="67"/>
                  <a:pt x="29" y="62"/>
                  <a:pt x="24" y="53"/>
                </a:cubicBezTo>
                <a:cubicBezTo>
                  <a:pt x="24" y="53"/>
                  <a:pt x="24" y="53"/>
                  <a:pt x="24" y="53"/>
                </a:cubicBezTo>
                <a:cubicBezTo>
                  <a:pt x="22" y="49"/>
                  <a:pt x="21" y="45"/>
                  <a:pt x="21" y="40"/>
                </a:cubicBezTo>
                <a:cubicBezTo>
                  <a:pt x="21" y="40"/>
                  <a:pt x="21" y="40"/>
                  <a:pt x="21" y="40"/>
                </a:cubicBezTo>
                <a:cubicBezTo>
                  <a:pt x="21" y="8"/>
                  <a:pt x="21" y="8"/>
                  <a:pt x="21" y="8"/>
                </a:cubicBezTo>
                <a:cubicBezTo>
                  <a:pt x="76" y="8"/>
                  <a:pt x="76" y="8"/>
                  <a:pt x="76" y="8"/>
                </a:cubicBezTo>
                <a:cubicBezTo>
                  <a:pt x="76" y="40"/>
                  <a:pt x="76" y="40"/>
                  <a:pt x="76" y="40"/>
                </a:cubicBezTo>
                <a:close/>
                <a:moveTo>
                  <a:pt x="91" y="37"/>
                </a:moveTo>
                <a:cubicBezTo>
                  <a:pt x="91" y="37"/>
                  <a:pt x="91" y="37"/>
                  <a:pt x="91" y="37"/>
                </a:cubicBezTo>
                <a:cubicBezTo>
                  <a:pt x="91" y="41"/>
                  <a:pt x="89" y="44"/>
                  <a:pt x="86" y="47"/>
                </a:cubicBezTo>
                <a:cubicBezTo>
                  <a:pt x="86" y="47"/>
                  <a:pt x="86" y="47"/>
                  <a:pt x="86" y="47"/>
                </a:cubicBezTo>
                <a:cubicBezTo>
                  <a:pt x="85" y="48"/>
                  <a:pt x="84" y="49"/>
                  <a:pt x="83" y="50"/>
                </a:cubicBezTo>
                <a:cubicBezTo>
                  <a:pt x="84" y="47"/>
                  <a:pt x="84" y="44"/>
                  <a:pt x="84" y="40"/>
                </a:cubicBezTo>
                <a:cubicBezTo>
                  <a:pt x="84" y="40"/>
                  <a:pt x="84" y="40"/>
                  <a:pt x="84" y="40"/>
                </a:cubicBezTo>
                <a:cubicBezTo>
                  <a:pt x="84" y="20"/>
                  <a:pt x="84" y="20"/>
                  <a:pt x="84" y="20"/>
                </a:cubicBezTo>
                <a:cubicBezTo>
                  <a:pt x="91" y="20"/>
                  <a:pt x="91" y="20"/>
                  <a:pt x="91" y="20"/>
                </a:cubicBezTo>
                <a:cubicBezTo>
                  <a:pt x="91" y="37"/>
                  <a:pt x="91" y="37"/>
                  <a:pt x="91" y="37"/>
                </a:cubicBezTo>
                <a:close/>
              </a:path>
            </a:pathLst>
          </a:custGeom>
          <a:solidFill>
            <a:schemeClr val="bg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83" name="Freeform 26"/>
          <p:cNvSpPr>
            <a:spLocks noEditPoints="1"/>
          </p:cNvSpPr>
          <p:nvPr/>
        </p:nvSpPr>
        <p:spPr bwMode="auto">
          <a:xfrm>
            <a:off x="5055763" y="1607540"/>
            <a:ext cx="160762" cy="161516"/>
          </a:xfrm>
          <a:custGeom>
            <a:avLst/>
            <a:gdLst>
              <a:gd name="T0" fmla="*/ 83 w 106"/>
              <a:gd name="T1" fmla="*/ 53 h 106"/>
              <a:gd name="T2" fmla="*/ 104 w 106"/>
              <a:gd name="T3" fmla="*/ 22 h 106"/>
              <a:gd name="T4" fmla="*/ 72 w 106"/>
              <a:gd name="T5" fmla="*/ 4 h 106"/>
              <a:gd name="T6" fmla="*/ 31 w 106"/>
              <a:gd name="T7" fmla="*/ 2 h 106"/>
              <a:gd name="T8" fmla="*/ 2 w 106"/>
              <a:gd name="T9" fmla="*/ 26 h 106"/>
              <a:gd name="T10" fmla="*/ 23 w 106"/>
              <a:gd name="T11" fmla="*/ 53 h 106"/>
              <a:gd name="T12" fmla="*/ 1 w 106"/>
              <a:gd name="T13" fmla="*/ 77 h 106"/>
              <a:gd name="T14" fmla="*/ 5 w 106"/>
              <a:gd name="T15" fmla="*/ 105 h 106"/>
              <a:gd name="T16" fmla="*/ 32 w 106"/>
              <a:gd name="T17" fmla="*/ 104 h 106"/>
              <a:gd name="T18" fmla="*/ 74 w 106"/>
              <a:gd name="T19" fmla="*/ 104 h 106"/>
              <a:gd name="T20" fmla="*/ 80 w 106"/>
              <a:gd name="T21" fmla="*/ 104 h 106"/>
              <a:gd name="T22" fmla="*/ 104 w 106"/>
              <a:gd name="T23" fmla="*/ 75 h 106"/>
              <a:gd name="T24" fmla="*/ 77 w 106"/>
              <a:gd name="T25" fmla="*/ 9 h 106"/>
              <a:gd name="T26" fmla="*/ 96 w 106"/>
              <a:gd name="T27" fmla="*/ 24 h 106"/>
              <a:gd name="T28" fmla="*/ 90 w 106"/>
              <a:gd name="T29" fmla="*/ 36 h 106"/>
              <a:gd name="T30" fmla="*/ 85 w 106"/>
              <a:gd name="T31" fmla="*/ 31 h 106"/>
              <a:gd name="T32" fmla="*/ 85 w 106"/>
              <a:gd name="T33" fmla="*/ 31 h 106"/>
              <a:gd name="T34" fmla="*/ 75 w 106"/>
              <a:gd name="T35" fmla="*/ 21 h 106"/>
              <a:gd name="T36" fmla="*/ 75 w 106"/>
              <a:gd name="T37" fmla="*/ 21 h 106"/>
              <a:gd name="T38" fmla="*/ 75 w 106"/>
              <a:gd name="T39" fmla="*/ 21 h 106"/>
              <a:gd name="T40" fmla="*/ 75 w 106"/>
              <a:gd name="T41" fmla="*/ 20 h 106"/>
              <a:gd name="T42" fmla="*/ 77 w 106"/>
              <a:gd name="T43" fmla="*/ 9 h 106"/>
              <a:gd name="T44" fmla="*/ 80 w 106"/>
              <a:gd name="T45" fmla="*/ 33 h 106"/>
              <a:gd name="T46" fmla="*/ 15 w 106"/>
              <a:gd name="T47" fmla="*/ 84 h 106"/>
              <a:gd name="T48" fmla="*/ 80 w 106"/>
              <a:gd name="T49" fmla="*/ 33 h 106"/>
              <a:gd name="T50" fmla="*/ 10 w 106"/>
              <a:gd name="T51" fmla="*/ 29 h 106"/>
              <a:gd name="T52" fmla="*/ 32 w 106"/>
              <a:gd name="T53" fmla="*/ 14 h 106"/>
              <a:gd name="T54" fmla="*/ 25 w 106"/>
              <a:gd name="T55" fmla="*/ 24 h 106"/>
              <a:gd name="T56" fmla="*/ 35 w 106"/>
              <a:gd name="T57" fmla="*/ 17 h 106"/>
              <a:gd name="T58" fmla="*/ 37 w 106"/>
              <a:gd name="T59" fmla="*/ 26 h 106"/>
              <a:gd name="T60" fmla="*/ 41 w 106"/>
              <a:gd name="T61" fmla="*/ 29 h 106"/>
              <a:gd name="T62" fmla="*/ 47 w 106"/>
              <a:gd name="T63" fmla="*/ 29 h 106"/>
              <a:gd name="T64" fmla="*/ 10 w 106"/>
              <a:gd name="T65" fmla="*/ 29 h 106"/>
              <a:gd name="T66" fmla="*/ 67 w 106"/>
              <a:gd name="T67" fmla="*/ 19 h 106"/>
              <a:gd name="T68" fmla="*/ 12 w 106"/>
              <a:gd name="T69" fmla="*/ 80 h 106"/>
              <a:gd name="T70" fmla="*/ 67 w 106"/>
              <a:gd name="T71" fmla="*/ 19 h 106"/>
              <a:gd name="T72" fmla="*/ 8 w 106"/>
              <a:gd name="T73" fmla="*/ 98 h 106"/>
              <a:gd name="T74" fmla="*/ 22 w 106"/>
              <a:gd name="T75" fmla="*/ 98 h 106"/>
              <a:gd name="T76" fmla="*/ 28 w 106"/>
              <a:gd name="T77" fmla="*/ 97 h 106"/>
              <a:gd name="T78" fmla="*/ 25 w 106"/>
              <a:gd name="T79" fmla="*/ 94 h 106"/>
              <a:gd name="T80" fmla="*/ 86 w 106"/>
              <a:gd name="T81" fmla="*/ 39 h 106"/>
              <a:gd name="T82" fmla="*/ 77 w 106"/>
              <a:gd name="T83" fmla="*/ 96 h 106"/>
              <a:gd name="T84" fmla="*/ 59 w 106"/>
              <a:gd name="T85" fmla="*/ 77 h 106"/>
              <a:gd name="T86" fmla="*/ 81 w 106"/>
              <a:gd name="T87" fmla="*/ 62 h 106"/>
              <a:gd name="T88" fmla="*/ 77 w 106"/>
              <a:gd name="T89" fmla="*/ 69 h 106"/>
              <a:gd name="T90" fmla="*/ 84 w 106"/>
              <a:gd name="T91" fmla="*/ 66 h 106"/>
              <a:gd name="T92" fmla="*/ 83 w 106"/>
              <a:gd name="T93" fmla="*/ 78 h 106"/>
              <a:gd name="T94" fmla="*/ 86 w 106"/>
              <a:gd name="T95" fmla="*/ 81 h 106"/>
              <a:gd name="T96" fmla="*/ 96 w 106"/>
              <a:gd name="T97" fmla="*/ 7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6" h="106">
                <a:moveTo>
                  <a:pt x="104" y="75"/>
                </a:moveTo>
                <a:cubicBezTo>
                  <a:pt x="83" y="53"/>
                  <a:pt x="83" y="53"/>
                  <a:pt x="83" y="53"/>
                </a:cubicBezTo>
                <a:cubicBezTo>
                  <a:pt x="102" y="34"/>
                  <a:pt x="102" y="34"/>
                  <a:pt x="102" y="34"/>
                </a:cubicBezTo>
                <a:cubicBezTo>
                  <a:pt x="105" y="31"/>
                  <a:pt x="106" y="27"/>
                  <a:pt x="104" y="22"/>
                </a:cubicBezTo>
                <a:cubicBezTo>
                  <a:pt x="102" y="17"/>
                  <a:pt x="92" y="9"/>
                  <a:pt x="87" y="4"/>
                </a:cubicBezTo>
                <a:cubicBezTo>
                  <a:pt x="83" y="0"/>
                  <a:pt x="76" y="0"/>
                  <a:pt x="72" y="4"/>
                </a:cubicBezTo>
                <a:cubicBezTo>
                  <a:pt x="52" y="23"/>
                  <a:pt x="52" y="23"/>
                  <a:pt x="52" y="23"/>
                </a:cubicBezTo>
                <a:cubicBezTo>
                  <a:pt x="31" y="2"/>
                  <a:pt x="31" y="2"/>
                  <a:pt x="31" y="2"/>
                </a:cubicBezTo>
                <a:cubicBezTo>
                  <a:pt x="30" y="1"/>
                  <a:pt x="27" y="1"/>
                  <a:pt x="26" y="2"/>
                </a:cubicBezTo>
                <a:cubicBezTo>
                  <a:pt x="2" y="26"/>
                  <a:pt x="2" y="26"/>
                  <a:pt x="2" y="26"/>
                </a:cubicBezTo>
                <a:cubicBezTo>
                  <a:pt x="0" y="28"/>
                  <a:pt x="0" y="30"/>
                  <a:pt x="2" y="31"/>
                </a:cubicBezTo>
                <a:cubicBezTo>
                  <a:pt x="23" y="53"/>
                  <a:pt x="23" y="53"/>
                  <a:pt x="23" y="53"/>
                </a:cubicBezTo>
                <a:cubicBezTo>
                  <a:pt x="2" y="74"/>
                  <a:pt x="2" y="74"/>
                  <a:pt x="2" y="74"/>
                </a:cubicBezTo>
                <a:cubicBezTo>
                  <a:pt x="1" y="75"/>
                  <a:pt x="1" y="76"/>
                  <a:pt x="1" y="77"/>
                </a:cubicBezTo>
                <a:cubicBezTo>
                  <a:pt x="1" y="85"/>
                  <a:pt x="1" y="93"/>
                  <a:pt x="1" y="101"/>
                </a:cubicBezTo>
                <a:cubicBezTo>
                  <a:pt x="1" y="103"/>
                  <a:pt x="2" y="105"/>
                  <a:pt x="5" y="105"/>
                </a:cubicBezTo>
                <a:cubicBezTo>
                  <a:pt x="29" y="105"/>
                  <a:pt x="29" y="105"/>
                  <a:pt x="29" y="105"/>
                </a:cubicBezTo>
                <a:cubicBezTo>
                  <a:pt x="30" y="105"/>
                  <a:pt x="31" y="105"/>
                  <a:pt x="32" y="104"/>
                </a:cubicBezTo>
                <a:cubicBezTo>
                  <a:pt x="53" y="83"/>
                  <a:pt x="53" y="83"/>
                  <a:pt x="53" y="83"/>
                </a:cubicBezTo>
                <a:cubicBezTo>
                  <a:pt x="74" y="104"/>
                  <a:pt x="74" y="104"/>
                  <a:pt x="74" y="104"/>
                </a:cubicBezTo>
                <a:cubicBezTo>
                  <a:pt x="75" y="104"/>
                  <a:pt x="75" y="104"/>
                  <a:pt x="75" y="104"/>
                </a:cubicBezTo>
                <a:cubicBezTo>
                  <a:pt x="76" y="106"/>
                  <a:pt x="78" y="106"/>
                  <a:pt x="80" y="104"/>
                </a:cubicBezTo>
                <a:cubicBezTo>
                  <a:pt x="104" y="80"/>
                  <a:pt x="104" y="80"/>
                  <a:pt x="104" y="80"/>
                </a:cubicBezTo>
                <a:cubicBezTo>
                  <a:pt x="105" y="79"/>
                  <a:pt x="105" y="76"/>
                  <a:pt x="104" y="75"/>
                </a:cubicBezTo>
                <a:close/>
                <a:moveTo>
                  <a:pt x="77" y="9"/>
                </a:moveTo>
                <a:cubicBezTo>
                  <a:pt x="77" y="9"/>
                  <a:pt x="77" y="9"/>
                  <a:pt x="77" y="9"/>
                </a:cubicBezTo>
                <a:cubicBezTo>
                  <a:pt x="78" y="8"/>
                  <a:pt x="80" y="8"/>
                  <a:pt x="82" y="9"/>
                </a:cubicBezTo>
                <a:cubicBezTo>
                  <a:pt x="87" y="14"/>
                  <a:pt x="92" y="19"/>
                  <a:pt x="96" y="24"/>
                </a:cubicBezTo>
                <a:cubicBezTo>
                  <a:pt x="98" y="26"/>
                  <a:pt x="98" y="28"/>
                  <a:pt x="96" y="29"/>
                </a:cubicBezTo>
                <a:cubicBezTo>
                  <a:pt x="90" y="36"/>
                  <a:pt x="90" y="36"/>
                  <a:pt x="90" y="36"/>
                </a:cubicBezTo>
                <a:cubicBezTo>
                  <a:pt x="85" y="31"/>
                  <a:pt x="85" y="31"/>
                  <a:pt x="85" y="31"/>
                </a:cubicBezTo>
                <a:cubicBezTo>
                  <a:pt x="85" y="31"/>
                  <a:pt x="85" y="31"/>
                  <a:pt x="85" y="31"/>
                </a:cubicBezTo>
                <a:cubicBezTo>
                  <a:pt x="85" y="31"/>
                  <a:pt x="85" y="31"/>
                  <a:pt x="85" y="31"/>
                </a:cubicBezTo>
                <a:cubicBezTo>
                  <a:pt x="85" y="31"/>
                  <a:pt x="85" y="31"/>
                  <a:pt x="85" y="31"/>
                </a:cubicBezTo>
                <a:cubicBezTo>
                  <a:pt x="85" y="31"/>
                  <a:pt x="85" y="31"/>
                  <a:pt x="85" y="31"/>
                </a:cubicBezTo>
                <a:cubicBezTo>
                  <a:pt x="75" y="21"/>
                  <a:pt x="7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5" y="20"/>
                  <a:pt x="75" y="20"/>
                  <a:pt x="75" y="20"/>
                </a:cubicBezTo>
                <a:cubicBezTo>
                  <a:pt x="70" y="16"/>
                  <a:pt x="70" y="16"/>
                  <a:pt x="70" y="16"/>
                </a:cubicBezTo>
                <a:cubicBezTo>
                  <a:pt x="77" y="9"/>
                  <a:pt x="77" y="9"/>
                  <a:pt x="77" y="9"/>
                </a:cubicBezTo>
                <a:close/>
                <a:moveTo>
                  <a:pt x="80" y="33"/>
                </a:moveTo>
                <a:cubicBezTo>
                  <a:pt x="80" y="33"/>
                  <a:pt x="80" y="33"/>
                  <a:pt x="80" y="33"/>
                </a:cubicBezTo>
                <a:cubicBezTo>
                  <a:pt x="61" y="52"/>
                  <a:pt x="42" y="72"/>
                  <a:pt x="22" y="91"/>
                </a:cubicBezTo>
                <a:cubicBezTo>
                  <a:pt x="15" y="84"/>
                  <a:pt x="15" y="84"/>
                  <a:pt x="15" y="84"/>
                </a:cubicBezTo>
                <a:cubicBezTo>
                  <a:pt x="73" y="25"/>
                  <a:pt x="73" y="25"/>
                  <a:pt x="73" y="25"/>
                </a:cubicBezTo>
                <a:cubicBezTo>
                  <a:pt x="76" y="28"/>
                  <a:pt x="78" y="30"/>
                  <a:pt x="80" y="33"/>
                </a:cubicBezTo>
                <a:close/>
                <a:moveTo>
                  <a:pt x="10" y="29"/>
                </a:moveTo>
                <a:cubicBezTo>
                  <a:pt x="10" y="29"/>
                  <a:pt x="10" y="29"/>
                  <a:pt x="10" y="29"/>
                </a:cubicBezTo>
                <a:cubicBezTo>
                  <a:pt x="29" y="10"/>
                  <a:pt x="29" y="10"/>
                  <a:pt x="29" y="10"/>
                </a:cubicBezTo>
                <a:cubicBezTo>
                  <a:pt x="32" y="14"/>
                  <a:pt x="32" y="14"/>
                  <a:pt x="32" y="14"/>
                </a:cubicBezTo>
                <a:cubicBezTo>
                  <a:pt x="25" y="20"/>
                  <a:pt x="25" y="20"/>
                  <a:pt x="25" y="20"/>
                </a:cubicBezTo>
                <a:cubicBezTo>
                  <a:pt x="25" y="21"/>
                  <a:pt x="25" y="23"/>
                  <a:pt x="25" y="24"/>
                </a:cubicBezTo>
                <a:cubicBezTo>
                  <a:pt x="26" y="24"/>
                  <a:pt x="28" y="24"/>
                  <a:pt x="29" y="24"/>
                </a:cubicBezTo>
                <a:cubicBezTo>
                  <a:pt x="35" y="17"/>
                  <a:pt x="35" y="17"/>
                  <a:pt x="35" y="17"/>
                </a:cubicBezTo>
                <a:cubicBezTo>
                  <a:pt x="41" y="22"/>
                  <a:pt x="41" y="22"/>
                  <a:pt x="41" y="22"/>
                </a:cubicBezTo>
                <a:cubicBezTo>
                  <a:pt x="37" y="26"/>
                  <a:pt x="37" y="26"/>
                  <a:pt x="37" y="26"/>
                </a:cubicBezTo>
                <a:cubicBezTo>
                  <a:pt x="36" y="27"/>
                  <a:pt x="36" y="28"/>
                  <a:pt x="37" y="29"/>
                </a:cubicBezTo>
                <a:cubicBezTo>
                  <a:pt x="38" y="30"/>
                  <a:pt x="40" y="30"/>
                  <a:pt x="41" y="29"/>
                </a:cubicBezTo>
                <a:cubicBezTo>
                  <a:pt x="44" y="26"/>
                  <a:pt x="44" y="26"/>
                  <a:pt x="44" y="26"/>
                </a:cubicBezTo>
                <a:cubicBezTo>
                  <a:pt x="47" y="29"/>
                  <a:pt x="47" y="29"/>
                  <a:pt x="47" y="29"/>
                </a:cubicBezTo>
                <a:cubicBezTo>
                  <a:pt x="29" y="47"/>
                  <a:pt x="29" y="47"/>
                  <a:pt x="29" y="47"/>
                </a:cubicBezTo>
                <a:cubicBezTo>
                  <a:pt x="10" y="29"/>
                  <a:pt x="10" y="29"/>
                  <a:pt x="10" y="29"/>
                </a:cubicBezTo>
                <a:close/>
                <a:moveTo>
                  <a:pt x="67" y="19"/>
                </a:moveTo>
                <a:cubicBezTo>
                  <a:pt x="67" y="19"/>
                  <a:pt x="67" y="19"/>
                  <a:pt x="67" y="19"/>
                </a:cubicBezTo>
                <a:cubicBezTo>
                  <a:pt x="70" y="22"/>
                  <a:pt x="70" y="22"/>
                  <a:pt x="70" y="22"/>
                </a:cubicBezTo>
                <a:cubicBezTo>
                  <a:pt x="12" y="80"/>
                  <a:pt x="12" y="80"/>
                  <a:pt x="12" y="80"/>
                </a:cubicBezTo>
                <a:cubicBezTo>
                  <a:pt x="9" y="78"/>
                  <a:pt x="9" y="78"/>
                  <a:pt x="9" y="78"/>
                </a:cubicBezTo>
                <a:cubicBezTo>
                  <a:pt x="67" y="19"/>
                  <a:pt x="67" y="19"/>
                  <a:pt x="67" y="19"/>
                </a:cubicBezTo>
                <a:close/>
                <a:moveTo>
                  <a:pt x="8" y="98"/>
                </a:moveTo>
                <a:cubicBezTo>
                  <a:pt x="8" y="98"/>
                  <a:pt x="8" y="98"/>
                  <a:pt x="8" y="98"/>
                </a:cubicBezTo>
                <a:cubicBezTo>
                  <a:pt x="8" y="84"/>
                  <a:pt x="8" y="84"/>
                  <a:pt x="8" y="84"/>
                </a:cubicBezTo>
                <a:cubicBezTo>
                  <a:pt x="22" y="98"/>
                  <a:pt x="22" y="98"/>
                  <a:pt x="22" y="98"/>
                </a:cubicBezTo>
                <a:cubicBezTo>
                  <a:pt x="8" y="98"/>
                  <a:pt x="8" y="98"/>
                  <a:pt x="8" y="98"/>
                </a:cubicBezTo>
                <a:close/>
                <a:moveTo>
                  <a:pt x="28" y="97"/>
                </a:moveTo>
                <a:cubicBezTo>
                  <a:pt x="28" y="97"/>
                  <a:pt x="28" y="97"/>
                  <a:pt x="28" y="97"/>
                </a:cubicBezTo>
                <a:cubicBezTo>
                  <a:pt x="25" y="94"/>
                  <a:pt x="25" y="94"/>
                  <a:pt x="25" y="94"/>
                </a:cubicBezTo>
                <a:cubicBezTo>
                  <a:pt x="45" y="75"/>
                  <a:pt x="64" y="55"/>
                  <a:pt x="84" y="36"/>
                </a:cubicBezTo>
                <a:cubicBezTo>
                  <a:pt x="86" y="39"/>
                  <a:pt x="86" y="39"/>
                  <a:pt x="86" y="39"/>
                </a:cubicBezTo>
                <a:cubicBezTo>
                  <a:pt x="28" y="97"/>
                  <a:pt x="28" y="97"/>
                  <a:pt x="28" y="97"/>
                </a:cubicBezTo>
                <a:close/>
                <a:moveTo>
                  <a:pt x="77" y="96"/>
                </a:moveTo>
                <a:cubicBezTo>
                  <a:pt x="77" y="96"/>
                  <a:pt x="77" y="96"/>
                  <a:pt x="77" y="96"/>
                </a:cubicBezTo>
                <a:cubicBezTo>
                  <a:pt x="59" y="77"/>
                  <a:pt x="59" y="77"/>
                  <a:pt x="59" y="77"/>
                </a:cubicBezTo>
                <a:cubicBezTo>
                  <a:pt x="77" y="59"/>
                  <a:pt x="77" y="59"/>
                  <a:pt x="77" y="59"/>
                </a:cubicBezTo>
                <a:cubicBezTo>
                  <a:pt x="81" y="62"/>
                  <a:pt x="81" y="62"/>
                  <a:pt x="81" y="62"/>
                </a:cubicBezTo>
                <a:cubicBezTo>
                  <a:pt x="77" y="66"/>
                  <a:pt x="77" y="66"/>
                  <a:pt x="77" y="66"/>
                </a:cubicBezTo>
                <a:cubicBezTo>
                  <a:pt x="77" y="67"/>
                  <a:pt x="77" y="68"/>
                  <a:pt x="77" y="69"/>
                </a:cubicBezTo>
                <a:cubicBezTo>
                  <a:pt x="78" y="70"/>
                  <a:pt x="80" y="70"/>
                  <a:pt x="81" y="69"/>
                </a:cubicBezTo>
                <a:cubicBezTo>
                  <a:pt x="84" y="66"/>
                  <a:pt x="84" y="66"/>
                  <a:pt x="84" y="66"/>
                </a:cubicBezTo>
                <a:cubicBezTo>
                  <a:pt x="89" y="71"/>
                  <a:pt x="89" y="71"/>
                  <a:pt x="89" y="71"/>
                </a:cubicBezTo>
                <a:cubicBezTo>
                  <a:pt x="83" y="78"/>
                  <a:pt x="83" y="78"/>
                  <a:pt x="83" y="78"/>
                </a:cubicBezTo>
                <a:cubicBezTo>
                  <a:pt x="82" y="78"/>
                  <a:pt x="82" y="80"/>
                  <a:pt x="83" y="81"/>
                </a:cubicBezTo>
                <a:cubicBezTo>
                  <a:pt x="84" y="82"/>
                  <a:pt x="85" y="82"/>
                  <a:pt x="86" y="81"/>
                </a:cubicBezTo>
                <a:cubicBezTo>
                  <a:pt x="93" y="74"/>
                  <a:pt x="93" y="74"/>
                  <a:pt x="93" y="74"/>
                </a:cubicBezTo>
                <a:cubicBezTo>
                  <a:pt x="96" y="77"/>
                  <a:pt x="96" y="77"/>
                  <a:pt x="96" y="77"/>
                </a:cubicBezTo>
                <a:cubicBezTo>
                  <a:pt x="77" y="96"/>
                  <a:pt x="77" y="96"/>
                  <a:pt x="77" y="96"/>
                </a:cubicBezTo>
                <a:close/>
              </a:path>
            </a:pathLst>
          </a:custGeom>
          <a:solidFill>
            <a:schemeClr val="bg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2" name="文本占位符 1"/>
          <p:cNvSpPr>
            <a:spLocks noGrp="1"/>
          </p:cNvSpPr>
          <p:nvPr>
            <p:ph type="body" sz="quarter" idx="10"/>
          </p:nvPr>
        </p:nvSpPr>
        <p:spPr/>
        <p:txBody>
          <a:bodyPr/>
          <a:lstStyle/>
          <a:p>
            <a:r>
              <a:rPr lang="zh-CN" altLang="en-US" dirty="0">
                <a:latin typeface="Impact" panose="020B0806030902050204" pitchFamily="34" charset="0"/>
                <a:cs typeface="+mn-ea"/>
                <a:sym typeface="Impact" panose="020B0806030902050204" pitchFamily="34" charset="0"/>
              </a:rPr>
              <a:t>点击输入标题</a:t>
            </a:r>
            <a:endParaRPr lang="zh-CN" altLang="en-US" dirty="0">
              <a:latin typeface="Impact" panose="020B0806030902050204" pitchFamily="34" charset="0"/>
              <a:cs typeface="+mn-ea"/>
              <a:sym typeface="Impact" panose="020B080603090205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5000">
        <p14:gallery dir="l"/>
      </p:transition>
    </mc:Choice>
    <mc:Fallback>
      <p:transition spd="slow" advClick="0" advTm="5000">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矩形 83"/>
          <p:cNvSpPr/>
          <p:nvPr/>
        </p:nvSpPr>
        <p:spPr>
          <a:xfrm>
            <a:off x="899591" y="1491629"/>
            <a:ext cx="7344817" cy="2304255"/>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5" name="矩形 84"/>
          <p:cNvSpPr/>
          <p:nvPr/>
        </p:nvSpPr>
        <p:spPr>
          <a:xfrm>
            <a:off x="6372200" y="1491630"/>
            <a:ext cx="1872208" cy="2304257"/>
          </a:xfrm>
          <a:prstGeom prst="rect">
            <a:avLst/>
          </a:prstGeom>
          <a:solidFill>
            <a:srgbClr val="2EA6EB"/>
          </a:solidFill>
          <a:ln>
            <a:noFill/>
          </a:ln>
        </p:spPr>
        <p:txBody>
          <a:bodyPr vert="horz" wrap="square" lIns="91440" tIns="45720" rIns="91440" bIns="45720" numCol="1" anchor="ctr" anchorCtr="0" compatLnSpc="1"/>
          <a:lstStyle/>
          <a:p>
            <a:pPr algn="ctr"/>
            <a:endParaRPr lang="zh-CN" altLang="en-US" sz="1000">
              <a:solidFill>
                <a:schemeClr val="bg1"/>
              </a:solidFill>
              <a:cs typeface="+mn-ea"/>
              <a:sym typeface="+mn-lt"/>
            </a:endParaRPr>
          </a:p>
        </p:txBody>
      </p:sp>
      <p:sp>
        <p:nvSpPr>
          <p:cNvPr id="86" name="Line 9"/>
          <p:cNvSpPr>
            <a:spLocks noChangeShapeType="1"/>
          </p:cNvSpPr>
          <p:nvPr/>
        </p:nvSpPr>
        <p:spPr bwMode="auto">
          <a:xfrm flipV="1">
            <a:off x="6372200" y="3795885"/>
            <a:ext cx="0" cy="795631"/>
          </a:xfrm>
          <a:prstGeom prst="line">
            <a:avLst/>
          </a:prstGeom>
          <a:noFill/>
          <a:ln w="6350" cap="flat">
            <a:solidFill>
              <a:schemeClr val="bg1">
                <a:lumMod val="5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87" name="Rectangle 24"/>
          <p:cNvSpPr>
            <a:spLocks noChangeArrowheads="1"/>
          </p:cNvSpPr>
          <p:nvPr/>
        </p:nvSpPr>
        <p:spPr bwMode="auto">
          <a:xfrm>
            <a:off x="4788024" y="3940836"/>
            <a:ext cx="142229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r>
              <a:rPr lang="zh-CN" altLang="en-US" sz="1000" b="1" dirty="0" smtClean="0">
                <a:solidFill>
                  <a:srgbClr val="FFFFFF">
                    <a:lumMod val="50000"/>
                  </a:srgbClr>
                </a:solidFill>
                <a:cs typeface="+mn-ea"/>
                <a:sym typeface="+mn-lt"/>
              </a:rPr>
              <a:t>点击输入标题</a:t>
            </a:r>
            <a:endParaRPr lang="zh-CN" altLang="en-US" sz="1000" b="1" dirty="0">
              <a:solidFill>
                <a:srgbClr val="FFFFFF">
                  <a:lumMod val="50000"/>
                </a:srgbClr>
              </a:solidFill>
              <a:cs typeface="+mn-ea"/>
              <a:sym typeface="+mn-lt"/>
            </a:endParaRPr>
          </a:p>
        </p:txBody>
      </p:sp>
      <p:sp>
        <p:nvSpPr>
          <p:cNvPr id="88" name="矩形 87"/>
          <p:cNvSpPr/>
          <p:nvPr/>
        </p:nvSpPr>
        <p:spPr>
          <a:xfrm>
            <a:off x="3413947" y="4148319"/>
            <a:ext cx="2797139" cy="282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zh-CN" altLang="en-US" sz="800" dirty="0" smtClean="0">
                <a:solidFill>
                  <a:schemeClr val="bg1">
                    <a:lumMod val="50000"/>
                  </a:schemeClr>
                </a:solidFill>
                <a:cs typeface="+mn-ea"/>
                <a:sym typeface="+mn-lt"/>
              </a:rPr>
              <a:t>幻灯片中不能直接修改的图形或文字，请进入幻灯片母版，找到对应的位置进行修改</a:t>
            </a:r>
            <a:endParaRPr lang="zh-CN" altLang="en-US" sz="800" dirty="0">
              <a:solidFill>
                <a:schemeClr val="bg1">
                  <a:lumMod val="50000"/>
                </a:schemeClr>
              </a:solidFill>
              <a:cs typeface="+mn-ea"/>
              <a:sym typeface="+mn-lt"/>
            </a:endParaRPr>
          </a:p>
        </p:txBody>
      </p:sp>
      <p:sp>
        <p:nvSpPr>
          <p:cNvPr id="89" name="Rectangle 24"/>
          <p:cNvSpPr>
            <a:spLocks noChangeArrowheads="1"/>
          </p:cNvSpPr>
          <p:nvPr/>
        </p:nvSpPr>
        <p:spPr bwMode="auto">
          <a:xfrm>
            <a:off x="6653338" y="2442448"/>
            <a:ext cx="130705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000" b="1" dirty="0" smtClean="0">
                <a:solidFill>
                  <a:schemeClr val="bg1"/>
                </a:solidFill>
                <a:cs typeface="+mn-ea"/>
                <a:sym typeface="+mn-lt"/>
              </a:rPr>
              <a:t>点击输入标题</a:t>
            </a:r>
            <a:endParaRPr lang="zh-CN" altLang="en-US" sz="1000" b="1" dirty="0">
              <a:solidFill>
                <a:schemeClr val="bg1"/>
              </a:solidFill>
              <a:cs typeface="+mn-ea"/>
              <a:sym typeface="+mn-lt"/>
            </a:endParaRPr>
          </a:p>
        </p:txBody>
      </p:sp>
      <p:sp>
        <p:nvSpPr>
          <p:cNvPr id="90" name="矩形 89"/>
          <p:cNvSpPr/>
          <p:nvPr/>
        </p:nvSpPr>
        <p:spPr>
          <a:xfrm>
            <a:off x="6553728" y="2649931"/>
            <a:ext cx="1506276"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800" dirty="0" smtClean="0">
                <a:solidFill>
                  <a:schemeClr val="bg1"/>
                </a:solidFill>
                <a:cs typeface="+mn-ea"/>
                <a:sym typeface="+mn-lt"/>
              </a:rPr>
              <a:t>幻灯片中不能直接修改的图形或文字，请进入幻灯片母版，找到对应的位置进行修改</a:t>
            </a:r>
            <a:endParaRPr lang="zh-CN" altLang="en-US" sz="800" dirty="0">
              <a:solidFill>
                <a:schemeClr val="bg1"/>
              </a:solidFill>
              <a:cs typeface="+mn-ea"/>
              <a:sym typeface="+mn-lt"/>
            </a:endParaRPr>
          </a:p>
        </p:txBody>
      </p:sp>
      <p:sp>
        <p:nvSpPr>
          <p:cNvPr id="91" name="Freeform 103"/>
          <p:cNvSpPr>
            <a:spLocks noEditPoints="1"/>
          </p:cNvSpPr>
          <p:nvPr/>
        </p:nvSpPr>
        <p:spPr bwMode="auto">
          <a:xfrm>
            <a:off x="7135807" y="1975062"/>
            <a:ext cx="342115" cy="280356"/>
          </a:xfrm>
          <a:custGeom>
            <a:avLst/>
            <a:gdLst>
              <a:gd name="T0" fmla="*/ 317 w 332"/>
              <a:gd name="T1" fmla="*/ 227 h 272"/>
              <a:gd name="T2" fmla="*/ 198 w 332"/>
              <a:gd name="T3" fmla="*/ 227 h 272"/>
              <a:gd name="T4" fmla="*/ 294 w 332"/>
              <a:gd name="T5" fmla="*/ 212 h 272"/>
              <a:gd name="T6" fmla="*/ 302 w 332"/>
              <a:gd name="T7" fmla="*/ 204 h 272"/>
              <a:gd name="T8" fmla="*/ 302 w 332"/>
              <a:gd name="T9" fmla="*/ 53 h 272"/>
              <a:gd name="T10" fmla="*/ 317 w 332"/>
              <a:gd name="T11" fmla="*/ 53 h 272"/>
              <a:gd name="T12" fmla="*/ 317 w 332"/>
              <a:gd name="T13" fmla="*/ 227 h 272"/>
              <a:gd name="T14" fmla="*/ 174 w 332"/>
              <a:gd name="T15" fmla="*/ 224 h 272"/>
              <a:gd name="T16" fmla="*/ 174 w 332"/>
              <a:gd name="T17" fmla="*/ 48 h 272"/>
              <a:gd name="T18" fmla="*/ 287 w 332"/>
              <a:gd name="T19" fmla="*/ 15 h 272"/>
              <a:gd name="T20" fmla="*/ 287 w 332"/>
              <a:gd name="T21" fmla="*/ 197 h 272"/>
              <a:gd name="T22" fmla="*/ 174 w 332"/>
              <a:gd name="T23" fmla="*/ 224 h 272"/>
              <a:gd name="T24" fmla="*/ 158 w 332"/>
              <a:gd name="T25" fmla="*/ 224 h 272"/>
              <a:gd name="T26" fmla="*/ 45 w 332"/>
              <a:gd name="T27" fmla="*/ 197 h 272"/>
              <a:gd name="T28" fmla="*/ 45 w 332"/>
              <a:gd name="T29" fmla="*/ 15 h 272"/>
              <a:gd name="T30" fmla="*/ 158 w 332"/>
              <a:gd name="T31" fmla="*/ 48 h 272"/>
              <a:gd name="T32" fmla="*/ 158 w 332"/>
              <a:gd name="T33" fmla="*/ 224 h 272"/>
              <a:gd name="T34" fmla="*/ 15 w 332"/>
              <a:gd name="T35" fmla="*/ 227 h 272"/>
              <a:gd name="T36" fmla="*/ 15 w 332"/>
              <a:gd name="T37" fmla="*/ 53 h 272"/>
              <a:gd name="T38" fmla="*/ 30 w 332"/>
              <a:gd name="T39" fmla="*/ 53 h 272"/>
              <a:gd name="T40" fmla="*/ 30 w 332"/>
              <a:gd name="T41" fmla="*/ 204 h 272"/>
              <a:gd name="T42" fmla="*/ 37 w 332"/>
              <a:gd name="T43" fmla="*/ 212 h 272"/>
              <a:gd name="T44" fmla="*/ 134 w 332"/>
              <a:gd name="T45" fmla="*/ 227 h 272"/>
              <a:gd name="T46" fmla="*/ 15 w 332"/>
              <a:gd name="T47" fmla="*/ 227 h 272"/>
              <a:gd name="T48" fmla="*/ 317 w 332"/>
              <a:gd name="T49" fmla="*/ 38 h 272"/>
              <a:gd name="T50" fmla="*/ 302 w 332"/>
              <a:gd name="T51" fmla="*/ 38 h 272"/>
              <a:gd name="T52" fmla="*/ 302 w 332"/>
              <a:gd name="T53" fmla="*/ 7 h 272"/>
              <a:gd name="T54" fmla="*/ 294 w 332"/>
              <a:gd name="T55" fmla="*/ 0 h 272"/>
              <a:gd name="T56" fmla="*/ 166 w 332"/>
              <a:gd name="T57" fmla="*/ 34 h 272"/>
              <a:gd name="T58" fmla="*/ 37 w 332"/>
              <a:gd name="T59" fmla="*/ 0 h 272"/>
              <a:gd name="T60" fmla="*/ 30 w 332"/>
              <a:gd name="T61" fmla="*/ 7 h 272"/>
              <a:gd name="T62" fmla="*/ 30 w 332"/>
              <a:gd name="T63" fmla="*/ 38 h 272"/>
              <a:gd name="T64" fmla="*/ 15 w 332"/>
              <a:gd name="T65" fmla="*/ 38 h 272"/>
              <a:gd name="T66" fmla="*/ 0 w 332"/>
              <a:gd name="T67" fmla="*/ 53 h 272"/>
              <a:gd name="T68" fmla="*/ 0 w 332"/>
              <a:gd name="T69" fmla="*/ 242 h 272"/>
              <a:gd name="T70" fmla="*/ 15 w 332"/>
              <a:gd name="T71" fmla="*/ 257 h 272"/>
              <a:gd name="T72" fmla="*/ 143 w 332"/>
              <a:gd name="T73" fmla="*/ 257 h 272"/>
              <a:gd name="T74" fmla="*/ 158 w 332"/>
              <a:gd name="T75" fmla="*/ 272 h 272"/>
              <a:gd name="T76" fmla="*/ 174 w 332"/>
              <a:gd name="T77" fmla="*/ 272 h 272"/>
              <a:gd name="T78" fmla="*/ 189 w 332"/>
              <a:gd name="T79" fmla="*/ 257 h 272"/>
              <a:gd name="T80" fmla="*/ 317 w 332"/>
              <a:gd name="T81" fmla="*/ 257 h 272"/>
              <a:gd name="T82" fmla="*/ 332 w 332"/>
              <a:gd name="T83" fmla="*/ 242 h 272"/>
              <a:gd name="T84" fmla="*/ 332 w 332"/>
              <a:gd name="T85" fmla="*/ 53 h 272"/>
              <a:gd name="T86" fmla="*/ 317 w 332"/>
              <a:gd name="T87" fmla="*/ 38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32" h="272">
                <a:moveTo>
                  <a:pt x="317" y="227"/>
                </a:moveTo>
                <a:cubicBezTo>
                  <a:pt x="198" y="227"/>
                  <a:pt x="198" y="227"/>
                  <a:pt x="198" y="227"/>
                </a:cubicBezTo>
                <a:cubicBezTo>
                  <a:pt x="230" y="212"/>
                  <a:pt x="273" y="212"/>
                  <a:pt x="294" y="212"/>
                </a:cubicBezTo>
                <a:cubicBezTo>
                  <a:pt x="299" y="212"/>
                  <a:pt x="302" y="208"/>
                  <a:pt x="302" y="204"/>
                </a:cubicBezTo>
                <a:cubicBezTo>
                  <a:pt x="302" y="53"/>
                  <a:pt x="302" y="53"/>
                  <a:pt x="302" y="53"/>
                </a:cubicBezTo>
                <a:cubicBezTo>
                  <a:pt x="317" y="53"/>
                  <a:pt x="317" y="53"/>
                  <a:pt x="317" y="53"/>
                </a:cubicBezTo>
                <a:cubicBezTo>
                  <a:pt x="317" y="227"/>
                  <a:pt x="317" y="227"/>
                  <a:pt x="317" y="227"/>
                </a:cubicBezTo>
                <a:close/>
                <a:moveTo>
                  <a:pt x="174" y="224"/>
                </a:moveTo>
                <a:cubicBezTo>
                  <a:pt x="174" y="48"/>
                  <a:pt x="174" y="48"/>
                  <a:pt x="174" y="48"/>
                </a:cubicBezTo>
                <a:cubicBezTo>
                  <a:pt x="200" y="18"/>
                  <a:pt x="256" y="15"/>
                  <a:pt x="287" y="15"/>
                </a:cubicBezTo>
                <a:cubicBezTo>
                  <a:pt x="287" y="197"/>
                  <a:pt x="287" y="197"/>
                  <a:pt x="287" y="197"/>
                </a:cubicBezTo>
                <a:cubicBezTo>
                  <a:pt x="258" y="197"/>
                  <a:pt x="206" y="199"/>
                  <a:pt x="174" y="224"/>
                </a:cubicBezTo>
                <a:close/>
                <a:moveTo>
                  <a:pt x="158" y="224"/>
                </a:moveTo>
                <a:cubicBezTo>
                  <a:pt x="126" y="199"/>
                  <a:pt x="74" y="197"/>
                  <a:pt x="45" y="197"/>
                </a:cubicBezTo>
                <a:cubicBezTo>
                  <a:pt x="45" y="15"/>
                  <a:pt x="45" y="15"/>
                  <a:pt x="45" y="15"/>
                </a:cubicBezTo>
                <a:cubicBezTo>
                  <a:pt x="76" y="15"/>
                  <a:pt x="132" y="18"/>
                  <a:pt x="158" y="48"/>
                </a:cubicBezTo>
                <a:cubicBezTo>
                  <a:pt x="158" y="224"/>
                  <a:pt x="158" y="224"/>
                  <a:pt x="158" y="224"/>
                </a:cubicBezTo>
                <a:close/>
                <a:moveTo>
                  <a:pt x="15" y="227"/>
                </a:moveTo>
                <a:cubicBezTo>
                  <a:pt x="15" y="53"/>
                  <a:pt x="15" y="53"/>
                  <a:pt x="15" y="53"/>
                </a:cubicBezTo>
                <a:cubicBezTo>
                  <a:pt x="30" y="53"/>
                  <a:pt x="30" y="53"/>
                  <a:pt x="30" y="53"/>
                </a:cubicBezTo>
                <a:cubicBezTo>
                  <a:pt x="30" y="204"/>
                  <a:pt x="30" y="204"/>
                  <a:pt x="30" y="204"/>
                </a:cubicBezTo>
                <a:cubicBezTo>
                  <a:pt x="30" y="208"/>
                  <a:pt x="33" y="212"/>
                  <a:pt x="37" y="212"/>
                </a:cubicBezTo>
                <a:cubicBezTo>
                  <a:pt x="59" y="212"/>
                  <a:pt x="102" y="212"/>
                  <a:pt x="134" y="227"/>
                </a:cubicBezTo>
                <a:cubicBezTo>
                  <a:pt x="15" y="227"/>
                  <a:pt x="15" y="227"/>
                  <a:pt x="15" y="227"/>
                </a:cubicBezTo>
                <a:close/>
                <a:moveTo>
                  <a:pt x="317" y="38"/>
                </a:moveTo>
                <a:cubicBezTo>
                  <a:pt x="302" y="38"/>
                  <a:pt x="302" y="38"/>
                  <a:pt x="302" y="38"/>
                </a:cubicBezTo>
                <a:cubicBezTo>
                  <a:pt x="302" y="7"/>
                  <a:pt x="302" y="7"/>
                  <a:pt x="302" y="7"/>
                </a:cubicBezTo>
                <a:cubicBezTo>
                  <a:pt x="302" y="3"/>
                  <a:pt x="299" y="0"/>
                  <a:pt x="294" y="0"/>
                </a:cubicBezTo>
                <a:cubicBezTo>
                  <a:pt x="266" y="0"/>
                  <a:pt x="201" y="0"/>
                  <a:pt x="166" y="34"/>
                </a:cubicBezTo>
                <a:cubicBezTo>
                  <a:pt x="131" y="0"/>
                  <a:pt x="66" y="0"/>
                  <a:pt x="37" y="0"/>
                </a:cubicBezTo>
                <a:cubicBezTo>
                  <a:pt x="33" y="0"/>
                  <a:pt x="30" y="3"/>
                  <a:pt x="30" y="7"/>
                </a:cubicBezTo>
                <a:cubicBezTo>
                  <a:pt x="30" y="38"/>
                  <a:pt x="30" y="38"/>
                  <a:pt x="30" y="38"/>
                </a:cubicBezTo>
                <a:cubicBezTo>
                  <a:pt x="15" y="38"/>
                  <a:pt x="15" y="38"/>
                  <a:pt x="15" y="38"/>
                </a:cubicBezTo>
                <a:cubicBezTo>
                  <a:pt x="6" y="38"/>
                  <a:pt x="0" y="44"/>
                  <a:pt x="0" y="53"/>
                </a:cubicBezTo>
                <a:cubicBezTo>
                  <a:pt x="0" y="242"/>
                  <a:pt x="0" y="242"/>
                  <a:pt x="0" y="242"/>
                </a:cubicBezTo>
                <a:cubicBezTo>
                  <a:pt x="0" y="250"/>
                  <a:pt x="6" y="257"/>
                  <a:pt x="15" y="257"/>
                </a:cubicBezTo>
                <a:cubicBezTo>
                  <a:pt x="143" y="257"/>
                  <a:pt x="143" y="257"/>
                  <a:pt x="143" y="257"/>
                </a:cubicBezTo>
                <a:cubicBezTo>
                  <a:pt x="143" y="265"/>
                  <a:pt x="150" y="272"/>
                  <a:pt x="158" y="272"/>
                </a:cubicBezTo>
                <a:cubicBezTo>
                  <a:pt x="174" y="272"/>
                  <a:pt x="174" y="272"/>
                  <a:pt x="174" y="272"/>
                </a:cubicBezTo>
                <a:cubicBezTo>
                  <a:pt x="182" y="272"/>
                  <a:pt x="189" y="265"/>
                  <a:pt x="189" y="257"/>
                </a:cubicBezTo>
                <a:cubicBezTo>
                  <a:pt x="317" y="257"/>
                  <a:pt x="317" y="257"/>
                  <a:pt x="317" y="257"/>
                </a:cubicBezTo>
                <a:cubicBezTo>
                  <a:pt x="326" y="257"/>
                  <a:pt x="332" y="250"/>
                  <a:pt x="332" y="242"/>
                </a:cubicBezTo>
                <a:cubicBezTo>
                  <a:pt x="332" y="53"/>
                  <a:pt x="332" y="53"/>
                  <a:pt x="332" y="53"/>
                </a:cubicBezTo>
                <a:cubicBezTo>
                  <a:pt x="332" y="44"/>
                  <a:pt x="326" y="38"/>
                  <a:pt x="317" y="38"/>
                </a:cubicBez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n w="6350">
                <a:noFill/>
              </a:ln>
              <a:solidFill>
                <a:schemeClr val="bg1"/>
              </a:solidFill>
              <a:cs typeface="+mn-ea"/>
              <a:sym typeface="+mn-lt"/>
            </a:endParaRPr>
          </a:p>
        </p:txBody>
      </p:sp>
      <p:sp>
        <p:nvSpPr>
          <p:cNvPr id="2" name="文本占位符 1"/>
          <p:cNvSpPr>
            <a:spLocks noGrp="1"/>
          </p:cNvSpPr>
          <p:nvPr>
            <p:ph type="body" sz="quarter" idx="10"/>
          </p:nvPr>
        </p:nvSpPr>
        <p:spPr/>
        <p:txBody>
          <a:bodyPr/>
          <a:lstStyle/>
          <a:p>
            <a:r>
              <a:rPr lang="zh-CN" altLang="en-US" dirty="0">
                <a:latin typeface="Impact" panose="020B0806030902050204" pitchFamily="34" charset="0"/>
                <a:cs typeface="+mn-ea"/>
                <a:sym typeface="Impact" panose="020B0806030902050204" pitchFamily="34" charset="0"/>
              </a:rPr>
              <a:t>点击输入标题</a:t>
            </a:r>
            <a:endParaRPr lang="zh-CN" altLang="en-US" dirty="0">
              <a:latin typeface="Impact" panose="020B0806030902050204" pitchFamily="34" charset="0"/>
              <a:cs typeface="+mn-ea"/>
              <a:sym typeface="Impact" panose="020B080603090205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5000">
        <p14:gallery dir="l"/>
      </p:transition>
    </mc:Choice>
    <mc:Fallback>
      <p:transition spd="slow" advClick="0" advTm="5000">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067942" y="2498948"/>
            <a:ext cx="1008114" cy="738664"/>
          </a:xfrm>
          <a:prstGeom prst="rect">
            <a:avLst/>
          </a:prstGeom>
          <a:noFill/>
          <a:ln>
            <a:noFill/>
          </a:ln>
          <a:effectLst>
            <a:outerShdw blurRad="190500" dist="190500" dir="5400000" algn="ctr" rotWithShape="0">
              <a:srgbClr val="000000">
                <a:alpha val="4313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800" dirty="0" smtClean="0">
                <a:solidFill>
                  <a:schemeClr val="bg1">
                    <a:lumMod val="50000"/>
                  </a:schemeClr>
                </a:solidFill>
                <a:cs typeface="+mn-ea"/>
                <a:sym typeface="+mn-lt"/>
              </a:rPr>
              <a:t>幻灯片中不能直接修改的图形或文字，请进入幻灯片母版，找到对应的位置进行修改</a:t>
            </a:r>
            <a:r>
              <a:rPr lang="en-US" altLang="zh-CN" sz="800" dirty="0" smtClean="0">
                <a:solidFill>
                  <a:schemeClr val="bg1">
                    <a:lumMod val="50000"/>
                  </a:schemeClr>
                </a:solidFill>
                <a:cs typeface="+mn-ea"/>
                <a:sym typeface="+mn-lt"/>
              </a:rPr>
              <a:t> </a:t>
            </a:r>
            <a:endParaRPr lang="zh-CN" altLang="en-US" sz="800" dirty="0">
              <a:solidFill>
                <a:schemeClr val="bg1">
                  <a:lumMod val="50000"/>
                </a:schemeClr>
              </a:solidFill>
              <a:cs typeface="+mn-ea"/>
              <a:sym typeface="+mn-lt"/>
            </a:endParaRPr>
          </a:p>
        </p:txBody>
      </p:sp>
      <p:sp>
        <p:nvSpPr>
          <p:cNvPr id="5" name="矩形 4"/>
          <p:cNvSpPr/>
          <p:nvPr/>
        </p:nvSpPr>
        <p:spPr>
          <a:xfrm>
            <a:off x="4211958" y="2286762"/>
            <a:ext cx="720082" cy="165110"/>
          </a:xfrm>
          <a:prstGeom prst="rect">
            <a:avLst/>
          </a:prstGeom>
          <a:noFill/>
          <a:ln>
            <a:noFill/>
          </a:ln>
          <a:effectLst>
            <a:outerShdw blurRad="190500" dist="190500" dir="5400000" algn="ctr" rotWithShape="0">
              <a:srgbClr val="000000">
                <a:alpha val="4313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000" b="1" dirty="0">
                <a:solidFill>
                  <a:srgbClr val="2EA6EB"/>
                </a:solidFill>
                <a:cs typeface="+mn-ea"/>
                <a:sym typeface="+mn-lt"/>
              </a:rPr>
              <a:t>KEY WORD</a:t>
            </a:r>
            <a:endParaRPr lang="zh-CN" altLang="en-US" sz="1000" b="1" dirty="0">
              <a:solidFill>
                <a:srgbClr val="2EA6EB"/>
              </a:solidFill>
              <a:cs typeface="+mn-ea"/>
              <a:sym typeface="+mn-lt"/>
            </a:endParaRPr>
          </a:p>
        </p:txBody>
      </p:sp>
      <p:grpSp>
        <p:nvGrpSpPr>
          <p:cNvPr id="6" name="组合 5"/>
          <p:cNvGrpSpPr/>
          <p:nvPr/>
        </p:nvGrpSpPr>
        <p:grpSpPr>
          <a:xfrm>
            <a:off x="4612535" y="1575303"/>
            <a:ext cx="1054647" cy="1052264"/>
            <a:chOff x="4612535" y="1777908"/>
            <a:chExt cx="1054647" cy="1052264"/>
          </a:xfrm>
          <a:effectLst>
            <a:outerShdw blurRad="190500" dist="190500" dir="5400000" algn="ctr" rotWithShape="0">
              <a:srgbClr val="000000">
                <a:alpha val="43137"/>
              </a:srgbClr>
            </a:outerShdw>
          </a:effectLst>
        </p:grpSpPr>
        <p:sp>
          <p:nvSpPr>
            <p:cNvPr id="7" name="Freeform 18"/>
            <p:cNvSpPr/>
            <p:nvPr/>
          </p:nvSpPr>
          <p:spPr bwMode="auto">
            <a:xfrm>
              <a:off x="4612535" y="2034122"/>
              <a:ext cx="796050" cy="796050"/>
            </a:xfrm>
            <a:custGeom>
              <a:avLst/>
              <a:gdLst>
                <a:gd name="T0" fmla="*/ 341 w 341"/>
                <a:gd name="T1" fmla="*/ 339 h 341"/>
                <a:gd name="T2" fmla="*/ 285 w 341"/>
                <a:gd name="T3" fmla="*/ 172 h 341"/>
                <a:gd name="T4" fmla="*/ 284 w 341"/>
                <a:gd name="T5" fmla="*/ 171 h 341"/>
                <a:gd name="T6" fmla="*/ 283 w 341"/>
                <a:gd name="T7" fmla="*/ 171 h 341"/>
                <a:gd name="T8" fmla="*/ 269 w 341"/>
                <a:gd name="T9" fmla="*/ 172 h 341"/>
                <a:gd name="T10" fmla="*/ 166 w 341"/>
                <a:gd name="T11" fmla="*/ 68 h 341"/>
                <a:gd name="T12" fmla="*/ 166 w 341"/>
                <a:gd name="T13" fmla="*/ 56 h 341"/>
                <a:gd name="T14" fmla="*/ 166 w 341"/>
                <a:gd name="T15" fmla="*/ 54 h 341"/>
                <a:gd name="T16" fmla="*/ 165 w 341"/>
                <a:gd name="T17" fmla="*/ 54 h 341"/>
                <a:gd name="T18" fmla="*/ 2 w 341"/>
                <a:gd name="T19" fmla="*/ 1 h 341"/>
                <a:gd name="T20" fmla="*/ 0 w 341"/>
                <a:gd name="T21" fmla="*/ 0 h 341"/>
                <a:gd name="T22" fmla="*/ 0 w 341"/>
                <a:gd name="T23" fmla="*/ 81 h 341"/>
                <a:gd name="T24" fmla="*/ 2 w 341"/>
                <a:gd name="T25" fmla="*/ 81 h 341"/>
                <a:gd name="T26" fmla="*/ 260 w 341"/>
                <a:gd name="T27" fmla="*/ 340 h 341"/>
                <a:gd name="T28" fmla="*/ 261 w 341"/>
                <a:gd name="T29" fmla="*/ 341 h 341"/>
                <a:gd name="T30" fmla="*/ 341 w 341"/>
                <a:gd name="T31" fmla="*/ 341 h 341"/>
                <a:gd name="T32" fmla="*/ 341 w 341"/>
                <a:gd name="T33" fmla="*/ 339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1" h="341">
                  <a:moveTo>
                    <a:pt x="341" y="339"/>
                  </a:moveTo>
                  <a:cubicBezTo>
                    <a:pt x="336" y="280"/>
                    <a:pt x="317" y="222"/>
                    <a:pt x="285" y="172"/>
                  </a:cubicBezTo>
                  <a:cubicBezTo>
                    <a:pt x="284" y="171"/>
                    <a:pt x="284" y="171"/>
                    <a:pt x="284" y="171"/>
                  </a:cubicBezTo>
                  <a:cubicBezTo>
                    <a:pt x="283" y="171"/>
                    <a:pt x="283" y="171"/>
                    <a:pt x="283" y="171"/>
                  </a:cubicBezTo>
                  <a:cubicBezTo>
                    <a:pt x="278" y="171"/>
                    <a:pt x="274" y="172"/>
                    <a:pt x="269" y="172"/>
                  </a:cubicBezTo>
                  <a:cubicBezTo>
                    <a:pt x="212" y="172"/>
                    <a:pt x="166" y="125"/>
                    <a:pt x="166" y="68"/>
                  </a:cubicBezTo>
                  <a:cubicBezTo>
                    <a:pt x="166" y="64"/>
                    <a:pt x="166" y="60"/>
                    <a:pt x="166" y="56"/>
                  </a:cubicBezTo>
                  <a:cubicBezTo>
                    <a:pt x="166" y="54"/>
                    <a:pt x="166" y="54"/>
                    <a:pt x="166" y="54"/>
                  </a:cubicBezTo>
                  <a:cubicBezTo>
                    <a:pt x="165" y="54"/>
                    <a:pt x="165" y="54"/>
                    <a:pt x="165" y="54"/>
                  </a:cubicBezTo>
                  <a:cubicBezTo>
                    <a:pt x="116" y="24"/>
                    <a:pt x="60" y="5"/>
                    <a:pt x="2" y="1"/>
                  </a:cubicBezTo>
                  <a:cubicBezTo>
                    <a:pt x="0" y="0"/>
                    <a:pt x="0" y="0"/>
                    <a:pt x="0" y="0"/>
                  </a:cubicBezTo>
                  <a:cubicBezTo>
                    <a:pt x="0" y="81"/>
                    <a:pt x="0" y="81"/>
                    <a:pt x="0" y="81"/>
                  </a:cubicBezTo>
                  <a:cubicBezTo>
                    <a:pt x="2" y="81"/>
                    <a:pt x="2" y="81"/>
                    <a:pt x="2" y="81"/>
                  </a:cubicBezTo>
                  <a:cubicBezTo>
                    <a:pt x="138" y="94"/>
                    <a:pt x="247" y="203"/>
                    <a:pt x="260" y="340"/>
                  </a:cubicBezTo>
                  <a:cubicBezTo>
                    <a:pt x="261" y="341"/>
                    <a:pt x="261" y="341"/>
                    <a:pt x="261" y="341"/>
                  </a:cubicBezTo>
                  <a:cubicBezTo>
                    <a:pt x="341" y="341"/>
                    <a:pt x="341" y="341"/>
                    <a:pt x="341" y="341"/>
                  </a:cubicBezTo>
                  <a:lnTo>
                    <a:pt x="341" y="339"/>
                  </a:lnTo>
                  <a:close/>
                </a:path>
              </a:pathLst>
            </a:custGeom>
            <a:solidFill>
              <a:srgbClr val="F33735"/>
            </a:solidFill>
            <a:ln>
              <a:noFill/>
            </a:ln>
          </p:spPr>
          <p:txBody>
            <a:bodyPr vert="horz" wrap="square" lIns="91440" tIns="45720" rIns="91440" bIns="45720" numCol="1" anchor="t" anchorCtr="0" compatLnSpc="1"/>
            <a:lstStyle/>
            <a:p>
              <a:endParaRPr lang="zh-CN" altLang="en-US">
                <a:cs typeface="+mn-ea"/>
                <a:sym typeface="+mn-lt"/>
              </a:endParaRPr>
            </a:p>
          </p:txBody>
        </p:sp>
        <p:sp>
          <p:nvSpPr>
            <p:cNvPr id="8" name="Freeform 19"/>
            <p:cNvSpPr>
              <a:spLocks noEditPoints="1"/>
            </p:cNvSpPr>
            <p:nvPr/>
          </p:nvSpPr>
          <p:spPr bwMode="auto">
            <a:xfrm>
              <a:off x="4612535" y="1777908"/>
              <a:ext cx="1054647" cy="1052264"/>
            </a:xfrm>
            <a:custGeom>
              <a:avLst/>
              <a:gdLst>
                <a:gd name="T0" fmla="*/ 452 w 452"/>
                <a:gd name="T1" fmla="*/ 449 h 451"/>
                <a:gd name="T2" fmla="*/ 372 w 452"/>
                <a:gd name="T3" fmla="*/ 212 h 451"/>
                <a:gd name="T4" fmla="*/ 377 w 452"/>
                <a:gd name="T5" fmla="*/ 178 h 451"/>
                <a:gd name="T6" fmla="*/ 269 w 452"/>
                <a:gd name="T7" fmla="*/ 70 h 451"/>
                <a:gd name="T8" fmla="*/ 234 w 452"/>
                <a:gd name="T9" fmla="*/ 76 h 451"/>
                <a:gd name="T10" fmla="*/ 2 w 452"/>
                <a:gd name="T11" fmla="*/ 0 h 451"/>
                <a:gd name="T12" fmla="*/ 0 w 452"/>
                <a:gd name="T13" fmla="*/ 0 h 451"/>
                <a:gd name="T14" fmla="*/ 0 w 452"/>
                <a:gd name="T15" fmla="*/ 191 h 451"/>
                <a:gd name="T16" fmla="*/ 2 w 452"/>
                <a:gd name="T17" fmla="*/ 191 h 451"/>
                <a:gd name="T18" fmla="*/ 260 w 452"/>
                <a:gd name="T19" fmla="*/ 450 h 451"/>
                <a:gd name="T20" fmla="*/ 261 w 452"/>
                <a:gd name="T21" fmla="*/ 451 h 451"/>
                <a:gd name="T22" fmla="*/ 452 w 452"/>
                <a:gd name="T23" fmla="*/ 451 h 451"/>
                <a:gd name="T24" fmla="*/ 452 w 452"/>
                <a:gd name="T25" fmla="*/ 449 h 451"/>
                <a:gd name="T26" fmla="*/ 264 w 452"/>
                <a:gd name="T27" fmla="*/ 447 h 451"/>
                <a:gd name="T28" fmla="*/ 4 w 452"/>
                <a:gd name="T29" fmla="*/ 187 h 451"/>
                <a:gd name="T30" fmla="*/ 4 w 452"/>
                <a:gd name="T31" fmla="*/ 4 h 451"/>
                <a:gd name="T32" fmla="*/ 232 w 452"/>
                <a:gd name="T33" fmla="*/ 80 h 451"/>
                <a:gd name="T34" fmla="*/ 233 w 452"/>
                <a:gd name="T35" fmla="*/ 81 h 451"/>
                <a:gd name="T36" fmla="*/ 234 w 452"/>
                <a:gd name="T37" fmla="*/ 80 h 451"/>
                <a:gd name="T38" fmla="*/ 269 w 452"/>
                <a:gd name="T39" fmla="*/ 74 h 451"/>
                <a:gd name="T40" fmla="*/ 373 w 452"/>
                <a:gd name="T41" fmla="*/ 178 h 451"/>
                <a:gd name="T42" fmla="*/ 368 w 452"/>
                <a:gd name="T43" fmla="*/ 212 h 451"/>
                <a:gd name="T44" fmla="*/ 367 w 452"/>
                <a:gd name="T45" fmla="*/ 213 h 451"/>
                <a:gd name="T46" fmla="*/ 368 w 452"/>
                <a:gd name="T47" fmla="*/ 214 h 451"/>
                <a:gd name="T48" fmla="*/ 447 w 452"/>
                <a:gd name="T49" fmla="*/ 447 h 451"/>
                <a:gd name="T50" fmla="*/ 264 w 452"/>
                <a:gd name="T51" fmla="*/ 447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52" h="451">
                  <a:moveTo>
                    <a:pt x="452" y="449"/>
                  </a:moveTo>
                  <a:cubicBezTo>
                    <a:pt x="446" y="365"/>
                    <a:pt x="419" y="283"/>
                    <a:pt x="372" y="212"/>
                  </a:cubicBezTo>
                  <a:cubicBezTo>
                    <a:pt x="375" y="201"/>
                    <a:pt x="377" y="190"/>
                    <a:pt x="377" y="178"/>
                  </a:cubicBezTo>
                  <a:cubicBezTo>
                    <a:pt x="377" y="118"/>
                    <a:pt x="329" y="70"/>
                    <a:pt x="269" y="70"/>
                  </a:cubicBezTo>
                  <a:cubicBezTo>
                    <a:pt x="257" y="70"/>
                    <a:pt x="245" y="72"/>
                    <a:pt x="234" y="76"/>
                  </a:cubicBezTo>
                  <a:cubicBezTo>
                    <a:pt x="165" y="31"/>
                    <a:pt x="84" y="5"/>
                    <a:pt x="2" y="0"/>
                  </a:cubicBezTo>
                  <a:cubicBezTo>
                    <a:pt x="0" y="0"/>
                    <a:pt x="0" y="0"/>
                    <a:pt x="0" y="0"/>
                  </a:cubicBezTo>
                  <a:cubicBezTo>
                    <a:pt x="0" y="191"/>
                    <a:pt x="0" y="191"/>
                    <a:pt x="0" y="191"/>
                  </a:cubicBezTo>
                  <a:cubicBezTo>
                    <a:pt x="2" y="191"/>
                    <a:pt x="2" y="191"/>
                    <a:pt x="2" y="191"/>
                  </a:cubicBezTo>
                  <a:cubicBezTo>
                    <a:pt x="138" y="204"/>
                    <a:pt x="247" y="313"/>
                    <a:pt x="260" y="450"/>
                  </a:cubicBezTo>
                  <a:cubicBezTo>
                    <a:pt x="261" y="451"/>
                    <a:pt x="261" y="451"/>
                    <a:pt x="261" y="451"/>
                  </a:cubicBezTo>
                  <a:cubicBezTo>
                    <a:pt x="452" y="451"/>
                    <a:pt x="452" y="451"/>
                    <a:pt x="452" y="451"/>
                  </a:cubicBezTo>
                  <a:lnTo>
                    <a:pt x="452" y="449"/>
                  </a:lnTo>
                  <a:close/>
                  <a:moveTo>
                    <a:pt x="264" y="447"/>
                  </a:moveTo>
                  <a:cubicBezTo>
                    <a:pt x="250" y="311"/>
                    <a:pt x="141" y="202"/>
                    <a:pt x="4" y="187"/>
                  </a:cubicBezTo>
                  <a:cubicBezTo>
                    <a:pt x="4" y="4"/>
                    <a:pt x="4" y="4"/>
                    <a:pt x="4" y="4"/>
                  </a:cubicBezTo>
                  <a:cubicBezTo>
                    <a:pt x="85" y="9"/>
                    <a:pt x="164" y="35"/>
                    <a:pt x="232" y="80"/>
                  </a:cubicBezTo>
                  <a:cubicBezTo>
                    <a:pt x="233" y="81"/>
                    <a:pt x="233" y="81"/>
                    <a:pt x="233" y="81"/>
                  </a:cubicBezTo>
                  <a:cubicBezTo>
                    <a:pt x="234" y="80"/>
                    <a:pt x="234" y="80"/>
                    <a:pt x="234" y="80"/>
                  </a:cubicBezTo>
                  <a:cubicBezTo>
                    <a:pt x="246" y="76"/>
                    <a:pt x="257" y="74"/>
                    <a:pt x="269" y="74"/>
                  </a:cubicBezTo>
                  <a:cubicBezTo>
                    <a:pt x="327" y="74"/>
                    <a:pt x="373" y="121"/>
                    <a:pt x="373" y="178"/>
                  </a:cubicBezTo>
                  <a:cubicBezTo>
                    <a:pt x="373" y="189"/>
                    <a:pt x="371" y="201"/>
                    <a:pt x="368" y="212"/>
                  </a:cubicBezTo>
                  <a:cubicBezTo>
                    <a:pt x="367" y="213"/>
                    <a:pt x="367" y="213"/>
                    <a:pt x="367" y="213"/>
                  </a:cubicBezTo>
                  <a:cubicBezTo>
                    <a:pt x="368" y="214"/>
                    <a:pt x="368" y="214"/>
                    <a:pt x="368" y="214"/>
                  </a:cubicBezTo>
                  <a:cubicBezTo>
                    <a:pt x="414" y="283"/>
                    <a:pt x="442" y="364"/>
                    <a:pt x="447" y="447"/>
                  </a:cubicBezTo>
                  <a:lnTo>
                    <a:pt x="264" y="447"/>
                  </a:lnTo>
                  <a:close/>
                </a:path>
              </a:pathLst>
            </a:custGeom>
            <a:solidFill>
              <a:schemeClr val="tx1">
                <a:lumMod val="25000"/>
                <a:lumOff val="75000"/>
              </a:schemeClr>
            </a:solidFill>
            <a:ln>
              <a:noFill/>
            </a:ln>
          </p:spPr>
          <p:txBody>
            <a:bodyPr vert="horz" wrap="square" lIns="91440" tIns="45720" rIns="91440" bIns="45720" numCol="1" anchor="t" anchorCtr="0" compatLnSpc="1"/>
            <a:lstStyle/>
            <a:p>
              <a:endParaRPr lang="zh-CN" altLang="en-US">
                <a:cs typeface="+mn-ea"/>
                <a:sym typeface="+mn-lt"/>
              </a:endParaRPr>
            </a:p>
          </p:txBody>
        </p:sp>
      </p:grpSp>
      <p:grpSp>
        <p:nvGrpSpPr>
          <p:cNvPr id="9" name="组合 8"/>
          <p:cNvGrpSpPr/>
          <p:nvPr/>
        </p:nvGrpSpPr>
        <p:grpSpPr>
          <a:xfrm>
            <a:off x="3447061" y="1575303"/>
            <a:ext cx="1054647" cy="1052264"/>
            <a:chOff x="3447061" y="1777908"/>
            <a:chExt cx="1054647" cy="1052264"/>
          </a:xfrm>
          <a:effectLst>
            <a:outerShdw blurRad="190500" dist="190500" dir="5400000" algn="ctr" rotWithShape="0">
              <a:srgbClr val="000000">
                <a:alpha val="43137"/>
              </a:srgbClr>
            </a:outerShdw>
          </a:effectLst>
        </p:grpSpPr>
        <p:sp>
          <p:nvSpPr>
            <p:cNvPr id="10" name="Freeform 20"/>
            <p:cNvSpPr/>
            <p:nvPr/>
          </p:nvSpPr>
          <p:spPr bwMode="auto">
            <a:xfrm>
              <a:off x="3705658" y="2034122"/>
              <a:ext cx="796050" cy="796050"/>
            </a:xfrm>
            <a:custGeom>
              <a:avLst/>
              <a:gdLst>
                <a:gd name="T0" fmla="*/ 0 w 341"/>
                <a:gd name="T1" fmla="*/ 339 h 341"/>
                <a:gd name="T2" fmla="*/ 56 w 341"/>
                <a:gd name="T3" fmla="*/ 172 h 341"/>
                <a:gd name="T4" fmla="*/ 56 w 341"/>
                <a:gd name="T5" fmla="*/ 171 h 341"/>
                <a:gd name="T6" fmla="*/ 58 w 341"/>
                <a:gd name="T7" fmla="*/ 171 h 341"/>
                <a:gd name="T8" fmla="*/ 71 w 341"/>
                <a:gd name="T9" fmla="*/ 172 h 341"/>
                <a:gd name="T10" fmla="*/ 175 w 341"/>
                <a:gd name="T11" fmla="*/ 68 h 341"/>
                <a:gd name="T12" fmla="*/ 174 w 341"/>
                <a:gd name="T13" fmla="*/ 56 h 341"/>
                <a:gd name="T14" fmla="*/ 174 w 341"/>
                <a:gd name="T15" fmla="*/ 54 h 341"/>
                <a:gd name="T16" fmla="*/ 175 w 341"/>
                <a:gd name="T17" fmla="*/ 54 h 341"/>
                <a:gd name="T18" fmla="*/ 339 w 341"/>
                <a:gd name="T19" fmla="*/ 1 h 341"/>
                <a:gd name="T20" fmla="*/ 341 w 341"/>
                <a:gd name="T21" fmla="*/ 0 h 341"/>
                <a:gd name="T22" fmla="*/ 341 w 341"/>
                <a:gd name="T23" fmla="*/ 81 h 341"/>
                <a:gd name="T24" fmla="*/ 339 w 341"/>
                <a:gd name="T25" fmla="*/ 81 h 341"/>
                <a:gd name="T26" fmla="*/ 80 w 341"/>
                <a:gd name="T27" fmla="*/ 340 h 341"/>
                <a:gd name="T28" fmla="*/ 80 w 341"/>
                <a:gd name="T29" fmla="*/ 341 h 341"/>
                <a:gd name="T30" fmla="*/ 0 w 341"/>
                <a:gd name="T31" fmla="*/ 341 h 341"/>
                <a:gd name="T32" fmla="*/ 0 w 341"/>
                <a:gd name="T33" fmla="*/ 339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1" h="341">
                  <a:moveTo>
                    <a:pt x="0" y="339"/>
                  </a:moveTo>
                  <a:cubicBezTo>
                    <a:pt x="5" y="280"/>
                    <a:pt x="24" y="222"/>
                    <a:pt x="56" y="172"/>
                  </a:cubicBezTo>
                  <a:cubicBezTo>
                    <a:pt x="56" y="171"/>
                    <a:pt x="56" y="171"/>
                    <a:pt x="56" y="171"/>
                  </a:cubicBezTo>
                  <a:cubicBezTo>
                    <a:pt x="58" y="171"/>
                    <a:pt x="58" y="171"/>
                    <a:pt x="58" y="171"/>
                  </a:cubicBezTo>
                  <a:cubicBezTo>
                    <a:pt x="62" y="171"/>
                    <a:pt x="67" y="172"/>
                    <a:pt x="71" y="172"/>
                  </a:cubicBezTo>
                  <a:cubicBezTo>
                    <a:pt x="128" y="172"/>
                    <a:pt x="175" y="125"/>
                    <a:pt x="175" y="68"/>
                  </a:cubicBezTo>
                  <a:cubicBezTo>
                    <a:pt x="175" y="64"/>
                    <a:pt x="175" y="60"/>
                    <a:pt x="174" y="56"/>
                  </a:cubicBezTo>
                  <a:cubicBezTo>
                    <a:pt x="174" y="54"/>
                    <a:pt x="174" y="54"/>
                    <a:pt x="174" y="54"/>
                  </a:cubicBezTo>
                  <a:cubicBezTo>
                    <a:pt x="175" y="54"/>
                    <a:pt x="175" y="54"/>
                    <a:pt x="175" y="54"/>
                  </a:cubicBezTo>
                  <a:cubicBezTo>
                    <a:pt x="225" y="24"/>
                    <a:pt x="281" y="5"/>
                    <a:pt x="339" y="1"/>
                  </a:cubicBezTo>
                  <a:cubicBezTo>
                    <a:pt x="341" y="0"/>
                    <a:pt x="341" y="0"/>
                    <a:pt x="341" y="0"/>
                  </a:cubicBezTo>
                  <a:cubicBezTo>
                    <a:pt x="341" y="81"/>
                    <a:pt x="341" y="81"/>
                    <a:pt x="341" y="81"/>
                  </a:cubicBezTo>
                  <a:cubicBezTo>
                    <a:pt x="339" y="81"/>
                    <a:pt x="339" y="81"/>
                    <a:pt x="339" y="81"/>
                  </a:cubicBezTo>
                  <a:cubicBezTo>
                    <a:pt x="203" y="94"/>
                    <a:pt x="94" y="203"/>
                    <a:pt x="80" y="340"/>
                  </a:cubicBezTo>
                  <a:cubicBezTo>
                    <a:pt x="80" y="341"/>
                    <a:pt x="80" y="341"/>
                    <a:pt x="80" y="341"/>
                  </a:cubicBezTo>
                  <a:cubicBezTo>
                    <a:pt x="0" y="341"/>
                    <a:pt x="0" y="341"/>
                    <a:pt x="0" y="341"/>
                  </a:cubicBezTo>
                  <a:lnTo>
                    <a:pt x="0" y="339"/>
                  </a:lnTo>
                  <a:close/>
                </a:path>
              </a:pathLst>
            </a:custGeom>
            <a:solidFill>
              <a:srgbClr val="2EA6EB"/>
            </a:solidFill>
            <a:ln>
              <a:noFill/>
            </a:ln>
          </p:spPr>
          <p:txBody>
            <a:bodyPr vert="horz" wrap="square" lIns="91440" tIns="45720" rIns="91440" bIns="45720" numCol="1" anchor="t" anchorCtr="0" compatLnSpc="1"/>
            <a:lstStyle/>
            <a:p>
              <a:endParaRPr lang="zh-CN" altLang="en-US">
                <a:cs typeface="+mn-ea"/>
                <a:sym typeface="+mn-lt"/>
              </a:endParaRPr>
            </a:p>
          </p:txBody>
        </p:sp>
        <p:sp>
          <p:nvSpPr>
            <p:cNvPr id="11" name="Freeform 21"/>
            <p:cNvSpPr>
              <a:spLocks noEditPoints="1"/>
            </p:cNvSpPr>
            <p:nvPr/>
          </p:nvSpPr>
          <p:spPr bwMode="auto">
            <a:xfrm>
              <a:off x="3447061" y="1777908"/>
              <a:ext cx="1054647" cy="1052264"/>
            </a:xfrm>
            <a:custGeom>
              <a:avLst/>
              <a:gdLst>
                <a:gd name="T0" fmla="*/ 0 w 452"/>
                <a:gd name="T1" fmla="*/ 451 h 451"/>
                <a:gd name="T2" fmla="*/ 191 w 452"/>
                <a:gd name="T3" fmla="*/ 451 h 451"/>
                <a:gd name="T4" fmla="*/ 191 w 452"/>
                <a:gd name="T5" fmla="*/ 450 h 451"/>
                <a:gd name="T6" fmla="*/ 450 w 452"/>
                <a:gd name="T7" fmla="*/ 191 h 451"/>
                <a:gd name="T8" fmla="*/ 452 w 452"/>
                <a:gd name="T9" fmla="*/ 191 h 451"/>
                <a:gd name="T10" fmla="*/ 452 w 452"/>
                <a:gd name="T11" fmla="*/ 0 h 451"/>
                <a:gd name="T12" fmla="*/ 450 w 452"/>
                <a:gd name="T13" fmla="*/ 0 h 451"/>
                <a:gd name="T14" fmla="*/ 218 w 452"/>
                <a:gd name="T15" fmla="*/ 76 h 451"/>
                <a:gd name="T16" fmla="*/ 182 w 452"/>
                <a:gd name="T17" fmla="*/ 70 h 451"/>
                <a:gd name="T18" fmla="*/ 74 w 452"/>
                <a:gd name="T19" fmla="*/ 178 h 451"/>
                <a:gd name="T20" fmla="*/ 80 w 452"/>
                <a:gd name="T21" fmla="*/ 212 h 451"/>
                <a:gd name="T22" fmla="*/ 0 w 452"/>
                <a:gd name="T23" fmla="*/ 449 h 451"/>
                <a:gd name="T24" fmla="*/ 0 w 452"/>
                <a:gd name="T25" fmla="*/ 451 h 451"/>
                <a:gd name="T26" fmla="*/ 4 w 452"/>
                <a:gd name="T27" fmla="*/ 447 h 451"/>
                <a:gd name="T28" fmla="*/ 84 w 452"/>
                <a:gd name="T29" fmla="*/ 214 h 451"/>
                <a:gd name="T30" fmla="*/ 84 w 452"/>
                <a:gd name="T31" fmla="*/ 213 h 451"/>
                <a:gd name="T32" fmla="*/ 84 w 452"/>
                <a:gd name="T33" fmla="*/ 212 h 451"/>
                <a:gd name="T34" fmla="*/ 78 w 452"/>
                <a:gd name="T35" fmla="*/ 178 h 451"/>
                <a:gd name="T36" fmla="*/ 182 w 452"/>
                <a:gd name="T37" fmla="*/ 74 h 451"/>
                <a:gd name="T38" fmla="*/ 217 w 452"/>
                <a:gd name="T39" fmla="*/ 80 h 451"/>
                <a:gd name="T40" fmla="*/ 218 w 452"/>
                <a:gd name="T41" fmla="*/ 81 h 451"/>
                <a:gd name="T42" fmla="*/ 219 w 452"/>
                <a:gd name="T43" fmla="*/ 80 h 451"/>
                <a:gd name="T44" fmla="*/ 448 w 452"/>
                <a:gd name="T45" fmla="*/ 4 h 451"/>
                <a:gd name="T46" fmla="*/ 448 w 452"/>
                <a:gd name="T47" fmla="*/ 187 h 451"/>
                <a:gd name="T48" fmla="*/ 188 w 452"/>
                <a:gd name="T49" fmla="*/ 447 h 451"/>
                <a:gd name="T50" fmla="*/ 4 w 452"/>
                <a:gd name="T51" fmla="*/ 447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52" h="451">
                  <a:moveTo>
                    <a:pt x="0" y="451"/>
                  </a:moveTo>
                  <a:cubicBezTo>
                    <a:pt x="191" y="451"/>
                    <a:pt x="191" y="451"/>
                    <a:pt x="191" y="451"/>
                  </a:cubicBezTo>
                  <a:cubicBezTo>
                    <a:pt x="191" y="450"/>
                    <a:pt x="191" y="450"/>
                    <a:pt x="191" y="450"/>
                  </a:cubicBezTo>
                  <a:cubicBezTo>
                    <a:pt x="205" y="313"/>
                    <a:pt x="314" y="204"/>
                    <a:pt x="450" y="191"/>
                  </a:cubicBezTo>
                  <a:cubicBezTo>
                    <a:pt x="452" y="191"/>
                    <a:pt x="452" y="191"/>
                    <a:pt x="452" y="191"/>
                  </a:cubicBezTo>
                  <a:cubicBezTo>
                    <a:pt x="452" y="0"/>
                    <a:pt x="452" y="0"/>
                    <a:pt x="452" y="0"/>
                  </a:cubicBezTo>
                  <a:cubicBezTo>
                    <a:pt x="450" y="0"/>
                    <a:pt x="450" y="0"/>
                    <a:pt x="450" y="0"/>
                  </a:cubicBezTo>
                  <a:cubicBezTo>
                    <a:pt x="367" y="5"/>
                    <a:pt x="287" y="31"/>
                    <a:pt x="218" y="76"/>
                  </a:cubicBezTo>
                  <a:cubicBezTo>
                    <a:pt x="206" y="72"/>
                    <a:pt x="194" y="70"/>
                    <a:pt x="182" y="70"/>
                  </a:cubicBezTo>
                  <a:cubicBezTo>
                    <a:pt x="123" y="70"/>
                    <a:pt x="74" y="118"/>
                    <a:pt x="74" y="178"/>
                  </a:cubicBezTo>
                  <a:cubicBezTo>
                    <a:pt x="74" y="190"/>
                    <a:pt x="76" y="201"/>
                    <a:pt x="80" y="212"/>
                  </a:cubicBezTo>
                  <a:cubicBezTo>
                    <a:pt x="33" y="283"/>
                    <a:pt x="5" y="365"/>
                    <a:pt x="0" y="449"/>
                  </a:cubicBezTo>
                  <a:lnTo>
                    <a:pt x="0" y="451"/>
                  </a:lnTo>
                  <a:close/>
                  <a:moveTo>
                    <a:pt x="4" y="447"/>
                  </a:moveTo>
                  <a:cubicBezTo>
                    <a:pt x="10" y="364"/>
                    <a:pt x="37" y="283"/>
                    <a:pt x="84" y="214"/>
                  </a:cubicBezTo>
                  <a:cubicBezTo>
                    <a:pt x="84" y="213"/>
                    <a:pt x="84" y="213"/>
                    <a:pt x="84" y="213"/>
                  </a:cubicBezTo>
                  <a:cubicBezTo>
                    <a:pt x="84" y="212"/>
                    <a:pt x="84" y="212"/>
                    <a:pt x="84" y="212"/>
                  </a:cubicBezTo>
                  <a:cubicBezTo>
                    <a:pt x="80" y="201"/>
                    <a:pt x="78" y="189"/>
                    <a:pt x="78" y="178"/>
                  </a:cubicBezTo>
                  <a:cubicBezTo>
                    <a:pt x="78" y="121"/>
                    <a:pt x="125" y="74"/>
                    <a:pt x="182" y="74"/>
                  </a:cubicBezTo>
                  <a:cubicBezTo>
                    <a:pt x="194" y="74"/>
                    <a:pt x="206" y="76"/>
                    <a:pt x="217" y="80"/>
                  </a:cubicBezTo>
                  <a:cubicBezTo>
                    <a:pt x="218" y="81"/>
                    <a:pt x="218" y="81"/>
                    <a:pt x="218" y="81"/>
                  </a:cubicBezTo>
                  <a:cubicBezTo>
                    <a:pt x="219" y="80"/>
                    <a:pt x="219" y="80"/>
                    <a:pt x="219" y="80"/>
                  </a:cubicBezTo>
                  <a:cubicBezTo>
                    <a:pt x="287" y="35"/>
                    <a:pt x="366" y="9"/>
                    <a:pt x="448" y="4"/>
                  </a:cubicBezTo>
                  <a:cubicBezTo>
                    <a:pt x="448" y="187"/>
                    <a:pt x="448" y="187"/>
                    <a:pt x="448" y="187"/>
                  </a:cubicBezTo>
                  <a:cubicBezTo>
                    <a:pt x="311" y="202"/>
                    <a:pt x="202" y="311"/>
                    <a:pt x="188" y="447"/>
                  </a:cubicBezTo>
                  <a:lnTo>
                    <a:pt x="4" y="447"/>
                  </a:lnTo>
                  <a:close/>
                </a:path>
              </a:pathLst>
            </a:custGeom>
            <a:solidFill>
              <a:schemeClr val="tx1">
                <a:lumMod val="25000"/>
                <a:lumOff val="75000"/>
              </a:schemeClr>
            </a:solidFill>
            <a:ln>
              <a:noFill/>
            </a:ln>
          </p:spPr>
          <p:txBody>
            <a:bodyPr vert="horz" wrap="square" lIns="91440" tIns="45720" rIns="91440" bIns="45720" numCol="1" anchor="t" anchorCtr="0" compatLnSpc="1"/>
            <a:lstStyle/>
            <a:p>
              <a:endParaRPr lang="zh-CN" altLang="en-US">
                <a:cs typeface="+mn-ea"/>
                <a:sym typeface="+mn-lt"/>
              </a:endParaRPr>
            </a:p>
          </p:txBody>
        </p:sp>
      </p:grpSp>
      <p:grpSp>
        <p:nvGrpSpPr>
          <p:cNvPr id="12" name="组合 11"/>
          <p:cNvGrpSpPr/>
          <p:nvPr/>
        </p:nvGrpSpPr>
        <p:grpSpPr>
          <a:xfrm>
            <a:off x="4612535" y="2739586"/>
            <a:ext cx="1054647" cy="1053455"/>
            <a:chOff x="4612535" y="2942191"/>
            <a:chExt cx="1054647" cy="1053455"/>
          </a:xfrm>
          <a:effectLst>
            <a:outerShdw blurRad="190500" dist="190500" dir="5400000" algn="ctr" rotWithShape="0">
              <a:srgbClr val="000000">
                <a:alpha val="43137"/>
              </a:srgbClr>
            </a:outerShdw>
          </a:effectLst>
        </p:grpSpPr>
        <p:sp>
          <p:nvSpPr>
            <p:cNvPr id="13" name="Freeform 22"/>
            <p:cNvSpPr/>
            <p:nvPr/>
          </p:nvSpPr>
          <p:spPr bwMode="auto">
            <a:xfrm>
              <a:off x="4612535" y="2942191"/>
              <a:ext cx="796050" cy="794859"/>
            </a:xfrm>
            <a:custGeom>
              <a:avLst/>
              <a:gdLst>
                <a:gd name="T0" fmla="*/ 341 w 341"/>
                <a:gd name="T1" fmla="*/ 3 h 341"/>
                <a:gd name="T2" fmla="*/ 285 w 341"/>
                <a:gd name="T3" fmla="*/ 170 h 341"/>
                <a:gd name="T4" fmla="*/ 284 w 341"/>
                <a:gd name="T5" fmla="*/ 171 h 341"/>
                <a:gd name="T6" fmla="*/ 283 w 341"/>
                <a:gd name="T7" fmla="*/ 171 h 341"/>
                <a:gd name="T8" fmla="*/ 269 w 341"/>
                <a:gd name="T9" fmla="*/ 170 h 341"/>
                <a:gd name="T10" fmla="*/ 166 w 341"/>
                <a:gd name="T11" fmla="*/ 274 h 341"/>
                <a:gd name="T12" fmla="*/ 166 w 341"/>
                <a:gd name="T13" fmla="*/ 286 h 341"/>
                <a:gd name="T14" fmla="*/ 166 w 341"/>
                <a:gd name="T15" fmla="*/ 287 h 341"/>
                <a:gd name="T16" fmla="*/ 165 w 341"/>
                <a:gd name="T17" fmla="*/ 288 h 341"/>
                <a:gd name="T18" fmla="*/ 2 w 341"/>
                <a:gd name="T19" fmla="*/ 341 h 341"/>
                <a:gd name="T20" fmla="*/ 0 w 341"/>
                <a:gd name="T21" fmla="*/ 341 h 341"/>
                <a:gd name="T22" fmla="*/ 0 w 341"/>
                <a:gd name="T23" fmla="*/ 261 h 341"/>
                <a:gd name="T24" fmla="*/ 2 w 341"/>
                <a:gd name="T25" fmla="*/ 261 h 341"/>
                <a:gd name="T26" fmla="*/ 260 w 341"/>
                <a:gd name="T27" fmla="*/ 2 h 341"/>
                <a:gd name="T28" fmla="*/ 261 w 341"/>
                <a:gd name="T29" fmla="*/ 0 h 341"/>
                <a:gd name="T30" fmla="*/ 341 w 341"/>
                <a:gd name="T31" fmla="*/ 0 h 341"/>
                <a:gd name="T32" fmla="*/ 341 w 341"/>
                <a:gd name="T33" fmla="*/ 3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1" h="341">
                  <a:moveTo>
                    <a:pt x="341" y="3"/>
                  </a:moveTo>
                  <a:cubicBezTo>
                    <a:pt x="336" y="62"/>
                    <a:pt x="317" y="120"/>
                    <a:pt x="285" y="170"/>
                  </a:cubicBezTo>
                  <a:cubicBezTo>
                    <a:pt x="284" y="171"/>
                    <a:pt x="284" y="171"/>
                    <a:pt x="284" y="171"/>
                  </a:cubicBezTo>
                  <a:cubicBezTo>
                    <a:pt x="283" y="171"/>
                    <a:pt x="283" y="171"/>
                    <a:pt x="283" y="171"/>
                  </a:cubicBezTo>
                  <a:cubicBezTo>
                    <a:pt x="278" y="170"/>
                    <a:pt x="274" y="170"/>
                    <a:pt x="269" y="170"/>
                  </a:cubicBezTo>
                  <a:cubicBezTo>
                    <a:pt x="212" y="170"/>
                    <a:pt x="166" y="217"/>
                    <a:pt x="166" y="274"/>
                  </a:cubicBezTo>
                  <a:cubicBezTo>
                    <a:pt x="166" y="278"/>
                    <a:pt x="166" y="282"/>
                    <a:pt x="166" y="286"/>
                  </a:cubicBezTo>
                  <a:cubicBezTo>
                    <a:pt x="166" y="287"/>
                    <a:pt x="166" y="287"/>
                    <a:pt x="166" y="287"/>
                  </a:cubicBezTo>
                  <a:cubicBezTo>
                    <a:pt x="165" y="288"/>
                    <a:pt x="165" y="288"/>
                    <a:pt x="165" y="288"/>
                  </a:cubicBezTo>
                  <a:cubicBezTo>
                    <a:pt x="116" y="318"/>
                    <a:pt x="60" y="337"/>
                    <a:pt x="2" y="341"/>
                  </a:cubicBezTo>
                  <a:cubicBezTo>
                    <a:pt x="0" y="341"/>
                    <a:pt x="0" y="341"/>
                    <a:pt x="0" y="341"/>
                  </a:cubicBezTo>
                  <a:cubicBezTo>
                    <a:pt x="0" y="261"/>
                    <a:pt x="0" y="261"/>
                    <a:pt x="0" y="261"/>
                  </a:cubicBezTo>
                  <a:cubicBezTo>
                    <a:pt x="2" y="261"/>
                    <a:pt x="2" y="261"/>
                    <a:pt x="2" y="261"/>
                  </a:cubicBezTo>
                  <a:cubicBezTo>
                    <a:pt x="138" y="247"/>
                    <a:pt x="247" y="138"/>
                    <a:pt x="260" y="2"/>
                  </a:cubicBezTo>
                  <a:cubicBezTo>
                    <a:pt x="261" y="0"/>
                    <a:pt x="261" y="0"/>
                    <a:pt x="261" y="0"/>
                  </a:cubicBezTo>
                  <a:cubicBezTo>
                    <a:pt x="341" y="0"/>
                    <a:pt x="341" y="0"/>
                    <a:pt x="341" y="0"/>
                  </a:cubicBezTo>
                  <a:lnTo>
                    <a:pt x="341" y="3"/>
                  </a:lnTo>
                  <a:close/>
                </a:path>
              </a:pathLst>
            </a:custGeom>
            <a:solidFill>
              <a:srgbClr val="2EA6EB"/>
            </a:solidFill>
            <a:ln>
              <a:noFill/>
            </a:ln>
          </p:spPr>
          <p:txBody>
            <a:bodyPr vert="horz" wrap="square" lIns="91440" tIns="45720" rIns="91440" bIns="45720" numCol="1" anchor="t" anchorCtr="0" compatLnSpc="1"/>
            <a:lstStyle/>
            <a:p>
              <a:endParaRPr lang="zh-CN" altLang="en-US">
                <a:cs typeface="+mn-ea"/>
                <a:sym typeface="+mn-lt"/>
              </a:endParaRPr>
            </a:p>
          </p:txBody>
        </p:sp>
        <p:sp>
          <p:nvSpPr>
            <p:cNvPr id="14" name="Freeform 23"/>
            <p:cNvSpPr>
              <a:spLocks noEditPoints="1"/>
            </p:cNvSpPr>
            <p:nvPr/>
          </p:nvSpPr>
          <p:spPr bwMode="auto">
            <a:xfrm>
              <a:off x="4612535" y="2942191"/>
              <a:ext cx="1054647" cy="1053455"/>
            </a:xfrm>
            <a:custGeom>
              <a:avLst/>
              <a:gdLst>
                <a:gd name="T0" fmla="*/ 452 w 452"/>
                <a:gd name="T1" fmla="*/ 0 h 452"/>
                <a:gd name="T2" fmla="*/ 261 w 452"/>
                <a:gd name="T3" fmla="*/ 0 h 452"/>
                <a:gd name="T4" fmla="*/ 260 w 452"/>
                <a:gd name="T5" fmla="*/ 2 h 452"/>
                <a:gd name="T6" fmla="*/ 2 w 452"/>
                <a:gd name="T7" fmla="*/ 261 h 452"/>
                <a:gd name="T8" fmla="*/ 0 w 452"/>
                <a:gd name="T9" fmla="*/ 261 h 452"/>
                <a:gd name="T10" fmla="*/ 0 w 452"/>
                <a:gd name="T11" fmla="*/ 452 h 452"/>
                <a:gd name="T12" fmla="*/ 2 w 452"/>
                <a:gd name="T13" fmla="*/ 452 h 452"/>
                <a:gd name="T14" fmla="*/ 234 w 452"/>
                <a:gd name="T15" fmla="*/ 376 h 452"/>
                <a:gd name="T16" fmla="*/ 269 w 452"/>
                <a:gd name="T17" fmla="*/ 382 h 452"/>
                <a:gd name="T18" fmla="*/ 377 w 452"/>
                <a:gd name="T19" fmla="*/ 274 h 452"/>
                <a:gd name="T20" fmla="*/ 372 w 452"/>
                <a:gd name="T21" fmla="*/ 240 h 452"/>
                <a:gd name="T22" fmla="*/ 452 w 452"/>
                <a:gd name="T23" fmla="*/ 3 h 452"/>
                <a:gd name="T24" fmla="*/ 452 w 452"/>
                <a:gd name="T25" fmla="*/ 0 h 452"/>
                <a:gd name="T26" fmla="*/ 447 w 452"/>
                <a:gd name="T27" fmla="*/ 4 h 452"/>
                <a:gd name="T28" fmla="*/ 368 w 452"/>
                <a:gd name="T29" fmla="*/ 238 h 452"/>
                <a:gd name="T30" fmla="*/ 367 w 452"/>
                <a:gd name="T31" fmla="*/ 239 h 452"/>
                <a:gd name="T32" fmla="*/ 368 w 452"/>
                <a:gd name="T33" fmla="*/ 240 h 452"/>
                <a:gd name="T34" fmla="*/ 373 w 452"/>
                <a:gd name="T35" fmla="*/ 274 h 452"/>
                <a:gd name="T36" fmla="*/ 269 w 452"/>
                <a:gd name="T37" fmla="*/ 378 h 452"/>
                <a:gd name="T38" fmla="*/ 234 w 452"/>
                <a:gd name="T39" fmla="*/ 372 h 452"/>
                <a:gd name="T40" fmla="*/ 233 w 452"/>
                <a:gd name="T41" fmla="*/ 371 h 452"/>
                <a:gd name="T42" fmla="*/ 232 w 452"/>
                <a:gd name="T43" fmla="*/ 372 h 452"/>
                <a:gd name="T44" fmla="*/ 4 w 452"/>
                <a:gd name="T45" fmla="*/ 448 h 452"/>
                <a:gd name="T46" fmla="*/ 4 w 452"/>
                <a:gd name="T47" fmla="*/ 265 h 452"/>
                <a:gd name="T48" fmla="*/ 264 w 452"/>
                <a:gd name="T49" fmla="*/ 4 h 452"/>
                <a:gd name="T50" fmla="*/ 447 w 452"/>
                <a:gd name="T51" fmla="*/ 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52" h="452">
                  <a:moveTo>
                    <a:pt x="452" y="0"/>
                  </a:moveTo>
                  <a:cubicBezTo>
                    <a:pt x="261" y="0"/>
                    <a:pt x="261" y="0"/>
                    <a:pt x="261" y="0"/>
                  </a:cubicBezTo>
                  <a:cubicBezTo>
                    <a:pt x="260" y="2"/>
                    <a:pt x="260" y="2"/>
                    <a:pt x="260" y="2"/>
                  </a:cubicBezTo>
                  <a:cubicBezTo>
                    <a:pt x="247" y="138"/>
                    <a:pt x="138" y="247"/>
                    <a:pt x="2" y="261"/>
                  </a:cubicBezTo>
                  <a:cubicBezTo>
                    <a:pt x="0" y="261"/>
                    <a:pt x="0" y="261"/>
                    <a:pt x="0" y="261"/>
                  </a:cubicBezTo>
                  <a:cubicBezTo>
                    <a:pt x="0" y="452"/>
                    <a:pt x="0" y="452"/>
                    <a:pt x="0" y="452"/>
                  </a:cubicBezTo>
                  <a:cubicBezTo>
                    <a:pt x="2" y="452"/>
                    <a:pt x="2" y="452"/>
                    <a:pt x="2" y="452"/>
                  </a:cubicBezTo>
                  <a:cubicBezTo>
                    <a:pt x="84" y="447"/>
                    <a:pt x="165" y="421"/>
                    <a:pt x="234" y="376"/>
                  </a:cubicBezTo>
                  <a:cubicBezTo>
                    <a:pt x="245" y="380"/>
                    <a:pt x="257" y="382"/>
                    <a:pt x="269" y="382"/>
                  </a:cubicBezTo>
                  <a:cubicBezTo>
                    <a:pt x="329" y="382"/>
                    <a:pt x="377" y="333"/>
                    <a:pt x="377" y="274"/>
                  </a:cubicBezTo>
                  <a:cubicBezTo>
                    <a:pt x="377" y="262"/>
                    <a:pt x="375" y="251"/>
                    <a:pt x="372" y="240"/>
                  </a:cubicBezTo>
                  <a:cubicBezTo>
                    <a:pt x="419" y="169"/>
                    <a:pt x="446" y="87"/>
                    <a:pt x="452" y="3"/>
                  </a:cubicBezTo>
                  <a:lnTo>
                    <a:pt x="452" y="0"/>
                  </a:lnTo>
                  <a:close/>
                  <a:moveTo>
                    <a:pt x="447" y="4"/>
                  </a:moveTo>
                  <a:cubicBezTo>
                    <a:pt x="442" y="88"/>
                    <a:pt x="414" y="169"/>
                    <a:pt x="368" y="238"/>
                  </a:cubicBezTo>
                  <a:cubicBezTo>
                    <a:pt x="367" y="239"/>
                    <a:pt x="367" y="239"/>
                    <a:pt x="367" y="239"/>
                  </a:cubicBezTo>
                  <a:cubicBezTo>
                    <a:pt x="368" y="240"/>
                    <a:pt x="368" y="240"/>
                    <a:pt x="368" y="240"/>
                  </a:cubicBezTo>
                  <a:cubicBezTo>
                    <a:pt x="371" y="251"/>
                    <a:pt x="373" y="262"/>
                    <a:pt x="373" y="274"/>
                  </a:cubicBezTo>
                  <a:cubicBezTo>
                    <a:pt x="373" y="331"/>
                    <a:pt x="327" y="378"/>
                    <a:pt x="269" y="378"/>
                  </a:cubicBezTo>
                  <a:cubicBezTo>
                    <a:pt x="257" y="378"/>
                    <a:pt x="246" y="376"/>
                    <a:pt x="234" y="372"/>
                  </a:cubicBezTo>
                  <a:cubicBezTo>
                    <a:pt x="233" y="371"/>
                    <a:pt x="233" y="371"/>
                    <a:pt x="233" y="371"/>
                  </a:cubicBezTo>
                  <a:cubicBezTo>
                    <a:pt x="232" y="372"/>
                    <a:pt x="232" y="372"/>
                    <a:pt x="232" y="372"/>
                  </a:cubicBezTo>
                  <a:cubicBezTo>
                    <a:pt x="164" y="416"/>
                    <a:pt x="85" y="443"/>
                    <a:pt x="4" y="448"/>
                  </a:cubicBezTo>
                  <a:cubicBezTo>
                    <a:pt x="4" y="265"/>
                    <a:pt x="4" y="265"/>
                    <a:pt x="4" y="265"/>
                  </a:cubicBezTo>
                  <a:cubicBezTo>
                    <a:pt x="141" y="250"/>
                    <a:pt x="250" y="141"/>
                    <a:pt x="264" y="4"/>
                  </a:cubicBezTo>
                  <a:lnTo>
                    <a:pt x="447" y="4"/>
                  </a:lnTo>
                  <a:close/>
                </a:path>
              </a:pathLst>
            </a:custGeom>
            <a:solidFill>
              <a:schemeClr val="tx1">
                <a:lumMod val="25000"/>
                <a:lumOff val="75000"/>
              </a:schemeClr>
            </a:solidFill>
            <a:ln>
              <a:noFill/>
            </a:ln>
          </p:spPr>
          <p:txBody>
            <a:bodyPr vert="horz" wrap="square" lIns="91440" tIns="45720" rIns="91440" bIns="45720" numCol="1" anchor="t" anchorCtr="0" compatLnSpc="1"/>
            <a:lstStyle/>
            <a:p>
              <a:endParaRPr lang="zh-CN" altLang="en-US">
                <a:cs typeface="+mn-ea"/>
                <a:sym typeface="+mn-lt"/>
              </a:endParaRPr>
            </a:p>
          </p:txBody>
        </p:sp>
      </p:grpSp>
      <p:grpSp>
        <p:nvGrpSpPr>
          <p:cNvPr id="15" name="组合 14"/>
          <p:cNvGrpSpPr/>
          <p:nvPr/>
        </p:nvGrpSpPr>
        <p:grpSpPr>
          <a:xfrm>
            <a:off x="3447061" y="2739586"/>
            <a:ext cx="1054647" cy="1053455"/>
            <a:chOff x="3447061" y="2942191"/>
            <a:chExt cx="1054647" cy="1053455"/>
          </a:xfrm>
          <a:effectLst>
            <a:outerShdw blurRad="190500" dist="190500" dir="5400000" algn="ctr" rotWithShape="0">
              <a:srgbClr val="000000">
                <a:alpha val="43137"/>
              </a:srgbClr>
            </a:outerShdw>
          </a:effectLst>
        </p:grpSpPr>
        <p:sp>
          <p:nvSpPr>
            <p:cNvPr id="16" name="Freeform 24"/>
            <p:cNvSpPr/>
            <p:nvPr/>
          </p:nvSpPr>
          <p:spPr bwMode="auto">
            <a:xfrm>
              <a:off x="3705658" y="2942191"/>
              <a:ext cx="796050" cy="794859"/>
            </a:xfrm>
            <a:custGeom>
              <a:avLst/>
              <a:gdLst>
                <a:gd name="T0" fmla="*/ 0 w 341"/>
                <a:gd name="T1" fmla="*/ 3 h 341"/>
                <a:gd name="T2" fmla="*/ 56 w 341"/>
                <a:gd name="T3" fmla="*/ 170 h 341"/>
                <a:gd name="T4" fmla="*/ 56 w 341"/>
                <a:gd name="T5" fmla="*/ 171 h 341"/>
                <a:gd name="T6" fmla="*/ 58 w 341"/>
                <a:gd name="T7" fmla="*/ 171 h 341"/>
                <a:gd name="T8" fmla="*/ 71 w 341"/>
                <a:gd name="T9" fmla="*/ 170 h 341"/>
                <a:gd name="T10" fmla="*/ 175 w 341"/>
                <a:gd name="T11" fmla="*/ 274 h 341"/>
                <a:gd name="T12" fmla="*/ 174 w 341"/>
                <a:gd name="T13" fmla="*/ 286 h 341"/>
                <a:gd name="T14" fmla="*/ 174 w 341"/>
                <a:gd name="T15" fmla="*/ 287 h 341"/>
                <a:gd name="T16" fmla="*/ 175 w 341"/>
                <a:gd name="T17" fmla="*/ 288 h 341"/>
                <a:gd name="T18" fmla="*/ 339 w 341"/>
                <a:gd name="T19" fmla="*/ 341 h 341"/>
                <a:gd name="T20" fmla="*/ 341 w 341"/>
                <a:gd name="T21" fmla="*/ 341 h 341"/>
                <a:gd name="T22" fmla="*/ 341 w 341"/>
                <a:gd name="T23" fmla="*/ 261 h 341"/>
                <a:gd name="T24" fmla="*/ 339 w 341"/>
                <a:gd name="T25" fmla="*/ 261 h 341"/>
                <a:gd name="T26" fmla="*/ 80 w 341"/>
                <a:gd name="T27" fmla="*/ 2 h 341"/>
                <a:gd name="T28" fmla="*/ 80 w 341"/>
                <a:gd name="T29" fmla="*/ 0 h 341"/>
                <a:gd name="T30" fmla="*/ 0 w 341"/>
                <a:gd name="T31" fmla="*/ 0 h 341"/>
                <a:gd name="T32" fmla="*/ 0 w 341"/>
                <a:gd name="T33" fmla="*/ 3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1" h="341">
                  <a:moveTo>
                    <a:pt x="0" y="3"/>
                  </a:moveTo>
                  <a:cubicBezTo>
                    <a:pt x="5" y="62"/>
                    <a:pt x="24" y="120"/>
                    <a:pt x="56" y="170"/>
                  </a:cubicBezTo>
                  <a:cubicBezTo>
                    <a:pt x="56" y="171"/>
                    <a:pt x="56" y="171"/>
                    <a:pt x="56" y="171"/>
                  </a:cubicBezTo>
                  <a:cubicBezTo>
                    <a:pt x="58" y="171"/>
                    <a:pt x="58" y="171"/>
                    <a:pt x="58" y="171"/>
                  </a:cubicBezTo>
                  <a:cubicBezTo>
                    <a:pt x="62" y="170"/>
                    <a:pt x="67" y="170"/>
                    <a:pt x="71" y="170"/>
                  </a:cubicBezTo>
                  <a:cubicBezTo>
                    <a:pt x="128" y="170"/>
                    <a:pt x="175" y="217"/>
                    <a:pt x="175" y="274"/>
                  </a:cubicBezTo>
                  <a:cubicBezTo>
                    <a:pt x="175" y="278"/>
                    <a:pt x="175" y="282"/>
                    <a:pt x="174" y="286"/>
                  </a:cubicBezTo>
                  <a:cubicBezTo>
                    <a:pt x="174" y="287"/>
                    <a:pt x="174" y="287"/>
                    <a:pt x="174" y="287"/>
                  </a:cubicBezTo>
                  <a:cubicBezTo>
                    <a:pt x="175" y="288"/>
                    <a:pt x="175" y="288"/>
                    <a:pt x="175" y="288"/>
                  </a:cubicBezTo>
                  <a:cubicBezTo>
                    <a:pt x="225" y="318"/>
                    <a:pt x="281" y="337"/>
                    <a:pt x="339" y="341"/>
                  </a:cubicBezTo>
                  <a:cubicBezTo>
                    <a:pt x="341" y="341"/>
                    <a:pt x="341" y="341"/>
                    <a:pt x="341" y="341"/>
                  </a:cubicBezTo>
                  <a:cubicBezTo>
                    <a:pt x="341" y="261"/>
                    <a:pt x="341" y="261"/>
                    <a:pt x="341" y="261"/>
                  </a:cubicBezTo>
                  <a:cubicBezTo>
                    <a:pt x="339" y="261"/>
                    <a:pt x="339" y="261"/>
                    <a:pt x="339" y="261"/>
                  </a:cubicBezTo>
                  <a:cubicBezTo>
                    <a:pt x="203" y="247"/>
                    <a:pt x="94" y="138"/>
                    <a:pt x="80" y="2"/>
                  </a:cubicBezTo>
                  <a:cubicBezTo>
                    <a:pt x="80" y="0"/>
                    <a:pt x="80" y="0"/>
                    <a:pt x="80" y="0"/>
                  </a:cubicBezTo>
                  <a:cubicBezTo>
                    <a:pt x="0" y="0"/>
                    <a:pt x="0" y="0"/>
                    <a:pt x="0" y="0"/>
                  </a:cubicBezTo>
                  <a:lnTo>
                    <a:pt x="0" y="3"/>
                  </a:lnTo>
                  <a:close/>
                </a:path>
              </a:pathLst>
            </a:custGeom>
            <a:solidFill>
              <a:srgbClr val="F33735"/>
            </a:solidFill>
            <a:ln>
              <a:noFill/>
            </a:ln>
          </p:spPr>
          <p:txBody>
            <a:bodyPr vert="horz" wrap="square" lIns="91440" tIns="45720" rIns="91440" bIns="45720" numCol="1" anchor="t" anchorCtr="0" compatLnSpc="1"/>
            <a:lstStyle/>
            <a:p>
              <a:endParaRPr lang="zh-CN" altLang="en-US">
                <a:cs typeface="+mn-ea"/>
                <a:sym typeface="+mn-lt"/>
              </a:endParaRPr>
            </a:p>
          </p:txBody>
        </p:sp>
        <p:sp>
          <p:nvSpPr>
            <p:cNvPr id="17" name="Freeform 25"/>
            <p:cNvSpPr>
              <a:spLocks noEditPoints="1"/>
            </p:cNvSpPr>
            <p:nvPr/>
          </p:nvSpPr>
          <p:spPr bwMode="auto">
            <a:xfrm>
              <a:off x="3447061" y="2942191"/>
              <a:ext cx="1054647" cy="1053455"/>
            </a:xfrm>
            <a:custGeom>
              <a:avLst/>
              <a:gdLst>
                <a:gd name="T0" fmla="*/ 0 w 452"/>
                <a:gd name="T1" fmla="*/ 3 h 452"/>
                <a:gd name="T2" fmla="*/ 80 w 452"/>
                <a:gd name="T3" fmla="*/ 240 h 452"/>
                <a:gd name="T4" fmla="*/ 74 w 452"/>
                <a:gd name="T5" fmla="*/ 274 h 452"/>
                <a:gd name="T6" fmla="*/ 182 w 452"/>
                <a:gd name="T7" fmla="*/ 382 h 452"/>
                <a:gd name="T8" fmla="*/ 218 w 452"/>
                <a:gd name="T9" fmla="*/ 376 h 452"/>
                <a:gd name="T10" fmla="*/ 450 w 452"/>
                <a:gd name="T11" fmla="*/ 452 h 452"/>
                <a:gd name="T12" fmla="*/ 452 w 452"/>
                <a:gd name="T13" fmla="*/ 452 h 452"/>
                <a:gd name="T14" fmla="*/ 452 w 452"/>
                <a:gd name="T15" fmla="*/ 261 h 452"/>
                <a:gd name="T16" fmla="*/ 450 w 452"/>
                <a:gd name="T17" fmla="*/ 261 h 452"/>
                <a:gd name="T18" fmla="*/ 191 w 452"/>
                <a:gd name="T19" fmla="*/ 2 h 452"/>
                <a:gd name="T20" fmla="*/ 191 w 452"/>
                <a:gd name="T21" fmla="*/ 0 h 452"/>
                <a:gd name="T22" fmla="*/ 0 w 452"/>
                <a:gd name="T23" fmla="*/ 0 h 452"/>
                <a:gd name="T24" fmla="*/ 0 w 452"/>
                <a:gd name="T25" fmla="*/ 3 h 452"/>
                <a:gd name="T26" fmla="*/ 188 w 452"/>
                <a:gd name="T27" fmla="*/ 4 h 452"/>
                <a:gd name="T28" fmla="*/ 448 w 452"/>
                <a:gd name="T29" fmla="*/ 265 h 452"/>
                <a:gd name="T30" fmla="*/ 448 w 452"/>
                <a:gd name="T31" fmla="*/ 448 h 452"/>
                <a:gd name="T32" fmla="*/ 219 w 452"/>
                <a:gd name="T33" fmla="*/ 372 h 452"/>
                <a:gd name="T34" fmla="*/ 218 w 452"/>
                <a:gd name="T35" fmla="*/ 371 h 452"/>
                <a:gd name="T36" fmla="*/ 217 w 452"/>
                <a:gd name="T37" fmla="*/ 372 h 452"/>
                <a:gd name="T38" fmla="*/ 182 w 452"/>
                <a:gd name="T39" fmla="*/ 378 h 452"/>
                <a:gd name="T40" fmla="*/ 78 w 452"/>
                <a:gd name="T41" fmla="*/ 274 h 452"/>
                <a:gd name="T42" fmla="*/ 84 w 452"/>
                <a:gd name="T43" fmla="*/ 240 h 452"/>
                <a:gd name="T44" fmla="*/ 84 w 452"/>
                <a:gd name="T45" fmla="*/ 239 h 452"/>
                <a:gd name="T46" fmla="*/ 84 w 452"/>
                <a:gd name="T47" fmla="*/ 238 h 452"/>
                <a:gd name="T48" fmla="*/ 4 w 452"/>
                <a:gd name="T49" fmla="*/ 4 h 452"/>
                <a:gd name="T50" fmla="*/ 188 w 452"/>
                <a:gd name="T51" fmla="*/ 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52" h="452">
                  <a:moveTo>
                    <a:pt x="0" y="3"/>
                  </a:moveTo>
                  <a:cubicBezTo>
                    <a:pt x="5" y="87"/>
                    <a:pt x="33" y="169"/>
                    <a:pt x="80" y="240"/>
                  </a:cubicBezTo>
                  <a:cubicBezTo>
                    <a:pt x="76" y="251"/>
                    <a:pt x="74" y="262"/>
                    <a:pt x="74" y="274"/>
                  </a:cubicBezTo>
                  <a:cubicBezTo>
                    <a:pt x="74" y="333"/>
                    <a:pt x="123" y="382"/>
                    <a:pt x="182" y="382"/>
                  </a:cubicBezTo>
                  <a:cubicBezTo>
                    <a:pt x="194" y="382"/>
                    <a:pt x="206" y="380"/>
                    <a:pt x="218" y="376"/>
                  </a:cubicBezTo>
                  <a:cubicBezTo>
                    <a:pt x="287" y="421"/>
                    <a:pt x="367" y="447"/>
                    <a:pt x="450" y="452"/>
                  </a:cubicBezTo>
                  <a:cubicBezTo>
                    <a:pt x="452" y="452"/>
                    <a:pt x="452" y="452"/>
                    <a:pt x="452" y="452"/>
                  </a:cubicBezTo>
                  <a:cubicBezTo>
                    <a:pt x="452" y="261"/>
                    <a:pt x="452" y="261"/>
                    <a:pt x="452" y="261"/>
                  </a:cubicBezTo>
                  <a:cubicBezTo>
                    <a:pt x="450" y="261"/>
                    <a:pt x="450" y="261"/>
                    <a:pt x="450" y="261"/>
                  </a:cubicBezTo>
                  <a:cubicBezTo>
                    <a:pt x="314" y="247"/>
                    <a:pt x="205" y="138"/>
                    <a:pt x="191" y="2"/>
                  </a:cubicBezTo>
                  <a:cubicBezTo>
                    <a:pt x="191" y="0"/>
                    <a:pt x="191" y="0"/>
                    <a:pt x="191" y="0"/>
                  </a:cubicBezTo>
                  <a:cubicBezTo>
                    <a:pt x="0" y="0"/>
                    <a:pt x="0" y="0"/>
                    <a:pt x="0" y="0"/>
                  </a:cubicBezTo>
                  <a:lnTo>
                    <a:pt x="0" y="3"/>
                  </a:lnTo>
                  <a:close/>
                  <a:moveTo>
                    <a:pt x="188" y="4"/>
                  </a:moveTo>
                  <a:cubicBezTo>
                    <a:pt x="202" y="141"/>
                    <a:pt x="311" y="250"/>
                    <a:pt x="448" y="265"/>
                  </a:cubicBezTo>
                  <a:cubicBezTo>
                    <a:pt x="448" y="448"/>
                    <a:pt x="448" y="448"/>
                    <a:pt x="448" y="448"/>
                  </a:cubicBezTo>
                  <a:cubicBezTo>
                    <a:pt x="366" y="443"/>
                    <a:pt x="287" y="416"/>
                    <a:pt x="219" y="372"/>
                  </a:cubicBezTo>
                  <a:cubicBezTo>
                    <a:pt x="218" y="371"/>
                    <a:pt x="218" y="371"/>
                    <a:pt x="218" y="371"/>
                  </a:cubicBezTo>
                  <a:cubicBezTo>
                    <a:pt x="217" y="372"/>
                    <a:pt x="217" y="372"/>
                    <a:pt x="217" y="372"/>
                  </a:cubicBezTo>
                  <a:cubicBezTo>
                    <a:pt x="206" y="376"/>
                    <a:pt x="194" y="378"/>
                    <a:pt x="182" y="378"/>
                  </a:cubicBezTo>
                  <a:cubicBezTo>
                    <a:pt x="125" y="378"/>
                    <a:pt x="78" y="331"/>
                    <a:pt x="78" y="274"/>
                  </a:cubicBezTo>
                  <a:cubicBezTo>
                    <a:pt x="78" y="262"/>
                    <a:pt x="80" y="251"/>
                    <a:pt x="84" y="240"/>
                  </a:cubicBezTo>
                  <a:cubicBezTo>
                    <a:pt x="84" y="239"/>
                    <a:pt x="84" y="239"/>
                    <a:pt x="84" y="239"/>
                  </a:cubicBezTo>
                  <a:cubicBezTo>
                    <a:pt x="84" y="238"/>
                    <a:pt x="84" y="238"/>
                    <a:pt x="84" y="238"/>
                  </a:cubicBezTo>
                  <a:cubicBezTo>
                    <a:pt x="37" y="169"/>
                    <a:pt x="10" y="88"/>
                    <a:pt x="4" y="4"/>
                  </a:cubicBezTo>
                  <a:lnTo>
                    <a:pt x="188" y="4"/>
                  </a:lnTo>
                  <a:close/>
                </a:path>
              </a:pathLst>
            </a:custGeom>
            <a:solidFill>
              <a:schemeClr val="tx1">
                <a:lumMod val="25000"/>
                <a:lumOff val="75000"/>
              </a:schemeClr>
            </a:solidFill>
            <a:ln>
              <a:noFill/>
            </a:ln>
          </p:spPr>
          <p:txBody>
            <a:bodyPr vert="horz" wrap="square" lIns="91440" tIns="45720" rIns="91440" bIns="45720" numCol="1" anchor="t" anchorCtr="0" compatLnSpc="1"/>
            <a:lstStyle/>
            <a:p>
              <a:endParaRPr lang="zh-CN" altLang="en-US">
                <a:cs typeface="+mn-ea"/>
                <a:sym typeface="+mn-lt"/>
              </a:endParaRPr>
            </a:p>
          </p:txBody>
        </p:sp>
      </p:grpSp>
      <p:sp>
        <p:nvSpPr>
          <p:cNvPr id="18" name="Freeform 26"/>
          <p:cNvSpPr>
            <a:spLocks noEditPoints="1"/>
          </p:cNvSpPr>
          <p:nvPr/>
        </p:nvSpPr>
        <p:spPr bwMode="auto">
          <a:xfrm>
            <a:off x="5152372" y="3288955"/>
            <a:ext cx="193054" cy="194246"/>
          </a:xfrm>
          <a:custGeom>
            <a:avLst/>
            <a:gdLst>
              <a:gd name="T0" fmla="*/ 52 w 83"/>
              <a:gd name="T1" fmla="*/ 0 h 83"/>
              <a:gd name="T2" fmla="*/ 53 w 83"/>
              <a:gd name="T3" fmla="*/ 0 h 83"/>
              <a:gd name="T4" fmla="*/ 60 w 83"/>
              <a:gd name="T5" fmla="*/ 3 h 83"/>
              <a:gd name="T6" fmla="*/ 56 w 83"/>
              <a:gd name="T7" fmla="*/ 6 h 83"/>
              <a:gd name="T8" fmla="*/ 81 w 83"/>
              <a:gd name="T9" fmla="*/ 75 h 83"/>
              <a:gd name="T10" fmla="*/ 7 w 83"/>
              <a:gd name="T11" fmla="*/ 83 h 83"/>
              <a:gd name="T12" fmla="*/ 2 w 83"/>
              <a:gd name="T13" fmla="*/ 75 h 83"/>
              <a:gd name="T14" fmla="*/ 27 w 83"/>
              <a:gd name="T15" fmla="*/ 6 h 83"/>
              <a:gd name="T16" fmla="*/ 23 w 83"/>
              <a:gd name="T17" fmla="*/ 3 h 83"/>
              <a:gd name="T18" fmla="*/ 30 w 83"/>
              <a:gd name="T19" fmla="*/ 0 h 83"/>
              <a:gd name="T20" fmla="*/ 30 w 83"/>
              <a:gd name="T21" fmla="*/ 0 h 83"/>
              <a:gd name="T22" fmla="*/ 21 w 83"/>
              <a:gd name="T23" fmla="*/ 67 h 83"/>
              <a:gd name="T24" fmla="*/ 19 w 83"/>
              <a:gd name="T25" fmla="*/ 69 h 83"/>
              <a:gd name="T26" fmla="*/ 23 w 83"/>
              <a:gd name="T27" fmla="*/ 69 h 83"/>
              <a:gd name="T28" fmla="*/ 31 w 83"/>
              <a:gd name="T29" fmla="*/ 62 h 83"/>
              <a:gd name="T30" fmla="*/ 29 w 83"/>
              <a:gd name="T31" fmla="*/ 64 h 83"/>
              <a:gd name="T32" fmla="*/ 33 w 83"/>
              <a:gd name="T33" fmla="*/ 64 h 83"/>
              <a:gd name="T34" fmla="*/ 29 w 83"/>
              <a:gd name="T35" fmla="*/ 49 h 83"/>
              <a:gd name="T36" fmla="*/ 27 w 83"/>
              <a:gd name="T37" fmla="*/ 51 h 83"/>
              <a:gd name="T38" fmla="*/ 30 w 83"/>
              <a:gd name="T39" fmla="*/ 51 h 83"/>
              <a:gd name="T40" fmla="*/ 29 w 83"/>
              <a:gd name="T41" fmla="*/ 68 h 83"/>
              <a:gd name="T42" fmla="*/ 26 w 83"/>
              <a:gd name="T43" fmla="*/ 72 h 83"/>
              <a:gd name="T44" fmla="*/ 32 w 83"/>
              <a:gd name="T45" fmla="*/ 72 h 83"/>
              <a:gd name="T46" fmla="*/ 25 w 83"/>
              <a:gd name="T47" fmla="*/ 56 h 83"/>
              <a:gd name="T48" fmla="*/ 22 w 83"/>
              <a:gd name="T49" fmla="*/ 59 h 83"/>
              <a:gd name="T50" fmla="*/ 28 w 83"/>
              <a:gd name="T51" fmla="*/ 59 h 83"/>
              <a:gd name="T52" fmla="*/ 29 w 83"/>
              <a:gd name="T53" fmla="*/ 41 h 83"/>
              <a:gd name="T54" fmla="*/ 54 w 83"/>
              <a:gd name="T55" fmla="*/ 41 h 83"/>
              <a:gd name="T56" fmla="*/ 50 w 83"/>
              <a:gd name="T57" fmla="*/ 33 h 83"/>
              <a:gd name="T58" fmla="*/ 33 w 83"/>
              <a:gd name="T59" fmla="*/ 6 h 83"/>
              <a:gd name="T60" fmla="*/ 33 w 83"/>
              <a:gd name="T61" fmla="*/ 33 h 83"/>
              <a:gd name="T62" fmla="*/ 29 w 83"/>
              <a:gd name="T63" fmla="*/ 41 h 83"/>
              <a:gd name="T64" fmla="*/ 57 w 83"/>
              <a:gd name="T65" fmla="*/ 45 h 83"/>
              <a:gd name="T66" fmla="*/ 8 w 83"/>
              <a:gd name="T67" fmla="*/ 77 h 83"/>
              <a:gd name="T68" fmla="*/ 57 w 83"/>
              <a:gd name="T69" fmla="*/ 45 h 83"/>
              <a:gd name="T70" fmla="*/ 38 w 83"/>
              <a:gd name="T71" fmla="*/ 71 h 83"/>
              <a:gd name="T72" fmla="*/ 47 w 83"/>
              <a:gd name="T73" fmla="*/ 69 h 83"/>
              <a:gd name="T74" fmla="*/ 38 w 83"/>
              <a:gd name="T75" fmla="*/ 67 h 83"/>
              <a:gd name="T76" fmla="*/ 38 w 83"/>
              <a:gd name="T77" fmla="*/ 71 h 83"/>
              <a:gd name="T78" fmla="*/ 40 w 83"/>
              <a:gd name="T79" fmla="*/ 61 h 83"/>
              <a:gd name="T80" fmla="*/ 45 w 83"/>
              <a:gd name="T81" fmla="*/ 59 h 83"/>
              <a:gd name="T82" fmla="*/ 40 w 83"/>
              <a:gd name="T83" fmla="*/ 57 h 83"/>
              <a:gd name="T84" fmla="*/ 40 w 83"/>
              <a:gd name="T85" fmla="*/ 61 h 83"/>
              <a:gd name="T86" fmla="*/ 40 w 83"/>
              <a:gd name="T87" fmla="*/ 40 h 83"/>
              <a:gd name="T88" fmla="*/ 45 w 83"/>
              <a:gd name="T89" fmla="*/ 38 h 83"/>
              <a:gd name="T90" fmla="*/ 40 w 83"/>
              <a:gd name="T91" fmla="*/ 36 h 83"/>
              <a:gd name="T92" fmla="*/ 40 w 83"/>
              <a:gd name="T93" fmla="*/ 40 h 83"/>
              <a:gd name="T94" fmla="*/ 38 w 83"/>
              <a:gd name="T95" fmla="*/ 50 h 83"/>
              <a:gd name="T96" fmla="*/ 47 w 83"/>
              <a:gd name="T97" fmla="*/ 48 h 83"/>
              <a:gd name="T98" fmla="*/ 38 w 83"/>
              <a:gd name="T99" fmla="*/ 46 h 83"/>
              <a:gd name="T100" fmla="*/ 38 w 83"/>
              <a:gd name="T101" fmla="*/ 50 h 83"/>
              <a:gd name="T102" fmla="*/ 38 w 83"/>
              <a:gd name="T103" fmla="*/ 30 h 83"/>
              <a:gd name="T104" fmla="*/ 47 w 83"/>
              <a:gd name="T105" fmla="*/ 28 h 83"/>
              <a:gd name="T106" fmla="*/ 38 w 83"/>
              <a:gd name="T107" fmla="*/ 26 h 83"/>
              <a:gd name="T108" fmla="*/ 38 w 83"/>
              <a:gd name="T109" fmla="*/ 3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3" h="83">
                <a:moveTo>
                  <a:pt x="31" y="0"/>
                </a:moveTo>
                <a:cubicBezTo>
                  <a:pt x="52" y="0"/>
                  <a:pt x="52" y="0"/>
                  <a:pt x="52" y="0"/>
                </a:cubicBezTo>
                <a:cubicBezTo>
                  <a:pt x="53" y="0"/>
                  <a:pt x="53" y="0"/>
                  <a:pt x="53" y="0"/>
                </a:cubicBezTo>
                <a:cubicBezTo>
                  <a:pt x="53" y="0"/>
                  <a:pt x="53" y="0"/>
                  <a:pt x="53" y="0"/>
                </a:cubicBezTo>
                <a:cubicBezTo>
                  <a:pt x="57" y="0"/>
                  <a:pt x="57" y="0"/>
                  <a:pt x="57" y="0"/>
                </a:cubicBezTo>
                <a:cubicBezTo>
                  <a:pt x="59" y="0"/>
                  <a:pt x="60" y="1"/>
                  <a:pt x="60" y="3"/>
                </a:cubicBezTo>
                <a:cubicBezTo>
                  <a:pt x="60" y="5"/>
                  <a:pt x="59" y="6"/>
                  <a:pt x="57" y="6"/>
                </a:cubicBezTo>
                <a:cubicBezTo>
                  <a:pt x="56" y="6"/>
                  <a:pt x="56" y="6"/>
                  <a:pt x="56" y="6"/>
                </a:cubicBezTo>
                <a:cubicBezTo>
                  <a:pt x="56" y="32"/>
                  <a:pt x="56" y="32"/>
                  <a:pt x="56" y="32"/>
                </a:cubicBezTo>
                <a:cubicBezTo>
                  <a:pt x="81" y="75"/>
                  <a:pt x="81" y="75"/>
                  <a:pt x="81" y="75"/>
                </a:cubicBezTo>
                <a:cubicBezTo>
                  <a:pt x="83" y="79"/>
                  <a:pt x="80" y="83"/>
                  <a:pt x="76" y="83"/>
                </a:cubicBezTo>
                <a:cubicBezTo>
                  <a:pt x="7" y="83"/>
                  <a:pt x="7" y="83"/>
                  <a:pt x="7" y="83"/>
                </a:cubicBezTo>
                <a:cubicBezTo>
                  <a:pt x="3" y="83"/>
                  <a:pt x="0" y="79"/>
                  <a:pt x="2" y="75"/>
                </a:cubicBezTo>
                <a:cubicBezTo>
                  <a:pt x="2" y="75"/>
                  <a:pt x="2" y="75"/>
                  <a:pt x="2" y="75"/>
                </a:cubicBezTo>
                <a:cubicBezTo>
                  <a:pt x="27" y="32"/>
                  <a:pt x="27" y="32"/>
                  <a:pt x="27" y="32"/>
                </a:cubicBezTo>
                <a:cubicBezTo>
                  <a:pt x="27" y="6"/>
                  <a:pt x="27" y="6"/>
                  <a:pt x="27" y="6"/>
                </a:cubicBezTo>
                <a:cubicBezTo>
                  <a:pt x="26" y="6"/>
                  <a:pt x="26" y="6"/>
                  <a:pt x="26" y="6"/>
                </a:cubicBezTo>
                <a:cubicBezTo>
                  <a:pt x="24" y="6"/>
                  <a:pt x="23" y="5"/>
                  <a:pt x="23" y="3"/>
                </a:cubicBezTo>
                <a:cubicBezTo>
                  <a:pt x="23" y="1"/>
                  <a:pt x="24" y="0"/>
                  <a:pt x="26" y="0"/>
                </a:cubicBezTo>
                <a:cubicBezTo>
                  <a:pt x="30" y="0"/>
                  <a:pt x="30" y="0"/>
                  <a:pt x="30" y="0"/>
                </a:cubicBezTo>
                <a:cubicBezTo>
                  <a:pt x="30" y="0"/>
                  <a:pt x="30" y="0"/>
                  <a:pt x="30" y="0"/>
                </a:cubicBezTo>
                <a:cubicBezTo>
                  <a:pt x="30" y="0"/>
                  <a:pt x="30" y="0"/>
                  <a:pt x="30" y="0"/>
                </a:cubicBezTo>
                <a:cubicBezTo>
                  <a:pt x="31" y="0"/>
                  <a:pt x="31" y="0"/>
                  <a:pt x="31" y="0"/>
                </a:cubicBezTo>
                <a:close/>
                <a:moveTo>
                  <a:pt x="21" y="67"/>
                </a:moveTo>
                <a:cubicBezTo>
                  <a:pt x="21" y="67"/>
                  <a:pt x="21" y="67"/>
                  <a:pt x="21" y="67"/>
                </a:cubicBezTo>
                <a:cubicBezTo>
                  <a:pt x="20" y="67"/>
                  <a:pt x="19" y="68"/>
                  <a:pt x="19" y="69"/>
                </a:cubicBezTo>
                <a:cubicBezTo>
                  <a:pt x="19" y="70"/>
                  <a:pt x="20" y="71"/>
                  <a:pt x="21" y="71"/>
                </a:cubicBezTo>
                <a:cubicBezTo>
                  <a:pt x="22" y="71"/>
                  <a:pt x="23" y="70"/>
                  <a:pt x="23" y="69"/>
                </a:cubicBezTo>
                <a:cubicBezTo>
                  <a:pt x="23" y="68"/>
                  <a:pt x="22" y="67"/>
                  <a:pt x="21" y="67"/>
                </a:cubicBezTo>
                <a:close/>
                <a:moveTo>
                  <a:pt x="31" y="62"/>
                </a:moveTo>
                <a:cubicBezTo>
                  <a:pt x="31" y="62"/>
                  <a:pt x="31" y="62"/>
                  <a:pt x="31" y="62"/>
                </a:cubicBezTo>
                <a:cubicBezTo>
                  <a:pt x="30" y="62"/>
                  <a:pt x="29" y="63"/>
                  <a:pt x="29" y="64"/>
                </a:cubicBezTo>
                <a:cubicBezTo>
                  <a:pt x="29" y="65"/>
                  <a:pt x="30" y="66"/>
                  <a:pt x="31" y="66"/>
                </a:cubicBezTo>
                <a:cubicBezTo>
                  <a:pt x="33" y="66"/>
                  <a:pt x="33" y="65"/>
                  <a:pt x="33" y="64"/>
                </a:cubicBezTo>
                <a:cubicBezTo>
                  <a:pt x="33" y="63"/>
                  <a:pt x="33" y="62"/>
                  <a:pt x="31" y="62"/>
                </a:cubicBezTo>
                <a:close/>
                <a:moveTo>
                  <a:pt x="29" y="49"/>
                </a:moveTo>
                <a:cubicBezTo>
                  <a:pt x="29" y="49"/>
                  <a:pt x="29" y="49"/>
                  <a:pt x="29" y="49"/>
                </a:cubicBezTo>
                <a:cubicBezTo>
                  <a:pt x="27" y="49"/>
                  <a:pt x="27" y="50"/>
                  <a:pt x="27" y="51"/>
                </a:cubicBezTo>
                <a:cubicBezTo>
                  <a:pt x="27" y="52"/>
                  <a:pt x="27" y="53"/>
                  <a:pt x="29" y="53"/>
                </a:cubicBezTo>
                <a:cubicBezTo>
                  <a:pt x="30" y="53"/>
                  <a:pt x="30" y="52"/>
                  <a:pt x="30" y="51"/>
                </a:cubicBezTo>
                <a:cubicBezTo>
                  <a:pt x="30" y="50"/>
                  <a:pt x="30" y="49"/>
                  <a:pt x="29" y="49"/>
                </a:cubicBezTo>
                <a:close/>
                <a:moveTo>
                  <a:pt x="29" y="68"/>
                </a:moveTo>
                <a:cubicBezTo>
                  <a:pt x="29" y="68"/>
                  <a:pt x="29" y="68"/>
                  <a:pt x="29" y="68"/>
                </a:cubicBezTo>
                <a:cubicBezTo>
                  <a:pt x="27" y="68"/>
                  <a:pt x="26" y="70"/>
                  <a:pt x="26" y="72"/>
                </a:cubicBezTo>
                <a:cubicBezTo>
                  <a:pt x="26" y="73"/>
                  <a:pt x="27" y="75"/>
                  <a:pt x="29" y="75"/>
                </a:cubicBezTo>
                <a:cubicBezTo>
                  <a:pt x="31" y="75"/>
                  <a:pt x="32" y="73"/>
                  <a:pt x="32" y="72"/>
                </a:cubicBezTo>
                <a:cubicBezTo>
                  <a:pt x="32" y="70"/>
                  <a:pt x="31" y="68"/>
                  <a:pt x="29" y="68"/>
                </a:cubicBezTo>
                <a:close/>
                <a:moveTo>
                  <a:pt x="25" y="56"/>
                </a:moveTo>
                <a:cubicBezTo>
                  <a:pt x="25" y="56"/>
                  <a:pt x="25" y="56"/>
                  <a:pt x="25" y="56"/>
                </a:cubicBezTo>
                <a:cubicBezTo>
                  <a:pt x="23" y="56"/>
                  <a:pt x="22" y="57"/>
                  <a:pt x="22" y="59"/>
                </a:cubicBezTo>
                <a:cubicBezTo>
                  <a:pt x="22" y="61"/>
                  <a:pt x="23" y="62"/>
                  <a:pt x="25" y="62"/>
                </a:cubicBezTo>
                <a:cubicBezTo>
                  <a:pt x="27" y="62"/>
                  <a:pt x="28" y="61"/>
                  <a:pt x="28" y="59"/>
                </a:cubicBezTo>
                <a:cubicBezTo>
                  <a:pt x="28" y="57"/>
                  <a:pt x="27" y="56"/>
                  <a:pt x="25" y="56"/>
                </a:cubicBezTo>
                <a:close/>
                <a:moveTo>
                  <a:pt x="29" y="41"/>
                </a:moveTo>
                <a:cubicBezTo>
                  <a:pt x="29" y="41"/>
                  <a:pt x="29" y="41"/>
                  <a:pt x="29" y="41"/>
                </a:cubicBezTo>
                <a:cubicBezTo>
                  <a:pt x="54" y="41"/>
                  <a:pt x="54" y="41"/>
                  <a:pt x="54" y="41"/>
                </a:cubicBezTo>
                <a:cubicBezTo>
                  <a:pt x="51" y="34"/>
                  <a:pt x="51" y="34"/>
                  <a:pt x="51" y="34"/>
                </a:cubicBezTo>
                <a:cubicBezTo>
                  <a:pt x="50" y="34"/>
                  <a:pt x="50" y="33"/>
                  <a:pt x="50" y="33"/>
                </a:cubicBezTo>
                <a:cubicBezTo>
                  <a:pt x="50" y="6"/>
                  <a:pt x="50" y="6"/>
                  <a:pt x="50" y="6"/>
                </a:cubicBezTo>
                <a:cubicBezTo>
                  <a:pt x="33" y="6"/>
                  <a:pt x="33" y="6"/>
                  <a:pt x="33" y="6"/>
                </a:cubicBezTo>
                <a:cubicBezTo>
                  <a:pt x="33" y="33"/>
                  <a:pt x="33" y="33"/>
                  <a:pt x="33" y="33"/>
                </a:cubicBezTo>
                <a:cubicBezTo>
                  <a:pt x="33" y="33"/>
                  <a:pt x="33" y="33"/>
                  <a:pt x="33" y="33"/>
                </a:cubicBezTo>
                <a:cubicBezTo>
                  <a:pt x="33" y="33"/>
                  <a:pt x="33" y="34"/>
                  <a:pt x="33" y="34"/>
                </a:cubicBezTo>
                <a:cubicBezTo>
                  <a:pt x="29" y="41"/>
                  <a:pt x="29" y="41"/>
                  <a:pt x="29" y="41"/>
                </a:cubicBezTo>
                <a:close/>
                <a:moveTo>
                  <a:pt x="57" y="45"/>
                </a:moveTo>
                <a:cubicBezTo>
                  <a:pt x="57" y="45"/>
                  <a:pt x="57" y="45"/>
                  <a:pt x="57" y="45"/>
                </a:cubicBezTo>
                <a:cubicBezTo>
                  <a:pt x="27" y="45"/>
                  <a:pt x="27" y="45"/>
                  <a:pt x="27" y="45"/>
                </a:cubicBezTo>
                <a:cubicBezTo>
                  <a:pt x="8" y="77"/>
                  <a:pt x="8" y="77"/>
                  <a:pt x="8" y="77"/>
                </a:cubicBezTo>
                <a:cubicBezTo>
                  <a:pt x="75" y="77"/>
                  <a:pt x="75" y="77"/>
                  <a:pt x="75" y="77"/>
                </a:cubicBezTo>
                <a:cubicBezTo>
                  <a:pt x="57" y="45"/>
                  <a:pt x="57" y="45"/>
                  <a:pt x="57" y="45"/>
                </a:cubicBezTo>
                <a:close/>
                <a:moveTo>
                  <a:pt x="38" y="71"/>
                </a:moveTo>
                <a:cubicBezTo>
                  <a:pt x="38" y="71"/>
                  <a:pt x="38" y="71"/>
                  <a:pt x="38" y="71"/>
                </a:cubicBezTo>
                <a:cubicBezTo>
                  <a:pt x="45" y="71"/>
                  <a:pt x="45" y="71"/>
                  <a:pt x="45" y="71"/>
                </a:cubicBezTo>
                <a:cubicBezTo>
                  <a:pt x="46" y="71"/>
                  <a:pt x="47" y="70"/>
                  <a:pt x="47" y="69"/>
                </a:cubicBezTo>
                <a:cubicBezTo>
                  <a:pt x="47" y="68"/>
                  <a:pt x="46" y="67"/>
                  <a:pt x="45" y="67"/>
                </a:cubicBezTo>
                <a:cubicBezTo>
                  <a:pt x="38" y="67"/>
                  <a:pt x="38" y="67"/>
                  <a:pt x="38" y="67"/>
                </a:cubicBezTo>
                <a:cubicBezTo>
                  <a:pt x="37" y="67"/>
                  <a:pt x="36" y="68"/>
                  <a:pt x="36" y="69"/>
                </a:cubicBezTo>
                <a:cubicBezTo>
                  <a:pt x="36" y="70"/>
                  <a:pt x="37" y="71"/>
                  <a:pt x="38" y="71"/>
                </a:cubicBezTo>
                <a:close/>
                <a:moveTo>
                  <a:pt x="40" y="61"/>
                </a:moveTo>
                <a:cubicBezTo>
                  <a:pt x="40" y="61"/>
                  <a:pt x="40" y="61"/>
                  <a:pt x="40" y="61"/>
                </a:cubicBezTo>
                <a:cubicBezTo>
                  <a:pt x="43" y="61"/>
                  <a:pt x="43" y="61"/>
                  <a:pt x="43" y="61"/>
                </a:cubicBezTo>
                <a:cubicBezTo>
                  <a:pt x="44" y="61"/>
                  <a:pt x="45" y="60"/>
                  <a:pt x="45" y="59"/>
                </a:cubicBezTo>
                <a:cubicBezTo>
                  <a:pt x="45" y="57"/>
                  <a:pt x="44" y="57"/>
                  <a:pt x="43" y="57"/>
                </a:cubicBezTo>
                <a:cubicBezTo>
                  <a:pt x="40" y="57"/>
                  <a:pt x="40" y="57"/>
                  <a:pt x="40" y="57"/>
                </a:cubicBezTo>
                <a:cubicBezTo>
                  <a:pt x="39" y="57"/>
                  <a:pt x="38" y="57"/>
                  <a:pt x="38" y="59"/>
                </a:cubicBezTo>
                <a:cubicBezTo>
                  <a:pt x="38" y="60"/>
                  <a:pt x="39" y="61"/>
                  <a:pt x="40" y="61"/>
                </a:cubicBezTo>
                <a:close/>
                <a:moveTo>
                  <a:pt x="40" y="40"/>
                </a:moveTo>
                <a:cubicBezTo>
                  <a:pt x="40" y="40"/>
                  <a:pt x="40" y="40"/>
                  <a:pt x="40" y="40"/>
                </a:cubicBezTo>
                <a:cubicBezTo>
                  <a:pt x="43" y="40"/>
                  <a:pt x="43" y="40"/>
                  <a:pt x="43" y="40"/>
                </a:cubicBezTo>
                <a:cubicBezTo>
                  <a:pt x="44" y="40"/>
                  <a:pt x="45" y="39"/>
                  <a:pt x="45" y="38"/>
                </a:cubicBezTo>
                <a:cubicBezTo>
                  <a:pt x="45" y="37"/>
                  <a:pt x="44" y="36"/>
                  <a:pt x="43" y="36"/>
                </a:cubicBezTo>
                <a:cubicBezTo>
                  <a:pt x="40" y="36"/>
                  <a:pt x="40" y="36"/>
                  <a:pt x="40" y="36"/>
                </a:cubicBezTo>
                <a:cubicBezTo>
                  <a:pt x="39" y="36"/>
                  <a:pt x="38" y="37"/>
                  <a:pt x="38" y="38"/>
                </a:cubicBezTo>
                <a:cubicBezTo>
                  <a:pt x="38" y="39"/>
                  <a:pt x="39" y="40"/>
                  <a:pt x="40" y="40"/>
                </a:cubicBezTo>
                <a:close/>
                <a:moveTo>
                  <a:pt x="38" y="50"/>
                </a:moveTo>
                <a:cubicBezTo>
                  <a:pt x="38" y="50"/>
                  <a:pt x="38" y="50"/>
                  <a:pt x="38" y="50"/>
                </a:cubicBezTo>
                <a:cubicBezTo>
                  <a:pt x="45" y="50"/>
                  <a:pt x="45" y="50"/>
                  <a:pt x="45" y="50"/>
                </a:cubicBezTo>
                <a:cubicBezTo>
                  <a:pt x="46" y="50"/>
                  <a:pt x="47" y="49"/>
                  <a:pt x="47" y="48"/>
                </a:cubicBezTo>
                <a:cubicBezTo>
                  <a:pt x="47" y="47"/>
                  <a:pt x="46" y="46"/>
                  <a:pt x="45" y="46"/>
                </a:cubicBezTo>
                <a:cubicBezTo>
                  <a:pt x="38" y="46"/>
                  <a:pt x="38" y="46"/>
                  <a:pt x="38" y="46"/>
                </a:cubicBezTo>
                <a:cubicBezTo>
                  <a:pt x="37" y="46"/>
                  <a:pt x="36" y="47"/>
                  <a:pt x="36" y="48"/>
                </a:cubicBezTo>
                <a:cubicBezTo>
                  <a:pt x="36" y="49"/>
                  <a:pt x="37" y="50"/>
                  <a:pt x="38" y="50"/>
                </a:cubicBezTo>
                <a:close/>
                <a:moveTo>
                  <a:pt x="38" y="30"/>
                </a:moveTo>
                <a:cubicBezTo>
                  <a:pt x="38" y="30"/>
                  <a:pt x="38" y="30"/>
                  <a:pt x="38" y="30"/>
                </a:cubicBezTo>
                <a:cubicBezTo>
                  <a:pt x="45" y="30"/>
                  <a:pt x="45" y="30"/>
                  <a:pt x="45" y="30"/>
                </a:cubicBezTo>
                <a:cubicBezTo>
                  <a:pt x="46" y="30"/>
                  <a:pt x="47" y="29"/>
                  <a:pt x="47" y="28"/>
                </a:cubicBezTo>
                <a:cubicBezTo>
                  <a:pt x="47" y="27"/>
                  <a:pt x="46" y="26"/>
                  <a:pt x="45" y="26"/>
                </a:cubicBezTo>
                <a:cubicBezTo>
                  <a:pt x="38" y="26"/>
                  <a:pt x="38" y="26"/>
                  <a:pt x="38" y="26"/>
                </a:cubicBezTo>
                <a:cubicBezTo>
                  <a:pt x="37" y="26"/>
                  <a:pt x="36" y="27"/>
                  <a:pt x="36" y="28"/>
                </a:cubicBezTo>
                <a:cubicBezTo>
                  <a:pt x="36" y="29"/>
                  <a:pt x="37" y="30"/>
                  <a:pt x="38" y="30"/>
                </a:cubicBezTo>
                <a:close/>
              </a:path>
            </a:pathLst>
          </a:custGeom>
          <a:solidFill>
            <a:schemeClr val="bg1">
              <a:lumMod val="50000"/>
            </a:schemeClr>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19" name="Freeform 27"/>
          <p:cNvSpPr>
            <a:spLocks noEditPoints="1"/>
          </p:cNvSpPr>
          <p:nvPr/>
        </p:nvSpPr>
        <p:spPr bwMode="auto">
          <a:xfrm>
            <a:off x="3766434" y="1904210"/>
            <a:ext cx="196629" cy="165645"/>
          </a:xfrm>
          <a:custGeom>
            <a:avLst/>
            <a:gdLst>
              <a:gd name="T0" fmla="*/ 79 w 84"/>
              <a:gd name="T1" fmla="*/ 7 h 71"/>
              <a:gd name="T2" fmla="*/ 79 w 84"/>
              <a:gd name="T3" fmla="*/ 22 h 71"/>
              <a:gd name="T4" fmla="*/ 81 w 84"/>
              <a:gd name="T5" fmla="*/ 22 h 71"/>
              <a:gd name="T6" fmla="*/ 84 w 84"/>
              <a:gd name="T7" fmla="*/ 25 h 71"/>
              <a:gd name="T8" fmla="*/ 81 w 84"/>
              <a:gd name="T9" fmla="*/ 28 h 71"/>
              <a:gd name="T10" fmla="*/ 73 w 84"/>
              <a:gd name="T11" fmla="*/ 28 h 71"/>
              <a:gd name="T12" fmla="*/ 73 w 84"/>
              <a:gd name="T13" fmla="*/ 43 h 71"/>
              <a:gd name="T14" fmla="*/ 81 w 84"/>
              <a:gd name="T15" fmla="*/ 43 h 71"/>
              <a:gd name="T16" fmla="*/ 84 w 84"/>
              <a:gd name="T17" fmla="*/ 47 h 71"/>
              <a:gd name="T18" fmla="*/ 81 w 84"/>
              <a:gd name="T19" fmla="*/ 50 h 71"/>
              <a:gd name="T20" fmla="*/ 79 w 84"/>
              <a:gd name="T21" fmla="*/ 50 h 71"/>
              <a:gd name="T22" fmla="*/ 79 w 84"/>
              <a:gd name="T23" fmla="*/ 65 h 71"/>
              <a:gd name="T24" fmla="*/ 81 w 84"/>
              <a:gd name="T25" fmla="*/ 65 h 71"/>
              <a:gd name="T26" fmla="*/ 84 w 84"/>
              <a:gd name="T27" fmla="*/ 68 h 71"/>
              <a:gd name="T28" fmla="*/ 81 w 84"/>
              <a:gd name="T29" fmla="*/ 71 h 71"/>
              <a:gd name="T30" fmla="*/ 23 w 84"/>
              <a:gd name="T31" fmla="*/ 71 h 71"/>
              <a:gd name="T32" fmla="*/ 12 w 84"/>
              <a:gd name="T33" fmla="*/ 50 h 71"/>
              <a:gd name="T34" fmla="*/ 4 w 84"/>
              <a:gd name="T35" fmla="*/ 50 h 71"/>
              <a:gd name="T36" fmla="*/ 0 w 84"/>
              <a:gd name="T37" fmla="*/ 47 h 71"/>
              <a:gd name="T38" fmla="*/ 4 w 84"/>
              <a:gd name="T39" fmla="*/ 43 h 71"/>
              <a:gd name="T40" fmla="*/ 6 w 84"/>
              <a:gd name="T41" fmla="*/ 43 h 71"/>
              <a:gd name="T42" fmla="*/ 6 w 84"/>
              <a:gd name="T43" fmla="*/ 28 h 71"/>
              <a:gd name="T44" fmla="*/ 4 w 84"/>
              <a:gd name="T45" fmla="*/ 28 h 71"/>
              <a:gd name="T46" fmla="*/ 0 w 84"/>
              <a:gd name="T47" fmla="*/ 25 h 71"/>
              <a:gd name="T48" fmla="*/ 4 w 84"/>
              <a:gd name="T49" fmla="*/ 22 h 71"/>
              <a:gd name="T50" fmla="*/ 12 w 84"/>
              <a:gd name="T51" fmla="*/ 22 h 71"/>
              <a:gd name="T52" fmla="*/ 23 w 84"/>
              <a:gd name="T53" fmla="*/ 0 h 71"/>
              <a:gd name="T54" fmla="*/ 81 w 84"/>
              <a:gd name="T55" fmla="*/ 0 h 71"/>
              <a:gd name="T56" fmla="*/ 84 w 84"/>
              <a:gd name="T57" fmla="*/ 4 h 71"/>
              <a:gd name="T58" fmla="*/ 81 w 84"/>
              <a:gd name="T59" fmla="*/ 7 h 71"/>
              <a:gd name="T60" fmla="*/ 79 w 84"/>
              <a:gd name="T61" fmla="*/ 7 h 71"/>
              <a:gd name="T62" fmla="*/ 62 w 84"/>
              <a:gd name="T63" fmla="*/ 28 h 71"/>
              <a:gd name="T64" fmla="*/ 62 w 84"/>
              <a:gd name="T65" fmla="*/ 28 h 71"/>
              <a:gd name="T66" fmla="*/ 62 w 84"/>
              <a:gd name="T67" fmla="*/ 28 h 71"/>
              <a:gd name="T68" fmla="*/ 10 w 84"/>
              <a:gd name="T69" fmla="*/ 28 h 71"/>
              <a:gd name="T70" fmla="*/ 10 w 84"/>
              <a:gd name="T71" fmla="*/ 43 h 71"/>
              <a:gd name="T72" fmla="*/ 62 w 84"/>
              <a:gd name="T73" fmla="*/ 43 h 71"/>
              <a:gd name="T74" fmla="*/ 62 w 84"/>
              <a:gd name="T75" fmla="*/ 43 h 71"/>
              <a:gd name="T76" fmla="*/ 66 w 84"/>
              <a:gd name="T77" fmla="*/ 41 h 71"/>
              <a:gd name="T78" fmla="*/ 66 w 84"/>
              <a:gd name="T79" fmla="*/ 31 h 71"/>
              <a:gd name="T80" fmla="*/ 62 w 84"/>
              <a:gd name="T81" fmla="*/ 28 h 71"/>
              <a:gd name="T82" fmla="*/ 75 w 84"/>
              <a:gd name="T83" fmla="*/ 50 h 71"/>
              <a:gd name="T84" fmla="*/ 75 w 84"/>
              <a:gd name="T85" fmla="*/ 50 h 71"/>
              <a:gd name="T86" fmla="*/ 23 w 84"/>
              <a:gd name="T87" fmla="*/ 50 h 71"/>
              <a:gd name="T88" fmla="*/ 18 w 84"/>
              <a:gd name="T89" fmla="*/ 52 h 71"/>
              <a:gd name="T90" fmla="*/ 23 w 84"/>
              <a:gd name="T91" fmla="*/ 65 h 71"/>
              <a:gd name="T92" fmla="*/ 75 w 84"/>
              <a:gd name="T93" fmla="*/ 65 h 71"/>
              <a:gd name="T94" fmla="*/ 75 w 84"/>
              <a:gd name="T95" fmla="*/ 50 h 71"/>
              <a:gd name="T96" fmla="*/ 75 w 84"/>
              <a:gd name="T97" fmla="*/ 22 h 71"/>
              <a:gd name="T98" fmla="*/ 75 w 84"/>
              <a:gd name="T99" fmla="*/ 22 h 71"/>
              <a:gd name="T100" fmla="*/ 75 w 84"/>
              <a:gd name="T101" fmla="*/ 7 h 71"/>
              <a:gd name="T102" fmla="*/ 23 w 84"/>
              <a:gd name="T103" fmla="*/ 7 h 71"/>
              <a:gd name="T104" fmla="*/ 18 w 84"/>
              <a:gd name="T105" fmla="*/ 20 h 71"/>
              <a:gd name="T106" fmla="*/ 23 w 84"/>
              <a:gd name="T107" fmla="*/ 22 h 71"/>
              <a:gd name="T108" fmla="*/ 23 w 84"/>
              <a:gd name="T109" fmla="*/ 22 h 71"/>
              <a:gd name="T110" fmla="*/ 75 w 84"/>
              <a:gd name="T111" fmla="*/ 2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4" h="71">
                <a:moveTo>
                  <a:pt x="79" y="7"/>
                </a:moveTo>
                <a:cubicBezTo>
                  <a:pt x="79" y="22"/>
                  <a:pt x="79" y="22"/>
                  <a:pt x="79" y="22"/>
                </a:cubicBezTo>
                <a:cubicBezTo>
                  <a:pt x="81" y="22"/>
                  <a:pt x="81" y="22"/>
                  <a:pt x="81" y="22"/>
                </a:cubicBezTo>
                <a:cubicBezTo>
                  <a:pt x="83" y="22"/>
                  <a:pt x="84" y="23"/>
                  <a:pt x="84" y="25"/>
                </a:cubicBezTo>
                <a:cubicBezTo>
                  <a:pt x="84" y="27"/>
                  <a:pt x="83" y="28"/>
                  <a:pt x="81" y="28"/>
                </a:cubicBezTo>
                <a:cubicBezTo>
                  <a:pt x="73" y="28"/>
                  <a:pt x="73" y="28"/>
                  <a:pt x="73" y="28"/>
                </a:cubicBezTo>
                <a:cubicBezTo>
                  <a:pt x="76" y="33"/>
                  <a:pt x="76" y="39"/>
                  <a:pt x="73" y="43"/>
                </a:cubicBezTo>
                <a:cubicBezTo>
                  <a:pt x="81" y="43"/>
                  <a:pt x="81" y="43"/>
                  <a:pt x="81" y="43"/>
                </a:cubicBezTo>
                <a:cubicBezTo>
                  <a:pt x="83" y="43"/>
                  <a:pt x="84" y="45"/>
                  <a:pt x="84" y="47"/>
                </a:cubicBezTo>
                <a:cubicBezTo>
                  <a:pt x="84" y="48"/>
                  <a:pt x="83" y="50"/>
                  <a:pt x="81" y="50"/>
                </a:cubicBezTo>
                <a:cubicBezTo>
                  <a:pt x="79" y="50"/>
                  <a:pt x="79" y="50"/>
                  <a:pt x="79" y="50"/>
                </a:cubicBezTo>
                <a:cubicBezTo>
                  <a:pt x="79" y="65"/>
                  <a:pt x="79" y="65"/>
                  <a:pt x="79" y="65"/>
                </a:cubicBezTo>
                <a:cubicBezTo>
                  <a:pt x="81" y="65"/>
                  <a:pt x="81" y="65"/>
                  <a:pt x="81" y="65"/>
                </a:cubicBezTo>
                <a:cubicBezTo>
                  <a:pt x="83" y="65"/>
                  <a:pt x="84" y="66"/>
                  <a:pt x="84" y="68"/>
                </a:cubicBezTo>
                <a:cubicBezTo>
                  <a:pt x="84" y="70"/>
                  <a:pt x="83" y="71"/>
                  <a:pt x="81" y="71"/>
                </a:cubicBezTo>
                <a:cubicBezTo>
                  <a:pt x="23" y="71"/>
                  <a:pt x="23" y="71"/>
                  <a:pt x="23" y="71"/>
                </a:cubicBezTo>
                <a:cubicBezTo>
                  <a:pt x="12" y="71"/>
                  <a:pt x="6" y="59"/>
                  <a:pt x="12" y="50"/>
                </a:cubicBezTo>
                <a:cubicBezTo>
                  <a:pt x="4" y="50"/>
                  <a:pt x="4" y="50"/>
                  <a:pt x="4" y="50"/>
                </a:cubicBezTo>
                <a:cubicBezTo>
                  <a:pt x="2" y="50"/>
                  <a:pt x="0" y="48"/>
                  <a:pt x="0" y="47"/>
                </a:cubicBezTo>
                <a:cubicBezTo>
                  <a:pt x="0" y="45"/>
                  <a:pt x="2" y="43"/>
                  <a:pt x="4" y="43"/>
                </a:cubicBezTo>
                <a:cubicBezTo>
                  <a:pt x="6" y="43"/>
                  <a:pt x="6" y="43"/>
                  <a:pt x="6" y="43"/>
                </a:cubicBezTo>
                <a:cubicBezTo>
                  <a:pt x="6" y="28"/>
                  <a:pt x="6" y="28"/>
                  <a:pt x="6" y="28"/>
                </a:cubicBezTo>
                <a:cubicBezTo>
                  <a:pt x="4" y="28"/>
                  <a:pt x="4" y="28"/>
                  <a:pt x="4" y="28"/>
                </a:cubicBezTo>
                <a:cubicBezTo>
                  <a:pt x="2" y="28"/>
                  <a:pt x="0" y="27"/>
                  <a:pt x="0" y="25"/>
                </a:cubicBezTo>
                <a:cubicBezTo>
                  <a:pt x="0" y="23"/>
                  <a:pt x="2" y="22"/>
                  <a:pt x="4" y="22"/>
                </a:cubicBezTo>
                <a:cubicBezTo>
                  <a:pt x="12" y="22"/>
                  <a:pt x="12" y="22"/>
                  <a:pt x="12" y="22"/>
                </a:cubicBezTo>
                <a:cubicBezTo>
                  <a:pt x="6" y="13"/>
                  <a:pt x="12" y="0"/>
                  <a:pt x="23" y="0"/>
                </a:cubicBezTo>
                <a:cubicBezTo>
                  <a:pt x="81" y="0"/>
                  <a:pt x="81" y="0"/>
                  <a:pt x="81" y="0"/>
                </a:cubicBezTo>
                <a:cubicBezTo>
                  <a:pt x="83" y="0"/>
                  <a:pt x="84" y="2"/>
                  <a:pt x="84" y="4"/>
                </a:cubicBezTo>
                <a:cubicBezTo>
                  <a:pt x="84" y="5"/>
                  <a:pt x="83" y="7"/>
                  <a:pt x="81" y="7"/>
                </a:cubicBezTo>
                <a:cubicBezTo>
                  <a:pt x="79" y="7"/>
                  <a:pt x="79" y="7"/>
                  <a:pt x="79" y="7"/>
                </a:cubicBezTo>
                <a:close/>
                <a:moveTo>
                  <a:pt x="62" y="28"/>
                </a:moveTo>
                <a:cubicBezTo>
                  <a:pt x="62" y="28"/>
                  <a:pt x="62" y="28"/>
                  <a:pt x="62" y="28"/>
                </a:cubicBezTo>
                <a:cubicBezTo>
                  <a:pt x="62" y="28"/>
                  <a:pt x="62" y="28"/>
                  <a:pt x="62" y="28"/>
                </a:cubicBezTo>
                <a:cubicBezTo>
                  <a:pt x="44" y="28"/>
                  <a:pt x="27" y="28"/>
                  <a:pt x="10" y="28"/>
                </a:cubicBezTo>
                <a:cubicBezTo>
                  <a:pt x="10" y="43"/>
                  <a:pt x="10" y="43"/>
                  <a:pt x="10" y="43"/>
                </a:cubicBezTo>
                <a:cubicBezTo>
                  <a:pt x="27" y="43"/>
                  <a:pt x="44" y="43"/>
                  <a:pt x="62" y="43"/>
                </a:cubicBezTo>
                <a:cubicBezTo>
                  <a:pt x="62" y="43"/>
                  <a:pt x="62" y="43"/>
                  <a:pt x="62" y="43"/>
                </a:cubicBezTo>
                <a:cubicBezTo>
                  <a:pt x="63" y="43"/>
                  <a:pt x="65" y="43"/>
                  <a:pt x="66" y="41"/>
                </a:cubicBezTo>
                <a:cubicBezTo>
                  <a:pt x="69" y="38"/>
                  <a:pt x="69" y="33"/>
                  <a:pt x="66" y="31"/>
                </a:cubicBezTo>
                <a:cubicBezTo>
                  <a:pt x="65" y="29"/>
                  <a:pt x="63" y="28"/>
                  <a:pt x="62" y="28"/>
                </a:cubicBezTo>
                <a:close/>
                <a:moveTo>
                  <a:pt x="75" y="50"/>
                </a:moveTo>
                <a:cubicBezTo>
                  <a:pt x="75" y="50"/>
                  <a:pt x="75" y="50"/>
                  <a:pt x="75" y="50"/>
                </a:cubicBezTo>
                <a:cubicBezTo>
                  <a:pt x="58" y="50"/>
                  <a:pt x="40" y="50"/>
                  <a:pt x="23" y="50"/>
                </a:cubicBezTo>
                <a:cubicBezTo>
                  <a:pt x="21" y="50"/>
                  <a:pt x="20" y="51"/>
                  <a:pt x="18" y="52"/>
                </a:cubicBezTo>
                <a:cubicBezTo>
                  <a:pt x="14" y="56"/>
                  <a:pt x="17" y="65"/>
                  <a:pt x="23" y="65"/>
                </a:cubicBezTo>
                <a:cubicBezTo>
                  <a:pt x="75" y="65"/>
                  <a:pt x="75" y="65"/>
                  <a:pt x="75" y="65"/>
                </a:cubicBezTo>
                <a:cubicBezTo>
                  <a:pt x="75" y="50"/>
                  <a:pt x="75" y="50"/>
                  <a:pt x="75" y="50"/>
                </a:cubicBezTo>
                <a:close/>
                <a:moveTo>
                  <a:pt x="75" y="22"/>
                </a:moveTo>
                <a:cubicBezTo>
                  <a:pt x="75" y="22"/>
                  <a:pt x="75" y="22"/>
                  <a:pt x="75" y="22"/>
                </a:cubicBezTo>
                <a:cubicBezTo>
                  <a:pt x="75" y="7"/>
                  <a:pt x="75" y="7"/>
                  <a:pt x="75" y="7"/>
                </a:cubicBezTo>
                <a:cubicBezTo>
                  <a:pt x="23" y="7"/>
                  <a:pt x="23" y="7"/>
                  <a:pt x="23" y="7"/>
                </a:cubicBezTo>
                <a:cubicBezTo>
                  <a:pt x="17" y="7"/>
                  <a:pt x="14" y="15"/>
                  <a:pt x="18" y="20"/>
                </a:cubicBezTo>
                <a:cubicBezTo>
                  <a:pt x="20" y="21"/>
                  <a:pt x="21" y="22"/>
                  <a:pt x="23" y="22"/>
                </a:cubicBezTo>
                <a:cubicBezTo>
                  <a:pt x="23" y="22"/>
                  <a:pt x="23" y="22"/>
                  <a:pt x="23" y="22"/>
                </a:cubicBezTo>
                <a:cubicBezTo>
                  <a:pt x="40" y="22"/>
                  <a:pt x="58" y="22"/>
                  <a:pt x="75" y="22"/>
                </a:cubicBezTo>
                <a:close/>
              </a:path>
            </a:pathLst>
          </a:custGeom>
          <a:solidFill>
            <a:schemeClr val="bg1">
              <a:lumMod val="50000"/>
            </a:schemeClr>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20" name="Freeform 28"/>
          <p:cNvSpPr>
            <a:spLocks noEditPoints="1"/>
          </p:cNvSpPr>
          <p:nvPr/>
        </p:nvSpPr>
        <p:spPr bwMode="auto">
          <a:xfrm>
            <a:off x="3775968" y="3296105"/>
            <a:ext cx="179946" cy="179946"/>
          </a:xfrm>
          <a:custGeom>
            <a:avLst/>
            <a:gdLst>
              <a:gd name="T0" fmla="*/ 74 w 77"/>
              <a:gd name="T1" fmla="*/ 17 h 77"/>
              <a:gd name="T2" fmla="*/ 52 w 77"/>
              <a:gd name="T3" fmla="*/ 0 h 77"/>
              <a:gd name="T4" fmla="*/ 1 w 77"/>
              <a:gd name="T5" fmla="*/ 46 h 77"/>
              <a:gd name="T6" fmla="*/ 0 w 77"/>
              <a:gd name="T7" fmla="*/ 46 h 77"/>
              <a:gd name="T8" fmla="*/ 0 w 77"/>
              <a:gd name="T9" fmla="*/ 46 h 77"/>
              <a:gd name="T10" fmla="*/ 0 w 77"/>
              <a:gd name="T11" fmla="*/ 46 h 77"/>
              <a:gd name="T12" fmla="*/ 0 w 77"/>
              <a:gd name="T13" fmla="*/ 46 h 77"/>
              <a:gd name="T14" fmla="*/ 0 w 77"/>
              <a:gd name="T15" fmla="*/ 46 h 77"/>
              <a:gd name="T16" fmla="*/ 0 w 77"/>
              <a:gd name="T17" fmla="*/ 46 h 77"/>
              <a:gd name="T18" fmla="*/ 0 w 77"/>
              <a:gd name="T19" fmla="*/ 46 h 77"/>
              <a:gd name="T20" fmla="*/ 0 w 77"/>
              <a:gd name="T21" fmla="*/ 46 h 77"/>
              <a:gd name="T22" fmla="*/ 0 w 77"/>
              <a:gd name="T23" fmla="*/ 47 h 77"/>
              <a:gd name="T24" fmla="*/ 0 w 77"/>
              <a:gd name="T25" fmla="*/ 47 h 77"/>
              <a:gd name="T26" fmla="*/ 0 w 77"/>
              <a:gd name="T27" fmla="*/ 47 h 77"/>
              <a:gd name="T28" fmla="*/ 0 w 77"/>
              <a:gd name="T29" fmla="*/ 47 h 77"/>
              <a:gd name="T30" fmla="*/ 0 w 77"/>
              <a:gd name="T31" fmla="*/ 47 h 77"/>
              <a:gd name="T32" fmla="*/ 0 w 77"/>
              <a:gd name="T33" fmla="*/ 47 h 77"/>
              <a:gd name="T34" fmla="*/ 0 w 77"/>
              <a:gd name="T35" fmla="*/ 47 h 77"/>
              <a:gd name="T36" fmla="*/ 0 w 77"/>
              <a:gd name="T37" fmla="*/ 47 h 77"/>
              <a:gd name="T38" fmla="*/ 0 w 77"/>
              <a:gd name="T39" fmla="*/ 47 h 77"/>
              <a:gd name="T40" fmla="*/ 0 w 77"/>
              <a:gd name="T41" fmla="*/ 48 h 77"/>
              <a:gd name="T42" fmla="*/ 0 w 77"/>
              <a:gd name="T43" fmla="*/ 48 h 77"/>
              <a:gd name="T44" fmla="*/ 0 w 77"/>
              <a:gd name="T45" fmla="*/ 48 h 77"/>
              <a:gd name="T46" fmla="*/ 0 w 77"/>
              <a:gd name="T47" fmla="*/ 48 h 77"/>
              <a:gd name="T48" fmla="*/ 0 w 77"/>
              <a:gd name="T49" fmla="*/ 74 h 77"/>
              <a:gd name="T50" fmla="*/ 29 w 77"/>
              <a:gd name="T51" fmla="*/ 77 h 77"/>
              <a:gd name="T52" fmla="*/ 29 w 77"/>
              <a:gd name="T53" fmla="*/ 77 h 77"/>
              <a:gd name="T54" fmla="*/ 29 w 77"/>
              <a:gd name="T55" fmla="*/ 77 h 77"/>
              <a:gd name="T56" fmla="*/ 29 w 77"/>
              <a:gd name="T57" fmla="*/ 77 h 77"/>
              <a:gd name="T58" fmla="*/ 30 w 77"/>
              <a:gd name="T59" fmla="*/ 77 h 77"/>
              <a:gd name="T60" fmla="*/ 30 w 77"/>
              <a:gd name="T61" fmla="*/ 77 h 77"/>
              <a:gd name="T62" fmla="*/ 30 w 77"/>
              <a:gd name="T63" fmla="*/ 77 h 77"/>
              <a:gd name="T64" fmla="*/ 30 w 77"/>
              <a:gd name="T65" fmla="*/ 77 h 77"/>
              <a:gd name="T66" fmla="*/ 30 w 77"/>
              <a:gd name="T67" fmla="*/ 77 h 77"/>
              <a:gd name="T68" fmla="*/ 31 w 77"/>
              <a:gd name="T69" fmla="*/ 77 h 77"/>
              <a:gd name="T70" fmla="*/ 31 w 77"/>
              <a:gd name="T71" fmla="*/ 76 h 77"/>
              <a:gd name="T72" fmla="*/ 74 w 77"/>
              <a:gd name="T73" fmla="*/ 34 h 77"/>
              <a:gd name="T74" fmla="*/ 77 w 77"/>
              <a:gd name="T75" fmla="*/ 25 h 77"/>
              <a:gd name="T76" fmla="*/ 38 w 77"/>
              <a:gd name="T77" fmla="*/ 18 h 77"/>
              <a:gd name="T78" fmla="*/ 11 w 77"/>
              <a:gd name="T79" fmla="*/ 52 h 77"/>
              <a:gd name="T80" fmla="*/ 38 w 77"/>
              <a:gd name="T81" fmla="*/ 18 h 77"/>
              <a:gd name="T82" fmla="*/ 6 w 77"/>
              <a:gd name="T83" fmla="*/ 71 h 77"/>
              <a:gd name="T84" fmla="*/ 21 w 77"/>
              <a:gd name="T85" fmla="*/ 71 h 77"/>
              <a:gd name="T86" fmla="*/ 14 w 77"/>
              <a:gd name="T87" fmla="*/ 55 h 77"/>
              <a:gd name="T88" fmla="*/ 44 w 77"/>
              <a:gd name="T89" fmla="*/ 24 h 77"/>
              <a:gd name="T90" fmla="*/ 22 w 77"/>
              <a:gd name="T91" fmla="*/ 63 h 77"/>
              <a:gd name="T92" fmla="*/ 29 w 77"/>
              <a:gd name="T93" fmla="*/ 69 h 77"/>
              <a:gd name="T94" fmla="*/ 25 w 77"/>
              <a:gd name="T95" fmla="*/ 66 h 77"/>
              <a:gd name="T96" fmla="*/ 59 w 77"/>
              <a:gd name="T97" fmla="*/ 39 h 77"/>
              <a:gd name="T98" fmla="*/ 71 w 77"/>
              <a:gd name="T99" fmla="*/ 25 h 77"/>
              <a:gd name="T100" fmla="*/ 71 w 77"/>
              <a:gd name="T101" fmla="*/ 25 h 77"/>
              <a:gd name="T102" fmla="*/ 66 w 77"/>
              <a:gd name="T103" fmla="*/ 32 h 77"/>
              <a:gd name="T104" fmla="*/ 64 w 77"/>
              <a:gd name="T105" fmla="*/ 34 h 77"/>
              <a:gd name="T106" fmla="*/ 45 w 77"/>
              <a:gd name="T107" fmla="*/ 11 h 77"/>
              <a:gd name="T108" fmla="*/ 52 w 77"/>
              <a:gd name="T109" fmla="*/ 6 h 77"/>
              <a:gd name="T110" fmla="*/ 69 w 77"/>
              <a:gd name="T111" fmla="*/ 21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7" h="77">
                <a:moveTo>
                  <a:pt x="77" y="25"/>
                </a:moveTo>
                <a:cubicBezTo>
                  <a:pt x="77" y="22"/>
                  <a:pt x="76" y="19"/>
                  <a:pt x="74" y="17"/>
                </a:cubicBezTo>
                <a:cubicBezTo>
                  <a:pt x="60" y="3"/>
                  <a:pt x="60" y="3"/>
                  <a:pt x="60" y="3"/>
                </a:cubicBezTo>
                <a:cubicBezTo>
                  <a:pt x="58" y="1"/>
                  <a:pt x="55" y="0"/>
                  <a:pt x="52" y="0"/>
                </a:cubicBezTo>
                <a:cubicBezTo>
                  <a:pt x="49" y="0"/>
                  <a:pt x="45" y="1"/>
                  <a:pt x="43" y="3"/>
                </a:cubicBezTo>
                <a:cubicBezTo>
                  <a:pt x="29" y="17"/>
                  <a:pt x="15" y="32"/>
                  <a:pt x="1" y="46"/>
                </a:cubicBezTo>
                <a:cubicBezTo>
                  <a:pt x="1" y="46"/>
                  <a:pt x="1" y="46"/>
                  <a:pt x="1" y="46"/>
                </a:cubicBezTo>
                <a:cubicBezTo>
                  <a:pt x="0" y="46"/>
                  <a:pt x="0" y="46"/>
                  <a:pt x="0" y="46"/>
                </a:cubicBezTo>
                <a:cubicBezTo>
                  <a:pt x="0" y="46"/>
                  <a:pt x="0" y="46"/>
                  <a:pt x="0" y="46"/>
                </a:cubicBezTo>
                <a:cubicBezTo>
                  <a:pt x="0" y="46"/>
                  <a:pt x="0" y="46"/>
                  <a:pt x="0" y="46"/>
                </a:cubicBezTo>
                <a:cubicBezTo>
                  <a:pt x="0" y="46"/>
                  <a:pt x="0" y="46"/>
                  <a:pt x="0" y="46"/>
                </a:cubicBezTo>
                <a:cubicBezTo>
                  <a:pt x="0" y="46"/>
                  <a:pt x="0" y="46"/>
                  <a:pt x="0" y="46"/>
                </a:cubicBezTo>
                <a:cubicBezTo>
                  <a:pt x="0" y="46"/>
                  <a:pt x="0" y="46"/>
                  <a:pt x="0" y="46"/>
                </a:cubicBezTo>
                <a:cubicBezTo>
                  <a:pt x="0" y="46"/>
                  <a:pt x="0" y="46"/>
                  <a:pt x="0" y="46"/>
                </a:cubicBezTo>
                <a:cubicBezTo>
                  <a:pt x="0" y="46"/>
                  <a:pt x="0" y="46"/>
                  <a:pt x="0" y="46"/>
                </a:cubicBezTo>
                <a:cubicBezTo>
                  <a:pt x="0" y="46"/>
                  <a:pt x="0" y="46"/>
                  <a:pt x="0" y="46"/>
                </a:cubicBezTo>
                <a:cubicBezTo>
                  <a:pt x="0" y="46"/>
                  <a:pt x="0" y="46"/>
                  <a:pt x="0" y="46"/>
                </a:cubicBezTo>
                <a:cubicBezTo>
                  <a:pt x="0" y="46"/>
                  <a:pt x="0" y="46"/>
                  <a:pt x="0" y="46"/>
                </a:cubicBezTo>
                <a:cubicBezTo>
                  <a:pt x="0" y="46"/>
                  <a:pt x="0" y="46"/>
                  <a:pt x="0" y="46"/>
                </a:cubicBezTo>
                <a:cubicBezTo>
                  <a:pt x="0" y="46"/>
                  <a:pt x="0" y="46"/>
                  <a:pt x="0" y="46"/>
                </a:cubicBezTo>
                <a:cubicBezTo>
                  <a:pt x="0" y="46"/>
                  <a:pt x="0" y="46"/>
                  <a:pt x="0" y="46"/>
                </a:cubicBezTo>
                <a:cubicBezTo>
                  <a:pt x="0" y="46"/>
                  <a:pt x="0" y="46"/>
                  <a:pt x="0" y="46"/>
                </a:cubicBezTo>
                <a:cubicBezTo>
                  <a:pt x="0" y="47"/>
                  <a:pt x="0" y="47"/>
                  <a:pt x="0" y="47"/>
                </a:cubicBezTo>
                <a:cubicBezTo>
                  <a:pt x="0" y="47"/>
                  <a:pt x="0" y="47"/>
                  <a:pt x="0" y="47"/>
                </a:cubicBezTo>
                <a:cubicBezTo>
                  <a:pt x="0" y="47"/>
                  <a:pt x="0" y="47"/>
                  <a:pt x="0" y="47"/>
                </a:cubicBezTo>
                <a:cubicBezTo>
                  <a:pt x="0" y="47"/>
                  <a:pt x="0" y="47"/>
                  <a:pt x="0" y="47"/>
                </a:cubicBezTo>
                <a:cubicBezTo>
                  <a:pt x="0" y="47"/>
                  <a:pt x="0" y="47"/>
                  <a:pt x="0" y="47"/>
                </a:cubicBezTo>
                <a:cubicBezTo>
                  <a:pt x="0" y="47"/>
                  <a:pt x="0" y="47"/>
                  <a:pt x="0" y="47"/>
                </a:cubicBezTo>
                <a:cubicBezTo>
                  <a:pt x="0" y="47"/>
                  <a:pt x="0" y="47"/>
                  <a:pt x="0" y="47"/>
                </a:cubicBezTo>
                <a:cubicBezTo>
                  <a:pt x="0" y="47"/>
                  <a:pt x="0" y="47"/>
                  <a:pt x="0" y="47"/>
                </a:cubicBezTo>
                <a:cubicBezTo>
                  <a:pt x="0" y="47"/>
                  <a:pt x="0" y="47"/>
                  <a:pt x="0" y="47"/>
                </a:cubicBezTo>
                <a:cubicBezTo>
                  <a:pt x="0" y="47"/>
                  <a:pt x="0" y="47"/>
                  <a:pt x="0" y="47"/>
                </a:cubicBezTo>
                <a:cubicBezTo>
                  <a:pt x="0" y="47"/>
                  <a:pt x="0" y="47"/>
                  <a:pt x="0" y="47"/>
                </a:cubicBezTo>
                <a:cubicBezTo>
                  <a:pt x="0" y="47"/>
                  <a:pt x="0" y="47"/>
                  <a:pt x="0" y="47"/>
                </a:cubicBezTo>
                <a:cubicBezTo>
                  <a:pt x="0" y="47"/>
                  <a:pt x="0" y="47"/>
                  <a:pt x="0" y="47"/>
                </a:cubicBezTo>
                <a:cubicBezTo>
                  <a:pt x="0" y="47"/>
                  <a:pt x="0" y="47"/>
                  <a:pt x="0" y="47"/>
                </a:cubicBezTo>
                <a:cubicBezTo>
                  <a:pt x="0" y="47"/>
                  <a:pt x="0" y="47"/>
                  <a:pt x="0" y="47"/>
                </a:cubicBezTo>
                <a:cubicBezTo>
                  <a:pt x="0" y="47"/>
                  <a:pt x="0" y="47"/>
                  <a:pt x="0" y="47"/>
                </a:cubicBezTo>
                <a:cubicBezTo>
                  <a:pt x="0" y="47"/>
                  <a:pt x="0" y="47"/>
                  <a:pt x="0" y="47"/>
                </a:cubicBezTo>
                <a:cubicBezTo>
                  <a:pt x="0" y="47"/>
                  <a:pt x="0" y="47"/>
                  <a:pt x="0" y="47"/>
                </a:cubicBezTo>
                <a:cubicBezTo>
                  <a:pt x="0" y="47"/>
                  <a:pt x="0" y="47"/>
                  <a:pt x="0" y="47"/>
                </a:cubicBezTo>
                <a:cubicBezTo>
                  <a:pt x="0" y="48"/>
                  <a:pt x="0" y="48"/>
                  <a:pt x="0" y="48"/>
                </a:cubicBezTo>
                <a:cubicBezTo>
                  <a:pt x="0" y="48"/>
                  <a:pt x="0" y="48"/>
                  <a:pt x="0" y="48"/>
                </a:cubicBezTo>
                <a:cubicBezTo>
                  <a:pt x="0" y="48"/>
                  <a:pt x="0" y="48"/>
                  <a:pt x="0" y="48"/>
                </a:cubicBezTo>
                <a:cubicBezTo>
                  <a:pt x="0" y="48"/>
                  <a:pt x="0" y="48"/>
                  <a:pt x="0" y="48"/>
                </a:cubicBezTo>
                <a:cubicBezTo>
                  <a:pt x="0" y="48"/>
                  <a:pt x="0" y="48"/>
                  <a:pt x="0" y="48"/>
                </a:cubicBezTo>
                <a:cubicBezTo>
                  <a:pt x="0" y="48"/>
                  <a:pt x="0" y="48"/>
                  <a:pt x="0" y="48"/>
                </a:cubicBezTo>
                <a:cubicBezTo>
                  <a:pt x="0" y="48"/>
                  <a:pt x="0" y="48"/>
                  <a:pt x="0" y="48"/>
                </a:cubicBezTo>
                <a:cubicBezTo>
                  <a:pt x="0" y="48"/>
                  <a:pt x="0" y="48"/>
                  <a:pt x="0" y="48"/>
                </a:cubicBezTo>
                <a:cubicBezTo>
                  <a:pt x="0" y="74"/>
                  <a:pt x="0" y="74"/>
                  <a:pt x="0" y="74"/>
                </a:cubicBezTo>
                <a:cubicBezTo>
                  <a:pt x="0" y="76"/>
                  <a:pt x="1" y="77"/>
                  <a:pt x="3" y="77"/>
                </a:cubicBezTo>
                <a:cubicBezTo>
                  <a:pt x="29" y="77"/>
                  <a:pt x="29" y="77"/>
                  <a:pt x="29" y="77"/>
                </a:cubicBezTo>
                <a:cubicBezTo>
                  <a:pt x="29" y="77"/>
                  <a:pt x="29" y="77"/>
                  <a:pt x="29" y="77"/>
                </a:cubicBezTo>
                <a:cubicBezTo>
                  <a:pt x="29" y="77"/>
                  <a:pt x="29" y="77"/>
                  <a:pt x="29" y="77"/>
                </a:cubicBezTo>
                <a:cubicBezTo>
                  <a:pt x="29" y="77"/>
                  <a:pt x="29" y="77"/>
                  <a:pt x="29" y="77"/>
                </a:cubicBezTo>
                <a:cubicBezTo>
                  <a:pt x="29" y="77"/>
                  <a:pt x="29" y="77"/>
                  <a:pt x="29" y="77"/>
                </a:cubicBezTo>
                <a:cubicBezTo>
                  <a:pt x="29" y="77"/>
                  <a:pt x="29" y="77"/>
                  <a:pt x="29" y="77"/>
                </a:cubicBezTo>
                <a:cubicBezTo>
                  <a:pt x="29" y="77"/>
                  <a:pt x="29" y="77"/>
                  <a:pt x="29" y="77"/>
                </a:cubicBezTo>
                <a:cubicBezTo>
                  <a:pt x="29" y="77"/>
                  <a:pt x="29" y="77"/>
                  <a:pt x="29" y="77"/>
                </a:cubicBezTo>
                <a:cubicBezTo>
                  <a:pt x="30" y="77"/>
                  <a:pt x="30" y="77"/>
                  <a:pt x="30" y="77"/>
                </a:cubicBezTo>
                <a:cubicBezTo>
                  <a:pt x="30" y="77"/>
                  <a:pt x="30" y="77"/>
                  <a:pt x="30" y="77"/>
                </a:cubicBezTo>
                <a:cubicBezTo>
                  <a:pt x="30" y="77"/>
                  <a:pt x="30" y="77"/>
                  <a:pt x="30" y="77"/>
                </a:cubicBezTo>
                <a:cubicBezTo>
                  <a:pt x="30" y="77"/>
                  <a:pt x="30" y="77"/>
                  <a:pt x="30" y="77"/>
                </a:cubicBezTo>
                <a:cubicBezTo>
                  <a:pt x="30" y="77"/>
                  <a:pt x="30" y="77"/>
                  <a:pt x="30" y="77"/>
                </a:cubicBezTo>
                <a:cubicBezTo>
                  <a:pt x="30" y="77"/>
                  <a:pt x="30" y="77"/>
                  <a:pt x="30" y="77"/>
                </a:cubicBezTo>
                <a:cubicBezTo>
                  <a:pt x="30" y="77"/>
                  <a:pt x="30" y="77"/>
                  <a:pt x="30" y="77"/>
                </a:cubicBezTo>
                <a:cubicBezTo>
                  <a:pt x="30" y="77"/>
                  <a:pt x="30" y="77"/>
                  <a:pt x="30" y="77"/>
                </a:cubicBezTo>
                <a:cubicBezTo>
                  <a:pt x="30" y="77"/>
                  <a:pt x="30" y="77"/>
                  <a:pt x="30" y="77"/>
                </a:cubicBezTo>
                <a:cubicBezTo>
                  <a:pt x="31" y="77"/>
                  <a:pt x="31" y="77"/>
                  <a:pt x="31" y="77"/>
                </a:cubicBezTo>
                <a:cubicBezTo>
                  <a:pt x="31" y="77"/>
                  <a:pt x="31" y="77"/>
                  <a:pt x="31" y="77"/>
                </a:cubicBezTo>
                <a:cubicBezTo>
                  <a:pt x="31" y="76"/>
                  <a:pt x="31" y="76"/>
                  <a:pt x="31" y="76"/>
                </a:cubicBezTo>
                <a:cubicBezTo>
                  <a:pt x="31" y="76"/>
                  <a:pt x="31" y="76"/>
                  <a:pt x="31" y="76"/>
                </a:cubicBezTo>
                <a:cubicBezTo>
                  <a:pt x="31" y="76"/>
                  <a:pt x="31" y="76"/>
                  <a:pt x="31" y="76"/>
                </a:cubicBezTo>
                <a:cubicBezTo>
                  <a:pt x="45" y="62"/>
                  <a:pt x="59" y="48"/>
                  <a:pt x="74" y="34"/>
                </a:cubicBezTo>
                <a:cubicBezTo>
                  <a:pt x="76" y="31"/>
                  <a:pt x="77" y="28"/>
                  <a:pt x="77" y="25"/>
                </a:cubicBezTo>
                <a:cubicBezTo>
                  <a:pt x="77" y="25"/>
                  <a:pt x="77" y="25"/>
                  <a:pt x="77" y="25"/>
                </a:cubicBezTo>
                <a:close/>
                <a:moveTo>
                  <a:pt x="38" y="18"/>
                </a:moveTo>
                <a:cubicBezTo>
                  <a:pt x="38" y="18"/>
                  <a:pt x="38" y="18"/>
                  <a:pt x="38" y="18"/>
                </a:cubicBezTo>
                <a:cubicBezTo>
                  <a:pt x="42" y="22"/>
                  <a:pt x="42" y="22"/>
                  <a:pt x="42" y="22"/>
                </a:cubicBezTo>
                <a:cubicBezTo>
                  <a:pt x="11" y="52"/>
                  <a:pt x="11" y="52"/>
                  <a:pt x="11" y="52"/>
                </a:cubicBezTo>
                <a:cubicBezTo>
                  <a:pt x="7" y="48"/>
                  <a:pt x="7" y="48"/>
                  <a:pt x="7" y="48"/>
                </a:cubicBezTo>
                <a:cubicBezTo>
                  <a:pt x="38" y="18"/>
                  <a:pt x="38" y="18"/>
                  <a:pt x="38" y="18"/>
                </a:cubicBezTo>
                <a:close/>
                <a:moveTo>
                  <a:pt x="6" y="71"/>
                </a:moveTo>
                <a:cubicBezTo>
                  <a:pt x="6" y="71"/>
                  <a:pt x="6" y="71"/>
                  <a:pt x="6" y="71"/>
                </a:cubicBezTo>
                <a:cubicBezTo>
                  <a:pt x="6" y="56"/>
                  <a:pt x="6" y="56"/>
                  <a:pt x="6" y="56"/>
                </a:cubicBezTo>
                <a:cubicBezTo>
                  <a:pt x="21" y="71"/>
                  <a:pt x="21" y="71"/>
                  <a:pt x="21" y="71"/>
                </a:cubicBezTo>
                <a:cubicBezTo>
                  <a:pt x="6" y="71"/>
                  <a:pt x="6" y="71"/>
                  <a:pt x="6" y="71"/>
                </a:cubicBezTo>
                <a:close/>
                <a:moveTo>
                  <a:pt x="14" y="55"/>
                </a:moveTo>
                <a:cubicBezTo>
                  <a:pt x="14" y="55"/>
                  <a:pt x="14" y="55"/>
                  <a:pt x="14" y="55"/>
                </a:cubicBezTo>
                <a:cubicBezTo>
                  <a:pt x="44" y="24"/>
                  <a:pt x="44" y="24"/>
                  <a:pt x="44" y="24"/>
                </a:cubicBezTo>
                <a:cubicBezTo>
                  <a:pt x="52" y="32"/>
                  <a:pt x="52" y="32"/>
                  <a:pt x="52" y="32"/>
                </a:cubicBezTo>
                <a:cubicBezTo>
                  <a:pt x="22" y="63"/>
                  <a:pt x="22" y="63"/>
                  <a:pt x="22" y="63"/>
                </a:cubicBezTo>
                <a:cubicBezTo>
                  <a:pt x="14" y="55"/>
                  <a:pt x="14" y="55"/>
                  <a:pt x="14" y="55"/>
                </a:cubicBezTo>
                <a:close/>
                <a:moveTo>
                  <a:pt x="29" y="69"/>
                </a:moveTo>
                <a:cubicBezTo>
                  <a:pt x="29" y="69"/>
                  <a:pt x="29" y="69"/>
                  <a:pt x="29" y="69"/>
                </a:cubicBezTo>
                <a:cubicBezTo>
                  <a:pt x="25" y="66"/>
                  <a:pt x="25" y="66"/>
                  <a:pt x="25" y="66"/>
                </a:cubicBezTo>
                <a:cubicBezTo>
                  <a:pt x="55" y="35"/>
                  <a:pt x="55" y="35"/>
                  <a:pt x="55" y="35"/>
                </a:cubicBezTo>
                <a:cubicBezTo>
                  <a:pt x="59" y="39"/>
                  <a:pt x="59" y="39"/>
                  <a:pt x="59" y="39"/>
                </a:cubicBezTo>
                <a:cubicBezTo>
                  <a:pt x="29" y="69"/>
                  <a:pt x="29" y="69"/>
                  <a:pt x="29" y="69"/>
                </a:cubicBezTo>
                <a:close/>
                <a:moveTo>
                  <a:pt x="71" y="25"/>
                </a:moveTo>
                <a:cubicBezTo>
                  <a:pt x="71" y="25"/>
                  <a:pt x="71" y="25"/>
                  <a:pt x="71" y="25"/>
                </a:cubicBezTo>
                <a:cubicBezTo>
                  <a:pt x="71" y="25"/>
                  <a:pt x="71" y="25"/>
                  <a:pt x="71" y="25"/>
                </a:cubicBezTo>
                <a:cubicBezTo>
                  <a:pt x="71" y="27"/>
                  <a:pt x="70" y="28"/>
                  <a:pt x="69" y="29"/>
                </a:cubicBezTo>
                <a:cubicBezTo>
                  <a:pt x="66" y="32"/>
                  <a:pt x="66" y="32"/>
                  <a:pt x="66" y="32"/>
                </a:cubicBezTo>
                <a:cubicBezTo>
                  <a:pt x="64" y="34"/>
                  <a:pt x="64" y="34"/>
                  <a:pt x="64" y="34"/>
                </a:cubicBezTo>
                <a:cubicBezTo>
                  <a:pt x="64" y="34"/>
                  <a:pt x="64" y="34"/>
                  <a:pt x="64" y="34"/>
                </a:cubicBezTo>
                <a:cubicBezTo>
                  <a:pt x="42" y="13"/>
                  <a:pt x="42" y="13"/>
                  <a:pt x="42" y="13"/>
                </a:cubicBezTo>
                <a:cubicBezTo>
                  <a:pt x="45" y="11"/>
                  <a:pt x="45" y="11"/>
                  <a:pt x="45" y="11"/>
                </a:cubicBezTo>
                <a:cubicBezTo>
                  <a:pt x="48" y="8"/>
                  <a:pt x="48" y="8"/>
                  <a:pt x="48" y="8"/>
                </a:cubicBezTo>
                <a:cubicBezTo>
                  <a:pt x="49" y="7"/>
                  <a:pt x="50" y="6"/>
                  <a:pt x="52" y="6"/>
                </a:cubicBezTo>
                <a:cubicBezTo>
                  <a:pt x="53" y="6"/>
                  <a:pt x="54" y="7"/>
                  <a:pt x="55" y="8"/>
                </a:cubicBezTo>
                <a:cubicBezTo>
                  <a:pt x="69" y="21"/>
                  <a:pt x="69" y="21"/>
                  <a:pt x="69" y="21"/>
                </a:cubicBezTo>
                <a:cubicBezTo>
                  <a:pt x="70" y="22"/>
                  <a:pt x="71" y="24"/>
                  <a:pt x="71" y="25"/>
                </a:cubicBezTo>
                <a:close/>
              </a:path>
            </a:pathLst>
          </a:custGeom>
          <a:solidFill>
            <a:schemeClr val="bg1">
              <a:lumMod val="50000"/>
            </a:schemeClr>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21" name="Freeform 29"/>
          <p:cNvSpPr>
            <a:spLocks noEditPoints="1"/>
          </p:cNvSpPr>
          <p:nvPr/>
        </p:nvSpPr>
        <p:spPr bwMode="auto">
          <a:xfrm>
            <a:off x="5149988" y="1885143"/>
            <a:ext cx="197821" cy="203780"/>
          </a:xfrm>
          <a:custGeom>
            <a:avLst/>
            <a:gdLst>
              <a:gd name="T0" fmla="*/ 80 w 85"/>
              <a:gd name="T1" fmla="*/ 48 h 87"/>
              <a:gd name="T2" fmla="*/ 76 w 85"/>
              <a:gd name="T3" fmla="*/ 45 h 87"/>
              <a:gd name="T4" fmla="*/ 77 w 85"/>
              <a:gd name="T5" fmla="*/ 43 h 87"/>
              <a:gd name="T6" fmla="*/ 36 w 85"/>
              <a:gd name="T7" fmla="*/ 16 h 87"/>
              <a:gd name="T8" fmla="*/ 39 w 85"/>
              <a:gd name="T9" fmla="*/ 12 h 87"/>
              <a:gd name="T10" fmla="*/ 26 w 85"/>
              <a:gd name="T11" fmla="*/ 1 h 87"/>
              <a:gd name="T12" fmla="*/ 21 w 85"/>
              <a:gd name="T13" fmla="*/ 2 h 87"/>
              <a:gd name="T14" fmla="*/ 1 w 85"/>
              <a:gd name="T15" fmla="*/ 37 h 87"/>
              <a:gd name="T16" fmla="*/ 14 w 85"/>
              <a:gd name="T17" fmla="*/ 48 h 87"/>
              <a:gd name="T18" fmla="*/ 18 w 85"/>
              <a:gd name="T19" fmla="*/ 47 h 87"/>
              <a:gd name="T20" fmla="*/ 23 w 85"/>
              <a:gd name="T21" fmla="*/ 45 h 87"/>
              <a:gd name="T22" fmla="*/ 22 w 85"/>
              <a:gd name="T23" fmla="*/ 49 h 87"/>
              <a:gd name="T24" fmla="*/ 39 w 85"/>
              <a:gd name="T25" fmla="*/ 69 h 87"/>
              <a:gd name="T26" fmla="*/ 22 w 85"/>
              <a:gd name="T27" fmla="*/ 81 h 87"/>
              <a:gd name="T28" fmla="*/ 22 w 85"/>
              <a:gd name="T29" fmla="*/ 87 h 87"/>
              <a:gd name="T30" fmla="*/ 67 w 85"/>
              <a:gd name="T31" fmla="*/ 84 h 87"/>
              <a:gd name="T32" fmla="*/ 46 w 85"/>
              <a:gd name="T33" fmla="*/ 81 h 87"/>
              <a:gd name="T34" fmla="*/ 51 w 85"/>
              <a:gd name="T35" fmla="*/ 67 h 87"/>
              <a:gd name="T36" fmla="*/ 60 w 85"/>
              <a:gd name="T37" fmla="*/ 66 h 87"/>
              <a:gd name="T38" fmla="*/ 64 w 85"/>
              <a:gd name="T39" fmla="*/ 65 h 87"/>
              <a:gd name="T40" fmla="*/ 70 w 85"/>
              <a:gd name="T41" fmla="*/ 65 h 87"/>
              <a:gd name="T42" fmla="*/ 73 w 85"/>
              <a:gd name="T43" fmla="*/ 67 h 87"/>
              <a:gd name="T44" fmla="*/ 80 w 85"/>
              <a:gd name="T45" fmla="*/ 60 h 87"/>
              <a:gd name="T46" fmla="*/ 84 w 85"/>
              <a:gd name="T47" fmla="*/ 54 h 87"/>
              <a:gd name="T48" fmla="*/ 84 w 85"/>
              <a:gd name="T49" fmla="*/ 54 h 87"/>
              <a:gd name="T50" fmla="*/ 17 w 85"/>
              <a:gd name="T51" fmla="*/ 37 h 87"/>
              <a:gd name="T52" fmla="*/ 16 w 85"/>
              <a:gd name="T53" fmla="*/ 37 h 87"/>
              <a:gd name="T54" fmla="*/ 14 w 85"/>
              <a:gd name="T55" fmla="*/ 41 h 87"/>
              <a:gd name="T56" fmla="*/ 25 w 85"/>
              <a:gd name="T57" fmla="*/ 8 h 87"/>
              <a:gd name="T58" fmla="*/ 30 w 85"/>
              <a:gd name="T59" fmla="*/ 14 h 87"/>
              <a:gd name="T60" fmla="*/ 29 w 85"/>
              <a:gd name="T61" fmla="*/ 15 h 87"/>
              <a:gd name="T62" fmla="*/ 48 w 85"/>
              <a:gd name="T63" fmla="*/ 62 h 87"/>
              <a:gd name="T64" fmla="*/ 43 w 85"/>
              <a:gd name="T65" fmla="*/ 63 h 87"/>
              <a:gd name="T66" fmla="*/ 33 w 85"/>
              <a:gd name="T67" fmla="*/ 59 h 87"/>
              <a:gd name="T68" fmla="*/ 29 w 85"/>
              <a:gd name="T69" fmla="*/ 48 h 87"/>
              <a:gd name="T70" fmla="*/ 48 w 85"/>
              <a:gd name="T71" fmla="*/ 62 h 87"/>
              <a:gd name="T72" fmla="*/ 62 w 85"/>
              <a:gd name="T73" fmla="*/ 56 h 87"/>
              <a:gd name="T74" fmla="*/ 60 w 85"/>
              <a:gd name="T75" fmla="*/ 59 h 87"/>
              <a:gd name="T76" fmla="*/ 57 w 85"/>
              <a:gd name="T77" fmla="*/ 57 h 87"/>
              <a:gd name="T78" fmla="*/ 28 w 85"/>
              <a:gd name="T79" fmla="*/ 40 h 87"/>
              <a:gd name="T80" fmla="*/ 28 w 85"/>
              <a:gd name="T81" fmla="*/ 40 h 87"/>
              <a:gd name="T82" fmla="*/ 28 w 85"/>
              <a:gd name="T83" fmla="*/ 40 h 87"/>
              <a:gd name="T84" fmla="*/ 31 w 85"/>
              <a:gd name="T85" fmla="*/ 20 h 87"/>
              <a:gd name="T86" fmla="*/ 69 w 85"/>
              <a:gd name="T87" fmla="*/ 44 h 87"/>
              <a:gd name="T88" fmla="*/ 68 w 85"/>
              <a:gd name="T89" fmla="*/ 45 h 87"/>
              <a:gd name="T90" fmla="*/ 62 w 85"/>
              <a:gd name="T91" fmla="*/ 56 h 87"/>
              <a:gd name="T92" fmla="*/ 75 w 85"/>
              <a:gd name="T93" fmla="*/ 57 h 87"/>
              <a:gd name="T94" fmla="*/ 73 w 85"/>
              <a:gd name="T95" fmla="*/ 60 h 87"/>
              <a:gd name="T96" fmla="*/ 70 w 85"/>
              <a:gd name="T97" fmla="*/ 50 h 87"/>
              <a:gd name="T98" fmla="*/ 75 w 85"/>
              <a:gd name="T99"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5" h="87">
                <a:moveTo>
                  <a:pt x="83" y="49"/>
                </a:moveTo>
                <a:cubicBezTo>
                  <a:pt x="80" y="48"/>
                  <a:pt x="80" y="48"/>
                  <a:pt x="80" y="48"/>
                </a:cubicBezTo>
                <a:cubicBezTo>
                  <a:pt x="80" y="48"/>
                  <a:pt x="80" y="48"/>
                  <a:pt x="80" y="48"/>
                </a:cubicBezTo>
                <a:cubicBezTo>
                  <a:pt x="76" y="45"/>
                  <a:pt x="76" y="45"/>
                  <a:pt x="76" y="45"/>
                </a:cubicBezTo>
                <a:cubicBezTo>
                  <a:pt x="77" y="43"/>
                  <a:pt x="77" y="43"/>
                  <a:pt x="77" y="43"/>
                </a:cubicBezTo>
                <a:cubicBezTo>
                  <a:pt x="77" y="43"/>
                  <a:pt x="77" y="43"/>
                  <a:pt x="77" y="43"/>
                </a:cubicBezTo>
                <a:cubicBezTo>
                  <a:pt x="78" y="41"/>
                  <a:pt x="77" y="39"/>
                  <a:pt x="76" y="39"/>
                </a:cubicBezTo>
                <a:cubicBezTo>
                  <a:pt x="36" y="16"/>
                  <a:pt x="36" y="16"/>
                  <a:pt x="36" y="16"/>
                </a:cubicBezTo>
                <a:cubicBezTo>
                  <a:pt x="39" y="12"/>
                  <a:pt x="39" y="12"/>
                  <a:pt x="39" y="12"/>
                </a:cubicBezTo>
                <a:cubicBezTo>
                  <a:pt x="39" y="12"/>
                  <a:pt x="39" y="12"/>
                  <a:pt x="39" y="12"/>
                </a:cubicBezTo>
                <a:cubicBezTo>
                  <a:pt x="39" y="10"/>
                  <a:pt x="39" y="8"/>
                  <a:pt x="37" y="8"/>
                </a:cubicBezTo>
                <a:cubicBezTo>
                  <a:pt x="26" y="1"/>
                  <a:pt x="26" y="1"/>
                  <a:pt x="26" y="1"/>
                </a:cubicBezTo>
                <a:cubicBezTo>
                  <a:pt x="26" y="1"/>
                  <a:pt x="26" y="1"/>
                  <a:pt x="26" y="1"/>
                </a:cubicBezTo>
                <a:cubicBezTo>
                  <a:pt x="24" y="0"/>
                  <a:pt x="22" y="1"/>
                  <a:pt x="21" y="2"/>
                </a:cubicBezTo>
                <a:cubicBezTo>
                  <a:pt x="1" y="37"/>
                  <a:pt x="1" y="37"/>
                  <a:pt x="1" y="37"/>
                </a:cubicBezTo>
                <a:cubicBezTo>
                  <a:pt x="1" y="37"/>
                  <a:pt x="1" y="37"/>
                  <a:pt x="1" y="37"/>
                </a:cubicBezTo>
                <a:cubicBezTo>
                  <a:pt x="0" y="39"/>
                  <a:pt x="1" y="41"/>
                  <a:pt x="2" y="42"/>
                </a:cubicBezTo>
                <a:cubicBezTo>
                  <a:pt x="14" y="48"/>
                  <a:pt x="14" y="48"/>
                  <a:pt x="14" y="48"/>
                </a:cubicBezTo>
                <a:cubicBezTo>
                  <a:pt x="14" y="48"/>
                  <a:pt x="14" y="48"/>
                  <a:pt x="14" y="48"/>
                </a:cubicBezTo>
                <a:cubicBezTo>
                  <a:pt x="15" y="49"/>
                  <a:pt x="17" y="49"/>
                  <a:pt x="18" y="47"/>
                </a:cubicBezTo>
                <a:cubicBezTo>
                  <a:pt x="20" y="43"/>
                  <a:pt x="20" y="43"/>
                  <a:pt x="20" y="43"/>
                </a:cubicBezTo>
                <a:cubicBezTo>
                  <a:pt x="23" y="45"/>
                  <a:pt x="23" y="45"/>
                  <a:pt x="23" y="45"/>
                </a:cubicBezTo>
                <a:cubicBezTo>
                  <a:pt x="22" y="45"/>
                  <a:pt x="22" y="45"/>
                  <a:pt x="22" y="45"/>
                </a:cubicBezTo>
                <a:cubicBezTo>
                  <a:pt x="22" y="46"/>
                  <a:pt x="22" y="48"/>
                  <a:pt x="22" y="49"/>
                </a:cubicBezTo>
                <a:cubicBezTo>
                  <a:pt x="22" y="54"/>
                  <a:pt x="24" y="60"/>
                  <a:pt x="28" y="63"/>
                </a:cubicBezTo>
                <a:cubicBezTo>
                  <a:pt x="31" y="66"/>
                  <a:pt x="35" y="68"/>
                  <a:pt x="39" y="69"/>
                </a:cubicBezTo>
                <a:cubicBezTo>
                  <a:pt x="39" y="81"/>
                  <a:pt x="39" y="81"/>
                  <a:pt x="39" y="81"/>
                </a:cubicBezTo>
                <a:cubicBezTo>
                  <a:pt x="22" y="81"/>
                  <a:pt x="22" y="81"/>
                  <a:pt x="22" y="81"/>
                </a:cubicBezTo>
                <a:cubicBezTo>
                  <a:pt x="20" y="81"/>
                  <a:pt x="19" y="82"/>
                  <a:pt x="19" y="84"/>
                </a:cubicBezTo>
                <a:cubicBezTo>
                  <a:pt x="19" y="86"/>
                  <a:pt x="20" y="87"/>
                  <a:pt x="22" y="87"/>
                </a:cubicBezTo>
                <a:cubicBezTo>
                  <a:pt x="63" y="87"/>
                  <a:pt x="63" y="87"/>
                  <a:pt x="63" y="87"/>
                </a:cubicBezTo>
                <a:cubicBezTo>
                  <a:pt x="65" y="87"/>
                  <a:pt x="67" y="86"/>
                  <a:pt x="67" y="84"/>
                </a:cubicBezTo>
                <a:cubicBezTo>
                  <a:pt x="67" y="82"/>
                  <a:pt x="65" y="81"/>
                  <a:pt x="63" y="81"/>
                </a:cubicBezTo>
                <a:cubicBezTo>
                  <a:pt x="46" y="81"/>
                  <a:pt x="46" y="81"/>
                  <a:pt x="46" y="81"/>
                </a:cubicBezTo>
                <a:cubicBezTo>
                  <a:pt x="46" y="69"/>
                  <a:pt x="46" y="69"/>
                  <a:pt x="46" y="69"/>
                </a:cubicBezTo>
                <a:cubicBezTo>
                  <a:pt x="48" y="69"/>
                  <a:pt x="49" y="68"/>
                  <a:pt x="51" y="67"/>
                </a:cubicBezTo>
                <a:cubicBezTo>
                  <a:pt x="53" y="66"/>
                  <a:pt x="55" y="65"/>
                  <a:pt x="56" y="64"/>
                </a:cubicBezTo>
                <a:cubicBezTo>
                  <a:pt x="60" y="66"/>
                  <a:pt x="60" y="66"/>
                  <a:pt x="60" y="66"/>
                </a:cubicBezTo>
                <a:cubicBezTo>
                  <a:pt x="60" y="66"/>
                  <a:pt x="60" y="66"/>
                  <a:pt x="60" y="66"/>
                </a:cubicBezTo>
                <a:cubicBezTo>
                  <a:pt x="61" y="67"/>
                  <a:pt x="63" y="67"/>
                  <a:pt x="64" y="65"/>
                </a:cubicBezTo>
                <a:cubicBezTo>
                  <a:pt x="66" y="63"/>
                  <a:pt x="66" y="63"/>
                  <a:pt x="66" y="63"/>
                </a:cubicBezTo>
                <a:cubicBezTo>
                  <a:pt x="70" y="65"/>
                  <a:pt x="70" y="65"/>
                  <a:pt x="70" y="65"/>
                </a:cubicBezTo>
                <a:cubicBezTo>
                  <a:pt x="73" y="67"/>
                  <a:pt x="73" y="67"/>
                  <a:pt x="73" y="67"/>
                </a:cubicBezTo>
                <a:cubicBezTo>
                  <a:pt x="73" y="67"/>
                  <a:pt x="73" y="67"/>
                  <a:pt x="73" y="67"/>
                </a:cubicBezTo>
                <a:cubicBezTo>
                  <a:pt x="74" y="68"/>
                  <a:pt x="76" y="67"/>
                  <a:pt x="77" y="66"/>
                </a:cubicBezTo>
                <a:cubicBezTo>
                  <a:pt x="80" y="60"/>
                  <a:pt x="80" y="60"/>
                  <a:pt x="80" y="60"/>
                </a:cubicBezTo>
                <a:cubicBezTo>
                  <a:pt x="81" y="60"/>
                  <a:pt x="81" y="60"/>
                  <a:pt x="81" y="60"/>
                </a:cubicBezTo>
                <a:cubicBezTo>
                  <a:pt x="84" y="54"/>
                  <a:pt x="84" y="54"/>
                  <a:pt x="84" y="54"/>
                </a:cubicBezTo>
                <a:cubicBezTo>
                  <a:pt x="84" y="54"/>
                  <a:pt x="84" y="54"/>
                  <a:pt x="84" y="54"/>
                </a:cubicBezTo>
                <a:cubicBezTo>
                  <a:pt x="84" y="54"/>
                  <a:pt x="84" y="54"/>
                  <a:pt x="84" y="54"/>
                </a:cubicBezTo>
                <a:cubicBezTo>
                  <a:pt x="85" y="52"/>
                  <a:pt x="84" y="50"/>
                  <a:pt x="83" y="49"/>
                </a:cubicBezTo>
                <a:close/>
                <a:moveTo>
                  <a:pt x="17" y="37"/>
                </a:moveTo>
                <a:cubicBezTo>
                  <a:pt x="17" y="37"/>
                  <a:pt x="17" y="37"/>
                  <a:pt x="17" y="37"/>
                </a:cubicBezTo>
                <a:cubicBezTo>
                  <a:pt x="16" y="37"/>
                  <a:pt x="16" y="37"/>
                  <a:pt x="16" y="37"/>
                </a:cubicBezTo>
                <a:cubicBezTo>
                  <a:pt x="16" y="38"/>
                  <a:pt x="16" y="38"/>
                  <a:pt x="16" y="38"/>
                </a:cubicBezTo>
                <a:cubicBezTo>
                  <a:pt x="14" y="41"/>
                  <a:pt x="14" y="41"/>
                  <a:pt x="14" y="41"/>
                </a:cubicBezTo>
                <a:cubicBezTo>
                  <a:pt x="8" y="38"/>
                  <a:pt x="8" y="38"/>
                  <a:pt x="8" y="38"/>
                </a:cubicBezTo>
                <a:cubicBezTo>
                  <a:pt x="25" y="8"/>
                  <a:pt x="25" y="8"/>
                  <a:pt x="25" y="8"/>
                </a:cubicBezTo>
                <a:cubicBezTo>
                  <a:pt x="31" y="12"/>
                  <a:pt x="31" y="12"/>
                  <a:pt x="31" y="12"/>
                </a:cubicBezTo>
                <a:cubicBezTo>
                  <a:pt x="30" y="14"/>
                  <a:pt x="30" y="14"/>
                  <a:pt x="30" y="14"/>
                </a:cubicBezTo>
                <a:cubicBezTo>
                  <a:pt x="29" y="15"/>
                  <a:pt x="29" y="15"/>
                  <a:pt x="29" y="15"/>
                </a:cubicBezTo>
                <a:cubicBezTo>
                  <a:pt x="29" y="15"/>
                  <a:pt x="29" y="15"/>
                  <a:pt x="29" y="15"/>
                </a:cubicBezTo>
                <a:cubicBezTo>
                  <a:pt x="17" y="37"/>
                  <a:pt x="17" y="37"/>
                  <a:pt x="17" y="37"/>
                </a:cubicBezTo>
                <a:close/>
                <a:moveTo>
                  <a:pt x="48" y="62"/>
                </a:moveTo>
                <a:cubicBezTo>
                  <a:pt x="48" y="62"/>
                  <a:pt x="48" y="62"/>
                  <a:pt x="48" y="62"/>
                </a:cubicBezTo>
                <a:cubicBezTo>
                  <a:pt x="47" y="62"/>
                  <a:pt x="45" y="63"/>
                  <a:pt x="43" y="63"/>
                </a:cubicBezTo>
                <a:cubicBezTo>
                  <a:pt x="43" y="63"/>
                  <a:pt x="43" y="63"/>
                  <a:pt x="43" y="63"/>
                </a:cubicBezTo>
                <a:cubicBezTo>
                  <a:pt x="39" y="63"/>
                  <a:pt x="35" y="61"/>
                  <a:pt x="33" y="59"/>
                </a:cubicBezTo>
                <a:cubicBezTo>
                  <a:pt x="30" y="56"/>
                  <a:pt x="29" y="53"/>
                  <a:pt x="29" y="49"/>
                </a:cubicBezTo>
                <a:cubicBezTo>
                  <a:pt x="29" y="48"/>
                  <a:pt x="29" y="48"/>
                  <a:pt x="29" y="48"/>
                </a:cubicBezTo>
                <a:cubicBezTo>
                  <a:pt x="50" y="61"/>
                  <a:pt x="50" y="61"/>
                  <a:pt x="50" y="61"/>
                </a:cubicBezTo>
                <a:cubicBezTo>
                  <a:pt x="50" y="61"/>
                  <a:pt x="49" y="61"/>
                  <a:pt x="48" y="62"/>
                </a:cubicBezTo>
                <a:close/>
                <a:moveTo>
                  <a:pt x="62" y="56"/>
                </a:moveTo>
                <a:cubicBezTo>
                  <a:pt x="62" y="56"/>
                  <a:pt x="62" y="56"/>
                  <a:pt x="62" y="56"/>
                </a:cubicBezTo>
                <a:cubicBezTo>
                  <a:pt x="62" y="57"/>
                  <a:pt x="62" y="57"/>
                  <a:pt x="62" y="57"/>
                </a:cubicBezTo>
                <a:cubicBezTo>
                  <a:pt x="60" y="59"/>
                  <a:pt x="60" y="59"/>
                  <a:pt x="60" y="59"/>
                </a:cubicBezTo>
                <a:cubicBezTo>
                  <a:pt x="57" y="57"/>
                  <a:pt x="57" y="57"/>
                  <a:pt x="57" y="57"/>
                </a:cubicBezTo>
                <a:cubicBezTo>
                  <a:pt x="57" y="57"/>
                  <a:pt x="57" y="57"/>
                  <a:pt x="57" y="57"/>
                </a:cubicBezTo>
                <a:cubicBezTo>
                  <a:pt x="28" y="40"/>
                  <a:pt x="28" y="40"/>
                  <a:pt x="28" y="40"/>
                </a:cubicBezTo>
                <a:cubicBezTo>
                  <a:pt x="28" y="40"/>
                  <a:pt x="28" y="40"/>
                  <a:pt x="28" y="40"/>
                </a:cubicBezTo>
                <a:cubicBezTo>
                  <a:pt x="28" y="40"/>
                  <a:pt x="28" y="40"/>
                  <a:pt x="28" y="40"/>
                </a:cubicBezTo>
                <a:cubicBezTo>
                  <a:pt x="28" y="40"/>
                  <a:pt x="28" y="40"/>
                  <a:pt x="28" y="40"/>
                </a:cubicBezTo>
                <a:cubicBezTo>
                  <a:pt x="28" y="40"/>
                  <a:pt x="28" y="40"/>
                  <a:pt x="28" y="40"/>
                </a:cubicBezTo>
                <a:cubicBezTo>
                  <a:pt x="28" y="40"/>
                  <a:pt x="28" y="40"/>
                  <a:pt x="28" y="40"/>
                </a:cubicBezTo>
                <a:cubicBezTo>
                  <a:pt x="21" y="37"/>
                  <a:pt x="21" y="37"/>
                  <a:pt x="21" y="37"/>
                </a:cubicBezTo>
                <a:cubicBezTo>
                  <a:pt x="31" y="20"/>
                  <a:pt x="31" y="20"/>
                  <a:pt x="31" y="20"/>
                </a:cubicBezTo>
                <a:cubicBezTo>
                  <a:pt x="70" y="43"/>
                  <a:pt x="70" y="43"/>
                  <a:pt x="70" y="43"/>
                </a:cubicBezTo>
                <a:cubicBezTo>
                  <a:pt x="69" y="44"/>
                  <a:pt x="69" y="44"/>
                  <a:pt x="69" y="44"/>
                </a:cubicBezTo>
                <a:cubicBezTo>
                  <a:pt x="69" y="44"/>
                  <a:pt x="69" y="44"/>
                  <a:pt x="69" y="44"/>
                </a:cubicBezTo>
                <a:cubicBezTo>
                  <a:pt x="68" y="45"/>
                  <a:pt x="68" y="45"/>
                  <a:pt x="68" y="45"/>
                </a:cubicBezTo>
                <a:cubicBezTo>
                  <a:pt x="68" y="45"/>
                  <a:pt x="68" y="45"/>
                  <a:pt x="68" y="45"/>
                </a:cubicBezTo>
                <a:cubicBezTo>
                  <a:pt x="62" y="56"/>
                  <a:pt x="62" y="56"/>
                  <a:pt x="62" y="56"/>
                </a:cubicBezTo>
                <a:close/>
                <a:moveTo>
                  <a:pt x="75" y="57"/>
                </a:moveTo>
                <a:cubicBezTo>
                  <a:pt x="75" y="57"/>
                  <a:pt x="75" y="57"/>
                  <a:pt x="75" y="57"/>
                </a:cubicBezTo>
                <a:cubicBezTo>
                  <a:pt x="75" y="57"/>
                  <a:pt x="75" y="57"/>
                  <a:pt x="75" y="57"/>
                </a:cubicBezTo>
                <a:cubicBezTo>
                  <a:pt x="73" y="60"/>
                  <a:pt x="73" y="60"/>
                  <a:pt x="73" y="60"/>
                </a:cubicBezTo>
                <a:cubicBezTo>
                  <a:pt x="67" y="56"/>
                  <a:pt x="67" y="56"/>
                  <a:pt x="67" y="56"/>
                </a:cubicBezTo>
                <a:cubicBezTo>
                  <a:pt x="70" y="50"/>
                  <a:pt x="70" y="50"/>
                  <a:pt x="70" y="50"/>
                </a:cubicBezTo>
                <a:cubicBezTo>
                  <a:pt x="77" y="53"/>
                  <a:pt x="77" y="53"/>
                  <a:pt x="77" y="53"/>
                </a:cubicBezTo>
                <a:cubicBezTo>
                  <a:pt x="75" y="57"/>
                  <a:pt x="75" y="57"/>
                  <a:pt x="75" y="57"/>
                </a:cubicBezTo>
                <a:close/>
              </a:path>
            </a:pathLst>
          </a:custGeom>
          <a:solidFill>
            <a:schemeClr val="bg1">
              <a:lumMod val="50000"/>
            </a:schemeClr>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22" name="任意多边形 28"/>
          <p:cNvSpPr/>
          <p:nvPr/>
        </p:nvSpPr>
        <p:spPr>
          <a:xfrm>
            <a:off x="5408585" y="1651571"/>
            <a:ext cx="652249" cy="154443"/>
          </a:xfrm>
          <a:custGeom>
            <a:avLst/>
            <a:gdLst>
              <a:gd name="connsiteX0" fmla="*/ 0 w 1059180"/>
              <a:gd name="connsiteY0" fmla="*/ 205740 h 205740"/>
              <a:gd name="connsiteX1" fmla="*/ 205740 w 1059180"/>
              <a:gd name="connsiteY1" fmla="*/ 0 h 205740"/>
              <a:gd name="connsiteX2" fmla="*/ 1059180 w 1059180"/>
              <a:gd name="connsiteY2" fmla="*/ 0 h 205740"/>
            </a:gdLst>
            <a:ahLst/>
            <a:cxnLst>
              <a:cxn ang="0">
                <a:pos x="connsiteX0" y="connsiteY0"/>
              </a:cxn>
              <a:cxn ang="0">
                <a:pos x="connsiteX1" y="connsiteY1"/>
              </a:cxn>
              <a:cxn ang="0">
                <a:pos x="connsiteX2" y="connsiteY2"/>
              </a:cxn>
            </a:cxnLst>
            <a:rect l="l" t="t" r="r" b="b"/>
            <a:pathLst>
              <a:path w="1059180" h="205740">
                <a:moveTo>
                  <a:pt x="0" y="205740"/>
                </a:moveTo>
                <a:lnTo>
                  <a:pt x="205740" y="0"/>
                </a:lnTo>
                <a:lnTo>
                  <a:pt x="1059180" y="0"/>
                </a:lnTo>
              </a:path>
            </a:pathLst>
          </a:custGeom>
          <a:noFill/>
          <a:ln w="6350" cap="flat">
            <a:solidFill>
              <a:schemeClr val="bg1">
                <a:lumMod val="50000"/>
              </a:schemeClr>
            </a:solidFill>
            <a:prstDash val="solid"/>
            <a:miter lim="800000"/>
          </a:ln>
          <a:effectLst>
            <a:outerShdw blurRad="190500" dist="190500" dir="5400000" algn="ctr" rotWithShape="0">
              <a:srgbClr val="000000">
                <a:alpha val="43137"/>
              </a:srgbClr>
            </a:outerShdw>
          </a:effectLst>
          <a:extLst>
            <a:ext uri="{909E8E84-426E-40DD-AFC4-6F175D3DCCD1}">
              <a14:hiddenFill xmlns:a14="http://schemas.microsoft.com/office/drawing/2010/main">
                <a:noFill/>
              </a14:hiddenFill>
            </a:ext>
          </a:extLst>
        </p:spPr>
        <p:txBody>
          <a:bodyPr rtlCol="0" anchor="ctr"/>
          <a:lstStyle/>
          <a:p>
            <a:pPr algn="ctr"/>
            <a:endParaRPr lang="zh-CN" altLang="en-US">
              <a:cs typeface="+mn-ea"/>
              <a:sym typeface="+mn-lt"/>
            </a:endParaRPr>
          </a:p>
        </p:txBody>
      </p:sp>
      <p:sp>
        <p:nvSpPr>
          <p:cNvPr id="23" name="任意多边形 33"/>
          <p:cNvSpPr/>
          <p:nvPr/>
        </p:nvSpPr>
        <p:spPr>
          <a:xfrm flipV="1">
            <a:off x="5408585" y="3559548"/>
            <a:ext cx="652249" cy="153172"/>
          </a:xfrm>
          <a:custGeom>
            <a:avLst/>
            <a:gdLst>
              <a:gd name="connsiteX0" fmla="*/ 0 w 1059180"/>
              <a:gd name="connsiteY0" fmla="*/ 205740 h 205740"/>
              <a:gd name="connsiteX1" fmla="*/ 205740 w 1059180"/>
              <a:gd name="connsiteY1" fmla="*/ 0 h 205740"/>
              <a:gd name="connsiteX2" fmla="*/ 1059180 w 1059180"/>
              <a:gd name="connsiteY2" fmla="*/ 0 h 205740"/>
            </a:gdLst>
            <a:ahLst/>
            <a:cxnLst>
              <a:cxn ang="0">
                <a:pos x="connsiteX0" y="connsiteY0"/>
              </a:cxn>
              <a:cxn ang="0">
                <a:pos x="connsiteX1" y="connsiteY1"/>
              </a:cxn>
              <a:cxn ang="0">
                <a:pos x="connsiteX2" y="connsiteY2"/>
              </a:cxn>
            </a:cxnLst>
            <a:rect l="l" t="t" r="r" b="b"/>
            <a:pathLst>
              <a:path w="1059180" h="205740">
                <a:moveTo>
                  <a:pt x="0" y="205740"/>
                </a:moveTo>
                <a:lnTo>
                  <a:pt x="205740" y="0"/>
                </a:lnTo>
                <a:lnTo>
                  <a:pt x="1059180" y="0"/>
                </a:lnTo>
              </a:path>
            </a:pathLst>
          </a:custGeom>
          <a:noFill/>
          <a:ln w="6350" cap="flat">
            <a:solidFill>
              <a:schemeClr val="bg1">
                <a:lumMod val="50000"/>
              </a:schemeClr>
            </a:solidFill>
            <a:prstDash val="solid"/>
            <a:miter lim="800000"/>
          </a:ln>
          <a:effectLst>
            <a:outerShdw blurRad="190500" dist="190500" dir="5400000" algn="ctr" rotWithShape="0">
              <a:srgbClr val="000000">
                <a:alpha val="43137"/>
              </a:srgbClr>
            </a:outerShdw>
          </a:effectLst>
          <a:extLst>
            <a:ext uri="{909E8E84-426E-40DD-AFC4-6F175D3DCCD1}">
              <a14:hiddenFill xmlns:a14="http://schemas.microsoft.com/office/drawing/2010/main">
                <a:noFill/>
              </a14:hiddenFill>
            </a:ext>
          </a:extLst>
        </p:spPr>
        <p:txBody>
          <a:bodyPr rtlCol="0" anchor="ctr"/>
          <a:lstStyle/>
          <a:p>
            <a:pPr algn="ctr"/>
            <a:endParaRPr lang="zh-CN" altLang="en-US">
              <a:cs typeface="+mn-ea"/>
              <a:sym typeface="+mn-lt"/>
            </a:endParaRPr>
          </a:p>
        </p:txBody>
      </p:sp>
      <p:sp>
        <p:nvSpPr>
          <p:cNvPr id="24" name="任意多边形 34"/>
          <p:cNvSpPr/>
          <p:nvPr/>
        </p:nvSpPr>
        <p:spPr>
          <a:xfrm flipH="1">
            <a:off x="2987716" y="1651571"/>
            <a:ext cx="717942" cy="154443"/>
          </a:xfrm>
          <a:custGeom>
            <a:avLst/>
            <a:gdLst>
              <a:gd name="connsiteX0" fmla="*/ 0 w 1059180"/>
              <a:gd name="connsiteY0" fmla="*/ 205740 h 205740"/>
              <a:gd name="connsiteX1" fmla="*/ 205740 w 1059180"/>
              <a:gd name="connsiteY1" fmla="*/ 0 h 205740"/>
              <a:gd name="connsiteX2" fmla="*/ 1059180 w 1059180"/>
              <a:gd name="connsiteY2" fmla="*/ 0 h 205740"/>
            </a:gdLst>
            <a:ahLst/>
            <a:cxnLst>
              <a:cxn ang="0">
                <a:pos x="connsiteX0" y="connsiteY0"/>
              </a:cxn>
              <a:cxn ang="0">
                <a:pos x="connsiteX1" y="connsiteY1"/>
              </a:cxn>
              <a:cxn ang="0">
                <a:pos x="connsiteX2" y="connsiteY2"/>
              </a:cxn>
            </a:cxnLst>
            <a:rect l="l" t="t" r="r" b="b"/>
            <a:pathLst>
              <a:path w="1059180" h="205740">
                <a:moveTo>
                  <a:pt x="0" y="205740"/>
                </a:moveTo>
                <a:lnTo>
                  <a:pt x="205740" y="0"/>
                </a:lnTo>
                <a:lnTo>
                  <a:pt x="1059180" y="0"/>
                </a:lnTo>
              </a:path>
            </a:pathLst>
          </a:custGeom>
          <a:noFill/>
          <a:ln w="6350" cap="flat">
            <a:solidFill>
              <a:schemeClr val="bg1">
                <a:lumMod val="50000"/>
              </a:schemeClr>
            </a:solidFill>
            <a:prstDash val="solid"/>
            <a:miter lim="800000"/>
          </a:ln>
          <a:effectLst>
            <a:outerShdw blurRad="190500" dist="190500" dir="5400000" algn="ctr" rotWithShape="0">
              <a:srgbClr val="000000">
                <a:alpha val="43137"/>
              </a:srgbClr>
            </a:outerShdw>
          </a:effectLst>
          <a:extLst>
            <a:ext uri="{909E8E84-426E-40DD-AFC4-6F175D3DCCD1}">
              <a14:hiddenFill xmlns:a14="http://schemas.microsoft.com/office/drawing/2010/main">
                <a:noFill/>
              </a14:hiddenFill>
            </a:ext>
          </a:extLst>
        </p:spPr>
        <p:txBody>
          <a:bodyPr rtlCol="0" anchor="ctr"/>
          <a:lstStyle/>
          <a:p>
            <a:pPr algn="ctr"/>
            <a:endParaRPr lang="zh-CN" altLang="en-US">
              <a:cs typeface="+mn-ea"/>
              <a:sym typeface="+mn-lt"/>
            </a:endParaRPr>
          </a:p>
        </p:txBody>
      </p:sp>
      <p:sp>
        <p:nvSpPr>
          <p:cNvPr id="25" name="任意多边形 35"/>
          <p:cNvSpPr/>
          <p:nvPr/>
        </p:nvSpPr>
        <p:spPr>
          <a:xfrm flipH="1" flipV="1">
            <a:off x="2987716" y="3559548"/>
            <a:ext cx="717942" cy="153172"/>
          </a:xfrm>
          <a:custGeom>
            <a:avLst/>
            <a:gdLst>
              <a:gd name="connsiteX0" fmla="*/ 0 w 1059180"/>
              <a:gd name="connsiteY0" fmla="*/ 205740 h 205740"/>
              <a:gd name="connsiteX1" fmla="*/ 205740 w 1059180"/>
              <a:gd name="connsiteY1" fmla="*/ 0 h 205740"/>
              <a:gd name="connsiteX2" fmla="*/ 1059180 w 1059180"/>
              <a:gd name="connsiteY2" fmla="*/ 0 h 205740"/>
            </a:gdLst>
            <a:ahLst/>
            <a:cxnLst>
              <a:cxn ang="0">
                <a:pos x="connsiteX0" y="connsiteY0"/>
              </a:cxn>
              <a:cxn ang="0">
                <a:pos x="connsiteX1" y="connsiteY1"/>
              </a:cxn>
              <a:cxn ang="0">
                <a:pos x="connsiteX2" y="connsiteY2"/>
              </a:cxn>
            </a:cxnLst>
            <a:rect l="l" t="t" r="r" b="b"/>
            <a:pathLst>
              <a:path w="1059180" h="205740">
                <a:moveTo>
                  <a:pt x="0" y="205740"/>
                </a:moveTo>
                <a:lnTo>
                  <a:pt x="205740" y="0"/>
                </a:lnTo>
                <a:lnTo>
                  <a:pt x="1059180" y="0"/>
                </a:lnTo>
              </a:path>
            </a:pathLst>
          </a:custGeom>
          <a:noFill/>
          <a:ln w="6350" cap="flat">
            <a:solidFill>
              <a:schemeClr val="bg1">
                <a:lumMod val="50000"/>
              </a:schemeClr>
            </a:solidFill>
            <a:prstDash val="solid"/>
            <a:miter lim="800000"/>
          </a:ln>
          <a:effectLst>
            <a:outerShdw blurRad="190500" dist="190500" dir="5400000" algn="ctr" rotWithShape="0">
              <a:srgbClr val="000000">
                <a:alpha val="43137"/>
              </a:srgbClr>
            </a:outerShdw>
          </a:effectLst>
          <a:extLst>
            <a:ext uri="{909E8E84-426E-40DD-AFC4-6F175D3DCCD1}">
              <a14:hiddenFill xmlns:a14="http://schemas.microsoft.com/office/drawing/2010/main">
                <a:noFill/>
              </a14:hiddenFill>
            </a:ext>
          </a:extLst>
        </p:spPr>
        <p:txBody>
          <a:bodyPr rtlCol="0" anchor="ctr"/>
          <a:lstStyle/>
          <a:p>
            <a:pPr algn="ctr"/>
            <a:endParaRPr lang="zh-CN" altLang="en-US">
              <a:cs typeface="+mn-ea"/>
              <a:sym typeface="+mn-lt"/>
            </a:endParaRPr>
          </a:p>
        </p:txBody>
      </p:sp>
      <p:sp>
        <p:nvSpPr>
          <p:cNvPr id="26" name="Rectangle 24"/>
          <p:cNvSpPr>
            <a:spLocks noChangeArrowheads="1"/>
          </p:cNvSpPr>
          <p:nvPr/>
        </p:nvSpPr>
        <p:spPr bwMode="auto">
          <a:xfrm>
            <a:off x="6114362" y="1585974"/>
            <a:ext cx="142229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000" b="1" dirty="0" smtClean="0">
                <a:solidFill>
                  <a:srgbClr val="FFFFFF">
                    <a:lumMod val="50000"/>
                  </a:srgbClr>
                </a:solidFill>
                <a:cs typeface="+mn-ea"/>
                <a:sym typeface="+mn-lt"/>
              </a:rPr>
              <a:t>点击输入标题</a:t>
            </a:r>
            <a:endParaRPr lang="zh-CN" altLang="en-US" sz="1000" b="1" dirty="0">
              <a:solidFill>
                <a:srgbClr val="FFFFFF">
                  <a:lumMod val="50000"/>
                </a:srgbClr>
              </a:solidFill>
              <a:cs typeface="+mn-ea"/>
              <a:sym typeface="+mn-lt"/>
            </a:endParaRPr>
          </a:p>
        </p:txBody>
      </p:sp>
      <p:sp>
        <p:nvSpPr>
          <p:cNvPr id="27" name="矩形 26"/>
          <p:cNvSpPr/>
          <p:nvPr/>
        </p:nvSpPr>
        <p:spPr>
          <a:xfrm>
            <a:off x="6114362" y="1793457"/>
            <a:ext cx="1952515" cy="282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800" dirty="0" smtClean="0">
                <a:solidFill>
                  <a:schemeClr val="bg1">
                    <a:lumMod val="50000"/>
                  </a:schemeClr>
                </a:solidFill>
                <a:cs typeface="+mn-ea"/>
                <a:sym typeface="+mn-lt"/>
              </a:rPr>
              <a:t>幻灯片中不能直接修改的图形或文字，请进入幻灯片母版，找到对应的位置进行修改</a:t>
            </a:r>
            <a:endParaRPr lang="zh-CN" altLang="en-US" sz="800" dirty="0">
              <a:solidFill>
                <a:schemeClr val="bg1">
                  <a:lumMod val="50000"/>
                </a:schemeClr>
              </a:solidFill>
              <a:cs typeface="+mn-ea"/>
              <a:sym typeface="+mn-lt"/>
            </a:endParaRPr>
          </a:p>
        </p:txBody>
      </p:sp>
      <p:sp>
        <p:nvSpPr>
          <p:cNvPr id="28" name="Rectangle 24"/>
          <p:cNvSpPr>
            <a:spLocks noChangeArrowheads="1"/>
          </p:cNvSpPr>
          <p:nvPr/>
        </p:nvSpPr>
        <p:spPr bwMode="auto">
          <a:xfrm>
            <a:off x="6136458" y="3635776"/>
            <a:ext cx="142229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000" b="1" dirty="0" smtClean="0">
                <a:solidFill>
                  <a:srgbClr val="FFFFFF">
                    <a:lumMod val="50000"/>
                  </a:srgbClr>
                </a:solidFill>
                <a:cs typeface="+mn-ea"/>
                <a:sym typeface="+mn-lt"/>
              </a:rPr>
              <a:t>点击输入标题</a:t>
            </a:r>
            <a:endParaRPr lang="zh-CN" altLang="en-US" sz="1000" b="1" dirty="0">
              <a:solidFill>
                <a:srgbClr val="FFFFFF">
                  <a:lumMod val="50000"/>
                </a:srgbClr>
              </a:solidFill>
              <a:cs typeface="+mn-ea"/>
              <a:sym typeface="+mn-lt"/>
            </a:endParaRPr>
          </a:p>
        </p:txBody>
      </p:sp>
      <p:sp>
        <p:nvSpPr>
          <p:cNvPr id="29" name="矩形 28"/>
          <p:cNvSpPr/>
          <p:nvPr/>
        </p:nvSpPr>
        <p:spPr>
          <a:xfrm>
            <a:off x="6136458" y="3843259"/>
            <a:ext cx="1952515" cy="282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800" dirty="0" smtClean="0">
                <a:solidFill>
                  <a:schemeClr val="bg1">
                    <a:lumMod val="50000"/>
                  </a:schemeClr>
                </a:solidFill>
                <a:cs typeface="+mn-ea"/>
                <a:sym typeface="+mn-lt"/>
              </a:rPr>
              <a:t>幻灯片中不能直接修改的图形或文字，请进入幻灯片母版，找到对应的位置进行修改</a:t>
            </a:r>
            <a:endParaRPr lang="zh-CN" altLang="en-US" sz="800" dirty="0">
              <a:solidFill>
                <a:schemeClr val="bg1">
                  <a:lumMod val="50000"/>
                </a:schemeClr>
              </a:solidFill>
              <a:cs typeface="+mn-ea"/>
              <a:sym typeface="+mn-lt"/>
            </a:endParaRPr>
          </a:p>
        </p:txBody>
      </p:sp>
      <p:sp>
        <p:nvSpPr>
          <p:cNvPr id="30" name="Rectangle 24"/>
          <p:cNvSpPr>
            <a:spLocks noChangeArrowheads="1"/>
          </p:cNvSpPr>
          <p:nvPr/>
        </p:nvSpPr>
        <p:spPr bwMode="auto">
          <a:xfrm>
            <a:off x="1463744" y="1585974"/>
            <a:ext cx="142229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r>
              <a:rPr lang="zh-CN" altLang="en-US" sz="1000" b="1" dirty="0" smtClean="0">
                <a:solidFill>
                  <a:srgbClr val="FFFFFF">
                    <a:lumMod val="50000"/>
                  </a:srgbClr>
                </a:solidFill>
                <a:cs typeface="+mn-ea"/>
                <a:sym typeface="+mn-lt"/>
              </a:rPr>
              <a:t>点击输入标题</a:t>
            </a:r>
            <a:endParaRPr lang="zh-CN" altLang="en-US" sz="1000" b="1" dirty="0">
              <a:solidFill>
                <a:srgbClr val="FFFFFF">
                  <a:lumMod val="50000"/>
                </a:srgbClr>
              </a:solidFill>
              <a:cs typeface="+mn-ea"/>
              <a:sym typeface="+mn-lt"/>
            </a:endParaRPr>
          </a:p>
        </p:txBody>
      </p:sp>
      <p:sp>
        <p:nvSpPr>
          <p:cNvPr id="31" name="矩形 30"/>
          <p:cNvSpPr/>
          <p:nvPr/>
        </p:nvSpPr>
        <p:spPr>
          <a:xfrm>
            <a:off x="955622" y="1793457"/>
            <a:ext cx="1952515" cy="282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zh-CN" altLang="en-US" sz="800" dirty="0" smtClean="0">
                <a:solidFill>
                  <a:schemeClr val="bg1">
                    <a:lumMod val="50000"/>
                  </a:schemeClr>
                </a:solidFill>
                <a:cs typeface="+mn-ea"/>
                <a:sym typeface="+mn-lt"/>
              </a:rPr>
              <a:t>幻灯片中不能直接修改的图形或文字，请进入幻灯片母版，找到对应的位置进行修改</a:t>
            </a:r>
            <a:endParaRPr lang="zh-CN" altLang="en-US" sz="800" dirty="0">
              <a:solidFill>
                <a:schemeClr val="bg1">
                  <a:lumMod val="50000"/>
                </a:schemeClr>
              </a:solidFill>
              <a:cs typeface="+mn-ea"/>
              <a:sym typeface="+mn-lt"/>
            </a:endParaRPr>
          </a:p>
        </p:txBody>
      </p:sp>
      <p:sp>
        <p:nvSpPr>
          <p:cNvPr id="32" name="Rectangle 24"/>
          <p:cNvSpPr>
            <a:spLocks noChangeArrowheads="1"/>
          </p:cNvSpPr>
          <p:nvPr/>
        </p:nvSpPr>
        <p:spPr bwMode="auto">
          <a:xfrm>
            <a:off x="1485840" y="3635776"/>
            <a:ext cx="142229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r>
              <a:rPr lang="zh-CN" altLang="en-US" sz="1000" b="1" dirty="0" smtClean="0">
                <a:solidFill>
                  <a:srgbClr val="FFFFFF">
                    <a:lumMod val="50000"/>
                  </a:srgbClr>
                </a:solidFill>
                <a:cs typeface="+mn-ea"/>
                <a:sym typeface="+mn-lt"/>
              </a:rPr>
              <a:t>点击输入标题</a:t>
            </a:r>
            <a:endParaRPr lang="zh-CN" altLang="en-US" sz="1000" b="1" dirty="0">
              <a:solidFill>
                <a:srgbClr val="FFFFFF">
                  <a:lumMod val="50000"/>
                </a:srgbClr>
              </a:solidFill>
              <a:cs typeface="+mn-ea"/>
              <a:sym typeface="+mn-lt"/>
            </a:endParaRPr>
          </a:p>
        </p:txBody>
      </p:sp>
      <p:sp>
        <p:nvSpPr>
          <p:cNvPr id="33" name="矩形 32"/>
          <p:cNvSpPr/>
          <p:nvPr/>
        </p:nvSpPr>
        <p:spPr>
          <a:xfrm>
            <a:off x="977718" y="3843259"/>
            <a:ext cx="1952515" cy="282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zh-CN" altLang="en-US" sz="800" dirty="0" smtClean="0">
                <a:solidFill>
                  <a:schemeClr val="bg1">
                    <a:lumMod val="50000"/>
                  </a:schemeClr>
                </a:solidFill>
                <a:cs typeface="+mn-ea"/>
                <a:sym typeface="+mn-lt"/>
              </a:rPr>
              <a:t>幻灯片中不能直接修改的图形或文字，请进入幻灯片母版，找到对应的位置进行修改</a:t>
            </a:r>
            <a:endParaRPr lang="zh-CN" altLang="en-US" sz="800" dirty="0">
              <a:solidFill>
                <a:schemeClr val="bg1">
                  <a:lumMod val="50000"/>
                </a:schemeClr>
              </a:solidFill>
              <a:cs typeface="+mn-ea"/>
              <a:sym typeface="+mn-lt"/>
            </a:endParaRPr>
          </a:p>
        </p:txBody>
      </p:sp>
      <p:sp>
        <p:nvSpPr>
          <p:cNvPr id="2" name="文本占位符 1"/>
          <p:cNvSpPr>
            <a:spLocks noGrp="1"/>
          </p:cNvSpPr>
          <p:nvPr>
            <p:ph type="body" sz="quarter" idx="10"/>
          </p:nvPr>
        </p:nvSpPr>
        <p:spPr/>
        <p:txBody>
          <a:bodyPr/>
          <a:lstStyle/>
          <a:p>
            <a:r>
              <a:rPr lang="zh-CN" altLang="en-US" dirty="0">
                <a:latin typeface="Impact" panose="020B0806030902050204" pitchFamily="34" charset="0"/>
                <a:cs typeface="+mn-ea"/>
                <a:sym typeface="Impact" panose="020B0806030902050204" pitchFamily="34" charset="0"/>
              </a:rPr>
              <a:t>点击输入标题</a:t>
            </a:r>
            <a:endParaRPr lang="zh-CN" altLang="en-US" dirty="0">
              <a:latin typeface="Impact" panose="020B0806030902050204" pitchFamily="34" charset="0"/>
              <a:cs typeface="+mn-ea"/>
              <a:sym typeface="Impact" panose="020B080603090205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5000">
        <p14:gallery dir="l"/>
      </p:transition>
    </mc:Choice>
    <mc:Fallback>
      <p:transition spd="slow" advClick="0" advTm="5000">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descr="10"/>
          <p:cNvSpPr>
            <a:spLocks noChangeArrowheads="1"/>
          </p:cNvSpPr>
          <p:nvPr/>
        </p:nvSpPr>
        <p:spPr bwMode="auto">
          <a:xfrm>
            <a:off x="369888" y="1332366"/>
            <a:ext cx="4202112" cy="1571755"/>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txBody>
          <a:bodyPr/>
          <a:lstStyle/>
          <a:p>
            <a:endParaRPr lang="zh-CN" altLang="en-US">
              <a:cs typeface="+mn-ea"/>
              <a:sym typeface="+mn-lt"/>
            </a:endParaRPr>
          </a:p>
        </p:txBody>
      </p:sp>
      <p:sp>
        <p:nvSpPr>
          <p:cNvPr id="23555" name="Rectangle 3"/>
          <p:cNvSpPr>
            <a:spLocks noChangeArrowheads="1"/>
          </p:cNvSpPr>
          <p:nvPr/>
        </p:nvSpPr>
        <p:spPr bwMode="auto">
          <a:xfrm>
            <a:off x="4572000" y="1332366"/>
            <a:ext cx="4198938" cy="1585912"/>
          </a:xfrm>
          <a:prstGeom prst="rect">
            <a:avLst/>
          </a:prstGeom>
          <a:solidFill>
            <a:srgbClr val="2EA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3556" name="Rectangle 4"/>
          <p:cNvSpPr>
            <a:spLocks noChangeArrowheads="1"/>
          </p:cNvSpPr>
          <p:nvPr/>
        </p:nvSpPr>
        <p:spPr bwMode="auto">
          <a:xfrm>
            <a:off x="369888" y="2916691"/>
            <a:ext cx="4202112" cy="1585912"/>
          </a:xfrm>
          <a:prstGeom prst="rect">
            <a:avLst/>
          </a:prstGeom>
          <a:solidFill>
            <a:schemeClr val="accent2"/>
          </a:solidFill>
          <a:ln>
            <a:noFill/>
          </a:ln>
        </p:spPr>
        <p:txBody>
          <a:bodyPr/>
          <a:lstStyle/>
          <a:p>
            <a:endParaRPr lang="zh-CN" altLang="en-US">
              <a:cs typeface="+mn-ea"/>
              <a:sym typeface="+mn-lt"/>
            </a:endParaRPr>
          </a:p>
        </p:txBody>
      </p:sp>
      <p:sp>
        <p:nvSpPr>
          <p:cNvPr id="23557" name="Rectangle 5" descr="bd949a1373f082024f15da5649fbfbedaa641b36副本"/>
          <p:cNvSpPr>
            <a:spLocks noChangeArrowheads="1"/>
          </p:cNvSpPr>
          <p:nvPr/>
        </p:nvSpPr>
        <p:spPr bwMode="auto">
          <a:xfrm>
            <a:off x="4572000" y="2917485"/>
            <a:ext cx="4198938" cy="1597688"/>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txBody>
          <a:bodyPr/>
          <a:lstStyle/>
          <a:p>
            <a:endParaRPr lang="zh-CN" altLang="en-US">
              <a:cs typeface="+mn-ea"/>
              <a:sym typeface="+mn-lt"/>
            </a:endParaRPr>
          </a:p>
        </p:txBody>
      </p:sp>
      <p:grpSp>
        <p:nvGrpSpPr>
          <p:cNvPr id="23558" name="Group 6"/>
          <p:cNvGrpSpPr/>
          <p:nvPr/>
        </p:nvGrpSpPr>
        <p:grpSpPr bwMode="auto">
          <a:xfrm>
            <a:off x="4930775" y="1695903"/>
            <a:ext cx="309563" cy="254000"/>
            <a:chOff x="0" y="0"/>
            <a:chExt cx="212" cy="174"/>
          </a:xfrm>
          <a:solidFill>
            <a:schemeClr val="bg1"/>
          </a:solidFill>
        </p:grpSpPr>
        <p:sp>
          <p:nvSpPr>
            <p:cNvPr id="23559" name="Freeform 7"/>
            <p:cNvSpPr>
              <a:spLocks noEditPoints="1"/>
            </p:cNvSpPr>
            <p:nvPr/>
          </p:nvSpPr>
          <p:spPr bwMode="auto">
            <a:xfrm>
              <a:off x="0" y="0"/>
              <a:ext cx="212" cy="174"/>
            </a:xfrm>
            <a:custGeom>
              <a:avLst/>
              <a:gdLst>
                <a:gd name="T0" fmla="*/ 0 w 212"/>
                <a:gd name="T1" fmla="*/ 0 h 174"/>
                <a:gd name="T2" fmla="*/ 0 w 212"/>
                <a:gd name="T3" fmla="*/ 174 h 174"/>
                <a:gd name="T4" fmla="*/ 212 w 212"/>
                <a:gd name="T5" fmla="*/ 174 h 174"/>
                <a:gd name="T6" fmla="*/ 212 w 212"/>
                <a:gd name="T7" fmla="*/ 0 h 174"/>
                <a:gd name="T8" fmla="*/ 0 w 212"/>
                <a:gd name="T9" fmla="*/ 0 h 174"/>
                <a:gd name="T10" fmla="*/ 194 w 212"/>
                <a:gd name="T11" fmla="*/ 19 h 174"/>
                <a:gd name="T12" fmla="*/ 194 w 212"/>
                <a:gd name="T13" fmla="*/ 56 h 174"/>
                <a:gd name="T14" fmla="*/ 129 w 212"/>
                <a:gd name="T15" fmla="*/ 105 h 174"/>
                <a:gd name="T16" fmla="*/ 111 w 212"/>
                <a:gd name="T17" fmla="*/ 91 h 174"/>
                <a:gd name="T18" fmla="*/ 111 w 212"/>
                <a:gd name="T19" fmla="*/ 91 h 174"/>
                <a:gd name="T20" fmla="*/ 86 w 212"/>
                <a:gd name="T21" fmla="*/ 71 h 174"/>
                <a:gd name="T22" fmla="*/ 18 w 212"/>
                <a:gd name="T23" fmla="*/ 108 h 174"/>
                <a:gd name="T24" fmla="*/ 18 w 212"/>
                <a:gd name="T25" fmla="*/ 19 h 174"/>
                <a:gd name="T26" fmla="*/ 194 w 212"/>
                <a:gd name="T27" fmla="*/ 19 h 174"/>
                <a:gd name="T28" fmla="*/ 18 w 212"/>
                <a:gd name="T29" fmla="*/ 154 h 174"/>
                <a:gd name="T30" fmla="*/ 18 w 212"/>
                <a:gd name="T31" fmla="*/ 128 h 174"/>
                <a:gd name="T32" fmla="*/ 84 w 212"/>
                <a:gd name="T33" fmla="*/ 92 h 174"/>
                <a:gd name="T34" fmla="*/ 128 w 212"/>
                <a:gd name="T35" fmla="*/ 128 h 174"/>
                <a:gd name="T36" fmla="*/ 128 w 212"/>
                <a:gd name="T37" fmla="*/ 128 h 174"/>
                <a:gd name="T38" fmla="*/ 142 w 212"/>
                <a:gd name="T39" fmla="*/ 140 h 174"/>
                <a:gd name="T40" fmla="*/ 154 w 212"/>
                <a:gd name="T41" fmla="*/ 126 h 174"/>
                <a:gd name="T42" fmla="*/ 143 w 212"/>
                <a:gd name="T43" fmla="*/ 117 h 174"/>
                <a:gd name="T44" fmla="*/ 194 w 212"/>
                <a:gd name="T45" fmla="*/ 79 h 174"/>
                <a:gd name="T46" fmla="*/ 194 w 212"/>
                <a:gd name="T47" fmla="*/ 154 h 174"/>
                <a:gd name="T48" fmla="*/ 18 w 212"/>
                <a:gd name="T49" fmla="*/ 15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2" h="174">
                  <a:moveTo>
                    <a:pt x="0" y="0"/>
                  </a:moveTo>
                  <a:lnTo>
                    <a:pt x="0" y="174"/>
                  </a:lnTo>
                  <a:lnTo>
                    <a:pt x="212" y="174"/>
                  </a:lnTo>
                  <a:lnTo>
                    <a:pt x="212" y="0"/>
                  </a:lnTo>
                  <a:lnTo>
                    <a:pt x="0" y="0"/>
                  </a:lnTo>
                  <a:close/>
                  <a:moveTo>
                    <a:pt x="194" y="19"/>
                  </a:moveTo>
                  <a:lnTo>
                    <a:pt x="194" y="56"/>
                  </a:lnTo>
                  <a:lnTo>
                    <a:pt x="129" y="105"/>
                  </a:lnTo>
                  <a:lnTo>
                    <a:pt x="111" y="91"/>
                  </a:lnTo>
                  <a:lnTo>
                    <a:pt x="111" y="91"/>
                  </a:lnTo>
                  <a:lnTo>
                    <a:pt x="86" y="71"/>
                  </a:lnTo>
                  <a:lnTo>
                    <a:pt x="18" y="108"/>
                  </a:lnTo>
                  <a:lnTo>
                    <a:pt x="18" y="19"/>
                  </a:lnTo>
                  <a:lnTo>
                    <a:pt x="194" y="19"/>
                  </a:lnTo>
                  <a:close/>
                  <a:moveTo>
                    <a:pt x="18" y="154"/>
                  </a:moveTo>
                  <a:lnTo>
                    <a:pt x="18" y="128"/>
                  </a:lnTo>
                  <a:lnTo>
                    <a:pt x="84" y="92"/>
                  </a:lnTo>
                  <a:lnTo>
                    <a:pt x="128" y="128"/>
                  </a:lnTo>
                  <a:lnTo>
                    <a:pt x="128" y="128"/>
                  </a:lnTo>
                  <a:lnTo>
                    <a:pt x="142" y="140"/>
                  </a:lnTo>
                  <a:lnTo>
                    <a:pt x="154" y="126"/>
                  </a:lnTo>
                  <a:lnTo>
                    <a:pt x="143" y="117"/>
                  </a:lnTo>
                  <a:lnTo>
                    <a:pt x="194" y="79"/>
                  </a:lnTo>
                  <a:lnTo>
                    <a:pt x="194" y="154"/>
                  </a:lnTo>
                  <a:lnTo>
                    <a:pt x="18" y="1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23560" name="Oval 8"/>
            <p:cNvSpPr>
              <a:spLocks noChangeArrowheads="1"/>
            </p:cNvSpPr>
            <p:nvPr/>
          </p:nvSpPr>
          <p:spPr bwMode="auto">
            <a:xfrm>
              <a:off x="123" y="36"/>
              <a:ext cx="34" cy="3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grpSp>
      <p:grpSp>
        <p:nvGrpSpPr>
          <p:cNvPr id="23561" name="Group 9"/>
          <p:cNvGrpSpPr/>
          <p:nvPr/>
        </p:nvGrpSpPr>
        <p:grpSpPr bwMode="auto">
          <a:xfrm>
            <a:off x="1152525" y="3565978"/>
            <a:ext cx="309563" cy="307975"/>
            <a:chOff x="0" y="0"/>
            <a:chExt cx="213" cy="211"/>
          </a:xfrm>
        </p:grpSpPr>
        <p:sp>
          <p:nvSpPr>
            <p:cNvPr id="23562" name="Freeform 10"/>
            <p:cNvSpPr>
              <a:spLocks noEditPoints="1"/>
            </p:cNvSpPr>
            <p:nvPr/>
          </p:nvSpPr>
          <p:spPr bwMode="auto">
            <a:xfrm>
              <a:off x="0" y="0"/>
              <a:ext cx="213" cy="211"/>
            </a:xfrm>
            <a:custGeom>
              <a:avLst/>
              <a:gdLst>
                <a:gd name="T0" fmla="*/ 195 w 213"/>
                <a:gd name="T1" fmla="*/ 155 h 211"/>
                <a:gd name="T2" fmla="*/ 58 w 213"/>
                <a:gd name="T3" fmla="*/ 155 h 211"/>
                <a:gd name="T4" fmla="*/ 58 w 213"/>
                <a:gd name="T5" fmla="*/ 18 h 211"/>
                <a:gd name="T6" fmla="*/ 103 w 213"/>
                <a:gd name="T7" fmla="*/ 18 h 211"/>
                <a:gd name="T8" fmla="*/ 103 w 213"/>
                <a:gd name="T9" fmla="*/ 0 h 211"/>
                <a:gd name="T10" fmla="*/ 39 w 213"/>
                <a:gd name="T11" fmla="*/ 0 h 211"/>
                <a:gd name="T12" fmla="*/ 39 w 213"/>
                <a:gd name="T13" fmla="*/ 38 h 211"/>
                <a:gd name="T14" fmla="*/ 0 w 213"/>
                <a:gd name="T15" fmla="*/ 38 h 211"/>
                <a:gd name="T16" fmla="*/ 0 w 213"/>
                <a:gd name="T17" fmla="*/ 211 h 211"/>
                <a:gd name="T18" fmla="*/ 174 w 213"/>
                <a:gd name="T19" fmla="*/ 211 h 211"/>
                <a:gd name="T20" fmla="*/ 174 w 213"/>
                <a:gd name="T21" fmla="*/ 173 h 211"/>
                <a:gd name="T22" fmla="*/ 213 w 213"/>
                <a:gd name="T23" fmla="*/ 173 h 211"/>
                <a:gd name="T24" fmla="*/ 213 w 213"/>
                <a:gd name="T25" fmla="*/ 108 h 211"/>
                <a:gd name="T26" fmla="*/ 195 w 213"/>
                <a:gd name="T27" fmla="*/ 108 h 211"/>
                <a:gd name="T28" fmla="*/ 195 w 213"/>
                <a:gd name="T29" fmla="*/ 155 h 211"/>
                <a:gd name="T30" fmla="*/ 155 w 213"/>
                <a:gd name="T31" fmla="*/ 193 h 211"/>
                <a:gd name="T32" fmla="*/ 19 w 213"/>
                <a:gd name="T33" fmla="*/ 193 h 211"/>
                <a:gd name="T34" fmla="*/ 19 w 213"/>
                <a:gd name="T35" fmla="*/ 56 h 211"/>
                <a:gd name="T36" fmla="*/ 39 w 213"/>
                <a:gd name="T37" fmla="*/ 56 h 211"/>
                <a:gd name="T38" fmla="*/ 39 w 213"/>
                <a:gd name="T39" fmla="*/ 173 h 211"/>
                <a:gd name="T40" fmla="*/ 155 w 213"/>
                <a:gd name="T41" fmla="*/ 173 h 211"/>
                <a:gd name="T42" fmla="*/ 155 w 213"/>
                <a:gd name="T43" fmla="*/ 193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3" h="211">
                  <a:moveTo>
                    <a:pt x="195" y="155"/>
                  </a:moveTo>
                  <a:lnTo>
                    <a:pt x="58" y="155"/>
                  </a:lnTo>
                  <a:lnTo>
                    <a:pt x="58" y="18"/>
                  </a:lnTo>
                  <a:lnTo>
                    <a:pt x="103" y="18"/>
                  </a:lnTo>
                  <a:lnTo>
                    <a:pt x="103" y="0"/>
                  </a:lnTo>
                  <a:lnTo>
                    <a:pt x="39" y="0"/>
                  </a:lnTo>
                  <a:lnTo>
                    <a:pt x="39" y="38"/>
                  </a:lnTo>
                  <a:lnTo>
                    <a:pt x="0" y="38"/>
                  </a:lnTo>
                  <a:lnTo>
                    <a:pt x="0" y="211"/>
                  </a:lnTo>
                  <a:lnTo>
                    <a:pt x="174" y="211"/>
                  </a:lnTo>
                  <a:lnTo>
                    <a:pt x="174" y="173"/>
                  </a:lnTo>
                  <a:lnTo>
                    <a:pt x="213" y="173"/>
                  </a:lnTo>
                  <a:lnTo>
                    <a:pt x="213" y="108"/>
                  </a:lnTo>
                  <a:lnTo>
                    <a:pt x="195" y="108"/>
                  </a:lnTo>
                  <a:lnTo>
                    <a:pt x="195" y="155"/>
                  </a:lnTo>
                  <a:close/>
                  <a:moveTo>
                    <a:pt x="155" y="193"/>
                  </a:moveTo>
                  <a:lnTo>
                    <a:pt x="19" y="193"/>
                  </a:lnTo>
                  <a:lnTo>
                    <a:pt x="19" y="56"/>
                  </a:lnTo>
                  <a:lnTo>
                    <a:pt x="39" y="56"/>
                  </a:lnTo>
                  <a:lnTo>
                    <a:pt x="39" y="173"/>
                  </a:lnTo>
                  <a:lnTo>
                    <a:pt x="155" y="173"/>
                  </a:lnTo>
                  <a:lnTo>
                    <a:pt x="155" y="19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23563" name="Freeform 11"/>
            <p:cNvSpPr/>
            <p:nvPr/>
          </p:nvSpPr>
          <p:spPr bwMode="auto">
            <a:xfrm>
              <a:off x="120" y="0"/>
              <a:ext cx="93" cy="92"/>
            </a:xfrm>
            <a:custGeom>
              <a:avLst/>
              <a:gdLst>
                <a:gd name="T0" fmla="*/ 16 w 93"/>
                <a:gd name="T1" fmla="*/ 0 h 92"/>
                <a:gd name="T2" fmla="*/ 16 w 93"/>
                <a:gd name="T3" fmla="*/ 18 h 92"/>
                <a:gd name="T4" fmla="*/ 61 w 93"/>
                <a:gd name="T5" fmla="*/ 18 h 92"/>
                <a:gd name="T6" fmla="*/ 0 w 93"/>
                <a:gd name="T7" fmla="*/ 80 h 92"/>
                <a:gd name="T8" fmla="*/ 13 w 93"/>
                <a:gd name="T9" fmla="*/ 92 h 92"/>
                <a:gd name="T10" fmla="*/ 75 w 93"/>
                <a:gd name="T11" fmla="*/ 30 h 92"/>
                <a:gd name="T12" fmla="*/ 75 w 93"/>
                <a:gd name="T13" fmla="*/ 77 h 92"/>
                <a:gd name="T14" fmla="*/ 93 w 93"/>
                <a:gd name="T15" fmla="*/ 77 h 92"/>
                <a:gd name="T16" fmla="*/ 93 w 93"/>
                <a:gd name="T17" fmla="*/ 0 h 92"/>
                <a:gd name="T18" fmla="*/ 16 w 93"/>
                <a:gd name="T19"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 h="92">
                  <a:moveTo>
                    <a:pt x="16" y="0"/>
                  </a:moveTo>
                  <a:lnTo>
                    <a:pt x="16" y="18"/>
                  </a:lnTo>
                  <a:lnTo>
                    <a:pt x="61" y="18"/>
                  </a:lnTo>
                  <a:lnTo>
                    <a:pt x="0" y="80"/>
                  </a:lnTo>
                  <a:lnTo>
                    <a:pt x="13" y="92"/>
                  </a:lnTo>
                  <a:lnTo>
                    <a:pt x="75" y="30"/>
                  </a:lnTo>
                  <a:lnTo>
                    <a:pt x="75" y="77"/>
                  </a:lnTo>
                  <a:lnTo>
                    <a:pt x="93" y="77"/>
                  </a:lnTo>
                  <a:lnTo>
                    <a:pt x="93" y="0"/>
                  </a:lnTo>
                  <a:lnTo>
                    <a:pt x="1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grpSp>
      <p:sp>
        <p:nvSpPr>
          <p:cNvPr id="23564" name="Rectangle 12"/>
          <p:cNvSpPr>
            <a:spLocks noChangeArrowheads="1"/>
          </p:cNvSpPr>
          <p:nvPr/>
        </p:nvSpPr>
        <p:spPr bwMode="auto">
          <a:xfrm>
            <a:off x="5386388" y="1714953"/>
            <a:ext cx="954107" cy="246221"/>
          </a:xfrm>
          <a:prstGeom prst="rect">
            <a:avLst/>
          </a:prstGeom>
          <a:noFill/>
          <a:ln>
            <a:noFill/>
          </a:ln>
          <a:effectLst/>
          <a:extLst>
            <a:ext uri="{909E8E84-426E-40DD-AFC4-6F175D3DCCD1}">
              <a14:hiddenFill xmlns:a14="http://schemas.microsoft.com/office/drawing/2010/main">
                <a:solidFill>
                  <a:srgbClr val="2EA6EB"/>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000" dirty="0" smtClean="0">
                <a:solidFill>
                  <a:schemeClr val="bg1"/>
                </a:solidFill>
                <a:cs typeface="+mn-ea"/>
                <a:sym typeface="+mn-lt"/>
              </a:rPr>
              <a:t>点击输入标题</a:t>
            </a:r>
            <a:endParaRPr lang="zh-CN" altLang="zh-CN" sz="1000" dirty="0">
              <a:solidFill>
                <a:schemeClr val="bg1"/>
              </a:solidFill>
              <a:cs typeface="+mn-ea"/>
              <a:sym typeface="+mn-lt"/>
            </a:endParaRPr>
          </a:p>
        </p:txBody>
      </p:sp>
      <p:sp>
        <p:nvSpPr>
          <p:cNvPr id="23565" name="Rectangle 13"/>
          <p:cNvSpPr>
            <a:spLocks noChangeArrowheads="1"/>
          </p:cNvSpPr>
          <p:nvPr/>
        </p:nvSpPr>
        <p:spPr bwMode="auto">
          <a:xfrm>
            <a:off x="4930775" y="2081666"/>
            <a:ext cx="3673475" cy="62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1000" dirty="0">
                <a:solidFill>
                  <a:schemeClr val="bg1"/>
                </a:solidFill>
                <a:cs typeface="+mn-ea"/>
                <a:sym typeface="+mn-lt"/>
              </a:rPr>
              <a:t>WHAT MAKES US</a:t>
            </a:r>
            <a:r>
              <a:rPr lang="zh-CN" altLang="en-US" sz="1000" b="1" dirty="0">
                <a:solidFill>
                  <a:schemeClr val="bg1"/>
                </a:solidFill>
                <a:cs typeface="+mn-ea"/>
                <a:sym typeface="+mn-lt"/>
              </a:rPr>
              <a:t> DIFFERENT </a:t>
            </a:r>
            <a:r>
              <a:rPr lang="zh-CN" altLang="en-US" sz="1000" dirty="0">
                <a:solidFill>
                  <a:schemeClr val="bg1"/>
                </a:solidFill>
                <a:cs typeface="+mn-ea"/>
                <a:sym typeface="+mn-lt"/>
              </a:rPr>
              <a:t>?</a:t>
            </a:r>
            <a:endParaRPr lang="zh-CN" altLang="en-US" sz="1000" dirty="0">
              <a:solidFill>
                <a:schemeClr val="bg1"/>
              </a:solidFill>
              <a:cs typeface="+mn-ea"/>
              <a:sym typeface="+mn-lt"/>
            </a:endParaRPr>
          </a:p>
          <a:p>
            <a:pPr>
              <a:lnSpc>
                <a:spcPct val="120000"/>
              </a:lnSpc>
            </a:pPr>
            <a:endParaRPr lang="zh-CN" altLang="en-US" sz="800" dirty="0">
              <a:solidFill>
                <a:schemeClr val="bg1"/>
              </a:solidFill>
              <a:cs typeface="+mn-ea"/>
              <a:sym typeface="+mn-lt"/>
            </a:endParaRPr>
          </a:p>
          <a:p>
            <a:pPr>
              <a:lnSpc>
                <a:spcPct val="120000"/>
              </a:lnSpc>
            </a:pPr>
            <a:r>
              <a:rPr lang="zh-CN" altLang="en-US" sz="800" dirty="0" smtClean="0">
                <a:solidFill>
                  <a:schemeClr val="bg1"/>
                </a:solidFill>
                <a:cs typeface="+mn-ea"/>
                <a:sym typeface="+mn-lt"/>
              </a:rPr>
              <a:t>幻灯片中不能直接修改的图形或文字，请进入幻灯片母版，找到对应的位置进行修改</a:t>
            </a:r>
            <a:endParaRPr lang="zh-CN" altLang="en-US" sz="800" dirty="0">
              <a:solidFill>
                <a:schemeClr val="bg1"/>
              </a:solidFill>
              <a:cs typeface="+mn-ea"/>
              <a:sym typeface="+mn-lt"/>
            </a:endParaRPr>
          </a:p>
        </p:txBody>
      </p:sp>
      <p:sp>
        <p:nvSpPr>
          <p:cNvPr id="23566" name="Line 14"/>
          <p:cNvSpPr>
            <a:spLocks noChangeShapeType="1"/>
          </p:cNvSpPr>
          <p:nvPr/>
        </p:nvSpPr>
        <p:spPr bwMode="auto">
          <a:xfrm>
            <a:off x="5364163" y="1735591"/>
            <a:ext cx="1587" cy="198437"/>
          </a:xfrm>
          <a:prstGeom prst="line">
            <a:avLst/>
          </a:prstGeom>
          <a:noFill/>
          <a:ln w="6350" cmpd="sng">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mn-ea"/>
              <a:sym typeface="+mn-lt"/>
            </a:endParaRPr>
          </a:p>
        </p:txBody>
      </p:sp>
      <p:sp>
        <p:nvSpPr>
          <p:cNvPr id="23567" name="Rectangle 15"/>
          <p:cNvSpPr>
            <a:spLocks noChangeArrowheads="1"/>
          </p:cNvSpPr>
          <p:nvPr/>
        </p:nvSpPr>
        <p:spPr bwMode="auto">
          <a:xfrm>
            <a:off x="1625600" y="3585028"/>
            <a:ext cx="1107996" cy="276999"/>
          </a:xfrm>
          <a:prstGeom prst="rect">
            <a:avLst/>
          </a:prstGeom>
          <a:noFill/>
          <a:ln>
            <a:noFill/>
          </a:ln>
          <a:effectLst/>
          <a:extLst>
            <a:ext uri="{909E8E84-426E-40DD-AFC4-6F175D3DCCD1}">
              <a14:hiddenFill xmlns:a14="http://schemas.microsoft.com/office/drawing/2010/main">
                <a:solidFill>
                  <a:srgbClr val="2EA6EB"/>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200" dirty="0" smtClean="0">
                <a:solidFill>
                  <a:schemeClr val="bg1"/>
                </a:solidFill>
                <a:cs typeface="+mn-ea"/>
                <a:sym typeface="+mn-lt"/>
              </a:rPr>
              <a:t>点击输入标题</a:t>
            </a:r>
            <a:endParaRPr lang="zh-CN" altLang="zh-CN" sz="1200" dirty="0">
              <a:solidFill>
                <a:schemeClr val="bg1"/>
              </a:solidFill>
              <a:cs typeface="+mn-ea"/>
              <a:sym typeface="+mn-lt"/>
            </a:endParaRPr>
          </a:p>
        </p:txBody>
      </p:sp>
      <p:sp>
        <p:nvSpPr>
          <p:cNvPr id="23568" name="Line 16"/>
          <p:cNvSpPr>
            <a:spLocks noChangeShapeType="1"/>
          </p:cNvSpPr>
          <p:nvPr/>
        </p:nvSpPr>
        <p:spPr bwMode="auto">
          <a:xfrm>
            <a:off x="1593850" y="3561216"/>
            <a:ext cx="0" cy="312737"/>
          </a:xfrm>
          <a:prstGeom prst="line">
            <a:avLst/>
          </a:prstGeom>
          <a:noFill/>
          <a:ln w="6350" cmpd="sng">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mn-ea"/>
              <a:sym typeface="+mn-lt"/>
            </a:endParaRPr>
          </a:p>
        </p:txBody>
      </p:sp>
      <p:sp>
        <p:nvSpPr>
          <p:cNvPr id="23569" name="Freeform 17"/>
          <p:cNvSpPr/>
          <p:nvPr/>
        </p:nvSpPr>
        <p:spPr bwMode="auto">
          <a:xfrm rot="10800000">
            <a:off x="4132263" y="1683203"/>
            <a:ext cx="441325" cy="885825"/>
          </a:xfrm>
          <a:custGeom>
            <a:avLst/>
            <a:gdLst>
              <a:gd name="T0" fmla="*/ 0 w 244"/>
              <a:gd name="T1" fmla="*/ 0 h 489"/>
              <a:gd name="T2" fmla="*/ 0 w 244"/>
              <a:gd name="T3" fmla="*/ 489 h 489"/>
              <a:gd name="T4" fmla="*/ 244 w 244"/>
              <a:gd name="T5" fmla="*/ 245 h 489"/>
              <a:gd name="T6" fmla="*/ 0 w 244"/>
              <a:gd name="T7" fmla="*/ 0 h 489"/>
            </a:gdLst>
            <a:ahLst/>
            <a:cxnLst>
              <a:cxn ang="0">
                <a:pos x="T0" y="T1"/>
              </a:cxn>
              <a:cxn ang="0">
                <a:pos x="T2" y="T3"/>
              </a:cxn>
              <a:cxn ang="0">
                <a:pos x="T4" y="T5"/>
              </a:cxn>
              <a:cxn ang="0">
                <a:pos x="T6" y="T7"/>
              </a:cxn>
            </a:cxnLst>
            <a:rect l="0" t="0" r="r" b="b"/>
            <a:pathLst>
              <a:path w="244" h="489">
                <a:moveTo>
                  <a:pt x="0" y="0"/>
                </a:moveTo>
                <a:cubicBezTo>
                  <a:pt x="0" y="489"/>
                  <a:pt x="0" y="489"/>
                  <a:pt x="0" y="489"/>
                </a:cubicBezTo>
                <a:cubicBezTo>
                  <a:pt x="135" y="489"/>
                  <a:pt x="244" y="379"/>
                  <a:pt x="244" y="245"/>
                </a:cubicBezTo>
                <a:cubicBezTo>
                  <a:pt x="244" y="110"/>
                  <a:pt x="135" y="0"/>
                  <a:pt x="0" y="0"/>
                </a:cubicBezTo>
                <a:close/>
              </a:path>
            </a:pathLst>
          </a:custGeom>
          <a:solidFill>
            <a:srgbClr val="2EA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3570" name="Freeform 18"/>
          <p:cNvSpPr/>
          <p:nvPr/>
        </p:nvSpPr>
        <p:spPr bwMode="auto">
          <a:xfrm>
            <a:off x="4572000" y="3277053"/>
            <a:ext cx="439738" cy="887413"/>
          </a:xfrm>
          <a:custGeom>
            <a:avLst/>
            <a:gdLst>
              <a:gd name="T0" fmla="*/ 0 w 244"/>
              <a:gd name="T1" fmla="*/ 0 h 489"/>
              <a:gd name="T2" fmla="*/ 0 w 244"/>
              <a:gd name="T3" fmla="*/ 489 h 489"/>
              <a:gd name="T4" fmla="*/ 244 w 244"/>
              <a:gd name="T5" fmla="*/ 245 h 489"/>
              <a:gd name="T6" fmla="*/ 0 w 244"/>
              <a:gd name="T7" fmla="*/ 0 h 489"/>
            </a:gdLst>
            <a:ahLst/>
            <a:cxnLst>
              <a:cxn ang="0">
                <a:pos x="T0" y="T1"/>
              </a:cxn>
              <a:cxn ang="0">
                <a:pos x="T2" y="T3"/>
              </a:cxn>
              <a:cxn ang="0">
                <a:pos x="T4" y="T5"/>
              </a:cxn>
              <a:cxn ang="0">
                <a:pos x="T6" y="T7"/>
              </a:cxn>
            </a:cxnLst>
            <a:rect l="0" t="0" r="r" b="b"/>
            <a:pathLst>
              <a:path w="244" h="489">
                <a:moveTo>
                  <a:pt x="0" y="0"/>
                </a:moveTo>
                <a:cubicBezTo>
                  <a:pt x="0" y="489"/>
                  <a:pt x="0" y="489"/>
                  <a:pt x="0" y="489"/>
                </a:cubicBezTo>
                <a:cubicBezTo>
                  <a:pt x="135" y="489"/>
                  <a:pt x="244" y="379"/>
                  <a:pt x="244" y="245"/>
                </a:cubicBezTo>
                <a:cubicBezTo>
                  <a:pt x="244" y="110"/>
                  <a:pt x="135" y="0"/>
                  <a:pt x="0" y="0"/>
                </a:cubicBezTo>
                <a:close/>
              </a:path>
            </a:pathLst>
          </a:custGeom>
          <a:solidFill>
            <a:schemeClr val="accent2"/>
          </a:solidFill>
          <a:ln>
            <a:noFill/>
          </a:ln>
        </p:spPr>
        <p:txBody>
          <a:bodyPr/>
          <a:lstStyle/>
          <a:p>
            <a:endParaRPr lang="zh-CN" altLang="en-US">
              <a:cs typeface="+mn-ea"/>
              <a:sym typeface="+mn-lt"/>
            </a:endParaRPr>
          </a:p>
        </p:txBody>
      </p:sp>
      <p:sp>
        <p:nvSpPr>
          <p:cNvPr id="23571" name="Freeform 19"/>
          <p:cNvSpPr/>
          <p:nvPr/>
        </p:nvSpPr>
        <p:spPr bwMode="auto">
          <a:xfrm>
            <a:off x="4687888" y="3558041"/>
            <a:ext cx="163512" cy="328612"/>
          </a:xfrm>
          <a:custGeom>
            <a:avLst/>
            <a:gdLst>
              <a:gd name="T0" fmla="*/ 0 w 52"/>
              <a:gd name="T1" fmla="*/ 0 h 104"/>
              <a:gd name="T2" fmla="*/ 52 w 52"/>
              <a:gd name="T3" fmla="*/ 52 h 104"/>
              <a:gd name="T4" fmla="*/ 0 w 52"/>
              <a:gd name="T5" fmla="*/ 104 h 104"/>
            </a:gdLst>
            <a:ahLst/>
            <a:cxnLst>
              <a:cxn ang="0">
                <a:pos x="T0" y="T1"/>
              </a:cxn>
              <a:cxn ang="0">
                <a:pos x="T2" y="T3"/>
              </a:cxn>
              <a:cxn ang="0">
                <a:pos x="T4" y="T5"/>
              </a:cxn>
            </a:cxnLst>
            <a:rect l="0" t="0" r="r" b="b"/>
            <a:pathLst>
              <a:path w="52" h="104">
                <a:moveTo>
                  <a:pt x="0" y="0"/>
                </a:moveTo>
                <a:lnTo>
                  <a:pt x="52" y="52"/>
                </a:lnTo>
                <a:lnTo>
                  <a:pt x="0" y="104"/>
                </a:lnTo>
              </a:path>
            </a:pathLst>
          </a:custGeom>
          <a:noFill/>
          <a:ln w="12700" cap="flat" cmpd="sng">
            <a:solidFill>
              <a:schemeClr val="bg1"/>
            </a:solidFill>
            <a:round/>
          </a:ln>
        </p:spPr>
        <p:txBody>
          <a:bodyPr/>
          <a:lstStyle/>
          <a:p>
            <a:endParaRPr lang="zh-CN" altLang="en-US">
              <a:cs typeface="+mn-ea"/>
              <a:sym typeface="+mn-lt"/>
            </a:endParaRPr>
          </a:p>
        </p:txBody>
      </p:sp>
      <p:sp>
        <p:nvSpPr>
          <p:cNvPr id="23572" name="Freeform 20"/>
          <p:cNvSpPr/>
          <p:nvPr/>
        </p:nvSpPr>
        <p:spPr bwMode="auto">
          <a:xfrm rot="10800000">
            <a:off x="4286250" y="1972128"/>
            <a:ext cx="165100" cy="330200"/>
          </a:xfrm>
          <a:custGeom>
            <a:avLst/>
            <a:gdLst>
              <a:gd name="T0" fmla="*/ 0 w 52"/>
              <a:gd name="T1" fmla="*/ 0 h 104"/>
              <a:gd name="T2" fmla="*/ 52 w 52"/>
              <a:gd name="T3" fmla="*/ 52 h 104"/>
              <a:gd name="T4" fmla="*/ 0 w 52"/>
              <a:gd name="T5" fmla="*/ 104 h 104"/>
            </a:gdLst>
            <a:ahLst/>
            <a:cxnLst>
              <a:cxn ang="0">
                <a:pos x="T0" y="T1"/>
              </a:cxn>
              <a:cxn ang="0">
                <a:pos x="T2" y="T3"/>
              </a:cxn>
              <a:cxn ang="0">
                <a:pos x="T4" y="T5"/>
              </a:cxn>
            </a:cxnLst>
            <a:rect l="0" t="0" r="r" b="b"/>
            <a:pathLst>
              <a:path w="52" h="104">
                <a:moveTo>
                  <a:pt x="0" y="0"/>
                </a:moveTo>
                <a:lnTo>
                  <a:pt x="52" y="52"/>
                </a:lnTo>
                <a:lnTo>
                  <a:pt x="0" y="104"/>
                </a:lnTo>
              </a:path>
            </a:pathLst>
          </a:custGeom>
          <a:noFill/>
          <a:ln w="12700" cap="flat" cmpd="sng">
            <a:solidFill>
              <a:schemeClr val="bg1"/>
            </a:solidFill>
            <a:round/>
          </a:ln>
        </p:spPr>
        <p:txBody>
          <a:bodyPr/>
          <a:lstStyle/>
          <a:p>
            <a:endParaRPr lang="zh-CN" altLang="en-US">
              <a:cs typeface="+mn-ea"/>
              <a:sym typeface="+mn-lt"/>
            </a:endParaRPr>
          </a:p>
        </p:txBody>
      </p:sp>
      <p:sp>
        <p:nvSpPr>
          <p:cNvPr id="2" name="文本占位符 1"/>
          <p:cNvSpPr>
            <a:spLocks noGrp="1"/>
          </p:cNvSpPr>
          <p:nvPr>
            <p:ph type="body" sz="quarter" idx="10"/>
          </p:nvPr>
        </p:nvSpPr>
        <p:spPr/>
        <p:txBody>
          <a:bodyPr/>
          <a:lstStyle/>
          <a:p>
            <a:r>
              <a:rPr lang="zh-CN" altLang="en-US" dirty="0">
                <a:latin typeface="Impact" panose="020B0806030902050204" pitchFamily="34" charset="0"/>
                <a:cs typeface="+mn-ea"/>
                <a:sym typeface="Impact" panose="020B0806030902050204" pitchFamily="34" charset="0"/>
              </a:rPr>
              <a:t>点击输入标题</a:t>
            </a:r>
            <a:endParaRPr lang="zh-CN" altLang="en-US" dirty="0">
              <a:latin typeface="Impact" panose="020B0806030902050204" pitchFamily="34" charset="0"/>
              <a:cs typeface="+mn-ea"/>
              <a:sym typeface="Impact" panose="020B080603090205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5000">
        <p14:gallery dir="l"/>
      </p:transition>
    </mc:Choice>
    <mc:Fallback>
      <p:transition spd="slow" advClick="0"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60000">
                                      <p:stCondLst>
                                        <p:cond delay="0"/>
                                      </p:stCondLst>
                                      <p:childTnLst>
                                        <p:set>
                                          <p:cBhvr>
                                            <p:cTn id="6" dur="1" fill="hold">
                                              <p:stCondLst>
                                                <p:cond delay="0"/>
                                              </p:stCondLst>
                                            </p:cTn>
                                            <p:tgtEl>
                                              <p:spTgt spid="23554"/>
                                            </p:tgtEl>
                                            <p:attrNameLst>
                                              <p:attrName>style.visibility</p:attrName>
                                            </p:attrNameLst>
                                          </p:cBhvr>
                                          <p:to>
                                            <p:strVal val="visible"/>
                                          </p:to>
                                        </p:set>
                                        <p:anim calcmode="lin" valueType="num" p14:bounceEnd="60000">
                                          <p:cBhvr additive="base">
                                            <p:cTn id="7" dur="750" fill="hold"/>
                                            <p:tgtEl>
                                              <p:spTgt spid="23554"/>
                                            </p:tgtEl>
                                            <p:attrNameLst>
                                              <p:attrName>ppt_x</p:attrName>
                                            </p:attrNameLst>
                                          </p:cBhvr>
                                          <p:tavLst>
                                            <p:tav tm="0">
                                              <p:val>
                                                <p:strVal val="0-#ppt_w/2"/>
                                              </p:val>
                                            </p:tav>
                                            <p:tav tm="100000">
                                              <p:val>
                                                <p:strVal val="#ppt_x"/>
                                              </p:val>
                                            </p:tav>
                                          </p:tavLst>
                                        </p:anim>
                                        <p:anim calcmode="lin" valueType="num" p14:bounceEnd="60000">
                                          <p:cBhvr additive="base">
                                            <p:cTn id="8" dur="750" fill="hold"/>
                                            <p:tgtEl>
                                              <p:spTgt spid="2355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60000">
                                      <p:stCondLst>
                                        <p:cond delay="0"/>
                                      </p:stCondLst>
                                      <p:childTnLst>
                                        <p:set>
                                          <p:cBhvr>
                                            <p:cTn id="10" dur="1" fill="hold">
                                              <p:stCondLst>
                                                <p:cond delay="0"/>
                                              </p:stCondLst>
                                            </p:cTn>
                                            <p:tgtEl>
                                              <p:spTgt spid="23569"/>
                                            </p:tgtEl>
                                            <p:attrNameLst>
                                              <p:attrName>style.visibility</p:attrName>
                                            </p:attrNameLst>
                                          </p:cBhvr>
                                          <p:to>
                                            <p:strVal val="visible"/>
                                          </p:to>
                                        </p:set>
                                        <p:anim calcmode="lin" valueType="num" p14:bounceEnd="60000">
                                          <p:cBhvr additive="base">
                                            <p:cTn id="11" dur="750" fill="hold"/>
                                            <p:tgtEl>
                                              <p:spTgt spid="23569"/>
                                            </p:tgtEl>
                                            <p:attrNameLst>
                                              <p:attrName>ppt_x</p:attrName>
                                            </p:attrNameLst>
                                          </p:cBhvr>
                                          <p:tavLst>
                                            <p:tav tm="0">
                                              <p:val>
                                                <p:strVal val="1+#ppt_w/2"/>
                                              </p:val>
                                            </p:tav>
                                            <p:tav tm="100000">
                                              <p:val>
                                                <p:strVal val="#ppt_x"/>
                                              </p:val>
                                            </p:tav>
                                          </p:tavLst>
                                        </p:anim>
                                        <p:anim calcmode="lin" valueType="num" p14:bounceEnd="60000">
                                          <p:cBhvr additive="base">
                                            <p:cTn id="12" dur="750" fill="hold"/>
                                            <p:tgtEl>
                                              <p:spTgt spid="23569"/>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14:presetBounceEnd="60000">
                                      <p:stCondLst>
                                        <p:cond delay="0"/>
                                      </p:stCondLst>
                                      <p:childTnLst>
                                        <p:set>
                                          <p:cBhvr>
                                            <p:cTn id="14" dur="1" fill="hold">
                                              <p:stCondLst>
                                                <p:cond delay="0"/>
                                              </p:stCondLst>
                                            </p:cTn>
                                            <p:tgtEl>
                                              <p:spTgt spid="23572"/>
                                            </p:tgtEl>
                                            <p:attrNameLst>
                                              <p:attrName>style.visibility</p:attrName>
                                            </p:attrNameLst>
                                          </p:cBhvr>
                                          <p:to>
                                            <p:strVal val="visible"/>
                                          </p:to>
                                        </p:set>
                                        <p:anim calcmode="lin" valueType="num" p14:bounceEnd="60000">
                                          <p:cBhvr additive="base">
                                            <p:cTn id="15" dur="750" fill="hold"/>
                                            <p:tgtEl>
                                              <p:spTgt spid="23572"/>
                                            </p:tgtEl>
                                            <p:attrNameLst>
                                              <p:attrName>ppt_x</p:attrName>
                                            </p:attrNameLst>
                                          </p:cBhvr>
                                          <p:tavLst>
                                            <p:tav tm="0">
                                              <p:val>
                                                <p:strVal val="1+#ppt_w/2"/>
                                              </p:val>
                                            </p:tav>
                                            <p:tav tm="100000">
                                              <p:val>
                                                <p:strVal val="#ppt_x"/>
                                              </p:val>
                                            </p:tav>
                                          </p:tavLst>
                                        </p:anim>
                                        <p:anim calcmode="lin" valueType="num" p14:bounceEnd="60000">
                                          <p:cBhvr additive="base">
                                            <p:cTn id="16" dur="750" fill="hold"/>
                                            <p:tgtEl>
                                              <p:spTgt spid="23572"/>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14:presetBounceEnd="60000">
                                      <p:stCondLst>
                                        <p:cond delay="0"/>
                                      </p:stCondLst>
                                      <p:childTnLst>
                                        <p:set>
                                          <p:cBhvr>
                                            <p:cTn id="18" dur="1" fill="hold">
                                              <p:stCondLst>
                                                <p:cond delay="0"/>
                                              </p:stCondLst>
                                            </p:cTn>
                                            <p:tgtEl>
                                              <p:spTgt spid="23555"/>
                                            </p:tgtEl>
                                            <p:attrNameLst>
                                              <p:attrName>style.visibility</p:attrName>
                                            </p:attrNameLst>
                                          </p:cBhvr>
                                          <p:to>
                                            <p:strVal val="visible"/>
                                          </p:to>
                                        </p:set>
                                        <p:anim calcmode="lin" valueType="num" p14:bounceEnd="60000">
                                          <p:cBhvr additive="base">
                                            <p:cTn id="19" dur="750" fill="hold"/>
                                            <p:tgtEl>
                                              <p:spTgt spid="23555"/>
                                            </p:tgtEl>
                                            <p:attrNameLst>
                                              <p:attrName>ppt_x</p:attrName>
                                            </p:attrNameLst>
                                          </p:cBhvr>
                                          <p:tavLst>
                                            <p:tav tm="0">
                                              <p:val>
                                                <p:strVal val="1+#ppt_w/2"/>
                                              </p:val>
                                            </p:tav>
                                            <p:tav tm="100000">
                                              <p:val>
                                                <p:strVal val="#ppt_x"/>
                                              </p:val>
                                            </p:tav>
                                          </p:tavLst>
                                        </p:anim>
                                        <p:anim calcmode="lin" valueType="num" p14:bounceEnd="60000">
                                          <p:cBhvr additive="base">
                                            <p:cTn id="20" dur="750" fill="hold"/>
                                            <p:tgtEl>
                                              <p:spTgt spid="23555"/>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14:presetBounceEnd="60000">
                                      <p:stCondLst>
                                        <p:cond delay="100"/>
                                      </p:stCondLst>
                                      <p:childTnLst>
                                        <p:set>
                                          <p:cBhvr>
                                            <p:cTn id="22" dur="1" fill="hold">
                                              <p:stCondLst>
                                                <p:cond delay="0"/>
                                              </p:stCondLst>
                                            </p:cTn>
                                            <p:tgtEl>
                                              <p:spTgt spid="23558"/>
                                            </p:tgtEl>
                                            <p:attrNameLst>
                                              <p:attrName>style.visibility</p:attrName>
                                            </p:attrNameLst>
                                          </p:cBhvr>
                                          <p:to>
                                            <p:strVal val="visible"/>
                                          </p:to>
                                        </p:set>
                                        <p:anim calcmode="lin" valueType="num" p14:bounceEnd="60000">
                                          <p:cBhvr additive="base">
                                            <p:cTn id="23" dur="750" fill="hold"/>
                                            <p:tgtEl>
                                              <p:spTgt spid="23558"/>
                                            </p:tgtEl>
                                            <p:attrNameLst>
                                              <p:attrName>ppt_x</p:attrName>
                                            </p:attrNameLst>
                                          </p:cBhvr>
                                          <p:tavLst>
                                            <p:tav tm="0">
                                              <p:val>
                                                <p:strVal val="1+#ppt_w/2"/>
                                              </p:val>
                                            </p:tav>
                                            <p:tav tm="100000">
                                              <p:val>
                                                <p:strVal val="#ppt_x"/>
                                              </p:val>
                                            </p:tav>
                                          </p:tavLst>
                                        </p:anim>
                                        <p:anim calcmode="lin" valueType="num" p14:bounceEnd="60000">
                                          <p:cBhvr additive="base">
                                            <p:cTn id="24" dur="750" fill="hold"/>
                                            <p:tgtEl>
                                              <p:spTgt spid="23558"/>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14:presetBounceEnd="60000">
                                      <p:stCondLst>
                                        <p:cond delay="100"/>
                                      </p:stCondLst>
                                      <p:childTnLst>
                                        <p:set>
                                          <p:cBhvr>
                                            <p:cTn id="26" dur="1" fill="hold">
                                              <p:stCondLst>
                                                <p:cond delay="0"/>
                                              </p:stCondLst>
                                            </p:cTn>
                                            <p:tgtEl>
                                              <p:spTgt spid="23566"/>
                                            </p:tgtEl>
                                            <p:attrNameLst>
                                              <p:attrName>style.visibility</p:attrName>
                                            </p:attrNameLst>
                                          </p:cBhvr>
                                          <p:to>
                                            <p:strVal val="visible"/>
                                          </p:to>
                                        </p:set>
                                        <p:anim calcmode="lin" valueType="num" p14:bounceEnd="60000">
                                          <p:cBhvr additive="base">
                                            <p:cTn id="27" dur="750" fill="hold"/>
                                            <p:tgtEl>
                                              <p:spTgt spid="23566"/>
                                            </p:tgtEl>
                                            <p:attrNameLst>
                                              <p:attrName>ppt_x</p:attrName>
                                            </p:attrNameLst>
                                          </p:cBhvr>
                                          <p:tavLst>
                                            <p:tav tm="0">
                                              <p:val>
                                                <p:strVal val="1+#ppt_w/2"/>
                                              </p:val>
                                            </p:tav>
                                            <p:tav tm="100000">
                                              <p:val>
                                                <p:strVal val="#ppt_x"/>
                                              </p:val>
                                            </p:tav>
                                          </p:tavLst>
                                        </p:anim>
                                        <p:anim calcmode="lin" valueType="num" p14:bounceEnd="60000">
                                          <p:cBhvr additive="base">
                                            <p:cTn id="28" dur="750" fill="hold"/>
                                            <p:tgtEl>
                                              <p:spTgt spid="23566"/>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14:presetBounceEnd="60000">
                                      <p:stCondLst>
                                        <p:cond delay="100"/>
                                      </p:stCondLst>
                                      <p:childTnLst>
                                        <p:set>
                                          <p:cBhvr>
                                            <p:cTn id="30" dur="1" fill="hold">
                                              <p:stCondLst>
                                                <p:cond delay="0"/>
                                              </p:stCondLst>
                                            </p:cTn>
                                            <p:tgtEl>
                                              <p:spTgt spid="23564"/>
                                            </p:tgtEl>
                                            <p:attrNameLst>
                                              <p:attrName>style.visibility</p:attrName>
                                            </p:attrNameLst>
                                          </p:cBhvr>
                                          <p:to>
                                            <p:strVal val="visible"/>
                                          </p:to>
                                        </p:set>
                                        <p:anim calcmode="lin" valueType="num" p14:bounceEnd="60000">
                                          <p:cBhvr additive="base">
                                            <p:cTn id="31" dur="750" fill="hold"/>
                                            <p:tgtEl>
                                              <p:spTgt spid="23564"/>
                                            </p:tgtEl>
                                            <p:attrNameLst>
                                              <p:attrName>ppt_x</p:attrName>
                                            </p:attrNameLst>
                                          </p:cBhvr>
                                          <p:tavLst>
                                            <p:tav tm="0">
                                              <p:val>
                                                <p:strVal val="1+#ppt_w/2"/>
                                              </p:val>
                                            </p:tav>
                                            <p:tav tm="100000">
                                              <p:val>
                                                <p:strVal val="#ppt_x"/>
                                              </p:val>
                                            </p:tav>
                                          </p:tavLst>
                                        </p:anim>
                                        <p:anim calcmode="lin" valueType="num" p14:bounceEnd="60000">
                                          <p:cBhvr additive="base">
                                            <p:cTn id="32" dur="750" fill="hold"/>
                                            <p:tgtEl>
                                              <p:spTgt spid="23564"/>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14:presetBounceEnd="60000">
                                      <p:stCondLst>
                                        <p:cond delay="200"/>
                                      </p:stCondLst>
                                      <p:childTnLst>
                                        <p:set>
                                          <p:cBhvr>
                                            <p:cTn id="34" dur="1" fill="hold">
                                              <p:stCondLst>
                                                <p:cond delay="0"/>
                                              </p:stCondLst>
                                            </p:cTn>
                                            <p:tgtEl>
                                              <p:spTgt spid="23557"/>
                                            </p:tgtEl>
                                            <p:attrNameLst>
                                              <p:attrName>style.visibility</p:attrName>
                                            </p:attrNameLst>
                                          </p:cBhvr>
                                          <p:to>
                                            <p:strVal val="visible"/>
                                          </p:to>
                                        </p:set>
                                        <p:anim calcmode="lin" valueType="num" p14:bounceEnd="60000">
                                          <p:cBhvr additive="base">
                                            <p:cTn id="35" dur="750" fill="hold"/>
                                            <p:tgtEl>
                                              <p:spTgt spid="23557"/>
                                            </p:tgtEl>
                                            <p:attrNameLst>
                                              <p:attrName>ppt_x</p:attrName>
                                            </p:attrNameLst>
                                          </p:cBhvr>
                                          <p:tavLst>
                                            <p:tav tm="0">
                                              <p:val>
                                                <p:strVal val="1+#ppt_w/2"/>
                                              </p:val>
                                            </p:tav>
                                            <p:tav tm="100000">
                                              <p:val>
                                                <p:strVal val="#ppt_x"/>
                                              </p:val>
                                            </p:tav>
                                          </p:tavLst>
                                        </p:anim>
                                        <p:anim calcmode="lin" valueType="num" p14:bounceEnd="60000">
                                          <p:cBhvr additive="base">
                                            <p:cTn id="36" dur="750" fill="hold"/>
                                            <p:tgtEl>
                                              <p:spTgt spid="23557"/>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14:presetBounceEnd="60000">
                                      <p:stCondLst>
                                        <p:cond delay="200"/>
                                      </p:stCondLst>
                                      <p:childTnLst>
                                        <p:set>
                                          <p:cBhvr>
                                            <p:cTn id="38" dur="1" fill="hold">
                                              <p:stCondLst>
                                                <p:cond delay="0"/>
                                              </p:stCondLst>
                                            </p:cTn>
                                            <p:tgtEl>
                                              <p:spTgt spid="23565"/>
                                            </p:tgtEl>
                                            <p:attrNameLst>
                                              <p:attrName>style.visibility</p:attrName>
                                            </p:attrNameLst>
                                          </p:cBhvr>
                                          <p:to>
                                            <p:strVal val="visible"/>
                                          </p:to>
                                        </p:set>
                                        <p:anim calcmode="lin" valueType="num" p14:bounceEnd="60000">
                                          <p:cBhvr additive="base">
                                            <p:cTn id="39" dur="750" fill="hold"/>
                                            <p:tgtEl>
                                              <p:spTgt spid="23565"/>
                                            </p:tgtEl>
                                            <p:attrNameLst>
                                              <p:attrName>ppt_x</p:attrName>
                                            </p:attrNameLst>
                                          </p:cBhvr>
                                          <p:tavLst>
                                            <p:tav tm="0">
                                              <p:val>
                                                <p:strVal val="1+#ppt_w/2"/>
                                              </p:val>
                                            </p:tav>
                                            <p:tav tm="100000">
                                              <p:val>
                                                <p:strVal val="#ppt_x"/>
                                              </p:val>
                                            </p:tav>
                                          </p:tavLst>
                                        </p:anim>
                                        <p:anim calcmode="lin" valueType="num" p14:bounceEnd="60000">
                                          <p:cBhvr additive="base">
                                            <p:cTn id="40" dur="750" fill="hold"/>
                                            <p:tgtEl>
                                              <p:spTgt spid="23565"/>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14:presetBounceEnd="60000">
                                      <p:stCondLst>
                                        <p:cond delay="200"/>
                                      </p:stCondLst>
                                      <p:childTnLst>
                                        <p:set>
                                          <p:cBhvr>
                                            <p:cTn id="42" dur="1" fill="hold">
                                              <p:stCondLst>
                                                <p:cond delay="0"/>
                                              </p:stCondLst>
                                            </p:cTn>
                                            <p:tgtEl>
                                              <p:spTgt spid="23570"/>
                                            </p:tgtEl>
                                            <p:attrNameLst>
                                              <p:attrName>style.visibility</p:attrName>
                                            </p:attrNameLst>
                                          </p:cBhvr>
                                          <p:to>
                                            <p:strVal val="visible"/>
                                          </p:to>
                                        </p:set>
                                        <p:anim calcmode="lin" valueType="num" p14:bounceEnd="60000">
                                          <p:cBhvr additive="base">
                                            <p:cTn id="43" dur="750" fill="hold"/>
                                            <p:tgtEl>
                                              <p:spTgt spid="23570"/>
                                            </p:tgtEl>
                                            <p:attrNameLst>
                                              <p:attrName>ppt_x</p:attrName>
                                            </p:attrNameLst>
                                          </p:cBhvr>
                                          <p:tavLst>
                                            <p:tav tm="0">
                                              <p:val>
                                                <p:strVal val="0-#ppt_w/2"/>
                                              </p:val>
                                            </p:tav>
                                            <p:tav tm="100000">
                                              <p:val>
                                                <p:strVal val="#ppt_x"/>
                                              </p:val>
                                            </p:tav>
                                          </p:tavLst>
                                        </p:anim>
                                        <p:anim calcmode="lin" valueType="num" p14:bounceEnd="60000">
                                          <p:cBhvr additive="base">
                                            <p:cTn id="44" dur="750" fill="hold"/>
                                            <p:tgtEl>
                                              <p:spTgt spid="23570"/>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14:presetBounceEnd="60000">
                                      <p:stCondLst>
                                        <p:cond delay="200"/>
                                      </p:stCondLst>
                                      <p:childTnLst>
                                        <p:set>
                                          <p:cBhvr>
                                            <p:cTn id="46" dur="1" fill="hold">
                                              <p:stCondLst>
                                                <p:cond delay="0"/>
                                              </p:stCondLst>
                                            </p:cTn>
                                            <p:tgtEl>
                                              <p:spTgt spid="23571"/>
                                            </p:tgtEl>
                                            <p:attrNameLst>
                                              <p:attrName>style.visibility</p:attrName>
                                            </p:attrNameLst>
                                          </p:cBhvr>
                                          <p:to>
                                            <p:strVal val="visible"/>
                                          </p:to>
                                        </p:set>
                                        <p:anim calcmode="lin" valueType="num" p14:bounceEnd="60000">
                                          <p:cBhvr additive="base">
                                            <p:cTn id="47" dur="750" fill="hold"/>
                                            <p:tgtEl>
                                              <p:spTgt spid="23571"/>
                                            </p:tgtEl>
                                            <p:attrNameLst>
                                              <p:attrName>ppt_x</p:attrName>
                                            </p:attrNameLst>
                                          </p:cBhvr>
                                          <p:tavLst>
                                            <p:tav tm="0">
                                              <p:val>
                                                <p:strVal val="0-#ppt_w/2"/>
                                              </p:val>
                                            </p:tav>
                                            <p:tav tm="100000">
                                              <p:val>
                                                <p:strVal val="#ppt_x"/>
                                              </p:val>
                                            </p:tav>
                                          </p:tavLst>
                                        </p:anim>
                                        <p:anim calcmode="lin" valueType="num" p14:bounceEnd="60000">
                                          <p:cBhvr additive="base">
                                            <p:cTn id="48" dur="750" fill="hold"/>
                                            <p:tgtEl>
                                              <p:spTgt spid="23571"/>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14:presetBounceEnd="60000">
                                      <p:stCondLst>
                                        <p:cond delay="200"/>
                                      </p:stCondLst>
                                      <p:childTnLst>
                                        <p:set>
                                          <p:cBhvr>
                                            <p:cTn id="50" dur="1" fill="hold">
                                              <p:stCondLst>
                                                <p:cond delay="0"/>
                                              </p:stCondLst>
                                            </p:cTn>
                                            <p:tgtEl>
                                              <p:spTgt spid="23556"/>
                                            </p:tgtEl>
                                            <p:attrNameLst>
                                              <p:attrName>style.visibility</p:attrName>
                                            </p:attrNameLst>
                                          </p:cBhvr>
                                          <p:to>
                                            <p:strVal val="visible"/>
                                          </p:to>
                                        </p:set>
                                        <p:anim calcmode="lin" valueType="num" p14:bounceEnd="60000">
                                          <p:cBhvr additive="base">
                                            <p:cTn id="51" dur="750" fill="hold"/>
                                            <p:tgtEl>
                                              <p:spTgt spid="23556"/>
                                            </p:tgtEl>
                                            <p:attrNameLst>
                                              <p:attrName>ppt_x</p:attrName>
                                            </p:attrNameLst>
                                          </p:cBhvr>
                                          <p:tavLst>
                                            <p:tav tm="0">
                                              <p:val>
                                                <p:strVal val="0-#ppt_w/2"/>
                                              </p:val>
                                            </p:tav>
                                            <p:tav tm="100000">
                                              <p:val>
                                                <p:strVal val="#ppt_x"/>
                                              </p:val>
                                            </p:tav>
                                          </p:tavLst>
                                        </p:anim>
                                        <p:anim calcmode="lin" valueType="num" p14:bounceEnd="60000">
                                          <p:cBhvr additive="base">
                                            <p:cTn id="52" dur="750" fill="hold"/>
                                            <p:tgtEl>
                                              <p:spTgt spid="23556"/>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14:presetBounceEnd="60000">
                                      <p:stCondLst>
                                        <p:cond delay="300"/>
                                      </p:stCondLst>
                                      <p:childTnLst>
                                        <p:set>
                                          <p:cBhvr>
                                            <p:cTn id="54" dur="1" fill="hold">
                                              <p:stCondLst>
                                                <p:cond delay="0"/>
                                              </p:stCondLst>
                                            </p:cTn>
                                            <p:tgtEl>
                                              <p:spTgt spid="23567"/>
                                            </p:tgtEl>
                                            <p:attrNameLst>
                                              <p:attrName>style.visibility</p:attrName>
                                            </p:attrNameLst>
                                          </p:cBhvr>
                                          <p:to>
                                            <p:strVal val="visible"/>
                                          </p:to>
                                        </p:set>
                                        <p:anim calcmode="lin" valueType="num" p14:bounceEnd="60000">
                                          <p:cBhvr additive="base">
                                            <p:cTn id="55" dur="750" fill="hold"/>
                                            <p:tgtEl>
                                              <p:spTgt spid="23567"/>
                                            </p:tgtEl>
                                            <p:attrNameLst>
                                              <p:attrName>ppt_x</p:attrName>
                                            </p:attrNameLst>
                                          </p:cBhvr>
                                          <p:tavLst>
                                            <p:tav tm="0">
                                              <p:val>
                                                <p:strVal val="0-#ppt_w/2"/>
                                              </p:val>
                                            </p:tav>
                                            <p:tav tm="100000">
                                              <p:val>
                                                <p:strVal val="#ppt_x"/>
                                              </p:val>
                                            </p:tav>
                                          </p:tavLst>
                                        </p:anim>
                                        <p:anim calcmode="lin" valueType="num" p14:bounceEnd="60000">
                                          <p:cBhvr additive="base">
                                            <p:cTn id="56" dur="750" fill="hold"/>
                                            <p:tgtEl>
                                              <p:spTgt spid="23567"/>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14:presetBounceEnd="60000">
                                      <p:stCondLst>
                                        <p:cond delay="300"/>
                                      </p:stCondLst>
                                      <p:childTnLst>
                                        <p:set>
                                          <p:cBhvr>
                                            <p:cTn id="58" dur="1" fill="hold">
                                              <p:stCondLst>
                                                <p:cond delay="0"/>
                                              </p:stCondLst>
                                            </p:cTn>
                                            <p:tgtEl>
                                              <p:spTgt spid="23568"/>
                                            </p:tgtEl>
                                            <p:attrNameLst>
                                              <p:attrName>style.visibility</p:attrName>
                                            </p:attrNameLst>
                                          </p:cBhvr>
                                          <p:to>
                                            <p:strVal val="visible"/>
                                          </p:to>
                                        </p:set>
                                        <p:anim calcmode="lin" valueType="num" p14:bounceEnd="60000">
                                          <p:cBhvr additive="base">
                                            <p:cTn id="59" dur="750" fill="hold"/>
                                            <p:tgtEl>
                                              <p:spTgt spid="23568"/>
                                            </p:tgtEl>
                                            <p:attrNameLst>
                                              <p:attrName>ppt_x</p:attrName>
                                            </p:attrNameLst>
                                          </p:cBhvr>
                                          <p:tavLst>
                                            <p:tav tm="0">
                                              <p:val>
                                                <p:strVal val="0-#ppt_w/2"/>
                                              </p:val>
                                            </p:tav>
                                            <p:tav tm="100000">
                                              <p:val>
                                                <p:strVal val="#ppt_x"/>
                                              </p:val>
                                            </p:tav>
                                          </p:tavLst>
                                        </p:anim>
                                        <p:anim calcmode="lin" valueType="num" p14:bounceEnd="60000">
                                          <p:cBhvr additive="base">
                                            <p:cTn id="60" dur="750" fill="hold"/>
                                            <p:tgtEl>
                                              <p:spTgt spid="23568"/>
                                            </p:tgtEl>
                                            <p:attrNameLst>
                                              <p:attrName>ppt_y</p:attrName>
                                            </p:attrNameLst>
                                          </p:cBhvr>
                                          <p:tavLst>
                                            <p:tav tm="0">
                                              <p:val>
                                                <p:strVal val="#ppt_y"/>
                                              </p:val>
                                            </p:tav>
                                            <p:tav tm="100000">
                                              <p:val>
                                                <p:strVal val="#ppt_y"/>
                                              </p:val>
                                            </p:tav>
                                          </p:tavLst>
                                        </p:anim>
                                      </p:childTnLst>
                                    </p:cTn>
                                  </p:par>
                                  <p:par>
                                    <p:cTn id="61" presetID="2" presetClass="entr" presetSubtype="8" fill="hold" nodeType="withEffect" p14:presetBounceEnd="60000">
                                      <p:stCondLst>
                                        <p:cond delay="300"/>
                                      </p:stCondLst>
                                      <p:childTnLst>
                                        <p:set>
                                          <p:cBhvr>
                                            <p:cTn id="62" dur="1" fill="hold">
                                              <p:stCondLst>
                                                <p:cond delay="0"/>
                                              </p:stCondLst>
                                            </p:cTn>
                                            <p:tgtEl>
                                              <p:spTgt spid="23561"/>
                                            </p:tgtEl>
                                            <p:attrNameLst>
                                              <p:attrName>style.visibility</p:attrName>
                                            </p:attrNameLst>
                                          </p:cBhvr>
                                          <p:to>
                                            <p:strVal val="visible"/>
                                          </p:to>
                                        </p:set>
                                        <p:anim calcmode="lin" valueType="num" p14:bounceEnd="60000">
                                          <p:cBhvr additive="base">
                                            <p:cTn id="63" dur="750" fill="hold"/>
                                            <p:tgtEl>
                                              <p:spTgt spid="23561"/>
                                            </p:tgtEl>
                                            <p:attrNameLst>
                                              <p:attrName>ppt_x</p:attrName>
                                            </p:attrNameLst>
                                          </p:cBhvr>
                                          <p:tavLst>
                                            <p:tav tm="0">
                                              <p:val>
                                                <p:strVal val="0-#ppt_w/2"/>
                                              </p:val>
                                            </p:tav>
                                            <p:tav tm="100000">
                                              <p:val>
                                                <p:strVal val="#ppt_x"/>
                                              </p:val>
                                            </p:tav>
                                          </p:tavLst>
                                        </p:anim>
                                        <p:anim calcmode="lin" valueType="num" p14:bounceEnd="60000">
                                          <p:cBhvr additive="base">
                                            <p:cTn id="64" dur="750" fill="hold"/>
                                            <p:tgtEl>
                                              <p:spTgt spid="235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animBg="1"/>
          <p:bldP spid="23555" grpId="0" animBg="1"/>
          <p:bldP spid="23556" grpId="0" animBg="1"/>
          <p:bldP spid="23557" grpId="0" animBg="1"/>
          <p:bldP spid="23564" grpId="0"/>
          <p:bldP spid="23565" grpId="0"/>
          <p:bldP spid="23566" grpId="0" animBg="1"/>
          <p:bldP spid="23567" grpId="0"/>
          <p:bldP spid="23568" grpId="0" animBg="1"/>
          <p:bldP spid="23569" grpId="0" animBg="1"/>
          <p:bldP spid="23570" grpId="0" animBg="1"/>
          <p:bldP spid="23571" grpId="0" animBg="1"/>
          <p:bldP spid="23572"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3554"/>
                                            </p:tgtEl>
                                            <p:attrNameLst>
                                              <p:attrName>style.visibility</p:attrName>
                                            </p:attrNameLst>
                                          </p:cBhvr>
                                          <p:to>
                                            <p:strVal val="visible"/>
                                          </p:to>
                                        </p:set>
                                        <p:anim calcmode="lin" valueType="num">
                                          <p:cBhvr additive="base">
                                            <p:cTn id="7" dur="750" fill="hold"/>
                                            <p:tgtEl>
                                              <p:spTgt spid="23554"/>
                                            </p:tgtEl>
                                            <p:attrNameLst>
                                              <p:attrName>ppt_x</p:attrName>
                                            </p:attrNameLst>
                                          </p:cBhvr>
                                          <p:tavLst>
                                            <p:tav tm="0">
                                              <p:val>
                                                <p:strVal val="0-#ppt_w/2"/>
                                              </p:val>
                                            </p:tav>
                                            <p:tav tm="100000">
                                              <p:val>
                                                <p:strVal val="#ppt_x"/>
                                              </p:val>
                                            </p:tav>
                                          </p:tavLst>
                                        </p:anim>
                                        <p:anim calcmode="lin" valueType="num">
                                          <p:cBhvr additive="base">
                                            <p:cTn id="8" dur="750" fill="hold"/>
                                            <p:tgtEl>
                                              <p:spTgt spid="2355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3569"/>
                                            </p:tgtEl>
                                            <p:attrNameLst>
                                              <p:attrName>style.visibility</p:attrName>
                                            </p:attrNameLst>
                                          </p:cBhvr>
                                          <p:to>
                                            <p:strVal val="visible"/>
                                          </p:to>
                                        </p:set>
                                        <p:anim calcmode="lin" valueType="num">
                                          <p:cBhvr additive="base">
                                            <p:cTn id="11" dur="750" fill="hold"/>
                                            <p:tgtEl>
                                              <p:spTgt spid="23569"/>
                                            </p:tgtEl>
                                            <p:attrNameLst>
                                              <p:attrName>ppt_x</p:attrName>
                                            </p:attrNameLst>
                                          </p:cBhvr>
                                          <p:tavLst>
                                            <p:tav tm="0">
                                              <p:val>
                                                <p:strVal val="1+#ppt_w/2"/>
                                              </p:val>
                                            </p:tav>
                                            <p:tav tm="100000">
                                              <p:val>
                                                <p:strVal val="#ppt_x"/>
                                              </p:val>
                                            </p:tav>
                                          </p:tavLst>
                                        </p:anim>
                                        <p:anim calcmode="lin" valueType="num">
                                          <p:cBhvr additive="base">
                                            <p:cTn id="12" dur="750" fill="hold"/>
                                            <p:tgtEl>
                                              <p:spTgt spid="23569"/>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23572"/>
                                            </p:tgtEl>
                                            <p:attrNameLst>
                                              <p:attrName>style.visibility</p:attrName>
                                            </p:attrNameLst>
                                          </p:cBhvr>
                                          <p:to>
                                            <p:strVal val="visible"/>
                                          </p:to>
                                        </p:set>
                                        <p:anim calcmode="lin" valueType="num">
                                          <p:cBhvr additive="base">
                                            <p:cTn id="15" dur="750" fill="hold"/>
                                            <p:tgtEl>
                                              <p:spTgt spid="23572"/>
                                            </p:tgtEl>
                                            <p:attrNameLst>
                                              <p:attrName>ppt_x</p:attrName>
                                            </p:attrNameLst>
                                          </p:cBhvr>
                                          <p:tavLst>
                                            <p:tav tm="0">
                                              <p:val>
                                                <p:strVal val="1+#ppt_w/2"/>
                                              </p:val>
                                            </p:tav>
                                            <p:tav tm="100000">
                                              <p:val>
                                                <p:strVal val="#ppt_x"/>
                                              </p:val>
                                            </p:tav>
                                          </p:tavLst>
                                        </p:anim>
                                        <p:anim calcmode="lin" valueType="num">
                                          <p:cBhvr additive="base">
                                            <p:cTn id="16" dur="750" fill="hold"/>
                                            <p:tgtEl>
                                              <p:spTgt spid="23572"/>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23555"/>
                                            </p:tgtEl>
                                            <p:attrNameLst>
                                              <p:attrName>style.visibility</p:attrName>
                                            </p:attrNameLst>
                                          </p:cBhvr>
                                          <p:to>
                                            <p:strVal val="visible"/>
                                          </p:to>
                                        </p:set>
                                        <p:anim calcmode="lin" valueType="num">
                                          <p:cBhvr additive="base">
                                            <p:cTn id="19" dur="750" fill="hold"/>
                                            <p:tgtEl>
                                              <p:spTgt spid="23555"/>
                                            </p:tgtEl>
                                            <p:attrNameLst>
                                              <p:attrName>ppt_x</p:attrName>
                                            </p:attrNameLst>
                                          </p:cBhvr>
                                          <p:tavLst>
                                            <p:tav tm="0">
                                              <p:val>
                                                <p:strVal val="1+#ppt_w/2"/>
                                              </p:val>
                                            </p:tav>
                                            <p:tav tm="100000">
                                              <p:val>
                                                <p:strVal val="#ppt_x"/>
                                              </p:val>
                                            </p:tav>
                                          </p:tavLst>
                                        </p:anim>
                                        <p:anim calcmode="lin" valueType="num">
                                          <p:cBhvr additive="base">
                                            <p:cTn id="20" dur="750" fill="hold"/>
                                            <p:tgtEl>
                                              <p:spTgt spid="23555"/>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100"/>
                                      </p:stCondLst>
                                      <p:childTnLst>
                                        <p:set>
                                          <p:cBhvr>
                                            <p:cTn id="22" dur="1" fill="hold">
                                              <p:stCondLst>
                                                <p:cond delay="0"/>
                                              </p:stCondLst>
                                            </p:cTn>
                                            <p:tgtEl>
                                              <p:spTgt spid="23558"/>
                                            </p:tgtEl>
                                            <p:attrNameLst>
                                              <p:attrName>style.visibility</p:attrName>
                                            </p:attrNameLst>
                                          </p:cBhvr>
                                          <p:to>
                                            <p:strVal val="visible"/>
                                          </p:to>
                                        </p:set>
                                        <p:anim calcmode="lin" valueType="num">
                                          <p:cBhvr additive="base">
                                            <p:cTn id="23" dur="750" fill="hold"/>
                                            <p:tgtEl>
                                              <p:spTgt spid="23558"/>
                                            </p:tgtEl>
                                            <p:attrNameLst>
                                              <p:attrName>ppt_x</p:attrName>
                                            </p:attrNameLst>
                                          </p:cBhvr>
                                          <p:tavLst>
                                            <p:tav tm="0">
                                              <p:val>
                                                <p:strVal val="1+#ppt_w/2"/>
                                              </p:val>
                                            </p:tav>
                                            <p:tav tm="100000">
                                              <p:val>
                                                <p:strVal val="#ppt_x"/>
                                              </p:val>
                                            </p:tav>
                                          </p:tavLst>
                                        </p:anim>
                                        <p:anim calcmode="lin" valueType="num">
                                          <p:cBhvr additive="base">
                                            <p:cTn id="24" dur="750" fill="hold"/>
                                            <p:tgtEl>
                                              <p:spTgt spid="23558"/>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100"/>
                                      </p:stCondLst>
                                      <p:childTnLst>
                                        <p:set>
                                          <p:cBhvr>
                                            <p:cTn id="26" dur="1" fill="hold">
                                              <p:stCondLst>
                                                <p:cond delay="0"/>
                                              </p:stCondLst>
                                            </p:cTn>
                                            <p:tgtEl>
                                              <p:spTgt spid="23566"/>
                                            </p:tgtEl>
                                            <p:attrNameLst>
                                              <p:attrName>style.visibility</p:attrName>
                                            </p:attrNameLst>
                                          </p:cBhvr>
                                          <p:to>
                                            <p:strVal val="visible"/>
                                          </p:to>
                                        </p:set>
                                        <p:anim calcmode="lin" valueType="num">
                                          <p:cBhvr additive="base">
                                            <p:cTn id="27" dur="750" fill="hold"/>
                                            <p:tgtEl>
                                              <p:spTgt spid="23566"/>
                                            </p:tgtEl>
                                            <p:attrNameLst>
                                              <p:attrName>ppt_x</p:attrName>
                                            </p:attrNameLst>
                                          </p:cBhvr>
                                          <p:tavLst>
                                            <p:tav tm="0">
                                              <p:val>
                                                <p:strVal val="1+#ppt_w/2"/>
                                              </p:val>
                                            </p:tav>
                                            <p:tav tm="100000">
                                              <p:val>
                                                <p:strVal val="#ppt_x"/>
                                              </p:val>
                                            </p:tav>
                                          </p:tavLst>
                                        </p:anim>
                                        <p:anim calcmode="lin" valueType="num">
                                          <p:cBhvr additive="base">
                                            <p:cTn id="28" dur="750" fill="hold"/>
                                            <p:tgtEl>
                                              <p:spTgt spid="23566"/>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100"/>
                                      </p:stCondLst>
                                      <p:childTnLst>
                                        <p:set>
                                          <p:cBhvr>
                                            <p:cTn id="30" dur="1" fill="hold">
                                              <p:stCondLst>
                                                <p:cond delay="0"/>
                                              </p:stCondLst>
                                            </p:cTn>
                                            <p:tgtEl>
                                              <p:spTgt spid="23564"/>
                                            </p:tgtEl>
                                            <p:attrNameLst>
                                              <p:attrName>style.visibility</p:attrName>
                                            </p:attrNameLst>
                                          </p:cBhvr>
                                          <p:to>
                                            <p:strVal val="visible"/>
                                          </p:to>
                                        </p:set>
                                        <p:anim calcmode="lin" valueType="num">
                                          <p:cBhvr additive="base">
                                            <p:cTn id="31" dur="750" fill="hold"/>
                                            <p:tgtEl>
                                              <p:spTgt spid="23564"/>
                                            </p:tgtEl>
                                            <p:attrNameLst>
                                              <p:attrName>ppt_x</p:attrName>
                                            </p:attrNameLst>
                                          </p:cBhvr>
                                          <p:tavLst>
                                            <p:tav tm="0">
                                              <p:val>
                                                <p:strVal val="1+#ppt_w/2"/>
                                              </p:val>
                                            </p:tav>
                                            <p:tav tm="100000">
                                              <p:val>
                                                <p:strVal val="#ppt_x"/>
                                              </p:val>
                                            </p:tav>
                                          </p:tavLst>
                                        </p:anim>
                                        <p:anim calcmode="lin" valueType="num">
                                          <p:cBhvr additive="base">
                                            <p:cTn id="32" dur="750" fill="hold"/>
                                            <p:tgtEl>
                                              <p:spTgt spid="23564"/>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200"/>
                                      </p:stCondLst>
                                      <p:childTnLst>
                                        <p:set>
                                          <p:cBhvr>
                                            <p:cTn id="34" dur="1" fill="hold">
                                              <p:stCondLst>
                                                <p:cond delay="0"/>
                                              </p:stCondLst>
                                            </p:cTn>
                                            <p:tgtEl>
                                              <p:spTgt spid="23557"/>
                                            </p:tgtEl>
                                            <p:attrNameLst>
                                              <p:attrName>style.visibility</p:attrName>
                                            </p:attrNameLst>
                                          </p:cBhvr>
                                          <p:to>
                                            <p:strVal val="visible"/>
                                          </p:to>
                                        </p:set>
                                        <p:anim calcmode="lin" valueType="num">
                                          <p:cBhvr additive="base">
                                            <p:cTn id="35" dur="750" fill="hold"/>
                                            <p:tgtEl>
                                              <p:spTgt spid="23557"/>
                                            </p:tgtEl>
                                            <p:attrNameLst>
                                              <p:attrName>ppt_x</p:attrName>
                                            </p:attrNameLst>
                                          </p:cBhvr>
                                          <p:tavLst>
                                            <p:tav tm="0">
                                              <p:val>
                                                <p:strVal val="1+#ppt_w/2"/>
                                              </p:val>
                                            </p:tav>
                                            <p:tav tm="100000">
                                              <p:val>
                                                <p:strVal val="#ppt_x"/>
                                              </p:val>
                                            </p:tav>
                                          </p:tavLst>
                                        </p:anim>
                                        <p:anim calcmode="lin" valueType="num">
                                          <p:cBhvr additive="base">
                                            <p:cTn id="36" dur="750" fill="hold"/>
                                            <p:tgtEl>
                                              <p:spTgt spid="23557"/>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200"/>
                                      </p:stCondLst>
                                      <p:childTnLst>
                                        <p:set>
                                          <p:cBhvr>
                                            <p:cTn id="38" dur="1" fill="hold">
                                              <p:stCondLst>
                                                <p:cond delay="0"/>
                                              </p:stCondLst>
                                            </p:cTn>
                                            <p:tgtEl>
                                              <p:spTgt spid="23565"/>
                                            </p:tgtEl>
                                            <p:attrNameLst>
                                              <p:attrName>style.visibility</p:attrName>
                                            </p:attrNameLst>
                                          </p:cBhvr>
                                          <p:to>
                                            <p:strVal val="visible"/>
                                          </p:to>
                                        </p:set>
                                        <p:anim calcmode="lin" valueType="num">
                                          <p:cBhvr additive="base">
                                            <p:cTn id="39" dur="750" fill="hold"/>
                                            <p:tgtEl>
                                              <p:spTgt spid="23565"/>
                                            </p:tgtEl>
                                            <p:attrNameLst>
                                              <p:attrName>ppt_x</p:attrName>
                                            </p:attrNameLst>
                                          </p:cBhvr>
                                          <p:tavLst>
                                            <p:tav tm="0">
                                              <p:val>
                                                <p:strVal val="1+#ppt_w/2"/>
                                              </p:val>
                                            </p:tav>
                                            <p:tav tm="100000">
                                              <p:val>
                                                <p:strVal val="#ppt_x"/>
                                              </p:val>
                                            </p:tav>
                                          </p:tavLst>
                                        </p:anim>
                                        <p:anim calcmode="lin" valueType="num">
                                          <p:cBhvr additive="base">
                                            <p:cTn id="40" dur="750" fill="hold"/>
                                            <p:tgtEl>
                                              <p:spTgt spid="23565"/>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200"/>
                                      </p:stCondLst>
                                      <p:childTnLst>
                                        <p:set>
                                          <p:cBhvr>
                                            <p:cTn id="42" dur="1" fill="hold">
                                              <p:stCondLst>
                                                <p:cond delay="0"/>
                                              </p:stCondLst>
                                            </p:cTn>
                                            <p:tgtEl>
                                              <p:spTgt spid="23570"/>
                                            </p:tgtEl>
                                            <p:attrNameLst>
                                              <p:attrName>style.visibility</p:attrName>
                                            </p:attrNameLst>
                                          </p:cBhvr>
                                          <p:to>
                                            <p:strVal val="visible"/>
                                          </p:to>
                                        </p:set>
                                        <p:anim calcmode="lin" valueType="num">
                                          <p:cBhvr additive="base">
                                            <p:cTn id="43" dur="750" fill="hold"/>
                                            <p:tgtEl>
                                              <p:spTgt spid="23570"/>
                                            </p:tgtEl>
                                            <p:attrNameLst>
                                              <p:attrName>ppt_x</p:attrName>
                                            </p:attrNameLst>
                                          </p:cBhvr>
                                          <p:tavLst>
                                            <p:tav tm="0">
                                              <p:val>
                                                <p:strVal val="0-#ppt_w/2"/>
                                              </p:val>
                                            </p:tav>
                                            <p:tav tm="100000">
                                              <p:val>
                                                <p:strVal val="#ppt_x"/>
                                              </p:val>
                                            </p:tav>
                                          </p:tavLst>
                                        </p:anim>
                                        <p:anim calcmode="lin" valueType="num">
                                          <p:cBhvr additive="base">
                                            <p:cTn id="44" dur="750" fill="hold"/>
                                            <p:tgtEl>
                                              <p:spTgt spid="23570"/>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200"/>
                                      </p:stCondLst>
                                      <p:childTnLst>
                                        <p:set>
                                          <p:cBhvr>
                                            <p:cTn id="46" dur="1" fill="hold">
                                              <p:stCondLst>
                                                <p:cond delay="0"/>
                                              </p:stCondLst>
                                            </p:cTn>
                                            <p:tgtEl>
                                              <p:spTgt spid="23571"/>
                                            </p:tgtEl>
                                            <p:attrNameLst>
                                              <p:attrName>style.visibility</p:attrName>
                                            </p:attrNameLst>
                                          </p:cBhvr>
                                          <p:to>
                                            <p:strVal val="visible"/>
                                          </p:to>
                                        </p:set>
                                        <p:anim calcmode="lin" valueType="num">
                                          <p:cBhvr additive="base">
                                            <p:cTn id="47" dur="750" fill="hold"/>
                                            <p:tgtEl>
                                              <p:spTgt spid="23571"/>
                                            </p:tgtEl>
                                            <p:attrNameLst>
                                              <p:attrName>ppt_x</p:attrName>
                                            </p:attrNameLst>
                                          </p:cBhvr>
                                          <p:tavLst>
                                            <p:tav tm="0">
                                              <p:val>
                                                <p:strVal val="0-#ppt_w/2"/>
                                              </p:val>
                                            </p:tav>
                                            <p:tav tm="100000">
                                              <p:val>
                                                <p:strVal val="#ppt_x"/>
                                              </p:val>
                                            </p:tav>
                                          </p:tavLst>
                                        </p:anim>
                                        <p:anim calcmode="lin" valueType="num">
                                          <p:cBhvr additive="base">
                                            <p:cTn id="48" dur="750" fill="hold"/>
                                            <p:tgtEl>
                                              <p:spTgt spid="23571"/>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200"/>
                                      </p:stCondLst>
                                      <p:childTnLst>
                                        <p:set>
                                          <p:cBhvr>
                                            <p:cTn id="50" dur="1" fill="hold">
                                              <p:stCondLst>
                                                <p:cond delay="0"/>
                                              </p:stCondLst>
                                            </p:cTn>
                                            <p:tgtEl>
                                              <p:spTgt spid="23556"/>
                                            </p:tgtEl>
                                            <p:attrNameLst>
                                              <p:attrName>style.visibility</p:attrName>
                                            </p:attrNameLst>
                                          </p:cBhvr>
                                          <p:to>
                                            <p:strVal val="visible"/>
                                          </p:to>
                                        </p:set>
                                        <p:anim calcmode="lin" valueType="num">
                                          <p:cBhvr additive="base">
                                            <p:cTn id="51" dur="750" fill="hold"/>
                                            <p:tgtEl>
                                              <p:spTgt spid="23556"/>
                                            </p:tgtEl>
                                            <p:attrNameLst>
                                              <p:attrName>ppt_x</p:attrName>
                                            </p:attrNameLst>
                                          </p:cBhvr>
                                          <p:tavLst>
                                            <p:tav tm="0">
                                              <p:val>
                                                <p:strVal val="0-#ppt_w/2"/>
                                              </p:val>
                                            </p:tav>
                                            <p:tav tm="100000">
                                              <p:val>
                                                <p:strVal val="#ppt_x"/>
                                              </p:val>
                                            </p:tav>
                                          </p:tavLst>
                                        </p:anim>
                                        <p:anim calcmode="lin" valueType="num">
                                          <p:cBhvr additive="base">
                                            <p:cTn id="52" dur="750" fill="hold"/>
                                            <p:tgtEl>
                                              <p:spTgt spid="23556"/>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300"/>
                                      </p:stCondLst>
                                      <p:childTnLst>
                                        <p:set>
                                          <p:cBhvr>
                                            <p:cTn id="54" dur="1" fill="hold">
                                              <p:stCondLst>
                                                <p:cond delay="0"/>
                                              </p:stCondLst>
                                            </p:cTn>
                                            <p:tgtEl>
                                              <p:spTgt spid="23567"/>
                                            </p:tgtEl>
                                            <p:attrNameLst>
                                              <p:attrName>style.visibility</p:attrName>
                                            </p:attrNameLst>
                                          </p:cBhvr>
                                          <p:to>
                                            <p:strVal val="visible"/>
                                          </p:to>
                                        </p:set>
                                        <p:anim calcmode="lin" valueType="num">
                                          <p:cBhvr additive="base">
                                            <p:cTn id="55" dur="750" fill="hold"/>
                                            <p:tgtEl>
                                              <p:spTgt spid="23567"/>
                                            </p:tgtEl>
                                            <p:attrNameLst>
                                              <p:attrName>ppt_x</p:attrName>
                                            </p:attrNameLst>
                                          </p:cBhvr>
                                          <p:tavLst>
                                            <p:tav tm="0">
                                              <p:val>
                                                <p:strVal val="0-#ppt_w/2"/>
                                              </p:val>
                                            </p:tav>
                                            <p:tav tm="100000">
                                              <p:val>
                                                <p:strVal val="#ppt_x"/>
                                              </p:val>
                                            </p:tav>
                                          </p:tavLst>
                                        </p:anim>
                                        <p:anim calcmode="lin" valueType="num">
                                          <p:cBhvr additive="base">
                                            <p:cTn id="56" dur="750" fill="hold"/>
                                            <p:tgtEl>
                                              <p:spTgt spid="23567"/>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300"/>
                                      </p:stCondLst>
                                      <p:childTnLst>
                                        <p:set>
                                          <p:cBhvr>
                                            <p:cTn id="58" dur="1" fill="hold">
                                              <p:stCondLst>
                                                <p:cond delay="0"/>
                                              </p:stCondLst>
                                            </p:cTn>
                                            <p:tgtEl>
                                              <p:spTgt spid="23568"/>
                                            </p:tgtEl>
                                            <p:attrNameLst>
                                              <p:attrName>style.visibility</p:attrName>
                                            </p:attrNameLst>
                                          </p:cBhvr>
                                          <p:to>
                                            <p:strVal val="visible"/>
                                          </p:to>
                                        </p:set>
                                        <p:anim calcmode="lin" valueType="num">
                                          <p:cBhvr additive="base">
                                            <p:cTn id="59" dur="750" fill="hold"/>
                                            <p:tgtEl>
                                              <p:spTgt spid="23568"/>
                                            </p:tgtEl>
                                            <p:attrNameLst>
                                              <p:attrName>ppt_x</p:attrName>
                                            </p:attrNameLst>
                                          </p:cBhvr>
                                          <p:tavLst>
                                            <p:tav tm="0">
                                              <p:val>
                                                <p:strVal val="0-#ppt_w/2"/>
                                              </p:val>
                                            </p:tav>
                                            <p:tav tm="100000">
                                              <p:val>
                                                <p:strVal val="#ppt_x"/>
                                              </p:val>
                                            </p:tav>
                                          </p:tavLst>
                                        </p:anim>
                                        <p:anim calcmode="lin" valueType="num">
                                          <p:cBhvr additive="base">
                                            <p:cTn id="60" dur="750" fill="hold"/>
                                            <p:tgtEl>
                                              <p:spTgt spid="23568"/>
                                            </p:tgtEl>
                                            <p:attrNameLst>
                                              <p:attrName>ppt_y</p:attrName>
                                            </p:attrNameLst>
                                          </p:cBhvr>
                                          <p:tavLst>
                                            <p:tav tm="0">
                                              <p:val>
                                                <p:strVal val="#ppt_y"/>
                                              </p:val>
                                            </p:tav>
                                            <p:tav tm="100000">
                                              <p:val>
                                                <p:strVal val="#ppt_y"/>
                                              </p:val>
                                            </p:tav>
                                          </p:tavLst>
                                        </p:anim>
                                      </p:childTnLst>
                                    </p:cTn>
                                  </p:par>
                                  <p:par>
                                    <p:cTn id="61" presetID="2" presetClass="entr" presetSubtype="8" fill="hold" nodeType="withEffect">
                                      <p:stCondLst>
                                        <p:cond delay="300"/>
                                      </p:stCondLst>
                                      <p:childTnLst>
                                        <p:set>
                                          <p:cBhvr>
                                            <p:cTn id="62" dur="1" fill="hold">
                                              <p:stCondLst>
                                                <p:cond delay="0"/>
                                              </p:stCondLst>
                                            </p:cTn>
                                            <p:tgtEl>
                                              <p:spTgt spid="23561"/>
                                            </p:tgtEl>
                                            <p:attrNameLst>
                                              <p:attrName>style.visibility</p:attrName>
                                            </p:attrNameLst>
                                          </p:cBhvr>
                                          <p:to>
                                            <p:strVal val="visible"/>
                                          </p:to>
                                        </p:set>
                                        <p:anim calcmode="lin" valueType="num">
                                          <p:cBhvr additive="base">
                                            <p:cTn id="63" dur="750" fill="hold"/>
                                            <p:tgtEl>
                                              <p:spTgt spid="23561"/>
                                            </p:tgtEl>
                                            <p:attrNameLst>
                                              <p:attrName>ppt_x</p:attrName>
                                            </p:attrNameLst>
                                          </p:cBhvr>
                                          <p:tavLst>
                                            <p:tav tm="0">
                                              <p:val>
                                                <p:strVal val="0-#ppt_w/2"/>
                                              </p:val>
                                            </p:tav>
                                            <p:tav tm="100000">
                                              <p:val>
                                                <p:strVal val="#ppt_x"/>
                                              </p:val>
                                            </p:tav>
                                          </p:tavLst>
                                        </p:anim>
                                        <p:anim calcmode="lin" valueType="num">
                                          <p:cBhvr additive="base">
                                            <p:cTn id="64" dur="750" fill="hold"/>
                                            <p:tgtEl>
                                              <p:spTgt spid="235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animBg="1"/>
          <p:bldP spid="23555" grpId="0" animBg="1"/>
          <p:bldP spid="23556" grpId="0" animBg="1"/>
          <p:bldP spid="23557" grpId="0" animBg="1"/>
          <p:bldP spid="23564" grpId="0"/>
          <p:bldP spid="23565" grpId="0"/>
          <p:bldP spid="23566" grpId="0" animBg="1"/>
          <p:bldP spid="23567" grpId="0"/>
          <p:bldP spid="23568" grpId="0" animBg="1"/>
          <p:bldP spid="23569" grpId="0" animBg="1"/>
          <p:bldP spid="23570" grpId="0" animBg="1"/>
          <p:bldP spid="23571" grpId="0" animBg="1"/>
          <p:bldP spid="23572" grpId="0" animBg="1"/>
        </p:bldLst>
      </p:timing>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6">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cstate="print"/>
          <a:stretch>
            <a:fillRect/>
          </a:stretch>
        </p:blipFill>
        <p:spPr>
          <a:xfrm>
            <a:off x="9252520" y="4475952"/>
            <a:ext cx="609600" cy="609600"/>
          </a:xfrm>
          <a:prstGeom prst="rect">
            <a:avLst/>
          </a:prstGeom>
        </p:spPr>
      </p:pic>
      <p:sp>
        <p:nvSpPr>
          <p:cNvPr id="21" name="Freeform 7"/>
          <p:cNvSpPr/>
          <p:nvPr/>
        </p:nvSpPr>
        <p:spPr bwMode="auto">
          <a:xfrm rot="11100084">
            <a:off x="2255372" y="1510940"/>
            <a:ext cx="1112633" cy="1019561"/>
          </a:xfrm>
          <a:prstGeom prst="ellipse">
            <a:avLst/>
          </a:prstGeom>
          <a:solidFill>
            <a:srgbClr val="F33735"/>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22" name="Freeform 8"/>
          <p:cNvSpPr/>
          <p:nvPr/>
        </p:nvSpPr>
        <p:spPr bwMode="auto">
          <a:xfrm rot="11100084">
            <a:off x="2435961" y="2445154"/>
            <a:ext cx="600234" cy="615077"/>
          </a:xfrm>
          <a:prstGeom prst="ellipse">
            <a:avLst/>
          </a:prstGeom>
          <a:solidFill>
            <a:schemeClr val="accent5">
              <a:lumMod val="60000"/>
              <a:lumOff val="40000"/>
            </a:schemeClr>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23" name="Oval 9"/>
          <p:cNvSpPr>
            <a:spLocks noChangeArrowheads="1"/>
          </p:cNvSpPr>
          <p:nvPr/>
        </p:nvSpPr>
        <p:spPr bwMode="auto">
          <a:xfrm rot="11100084">
            <a:off x="2079046" y="2568996"/>
            <a:ext cx="506964" cy="507925"/>
          </a:xfrm>
          <a:prstGeom prst="ellipse">
            <a:avLst/>
          </a:prstGeom>
          <a:solidFill>
            <a:schemeClr val="accent5">
              <a:lumMod val="60000"/>
              <a:lumOff val="40000"/>
            </a:schemeClr>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24" name="Oval 10"/>
          <p:cNvSpPr>
            <a:spLocks noChangeArrowheads="1"/>
          </p:cNvSpPr>
          <p:nvPr/>
        </p:nvSpPr>
        <p:spPr bwMode="auto">
          <a:xfrm rot="11100084">
            <a:off x="1479171" y="2639668"/>
            <a:ext cx="576113" cy="574257"/>
          </a:xfrm>
          <a:prstGeom prst="ellipse">
            <a:avLst/>
          </a:prstGeom>
          <a:solidFill>
            <a:srgbClr val="F33735"/>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25" name="Oval 11"/>
          <p:cNvSpPr>
            <a:spLocks noChangeArrowheads="1"/>
          </p:cNvSpPr>
          <p:nvPr/>
        </p:nvSpPr>
        <p:spPr bwMode="auto">
          <a:xfrm rot="11100084">
            <a:off x="2282222" y="3546519"/>
            <a:ext cx="413762" cy="412834"/>
          </a:xfrm>
          <a:prstGeom prst="ellipse">
            <a:avLst/>
          </a:prstGeom>
          <a:solidFill>
            <a:srgbClr val="EBB690"/>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26" name="Oval 12"/>
          <p:cNvSpPr>
            <a:spLocks noChangeArrowheads="1"/>
          </p:cNvSpPr>
          <p:nvPr/>
        </p:nvSpPr>
        <p:spPr bwMode="auto">
          <a:xfrm rot="11100084">
            <a:off x="1772572" y="3983014"/>
            <a:ext cx="256050" cy="256050"/>
          </a:xfrm>
          <a:prstGeom prst="ellipse">
            <a:avLst/>
          </a:prstGeom>
          <a:solidFill>
            <a:srgbClr val="EBB690"/>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27" name="Oval 13"/>
          <p:cNvSpPr>
            <a:spLocks noChangeArrowheads="1"/>
          </p:cNvSpPr>
          <p:nvPr/>
        </p:nvSpPr>
        <p:spPr bwMode="auto">
          <a:xfrm rot="11100084">
            <a:off x="1495404" y="4307334"/>
            <a:ext cx="86278" cy="87205"/>
          </a:xfrm>
          <a:prstGeom prst="ellipse">
            <a:avLst/>
          </a:prstGeom>
          <a:solidFill>
            <a:srgbClr val="EBB690"/>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28" name="Oval 14"/>
          <p:cNvSpPr>
            <a:spLocks noChangeArrowheads="1"/>
          </p:cNvSpPr>
          <p:nvPr/>
        </p:nvSpPr>
        <p:spPr bwMode="auto">
          <a:xfrm rot="11100084">
            <a:off x="2442598" y="3431683"/>
            <a:ext cx="85350" cy="85350"/>
          </a:xfrm>
          <a:prstGeom prst="ellipse">
            <a:avLst/>
          </a:prstGeom>
          <a:solidFill>
            <a:srgbClr val="2EA6EB">
              <a:alpha val="70000"/>
            </a:srgbClr>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29" name="Oval 15"/>
          <p:cNvSpPr>
            <a:spLocks noChangeArrowheads="1"/>
          </p:cNvSpPr>
          <p:nvPr/>
        </p:nvSpPr>
        <p:spPr bwMode="auto">
          <a:xfrm rot="11100084">
            <a:off x="1919791" y="3232359"/>
            <a:ext cx="87205" cy="88133"/>
          </a:xfrm>
          <a:prstGeom prst="ellipse">
            <a:avLst/>
          </a:prstGeom>
          <a:solidFill>
            <a:srgbClr val="2EA6EB"/>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30" name="Freeform 16"/>
          <p:cNvSpPr/>
          <p:nvPr/>
        </p:nvSpPr>
        <p:spPr bwMode="auto">
          <a:xfrm rot="11100084">
            <a:off x="1955775" y="3468303"/>
            <a:ext cx="376653" cy="377581"/>
          </a:xfrm>
          <a:prstGeom prst="ellipse">
            <a:avLst/>
          </a:prstGeom>
          <a:solidFill>
            <a:schemeClr val="accent5">
              <a:lumMod val="60000"/>
              <a:lumOff val="40000"/>
            </a:schemeClr>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31" name="Oval 17"/>
          <p:cNvSpPr>
            <a:spLocks noChangeArrowheads="1"/>
          </p:cNvSpPr>
          <p:nvPr/>
        </p:nvSpPr>
        <p:spPr bwMode="auto">
          <a:xfrm rot="11100084">
            <a:off x="2430093" y="3227326"/>
            <a:ext cx="141013" cy="143796"/>
          </a:xfrm>
          <a:prstGeom prst="ellipse">
            <a:avLst/>
          </a:prstGeom>
          <a:solidFill>
            <a:schemeClr val="accent5">
              <a:lumMod val="60000"/>
              <a:lumOff val="40000"/>
            </a:schemeClr>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32" name="Oval 18"/>
          <p:cNvSpPr>
            <a:spLocks noChangeArrowheads="1"/>
          </p:cNvSpPr>
          <p:nvPr/>
        </p:nvSpPr>
        <p:spPr bwMode="auto">
          <a:xfrm rot="11100084">
            <a:off x="1654415" y="4599832"/>
            <a:ext cx="142869" cy="142868"/>
          </a:xfrm>
          <a:prstGeom prst="ellipse">
            <a:avLst/>
          </a:prstGeom>
          <a:solidFill>
            <a:srgbClr val="2EA6EB"/>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33" name="Oval 19"/>
          <p:cNvSpPr>
            <a:spLocks noChangeArrowheads="1"/>
          </p:cNvSpPr>
          <p:nvPr/>
        </p:nvSpPr>
        <p:spPr bwMode="auto">
          <a:xfrm rot="11100084">
            <a:off x="1445386" y="3576433"/>
            <a:ext cx="312641" cy="312641"/>
          </a:xfrm>
          <a:prstGeom prst="ellipse">
            <a:avLst/>
          </a:prstGeom>
          <a:solidFill>
            <a:srgbClr val="EBB690"/>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34" name="Oval 20"/>
          <p:cNvSpPr>
            <a:spLocks noChangeArrowheads="1"/>
          </p:cNvSpPr>
          <p:nvPr/>
        </p:nvSpPr>
        <p:spPr bwMode="auto">
          <a:xfrm rot="11100084">
            <a:off x="1489869" y="3067204"/>
            <a:ext cx="312641" cy="314496"/>
          </a:xfrm>
          <a:prstGeom prst="ellipse">
            <a:avLst/>
          </a:prstGeom>
          <a:solidFill>
            <a:schemeClr val="accent5">
              <a:lumMod val="60000"/>
              <a:lumOff val="40000"/>
            </a:schemeClr>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35" name="Oval 21"/>
          <p:cNvSpPr>
            <a:spLocks noChangeArrowheads="1"/>
          </p:cNvSpPr>
          <p:nvPr/>
        </p:nvSpPr>
        <p:spPr bwMode="auto">
          <a:xfrm rot="11100084">
            <a:off x="1151287" y="3507470"/>
            <a:ext cx="141013" cy="141013"/>
          </a:xfrm>
          <a:prstGeom prst="ellipse">
            <a:avLst/>
          </a:prstGeom>
          <a:solidFill>
            <a:srgbClr val="EBB690"/>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36" name="Freeform 22"/>
          <p:cNvSpPr/>
          <p:nvPr/>
        </p:nvSpPr>
        <p:spPr bwMode="auto">
          <a:xfrm rot="11100084">
            <a:off x="758384" y="1860694"/>
            <a:ext cx="622297" cy="600233"/>
          </a:xfrm>
          <a:prstGeom prst="ellipse">
            <a:avLst/>
          </a:prstGeom>
          <a:solidFill>
            <a:schemeClr val="accent5">
              <a:lumMod val="60000"/>
              <a:lumOff val="40000"/>
            </a:schemeClr>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37" name="Freeform 23"/>
          <p:cNvSpPr/>
          <p:nvPr/>
        </p:nvSpPr>
        <p:spPr bwMode="auto">
          <a:xfrm rot="11100084">
            <a:off x="400163" y="828295"/>
            <a:ext cx="864017" cy="894319"/>
          </a:xfrm>
          <a:prstGeom prst="ellipse">
            <a:avLst/>
          </a:prstGeom>
          <a:solidFill>
            <a:schemeClr val="accent5">
              <a:lumMod val="60000"/>
              <a:lumOff val="40000"/>
            </a:schemeClr>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38" name="Freeform 24"/>
          <p:cNvSpPr/>
          <p:nvPr/>
        </p:nvSpPr>
        <p:spPr bwMode="auto">
          <a:xfrm rot="11100084">
            <a:off x="1130945" y="2553327"/>
            <a:ext cx="415618" cy="355316"/>
          </a:xfrm>
          <a:prstGeom prst="ellipse">
            <a:avLst/>
          </a:prstGeom>
          <a:solidFill>
            <a:schemeClr val="accent5">
              <a:lumMod val="60000"/>
              <a:lumOff val="40000"/>
            </a:schemeClr>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39" name="Freeform 25"/>
          <p:cNvSpPr/>
          <p:nvPr/>
        </p:nvSpPr>
        <p:spPr bwMode="auto">
          <a:xfrm rot="11100084">
            <a:off x="731764" y="357717"/>
            <a:ext cx="622297" cy="581208"/>
          </a:xfrm>
          <a:prstGeom prst="ellipse">
            <a:avLst/>
          </a:prstGeom>
          <a:solidFill>
            <a:schemeClr val="accent5">
              <a:lumMod val="60000"/>
              <a:lumOff val="40000"/>
            </a:schemeClr>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40" name="Freeform 26"/>
          <p:cNvSpPr/>
          <p:nvPr/>
        </p:nvSpPr>
        <p:spPr bwMode="auto">
          <a:xfrm rot="11100084">
            <a:off x="2961940" y="1150330"/>
            <a:ext cx="781730" cy="753306"/>
          </a:xfrm>
          <a:prstGeom prst="ellipse">
            <a:avLst/>
          </a:prstGeom>
          <a:solidFill>
            <a:schemeClr val="accent4">
              <a:alpha val="70000"/>
            </a:schemeClr>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41" name="Freeform 27"/>
          <p:cNvSpPr/>
          <p:nvPr/>
        </p:nvSpPr>
        <p:spPr bwMode="auto">
          <a:xfrm rot="11100084">
            <a:off x="1893359" y="231518"/>
            <a:ext cx="1229226" cy="1173323"/>
          </a:xfrm>
          <a:prstGeom prst="ellipse">
            <a:avLst/>
          </a:prstGeom>
          <a:solidFill>
            <a:srgbClr val="F33735"/>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42" name="Freeform 28"/>
          <p:cNvSpPr/>
          <p:nvPr/>
        </p:nvSpPr>
        <p:spPr bwMode="auto">
          <a:xfrm rot="11100084">
            <a:off x="1128539" y="1043704"/>
            <a:ext cx="874838" cy="872054"/>
          </a:xfrm>
          <a:prstGeom prst="ellipse">
            <a:avLst/>
          </a:prstGeom>
          <a:solidFill>
            <a:srgbClr val="F33735"/>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43" name="Oval 30"/>
          <p:cNvSpPr>
            <a:spLocks noChangeArrowheads="1"/>
          </p:cNvSpPr>
          <p:nvPr/>
        </p:nvSpPr>
        <p:spPr bwMode="auto">
          <a:xfrm rot="11100084">
            <a:off x="1011360" y="2831294"/>
            <a:ext cx="493546" cy="496329"/>
          </a:xfrm>
          <a:prstGeom prst="ellipse">
            <a:avLst/>
          </a:prstGeom>
          <a:solidFill>
            <a:srgbClr val="F33735"/>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44" name="Oval 11"/>
          <p:cNvSpPr>
            <a:spLocks noChangeArrowheads="1"/>
          </p:cNvSpPr>
          <p:nvPr/>
        </p:nvSpPr>
        <p:spPr bwMode="auto">
          <a:xfrm rot="11100084">
            <a:off x="1774051" y="1977709"/>
            <a:ext cx="557332" cy="556080"/>
          </a:xfrm>
          <a:prstGeom prst="ellipse">
            <a:avLst/>
          </a:prstGeom>
          <a:solidFill>
            <a:schemeClr val="accent4">
              <a:alpha val="70000"/>
            </a:schemeClr>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45" name="Oval 11"/>
          <p:cNvSpPr>
            <a:spLocks noChangeArrowheads="1"/>
          </p:cNvSpPr>
          <p:nvPr/>
        </p:nvSpPr>
        <p:spPr bwMode="auto">
          <a:xfrm rot="11100084">
            <a:off x="1671608" y="3298515"/>
            <a:ext cx="249471" cy="248912"/>
          </a:xfrm>
          <a:prstGeom prst="ellipse">
            <a:avLst/>
          </a:prstGeom>
          <a:solidFill>
            <a:schemeClr val="accent5">
              <a:lumMod val="60000"/>
              <a:lumOff val="40000"/>
            </a:schemeClr>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46" name="TextBox 143"/>
          <p:cNvSpPr txBox="1"/>
          <p:nvPr/>
        </p:nvSpPr>
        <p:spPr>
          <a:xfrm>
            <a:off x="3491880" y="2011788"/>
            <a:ext cx="4176465" cy="523220"/>
          </a:xfrm>
          <a:prstGeom prst="rect">
            <a:avLst/>
          </a:prstGeom>
          <a:noFill/>
        </p:spPr>
        <p:txBody>
          <a:bodyPr wrap="square" rtlCol="0">
            <a:spAutoFit/>
          </a:bodyPr>
          <a:lstStyle/>
          <a:p>
            <a:r>
              <a:rPr lang="zh-CN" altLang="en-US" sz="2800" b="1" dirty="0" smtClean="0">
                <a:ln w="6350">
                  <a:noFill/>
                </a:ln>
                <a:solidFill>
                  <a:schemeClr val="tx2"/>
                </a:solidFill>
                <a:cs typeface="+mn-ea"/>
                <a:sym typeface="+mn-lt"/>
              </a:rPr>
              <a:t>谢谢收看  欢迎下载</a:t>
            </a:r>
            <a:endParaRPr lang="zh-CN" altLang="en-US" sz="2800" b="1" dirty="0">
              <a:ln w="6350">
                <a:noFill/>
              </a:ln>
              <a:solidFill>
                <a:schemeClr val="tx2"/>
              </a:solidFill>
              <a:cs typeface="+mn-ea"/>
              <a:sym typeface="+mn-lt"/>
            </a:endParaRPr>
          </a:p>
        </p:txBody>
      </p:sp>
      <p:grpSp>
        <p:nvGrpSpPr>
          <p:cNvPr id="47" name="组合 46"/>
          <p:cNvGrpSpPr/>
          <p:nvPr/>
        </p:nvGrpSpPr>
        <p:grpSpPr>
          <a:xfrm>
            <a:off x="3607723" y="3342507"/>
            <a:ext cx="219347" cy="219347"/>
            <a:chOff x="801291" y="3535885"/>
            <a:chExt cx="219347" cy="219347"/>
          </a:xfrm>
          <a:effectLst>
            <a:outerShdw blurRad="190500" dist="190500" dir="5400000" algn="ctr" rotWithShape="0">
              <a:srgbClr val="000000">
                <a:alpha val="43137"/>
              </a:srgbClr>
            </a:outerShdw>
          </a:effectLst>
        </p:grpSpPr>
        <p:sp>
          <p:nvSpPr>
            <p:cNvPr id="48" name="Oval 10"/>
            <p:cNvSpPr>
              <a:spLocks noChangeArrowheads="1"/>
            </p:cNvSpPr>
            <p:nvPr/>
          </p:nvSpPr>
          <p:spPr bwMode="auto">
            <a:xfrm>
              <a:off x="801291" y="3535885"/>
              <a:ext cx="219347" cy="219347"/>
            </a:xfrm>
            <a:prstGeom prst="ellipse">
              <a:avLst/>
            </a:prstGeom>
            <a:solidFill>
              <a:srgbClr val="2EA6EB"/>
            </a:solidFill>
            <a:ln>
              <a:noFill/>
            </a:ln>
            <a:effectLst/>
            <a:extLst>
              <a:ext uri="{91240B29-F687-4F45-9708-019B960494DF}">
                <a14:hiddenLine xmlns:a14="http://schemas.microsoft.com/office/drawing/2010/main" w="6350">
                  <a:solidFill>
                    <a:srgbClr val="CBAB89"/>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lang="zh-CN" altLang="en-US" sz="800">
                <a:solidFill>
                  <a:srgbClr val="FFFDEF"/>
                </a:solidFill>
                <a:cs typeface="+mn-ea"/>
                <a:sym typeface="+mn-lt"/>
              </a:endParaRPr>
            </a:p>
          </p:txBody>
        </p:sp>
        <p:grpSp>
          <p:nvGrpSpPr>
            <p:cNvPr id="49" name="组合 48"/>
            <p:cNvGrpSpPr/>
            <p:nvPr/>
          </p:nvGrpSpPr>
          <p:grpSpPr>
            <a:xfrm>
              <a:off x="860980" y="3583766"/>
              <a:ext cx="100336" cy="114060"/>
              <a:chOff x="860980" y="3583766"/>
              <a:chExt cx="100336" cy="114060"/>
            </a:xfrm>
          </p:grpSpPr>
          <p:sp>
            <p:nvSpPr>
              <p:cNvPr id="50" name="Freeform 12"/>
              <p:cNvSpPr>
                <a:spLocks noEditPoints="1"/>
              </p:cNvSpPr>
              <p:nvPr/>
            </p:nvSpPr>
            <p:spPr bwMode="auto">
              <a:xfrm>
                <a:off x="884050" y="3583766"/>
                <a:ext cx="53830" cy="53740"/>
              </a:xfrm>
              <a:custGeom>
                <a:avLst/>
                <a:gdLst>
                  <a:gd name="T0" fmla="*/ 31 w 62"/>
                  <a:gd name="T1" fmla="*/ 62 h 62"/>
                  <a:gd name="T2" fmla="*/ 0 w 62"/>
                  <a:gd name="T3" fmla="*/ 31 h 62"/>
                  <a:gd name="T4" fmla="*/ 31 w 62"/>
                  <a:gd name="T5" fmla="*/ 0 h 62"/>
                  <a:gd name="T6" fmla="*/ 62 w 62"/>
                  <a:gd name="T7" fmla="*/ 31 h 62"/>
                  <a:gd name="T8" fmla="*/ 31 w 62"/>
                  <a:gd name="T9" fmla="*/ 62 h 62"/>
                  <a:gd name="T10" fmla="*/ 31 w 62"/>
                  <a:gd name="T11" fmla="*/ 11 h 62"/>
                  <a:gd name="T12" fmla="*/ 11 w 62"/>
                  <a:gd name="T13" fmla="*/ 31 h 62"/>
                  <a:gd name="T14" fmla="*/ 31 w 62"/>
                  <a:gd name="T15" fmla="*/ 51 h 62"/>
                  <a:gd name="T16" fmla="*/ 51 w 62"/>
                  <a:gd name="T17" fmla="*/ 31 h 62"/>
                  <a:gd name="T18" fmla="*/ 31 w 62"/>
                  <a:gd name="T19" fmla="*/ 1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31" y="11"/>
                    </a:moveTo>
                    <a:cubicBezTo>
                      <a:pt x="20" y="11"/>
                      <a:pt x="11" y="20"/>
                      <a:pt x="11" y="31"/>
                    </a:cubicBezTo>
                    <a:cubicBezTo>
                      <a:pt x="11" y="42"/>
                      <a:pt x="20" y="51"/>
                      <a:pt x="31" y="51"/>
                    </a:cubicBezTo>
                    <a:cubicBezTo>
                      <a:pt x="42" y="51"/>
                      <a:pt x="51" y="42"/>
                      <a:pt x="51" y="31"/>
                    </a:cubicBezTo>
                    <a:cubicBezTo>
                      <a:pt x="51" y="20"/>
                      <a:pt x="42" y="11"/>
                      <a:pt x="31" y="11"/>
                    </a:cubicBezTo>
                    <a:close/>
                  </a:path>
                </a:pathLst>
              </a:cu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dist"/>
                <a:endParaRPr lang="zh-CN" altLang="en-US" sz="1600">
                  <a:solidFill>
                    <a:schemeClr val="tx1">
                      <a:lumMod val="65000"/>
                      <a:lumOff val="35000"/>
                    </a:schemeClr>
                  </a:solidFill>
                  <a:cs typeface="+mn-ea"/>
                  <a:sym typeface="+mn-lt"/>
                </a:endParaRPr>
              </a:p>
            </p:txBody>
          </p:sp>
          <p:sp>
            <p:nvSpPr>
              <p:cNvPr id="51" name="Freeform 13"/>
              <p:cNvSpPr/>
              <p:nvPr/>
            </p:nvSpPr>
            <p:spPr bwMode="auto">
              <a:xfrm>
                <a:off x="860980" y="3643355"/>
                <a:ext cx="100336" cy="54471"/>
              </a:xfrm>
              <a:custGeom>
                <a:avLst/>
                <a:gdLst>
                  <a:gd name="T0" fmla="*/ 111 w 116"/>
                  <a:gd name="T1" fmla="*/ 63 h 63"/>
                  <a:gd name="T2" fmla="*/ 105 w 116"/>
                  <a:gd name="T3" fmla="*/ 58 h 63"/>
                  <a:gd name="T4" fmla="*/ 58 w 116"/>
                  <a:gd name="T5" fmla="*/ 11 h 63"/>
                  <a:gd name="T6" fmla="*/ 11 w 116"/>
                  <a:gd name="T7" fmla="*/ 58 h 63"/>
                  <a:gd name="T8" fmla="*/ 6 w 116"/>
                  <a:gd name="T9" fmla="*/ 63 h 63"/>
                  <a:gd name="T10" fmla="*/ 0 w 116"/>
                  <a:gd name="T11" fmla="*/ 58 h 63"/>
                  <a:gd name="T12" fmla="*/ 58 w 116"/>
                  <a:gd name="T13" fmla="*/ 0 h 63"/>
                  <a:gd name="T14" fmla="*/ 116 w 116"/>
                  <a:gd name="T15" fmla="*/ 58 h 63"/>
                  <a:gd name="T16" fmla="*/ 111 w 116"/>
                  <a:gd name="T17"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63">
                    <a:moveTo>
                      <a:pt x="111" y="63"/>
                    </a:moveTo>
                    <a:cubicBezTo>
                      <a:pt x="108" y="63"/>
                      <a:pt x="105" y="61"/>
                      <a:pt x="105" y="58"/>
                    </a:cubicBezTo>
                    <a:cubicBezTo>
                      <a:pt x="105" y="32"/>
                      <a:pt x="84" y="11"/>
                      <a:pt x="58" y="11"/>
                    </a:cubicBezTo>
                    <a:cubicBezTo>
                      <a:pt x="32" y="11"/>
                      <a:pt x="11" y="32"/>
                      <a:pt x="11" y="58"/>
                    </a:cubicBezTo>
                    <a:cubicBezTo>
                      <a:pt x="11" y="61"/>
                      <a:pt x="9" y="63"/>
                      <a:pt x="6" y="63"/>
                    </a:cubicBezTo>
                    <a:cubicBezTo>
                      <a:pt x="3" y="63"/>
                      <a:pt x="0" y="61"/>
                      <a:pt x="0" y="58"/>
                    </a:cubicBezTo>
                    <a:cubicBezTo>
                      <a:pt x="0" y="26"/>
                      <a:pt x="26" y="0"/>
                      <a:pt x="58" y="0"/>
                    </a:cubicBezTo>
                    <a:cubicBezTo>
                      <a:pt x="90" y="0"/>
                      <a:pt x="116" y="26"/>
                      <a:pt x="116" y="58"/>
                    </a:cubicBezTo>
                    <a:cubicBezTo>
                      <a:pt x="116" y="61"/>
                      <a:pt x="114" y="63"/>
                      <a:pt x="111" y="63"/>
                    </a:cubicBezTo>
                    <a:close/>
                  </a:path>
                </a:pathLst>
              </a:cu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dist"/>
                <a:endParaRPr lang="zh-CN" altLang="en-US" sz="1600">
                  <a:solidFill>
                    <a:schemeClr val="tx1">
                      <a:lumMod val="65000"/>
                      <a:lumOff val="35000"/>
                    </a:schemeClr>
                  </a:solidFill>
                  <a:cs typeface="+mn-ea"/>
                  <a:sym typeface="+mn-lt"/>
                </a:endParaRPr>
              </a:p>
            </p:txBody>
          </p:sp>
        </p:grpSp>
      </p:grpSp>
      <p:grpSp>
        <p:nvGrpSpPr>
          <p:cNvPr id="52" name="Group 14"/>
          <p:cNvGrpSpPr/>
          <p:nvPr/>
        </p:nvGrpSpPr>
        <p:grpSpPr bwMode="auto">
          <a:xfrm>
            <a:off x="5352535" y="3342507"/>
            <a:ext cx="219347" cy="219347"/>
            <a:chOff x="4248" y="3024"/>
            <a:chExt cx="600" cy="599"/>
          </a:xfrm>
          <a:effectLst>
            <a:outerShdw blurRad="190500" dist="190500" dir="5400000" algn="ctr" rotWithShape="0">
              <a:srgbClr val="000000">
                <a:alpha val="43137"/>
              </a:srgbClr>
            </a:outerShdw>
          </a:effectLst>
        </p:grpSpPr>
        <p:sp>
          <p:nvSpPr>
            <p:cNvPr id="53" name="Oval 15"/>
            <p:cNvSpPr>
              <a:spLocks noChangeArrowheads="1"/>
            </p:cNvSpPr>
            <p:nvPr/>
          </p:nvSpPr>
          <p:spPr bwMode="auto">
            <a:xfrm>
              <a:off x="4248" y="3024"/>
              <a:ext cx="600" cy="599"/>
            </a:xfrm>
            <a:prstGeom prst="ellipse">
              <a:avLst/>
            </a:prstGeom>
            <a:solidFill>
              <a:srgbClr val="2EA6EB"/>
            </a:solidFill>
            <a:ln>
              <a:noFill/>
            </a:ln>
            <a:effectLst>
              <a:outerShdw blurRad="279400" dist="289560" dir="2700000" algn="ctr" rotWithShape="0">
                <a:schemeClr val="bg2"/>
              </a:outerShdw>
            </a:effectLst>
            <a:extLst>
              <a:ext uri="{91240B29-F687-4F45-9708-019B960494DF}">
                <a14:hiddenLine xmlns:a14="http://schemas.microsoft.com/office/drawing/2010/main" w="6350">
                  <a:solidFill>
                    <a:srgbClr val="CBAB89"/>
                  </a:solidFill>
                  <a:round/>
                </a14:hiddenLine>
              </a:ext>
            </a:extLst>
          </p:spPr>
          <p:txBody>
            <a:bodyPr wrap="none" anchor="ctr"/>
            <a:lstStyle/>
            <a:p>
              <a:pPr algn="ctr" fontAlgn="base">
                <a:spcBef>
                  <a:spcPct val="0"/>
                </a:spcBef>
                <a:spcAft>
                  <a:spcPct val="0"/>
                </a:spcAft>
              </a:pPr>
              <a:endParaRPr lang="zh-CN" altLang="en-US" sz="800">
                <a:solidFill>
                  <a:srgbClr val="FFFDEF"/>
                </a:solidFill>
                <a:cs typeface="+mn-ea"/>
                <a:sym typeface="+mn-lt"/>
              </a:endParaRPr>
            </a:p>
          </p:txBody>
        </p:sp>
        <p:grpSp>
          <p:nvGrpSpPr>
            <p:cNvPr id="54" name="Group 16"/>
            <p:cNvGrpSpPr/>
            <p:nvPr/>
          </p:nvGrpSpPr>
          <p:grpSpPr bwMode="auto">
            <a:xfrm>
              <a:off x="4441" y="3144"/>
              <a:ext cx="215" cy="345"/>
              <a:chOff x="4441" y="3144"/>
              <a:chExt cx="215" cy="345"/>
            </a:xfrm>
          </p:grpSpPr>
          <p:sp>
            <p:nvSpPr>
              <p:cNvPr id="55" name="Freeform 17"/>
              <p:cNvSpPr>
                <a:spLocks noEditPoints="1"/>
              </p:cNvSpPr>
              <p:nvPr/>
            </p:nvSpPr>
            <p:spPr bwMode="auto">
              <a:xfrm>
                <a:off x="4474" y="3144"/>
                <a:ext cx="149" cy="253"/>
              </a:xfrm>
              <a:custGeom>
                <a:avLst/>
                <a:gdLst>
                  <a:gd name="T0" fmla="*/ 31 w 63"/>
                  <a:gd name="T1" fmla="*/ 107 h 107"/>
                  <a:gd name="T2" fmla="*/ 63 w 63"/>
                  <a:gd name="T3" fmla="*/ 78 h 107"/>
                  <a:gd name="T4" fmla="*/ 63 w 63"/>
                  <a:gd name="T5" fmla="*/ 29 h 107"/>
                  <a:gd name="T6" fmla="*/ 31 w 63"/>
                  <a:gd name="T7" fmla="*/ 0 h 107"/>
                  <a:gd name="T8" fmla="*/ 0 w 63"/>
                  <a:gd name="T9" fmla="*/ 29 h 107"/>
                  <a:gd name="T10" fmla="*/ 0 w 63"/>
                  <a:gd name="T11" fmla="*/ 78 h 107"/>
                  <a:gd name="T12" fmla="*/ 31 w 63"/>
                  <a:gd name="T13" fmla="*/ 107 h 107"/>
                  <a:gd name="T14" fmla="*/ 10 w 63"/>
                  <a:gd name="T15" fmla="*/ 29 h 107"/>
                  <a:gd name="T16" fmla="*/ 31 w 63"/>
                  <a:gd name="T17" fmla="*/ 10 h 107"/>
                  <a:gd name="T18" fmla="*/ 53 w 63"/>
                  <a:gd name="T19" fmla="*/ 29 h 107"/>
                  <a:gd name="T20" fmla="*/ 53 w 63"/>
                  <a:gd name="T21" fmla="*/ 78 h 107"/>
                  <a:gd name="T22" fmla="*/ 31 w 63"/>
                  <a:gd name="T23" fmla="*/ 97 h 107"/>
                  <a:gd name="T24" fmla="*/ 10 w 63"/>
                  <a:gd name="T25" fmla="*/ 78 h 107"/>
                  <a:gd name="T26" fmla="*/ 10 w 63"/>
                  <a:gd name="T27" fmla="*/ 2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3" h="107">
                    <a:moveTo>
                      <a:pt x="31" y="107"/>
                    </a:moveTo>
                    <a:cubicBezTo>
                      <a:pt x="49" y="107"/>
                      <a:pt x="63" y="94"/>
                      <a:pt x="63" y="78"/>
                    </a:cubicBezTo>
                    <a:cubicBezTo>
                      <a:pt x="63" y="29"/>
                      <a:pt x="63" y="29"/>
                      <a:pt x="63" y="29"/>
                    </a:cubicBezTo>
                    <a:cubicBezTo>
                      <a:pt x="63" y="13"/>
                      <a:pt x="49" y="0"/>
                      <a:pt x="31" y="0"/>
                    </a:cubicBezTo>
                    <a:cubicBezTo>
                      <a:pt x="14" y="0"/>
                      <a:pt x="0" y="13"/>
                      <a:pt x="0" y="29"/>
                    </a:cubicBezTo>
                    <a:cubicBezTo>
                      <a:pt x="0" y="78"/>
                      <a:pt x="0" y="78"/>
                      <a:pt x="0" y="78"/>
                    </a:cubicBezTo>
                    <a:cubicBezTo>
                      <a:pt x="0" y="94"/>
                      <a:pt x="14" y="107"/>
                      <a:pt x="31" y="107"/>
                    </a:cubicBezTo>
                    <a:close/>
                    <a:moveTo>
                      <a:pt x="10" y="29"/>
                    </a:moveTo>
                    <a:cubicBezTo>
                      <a:pt x="10" y="18"/>
                      <a:pt x="19" y="10"/>
                      <a:pt x="31" y="10"/>
                    </a:cubicBezTo>
                    <a:cubicBezTo>
                      <a:pt x="43" y="10"/>
                      <a:pt x="53" y="18"/>
                      <a:pt x="53" y="29"/>
                    </a:cubicBezTo>
                    <a:cubicBezTo>
                      <a:pt x="53" y="78"/>
                      <a:pt x="53" y="78"/>
                      <a:pt x="53" y="78"/>
                    </a:cubicBezTo>
                    <a:cubicBezTo>
                      <a:pt x="53" y="88"/>
                      <a:pt x="43" y="97"/>
                      <a:pt x="31" y="97"/>
                    </a:cubicBezTo>
                    <a:cubicBezTo>
                      <a:pt x="19" y="97"/>
                      <a:pt x="10" y="88"/>
                      <a:pt x="10" y="78"/>
                    </a:cubicBezTo>
                    <a:lnTo>
                      <a:pt x="10" y="29"/>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dist"/>
                <a:endParaRPr lang="zh-CN" altLang="en-US" sz="1600">
                  <a:solidFill>
                    <a:schemeClr val="tx1">
                      <a:lumMod val="65000"/>
                      <a:lumOff val="35000"/>
                    </a:schemeClr>
                  </a:solidFill>
                  <a:cs typeface="+mn-ea"/>
                  <a:sym typeface="+mn-lt"/>
                </a:endParaRPr>
              </a:p>
            </p:txBody>
          </p:sp>
          <p:sp>
            <p:nvSpPr>
              <p:cNvPr id="56" name="Freeform 18"/>
              <p:cNvSpPr/>
              <p:nvPr/>
            </p:nvSpPr>
            <p:spPr bwMode="auto">
              <a:xfrm>
                <a:off x="4441" y="3267"/>
                <a:ext cx="215" cy="222"/>
              </a:xfrm>
              <a:custGeom>
                <a:avLst/>
                <a:gdLst>
                  <a:gd name="T0" fmla="*/ 86 w 91"/>
                  <a:gd name="T1" fmla="*/ 0 h 94"/>
                  <a:gd name="T2" fmla="*/ 81 w 91"/>
                  <a:gd name="T3" fmla="*/ 5 h 94"/>
                  <a:gd name="T4" fmla="*/ 81 w 91"/>
                  <a:gd name="T5" fmla="*/ 28 h 94"/>
                  <a:gd name="T6" fmla="*/ 45 w 91"/>
                  <a:gd name="T7" fmla="*/ 59 h 94"/>
                  <a:gd name="T8" fmla="*/ 10 w 91"/>
                  <a:gd name="T9" fmla="*/ 28 h 94"/>
                  <a:gd name="T10" fmla="*/ 10 w 91"/>
                  <a:gd name="T11" fmla="*/ 5 h 94"/>
                  <a:gd name="T12" fmla="*/ 5 w 91"/>
                  <a:gd name="T13" fmla="*/ 0 h 94"/>
                  <a:gd name="T14" fmla="*/ 0 w 91"/>
                  <a:gd name="T15" fmla="*/ 5 h 94"/>
                  <a:gd name="T16" fmla="*/ 0 w 91"/>
                  <a:gd name="T17" fmla="*/ 28 h 94"/>
                  <a:gd name="T18" fmla="*/ 40 w 91"/>
                  <a:gd name="T19" fmla="*/ 69 h 94"/>
                  <a:gd name="T20" fmla="*/ 40 w 91"/>
                  <a:gd name="T21" fmla="*/ 84 h 94"/>
                  <a:gd name="T22" fmla="*/ 20 w 91"/>
                  <a:gd name="T23" fmla="*/ 84 h 94"/>
                  <a:gd name="T24" fmla="*/ 15 w 91"/>
                  <a:gd name="T25" fmla="*/ 89 h 94"/>
                  <a:gd name="T26" fmla="*/ 20 w 91"/>
                  <a:gd name="T27" fmla="*/ 94 h 94"/>
                  <a:gd name="T28" fmla="*/ 70 w 91"/>
                  <a:gd name="T29" fmla="*/ 94 h 94"/>
                  <a:gd name="T30" fmla="*/ 75 w 91"/>
                  <a:gd name="T31" fmla="*/ 89 h 94"/>
                  <a:gd name="T32" fmla="*/ 70 w 91"/>
                  <a:gd name="T33" fmla="*/ 84 h 94"/>
                  <a:gd name="T34" fmla="*/ 50 w 91"/>
                  <a:gd name="T35" fmla="*/ 84 h 94"/>
                  <a:gd name="T36" fmla="*/ 50 w 91"/>
                  <a:gd name="T37" fmla="*/ 69 h 94"/>
                  <a:gd name="T38" fmla="*/ 91 w 91"/>
                  <a:gd name="T39" fmla="*/ 28 h 94"/>
                  <a:gd name="T40" fmla="*/ 91 w 91"/>
                  <a:gd name="T41" fmla="*/ 5 h 94"/>
                  <a:gd name="T42" fmla="*/ 86 w 91"/>
                  <a:gd name="T43"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1" h="94">
                    <a:moveTo>
                      <a:pt x="86" y="0"/>
                    </a:moveTo>
                    <a:cubicBezTo>
                      <a:pt x="83" y="0"/>
                      <a:pt x="81" y="3"/>
                      <a:pt x="81" y="5"/>
                    </a:cubicBezTo>
                    <a:cubicBezTo>
                      <a:pt x="81" y="28"/>
                      <a:pt x="81" y="28"/>
                      <a:pt x="81" y="28"/>
                    </a:cubicBezTo>
                    <a:cubicBezTo>
                      <a:pt x="81" y="45"/>
                      <a:pt x="65" y="59"/>
                      <a:pt x="45" y="59"/>
                    </a:cubicBezTo>
                    <a:cubicBezTo>
                      <a:pt x="26" y="59"/>
                      <a:pt x="10" y="45"/>
                      <a:pt x="10" y="28"/>
                    </a:cubicBezTo>
                    <a:cubicBezTo>
                      <a:pt x="10" y="5"/>
                      <a:pt x="10" y="5"/>
                      <a:pt x="10" y="5"/>
                    </a:cubicBezTo>
                    <a:cubicBezTo>
                      <a:pt x="10" y="2"/>
                      <a:pt x="8" y="0"/>
                      <a:pt x="5" y="0"/>
                    </a:cubicBezTo>
                    <a:cubicBezTo>
                      <a:pt x="2" y="0"/>
                      <a:pt x="0" y="2"/>
                      <a:pt x="0" y="5"/>
                    </a:cubicBezTo>
                    <a:cubicBezTo>
                      <a:pt x="0" y="28"/>
                      <a:pt x="0" y="28"/>
                      <a:pt x="0" y="28"/>
                    </a:cubicBezTo>
                    <a:cubicBezTo>
                      <a:pt x="0" y="49"/>
                      <a:pt x="18" y="67"/>
                      <a:pt x="40" y="69"/>
                    </a:cubicBezTo>
                    <a:cubicBezTo>
                      <a:pt x="40" y="84"/>
                      <a:pt x="40" y="84"/>
                      <a:pt x="40" y="84"/>
                    </a:cubicBezTo>
                    <a:cubicBezTo>
                      <a:pt x="20" y="84"/>
                      <a:pt x="20" y="84"/>
                      <a:pt x="20" y="84"/>
                    </a:cubicBezTo>
                    <a:cubicBezTo>
                      <a:pt x="18" y="84"/>
                      <a:pt x="15" y="86"/>
                      <a:pt x="15" y="89"/>
                    </a:cubicBezTo>
                    <a:cubicBezTo>
                      <a:pt x="15" y="92"/>
                      <a:pt x="18" y="94"/>
                      <a:pt x="20" y="94"/>
                    </a:cubicBezTo>
                    <a:cubicBezTo>
                      <a:pt x="70" y="94"/>
                      <a:pt x="70" y="94"/>
                      <a:pt x="70" y="94"/>
                    </a:cubicBezTo>
                    <a:cubicBezTo>
                      <a:pt x="73" y="94"/>
                      <a:pt x="75" y="92"/>
                      <a:pt x="75" y="89"/>
                    </a:cubicBezTo>
                    <a:cubicBezTo>
                      <a:pt x="75" y="86"/>
                      <a:pt x="73" y="84"/>
                      <a:pt x="70" y="84"/>
                    </a:cubicBezTo>
                    <a:cubicBezTo>
                      <a:pt x="50" y="84"/>
                      <a:pt x="50" y="84"/>
                      <a:pt x="50" y="84"/>
                    </a:cubicBezTo>
                    <a:cubicBezTo>
                      <a:pt x="50" y="69"/>
                      <a:pt x="50" y="69"/>
                      <a:pt x="50" y="69"/>
                    </a:cubicBezTo>
                    <a:cubicBezTo>
                      <a:pt x="73" y="67"/>
                      <a:pt x="91" y="49"/>
                      <a:pt x="91" y="28"/>
                    </a:cubicBezTo>
                    <a:cubicBezTo>
                      <a:pt x="91" y="5"/>
                      <a:pt x="91" y="5"/>
                      <a:pt x="91" y="5"/>
                    </a:cubicBezTo>
                    <a:cubicBezTo>
                      <a:pt x="91" y="3"/>
                      <a:pt x="88" y="0"/>
                      <a:pt x="86" y="0"/>
                    </a:cubicBez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dist"/>
                <a:endParaRPr lang="zh-CN" altLang="en-US" sz="1600">
                  <a:solidFill>
                    <a:schemeClr val="tx1">
                      <a:lumMod val="65000"/>
                      <a:lumOff val="35000"/>
                    </a:schemeClr>
                  </a:solidFill>
                  <a:cs typeface="+mn-ea"/>
                  <a:sym typeface="+mn-lt"/>
                </a:endParaRPr>
              </a:p>
            </p:txBody>
          </p:sp>
        </p:grpSp>
      </p:grpSp>
      <p:sp>
        <p:nvSpPr>
          <p:cNvPr id="57" name="Text Box 20"/>
          <p:cNvSpPr txBox="1">
            <a:spLocks noChangeArrowheads="1"/>
          </p:cNvSpPr>
          <p:nvPr/>
        </p:nvSpPr>
        <p:spPr bwMode="auto">
          <a:xfrm>
            <a:off x="5578232" y="3313682"/>
            <a:ext cx="1309974" cy="276999"/>
          </a:xfrm>
          <a:prstGeom prst="rect">
            <a:avLst/>
          </a:prstGeom>
          <a:noFill/>
          <a:ln>
            <a:noFill/>
          </a:ln>
          <a:effectLst/>
          <a:extLst>
            <a:ext uri="{909E8E84-426E-40DD-AFC4-6F175D3DCCD1}">
              <a14:hiddenFill xmlns:a14="http://schemas.microsoft.com/office/drawing/2010/main">
                <a:solidFill>
                  <a:srgbClr val="2EA6EB"/>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200" dirty="0">
                <a:solidFill>
                  <a:schemeClr val="tx1">
                    <a:lumMod val="50000"/>
                    <a:lumOff val="50000"/>
                  </a:schemeClr>
                </a:solidFill>
                <a:cs typeface="+mn-ea"/>
                <a:sym typeface="+mn-lt"/>
              </a:rPr>
              <a:t>日期：</a:t>
            </a:r>
            <a:r>
              <a:rPr lang="en-US" altLang="zh-CN" sz="1200" dirty="0" smtClean="0">
                <a:solidFill>
                  <a:schemeClr val="tx1">
                    <a:lumMod val="50000"/>
                    <a:lumOff val="50000"/>
                  </a:schemeClr>
                </a:solidFill>
                <a:cs typeface="+mn-ea"/>
                <a:sym typeface="+mn-lt"/>
              </a:rPr>
              <a:t>2019.10.30</a:t>
            </a:r>
            <a:endParaRPr lang="en-US" altLang="zh-CN" sz="1200" dirty="0">
              <a:solidFill>
                <a:schemeClr val="tx1">
                  <a:lumMod val="50000"/>
                  <a:lumOff val="50000"/>
                </a:schemeClr>
              </a:solidFill>
              <a:cs typeface="+mn-ea"/>
              <a:sym typeface="+mn-lt"/>
            </a:endParaRPr>
          </a:p>
        </p:txBody>
      </p:sp>
      <p:sp>
        <p:nvSpPr>
          <p:cNvPr id="58" name="矩形 57"/>
          <p:cNvSpPr/>
          <p:nvPr/>
        </p:nvSpPr>
        <p:spPr>
          <a:xfrm>
            <a:off x="3826933" y="3319932"/>
            <a:ext cx="819150" cy="275590"/>
          </a:xfrm>
          <a:prstGeom prst="rect">
            <a:avLst/>
          </a:prstGeom>
          <a:noFill/>
          <a:ln>
            <a:noFill/>
          </a:ln>
          <a:effectLst/>
          <a:extLst>
            <a:ext uri="{909E8E84-426E-40DD-AFC4-6F175D3DCCD1}">
              <a14:hiddenFill xmlns:a14="http://schemas.microsoft.com/office/drawing/2010/main">
                <a:solidFill>
                  <a:srgbClr val="2EA6EB"/>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zh-CN" altLang="en-US" sz="1200" dirty="0">
                <a:solidFill>
                  <a:schemeClr val="tx1">
                    <a:lumMod val="50000"/>
                    <a:lumOff val="50000"/>
                  </a:schemeClr>
                </a:solidFill>
                <a:cs typeface="+mn-ea"/>
                <a:sym typeface="+mn-lt"/>
              </a:rPr>
              <a:t>汇报人</a:t>
            </a:r>
            <a:r>
              <a:rPr lang="zh-CN" altLang="en-US" sz="1200" dirty="0" smtClean="0">
                <a:solidFill>
                  <a:schemeClr val="tx1">
                    <a:lumMod val="50000"/>
                    <a:lumOff val="50000"/>
                  </a:schemeClr>
                </a:solidFill>
                <a:cs typeface="+mn-ea"/>
                <a:sym typeface="+mn-lt"/>
              </a:rPr>
              <a:t>： </a:t>
            </a:r>
            <a:endParaRPr lang="zh-CN" altLang="en-US" sz="1200" dirty="0" smtClean="0">
              <a:solidFill>
                <a:schemeClr val="tx1">
                  <a:lumMod val="50000"/>
                  <a:lumOff val="50000"/>
                </a:schemeClr>
              </a:solidFill>
              <a:cs typeface="+mn-ea"/>
              <a:sym typeface="+mn-lt"/>
            </a:endParaRPr>
          </a:p>
        </p:txBody>
      </p:sp>
      <p:sp>
        <p:nvSpPr>
          <p:cNvPr id="60" name="文本占位符 2"/>
          <p:cNvSpPr txBox="1"/>
          <p:nvPr/>
        </p:nvSpPr>
        <p:spPr>
          <a:xfrm>
            <a:off x="3491881" y="2644960"/>
            <a:ext cx="4176464" cy="355995"/>
          </a:xfrm>
          <a:prstGeom prst="rect">
            <a:avLst/>
          </a:prstGeom>
          <a:noFill/>
        </p:spPr>
        <p:txBody>
          <a:bodyPr vert="horz" wrap="square" lIns="91440" tIns="45720" rIns="91440" bIns="45720" rtlCol="0" anchor="ctr">
            <a:spAutoFit/>
          </a:bodyPr>
          <a:lstStyle>
            <a:lvl1pPr marL="228600" indent="-228600" algn="ctr" defTabSz="914400" rtl="0" eaLnBrk="1" latinLnBrk="0" hangingPunct="1">
              <a:lnSpc>
                <a:spcPct val="90000"/>
              </a:lnSpc>
              <a:spcBef>
                <a:spcPts val="1000"/>
              </a:spcBef>
              <a:buFont typeface="Arial" panose="020B0604020202020204" pitchFamily="34" charset="0"/>
              <a:buChar char="•"/>
              <a:defRPr lang="zh-CN" altLang="en-US" sz="1800" b="1" i="0" kern="1200">
                <a:solidFill>
                  <a:schemeClr val="bg1"/>
                </a:solidFill>
                <a:effectLst>
                  <a:outerShdw blurRad="38100" dist="38100" dir="2700000" algn="tl">
                    <a:srgbClr val="000000">
                      <a:alpha val="43137"/>
                    </a:srgbClr>
                  </a:outerShdw>
                </a:effectLst>
                <a:latin typeface="+mn-lt"/>
                <a:ea typeface="+mn-ea"/>
                <a:cs typeface="+mn-ea"/>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lnSpc>
                <a:spcPct val="130000"/>
              </a:lnSpc>
              <a:buFont typeface="Arial" panose="020B0604020202020204" pitchFamily="34" charset="0"/>
              <a:buNone/>
            </a:pPr>
            <a:r>
              <a:rPr lang="en-US" sz="700" b="0" dirty="0" err="1">
                <a:solidFill>
                  <a:schemeClr val="tx1">
                    <a:lumMod val="65000"/>
                    <a:lumOff val="35000"/>
                  </a:schemeClr>
                </a:solidFill>
                <a:effectLst/>
                <a:sym typeface="+mn-lt"/>
              </a:rPr>
              <a:t>CSASAADAstudio</a:t>
            </a:r>
            <a:r>
              <a:rPr lang="en-US" sz="700" b="0" dirty="0">
                <a:solidFill>
                  <a:schemeClr val="tx1">
                    <a:lumMod val="65000"/>
                    <a:lumOff val="35000"/>
                  </a:schemeClr>
                </a:solidFill>
                <a:effectLst/>
                <a:sym typeface="+mn-lt"/>
              </a:rPr>
              <a:t> sales template, a more beautiful template please magic </a:t>
            </a:r>
            <a:r>
              <a:rPr lang="en-US" sz="700" b="0" dirty="0" err="1">
                <a:solidFill>
                  <a:schemeClr val="tx1">
                    <a:lumMod val="65000"/>
                    <a:lumOff val="35000"/>
                  </a:schemeClr>
                </a:solidFill>
                <a:effectLst/>
                <a:sym typeface="+mn-lt"/>
              </a:rPr>
              <a:t>rainMagic</a:t>
            </a:r>
            <a:r>
              <a:rPr lang="en-US" sz="700" b="0" dirty="0">
                <a:solidFill>
                  <a:schemeClr val="tx1">
                    <a:lumMod val="65000"/>
                    <a:lumOff val="35000"/>
                  </a:schemeClr>
                </a:solidFill>
                <a:effectLst/>
                <a:sym typeface="+mn-lt"/>
              </a:rPr>
              <a:t> rain studio sales template, a </a:t>
            </a:r>
            <a:r>
              <a:rPr lang="en-US" sz="700" b="0" dirty="0" err="1">
                <a:solidFill>
                  <a:schemeClr val="tx1">
                    <a:lumMod val="65000"/>
                    <a:lumOff val="35000"/>
                  </a:schemeClr>
                </a:solidFill>
                <a:effectLst/>
                <a:sym typeface="+mn-lt"/>
              </a:rPr>
              <a:t>moreMagic</a:t>
            </a:r>
            <a:r>
              <a:rPr lang="en-US" sz="700" b="0" dirty="0">
                <a:solidFill>
                  <a:schemeClr val="tx1">
                    <a:lumMod val="65000"/>
                    <a:lumOff val="35000"/>
                  </a:schemeClr>
                </a:solidFill>
                <a:effectLst/>
                <a:sym typeface="+mn-lt"/>
              </a:rPr>
              <a:t> rain studio sales template, a more beautiful template please magic</a:t>
            </a:r>
            <a:endParaRPr lang="en-US" sz="700" b="0" dirty="0">
              <a:solidFill>
                <a:schemeClr val="tx1">
                  <a:lumMod val="65000"/>
                  <a:lumOff val="35000"/>
                </a:schemeClr>
              </a:solidFill>
              <a:effectLst/>
              <a:sym typeface="+mn-lt"/>
            </a:endParaRPr>
          </a:p>
        </p:txBody>
      </p:sp>
      <p:sp>
        <p:nvSpPr>
          <p:cNvPr id="59" name="Freeform 26"/>
          <p:cNvSpPr/>
          <p:nvPr/>
        </p:nvSpPr>
        <p:spPr bwMode="auto">
          <a:xfrm rot="11100084">
            <a:off x="2948519" y="1148089"/>
            <a:ext cx="781730" cy="753306"/>
          </a:xfrm>
          <a:prstGeom prst="ellipse">
            <a:avLst/>
          </a:prstGeom>
          <a:solidFill>
            <a:srgbClr val="EBB690"/>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
        <p:nvSpPr>
          <p:cNvPr id="61" name="Oval 11"/>
          <p:cNvSpPr>
            <a:spLocks noChangeArrowheads="1"/>
          </p:cNvSpPr>
          <p:nvPr/>
        </p:nvSpPr>
        <p:spPr bwMode="auto">
          <a:xfrm rot="11100084">
            <a:off x="1760630" y="1975468"/>
            <a:ext cx="557332" cy="556080"/>
          </a:xfrm>
          <a:prstGeom prst="ellipse">
            <a:avLst/>
          </a:prstGeom>
          <a:solidFill>
            <a:srgbClr val="EBB690"/>
          </a:solidFill>
          <a:ln>
            <a:noFill/>
          </a:ln>
          <a:effectLst>
            <a:outerShdw blurRad="190500" dist="190500" dir="5400000" algn="ctr" rotWithShape="0">
              <a:srgbClr val="000000">
                <a:alpha val="43137"/>
              </a:srgbClr>
            </a:outerShdw>
          </a:effectLst>
        </p:spPr>
        <p:txBody>
          <a:bodyPr vert="horz" wrap="square" lIns="91440" tIns="45720" rIns="91440" bIns="45720" numCol="1" anchor="t" anchorCtr="0" compatLnSpc="1"/>
          <a:lstStyle/>
          <a:p>
            <a:endParaRPr lang="zh-CN" altLang="en-US">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iterate type="wd">
                                    <p:tmPct val="10000"/>
                                  </p:iterate>
                                  <p:childTnLst>
                                    <p:set>
                                      <p:cBhvr>
                                        <p:cTn id="6" dur="1" fill="hold">
                                          <p:stCondLst>
                                            <p:cond delay="0"/>
                                          </p:stCondLst>
                                        </p:cTn>
                                        <p:tgtEl>
                                          <p:spTgt spid="46"/>
                                        </p:tgtEl>
                                        <p:attrNameLst>
                                          <p:attrName>style.visibility</p:attrName>
                                        </p:attrNameLst>
                                      </p:cBhvr>
                                      <p:to>
                                        <p:strVal val="visible"/>
                                      </p:to>
                                    </p:set>
                                    <p:animScale>
                                      <p:cBhvr>
                                        <p:cTn id="7" dur="10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46"/>
                                        </p:tgtEl>
                                        <p:attrNameLst>
                                          <p:attrName>ppt_x</p:attrName>
                                          <p:attrName>ppt_y</p:attrName>
                                        </p:attrNameLst>
                                      </p:cBhvr>
                                    </p:animMotion>
                                    <p:animEffect transition="in" filter="fade">
                                      <p:cBhvr>
                                        <p:cTn id="9" dur="10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10" repeatCount="indefinite" fill="remove" display="0">
                  <p:stCondLst>
                    <p:cond delay="indefinite"/>
                  </p:stCondLst>
                  <p:endCondLst>
                    <p:cond evt="onStopAudio" delay="0">
                      <p:tgtEl>
                        <p:sldTgt/>
                      </p:tgtEl>
                    </p:cond>
                  </p:endCondLst>
                </p:cTn>
                <p:tgtEl>
                  <p:spTgt spid="2"/>
                </p:tgtEl>
              </p:cMediaNode>
            </p:video>
          </p:childTnLst>
        </p:cTn>
      </p:par>
    </p:tnLst>
    <p:bldLst>
      <p:bldP spid="46" grpId="0"/>
    </p:bldLst>
  </p:timing>
</p:sld>
</file>

<file path=ppt/tags/tag1.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heme/theme1.xml><?xml version="1.0" encoding="utf-8"?>
<a:theme xmlns:a="http://schemas.openxmlformats.org/drawingml/2006/main" name="Office 主题​​">
  <a:themeElements>
    <a:clrScheme name="绿色">
      <a:dk1>
        <a:srgbClr val="000000"/>
      </a:dk1>
      <a:lt1>
        <a:srgbClr val="FFFFFF"/>
      </a:lt1>
      <a:dk2>
        <a:srgbClr val="0C4E7E"/>
      </a:dk2>
      <a:lt2>
        <a:srgbClr val="E2DFCC"/>
      </a:lt2>
      <a:accent1>
        <a:srgbClr val="093759"/>
      </a:accent1>
      <a:accent2>
        <a:srgbClr val="F33735"/>
      </a:accent2>
      <a:accent3>
        <a:srgbClr val="AAC2AC"/>
      </a:accent3>
      <a:accent4>
        <a:srgbClr val="EBB690"/>
      </a:accent4>
      <a:accent5>
        <a:srgbClr val="0B4F76"/>
      </a:accent5>
      <a:accent6>
        <a:srgbClr val="BFBFBF"/>
      </a:accent6>
      <a:hlink>
        <a:srgbClr val="D10E0C"/>
      </a:hlink>
      <a:folHlink>
        <a:srgbClr val="BBB487"/>
      </a:folHlink>
    </a:clrScheme>
    <a:fontScheme name="Temp">
      <a:majorFont>
        <a:latin typeface="Impact"/>
        <a:ea typeface="微软雅黑"/>
        <a:cs typeface=""/>
      </a:majorFont>
      <a:minorFont>
        <a:latin typeface="Impact"/>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绿色">
    <a:dk1>
      <a:srgbClr val="000000"/>
    </a:dk1>
    <a:lt1>
      <a:srgbClr val="FFFFFF"/>
    </a:lt1>
    <a:dk2>
      <a:srgbClr val="0C4E7E"/>
    </a:dk2>
    <a:lt2>
      <a:srgbClr val="E2DFCC"/>
    </a:lt2>
    <a:accent1>
      <a:srgbClr val="093759"/>
    </a:accent1>
    <a:accent2>
      <a:srgbClr val="F33735"/>
    </a:accent2>
    <a:accent3>
      <a:srgbClr val="AAC2AC"/>
    </a:accent3>
    <a:accent4>
      <a:srgbClr val="EBB690"/>
    </a:accent4>
    <a:accent5>
      <a:srgbClr val="0B4F76"/>
    </a:accent5>
    <a:accent6>
      <a:srgbClr val="BFBFBF"/>
    </a:accent6>
    <a:hlink>
      <a:srgbClr val="D10E0C"/>
    </a:hlink>
    <a:folHlink>
      <a:srgbClr val="BBB487"/>
    </a:folHlink>
  </a:clrScheme>
</a:themeOverride>
</file>

<file path=ppt/theme/themeOverride2.xml><?xml version="1.0" encoding="utf-8"?>
<a:themeOverride xmlns:a="http://schemas.openxmlformats.org/drawingml/2006/main">
  <a:clrScheme name="绿色">
    <a:dk1>
      <a:srgbClr val="000000"/>
    </a:dk1>
    <a:lt1>
      <a:srgbClr val="FFFFFF"/>
    </a:lt1>
    <a:dk2>
      <a:srgbClr val="0C4E7E"/>
    </a:dk2>
    <a:lt2>
      <a:srgbClr val="E2DFCC"/>
    </a:lt2>
    <a:accent1>
      <a:srgbClr val="093759"/>
    </a:accent1>
    <a:accent2>
      <a:srgbClr val="F33735"/>
    </a:accent2>
    <a:accent3>
      <a:srgbClr val="AAC2AC"/>
    </a:accent3>
    <a:accent4>
      <a:srgbClr val="EBB690"/>
    </a:accent4>
    <a:accent5>
      <a:srgbClr val="0B4F76"/>
    </a:accent5>
    <a:accent6>
      <a:srgbClr val="BFBFBF"/>
    </a:accent6>
    <a:hlink>
      <a:srgbClr val="D10E0C"/>
    </a:hlink>
    <a:folHlink>
      <a:srgbClr val="BBB487"/>
    </a:folHlink>
  </a:clrScheme>
</a:themeOverride>
</file>

<file path=ppt/theme/themeOverride3.xml><?xml version="1.0" encoding="utf-8"?>
<a:themeOverride xmlns:a="http://schemas.openxmlformats.org/drawingml/2006/main">
  <a:clrScheme name="绿色">
    <a:dk1>
      <a:srgbClr val="000000"/>
    </a:dk1>
    <a:lt1>
      <a:srgbClr val="FFFFFF"/>
    </a:lt1>
    <a:dk2>
      <a:srgbClr val="0C4E7E"/>
    </a:dk2>
    <a:lt2>
      <a:srgbClr val="E2DFCC"/>
    </a:lt2>
    <a:accent1>
      <a:srgbClr val="093759"/>
    </a:accent1>
    <a:accent2>
      <a:srgbClr val="F33735"/>
    </a:accent2>
    <a:accent3>
      <a:srgbClr val="AAC2AC"/>
    </a:accent3>
    <a:accent4>
      <a:srgbClr val="EBB690"/>
    </a:accent4>
    <a:accent5>
      <a:srgbClr val="0B4F76"/>
    </a:accent5>
    <a:accent6>
      <a:srgbClr val="BFBFBF"/>
    </a:accent6>
    <a:hlink>
      <a:srgbClr val="D10E0C"/>
    </a:hlink>
    <a:folHlink>
      <a:srgbClr val="BBB487"/>
    </a:folHlink>
  </a:clrScheme>
</a:themeOverride>
</file>

<file path=ppt/theme/themeOverride4.xml><?xml version="1.0" encoding="utf-8"?>
<a:themeOverride xmlns:a="http://schemas.openxmlformats.org/drawingml/2006/main">
  <a:clrScheme name="绿色">
    <a:dk1>
      <a:srgbClr val="000000"/>
    </a:dk1>
    <a:lt1>
      <a:srgbClr val="FFFFFF"/>
    </a:lt1>
    <a:dk2>
      <a:srgbClr val="0C4E7E"/>
    </a:dk2>
    <a:lt2>
      <a:srgbClr val="E2DFCC"/>
    </a:lt2>
    <a:accent1>
      <a:srgbClr val="093759"/>
    </a:accent1>
    <a:accent2>
      <a:srgbClr val="F33735"/>
    </a:accent2>
    <a:accent3>
      <a:srgbClr val="AAC2AC"/>
    </a:accent3>
    <a:accent4>
      <a:srgbClr val="EBB690"/>
    </a:accent4>
    <a:accent5>
      <a:srgbClr val="0B4F76"/>
    </a:accent5>
    <a:accent6>
      <a:srgbClr val="BFBFBF"/>
    </a:accent6>
    <a:hlink>
      <a:srgbClr val="D10E0C"/>
    </a:hlink>
    <a:folHlink>
      <a:srgbClr val="BBB487"/>
    </a:folHlink>
  </a:clrScheme>
</a:themeOverride>
</file>

<file path=ppt/theme/themeOverride5.xml><?xml version="1.0" encoding="utf-8"?>
<a:themeOverride xmlns:a="http://schemas.openxmlformats.org/drawingml/2006/main">
  <a:clrScheme name="绿色">
    <a:dk1>
      <a:srgbClr val="000000"/>
    </a:dk1>
    <a:lt1>
      <a:srgbClr val="FFFFFF"/>
    </a:lt1>
    <a:dk2>
      <a:srgbClr val="0C4E7E"/>
    </a:dk2>
    <a:lt2>
      <a:srgbClr val="E2DFCC"/>
    </a:lt2>
    <a:accent1>
      <a:srgbClr val="093759"/>
    </a:accent1>
    <a:accent2>
      <a:srgbClr val="F33735"/>
    </a:accent2>
    <a:accent3>
      <a:srgbClr val="AAC2AC"/>
    </a:accent3>
    <a:accent4>
      <a:srgbClr val="EBB690"/>
    </a:accent4>
    <a:accent5>
      <a:srgbClr val="0B4F76"/>
    </a:accent5>
    <a:accent6>
      <a:srgbClr val="BFBFBF"/>
    </a:accent6>
    <a:hlink>
      <a:srgbClr val="D10E0C"/>
    </a:hlink>
    <a:folHlink>
      <a:srgbClr val="BBB487"/>
    </a:folHlink>
  </a:clrScheme>
</a:themeOverride>
</file>

<file path=ppt/theme/themeOverride6.xml><?xml version="1.0" encoding="utf-8"?>
<a:themeOverride xmlns:a="http://schemas.openxmlformats.org/drawingml/2006/main">
  <a:clrScheme name="绿色">
    <a:dk1>
      <a:srgbClr val="000000"/>
    </a:dk1>
    <a:lt1>
      <a:srgbClr val="FFFFFF"/>
    </a:lt1>
    <a:dk2>
      <a:srgbClr val="0C4E7E"/>
    </a:dk2>
    <a:lt2>
      <a:srgbClr val="E2DFCC"/>
    </a:lt2>
    <a:accent1>
      <a:srgbClr val="093759"/>
    </a:accent1>
    <a:accent2>
      <a:srgbClr val="F33735"/>
    </a:accent2>
    <a:accent3>
      <a:srgbClr val="AAC2AC"/>
    </a:accent3>
    <a:accent4>
      <a:srgbClr val="EBB690"/>
    </a:accent4>
    <a:accent5>
      <a:srgbClr val="0B4F76"/>
    </a:accent5>
    <a:accent6>
      <a:srgbClr val="BFBFBF"/>
    </a:accent6>
    <a:hlink>
      <a:srgbClr val="D10E0C"/>
    </a:hlink>
    <a:folHlink>
      <a:srgbClr val="BBB487"/>
    </a:folHlink>
  </a:clrScheme>
</a:themeOverride>
</file>

<file path=ppt/theme/themeOverride7.xml><?xml version="1.0" encoding="utf-8"?>
<a:themeOverride xmlns:a="http://schemas.openxmlformats.org/drawingml/2006/main">
  <a:clrScheme name="绿色">
    <a:dk1>
      <a:srgbClr val="000000"/>
    </a:dk1>
    <a:lt1>
      <a:srgbClr val="FFFFFF"/>
    </a:lt1>
    <a:dk2>
      <a:srgbClr val="0C4E7E"/>
    </a:dk2>
    <a:lt2>
      <a:srgbClr val="E2DFCC"/>
    </a:lt2>
    <a:accent1>
      <a:srgbClr val="093759"/>
    </a:accent1>
    <a:accent2>
      <a:srgbClr val="F33735"/>
    </a:accent2>
    <a:accent3>
      <a:srgbClr val="AAC2AC"/>
    </a:accent3>
    <a:accent4>
      <a:srgbClr val="EBB690"/>
    </a:accent4>
    <a:accent5>
      <a:srgbClr val="0B4F76"/>
    </a:accent5>
    <a:accent6>
      <a:srgbClr val="BFBFBF"/>
    </a:accent6>
    <a:hlink>
      <a:srgbClr val="D10E0C"/>
    </a:hlink>
    <a:folHlink>
      <a:srgbClr val="BBB487"/>
    </a:folHlink>
  </a:clrScheme>
</a:themeOverride>
</file>

<file path=ppt/theme/themeOverride8.xml><?xml version="1.0" encoding="utf-8"?>
<a:themeOverride xmlns:a="http://schemas.openxmlformats.org/drawingml/2006/main">
  <a:clrScheme name="绿色">
    <a:dk1>
      <a:srgbClr val="000000"/>
    </a:dk1>
    <a:lt1>
      <a:srgbClr val="FFFFFF"/>
    </a:lt1>
    <a:dk2>
      <a:srgbClr val="0C4E7E"/>
    </a:dk2>
    <a:lt2>
      <a:srgbClr val="E2DFCC"/>
    </a:lt2>
    <a:accent1>
      <a:srgbClr val="093759"/>
    </a:accent1>
    <a:accent2>
      <a:srgbClr val="F33735"/>
    </a:accent2>
    <a:accent3>
      <a:srgbClr val="AAC2AC"/>
    </a:accent3>
    <a:accent4>
      <a:srgbClr val="EBB690"/>
    </a:accent4>
    <a:accent5>
      <a:srgbClr val="0B4F76"/>
    </a:accent5>
    <a:accent6>
      <a:srgbClr val="BFBFBF"/>
    </a:accent6>
    <a:hlink>
      <a:srgbClr val="D10E0C"/>
    </a:hlink>
    <a:folHlink>
      <a:srgbClr val="BBB487"/>
    </a:folHlink>
  </a:clrScheme>
</a:themeOverride>
</file>

<file path=ppt/theme/themeOverride9.xml><?xml version="1.0" encoding="utf-8"?>
<a:themeOverride xmlns:a="http://schemas.openxmlformats.org/drawingml/2006/main">
  <a:clrScheme name="绿色">
    <a:dk1>
      <a:srgbClr val="000000"/>
    </a:dk1>
    <a:lt1>
      <a:srgbClr val="FFFFFF"/>
    </a:lt1>
    <a:dk2>
      <a:srgbClr val="0C4E7E"/>
    </a:dk2>
    <a:lt2>
      <a:srgbClr val="E2DFCC"/>
    </a:lt2>
    <a:accent1>
      <a:srgbClr val="093759"/>
    </a:accent1>
    <a:accent2>
      <a:srgbClr val="F33735"/>
    </a:accent2>
    <a:accent3>
      <a:srgbClr val="AAC2AC"/>
    </a:accent3>
    <a:accent4>
      <a:srgbClr val="EBB690"/>
    </a:accent4>
    <a:accent5>
      <a:srgbClr val="0B4F76"/>
    </a:accent5>
    <a:accent6>
      <a:srgbClr val="BFBFBF"/>
    </a:accent6>
    <a:hlink>
      <a:srgbClr val="D10E0C"/>
    </a:hlink>
    <a:folHlink>
      <a:srgbClr val="BBB487"/>
    </a:folHlink>
  </a:clrScheme>
</a:themeOverride>
</file>

<file path=ppt/theme/themeOverride10.xml><?xml version="1.0" encoding="utf-8"?>
<a:themeOverride xmlns:a="http://schemas.openxmlformats.org/drawingml/2006/main">
  <a:clrScheme name="绿色">
    <a:dk1>
      <a:srgbClr val="000000"/>
    </a:dk1>
    <a:lt1>
      <a:srgbClr val="FFFFFF"/>
    </a:lt1>
    <a:dk2>
      <a:srgbClr val="0C4E7E"/>
    </a:dk2>
    <a:lt2>
      <a:srgbClr val="E2DFCC"/>
    </a:lt2>
    <a:accent1>
      <a:srgbClr val="093759"/>
    </a:accent1>
    <a:accent2>
      <a:srgbClr val="F33735"/>
    </a:accent2>
    <a:accent3>
      <a:srgbClr val="AAC2AC"/>
    </a:accent3>
    <a:accent4>
      <a:srgbClr val="EBB690"/>
    </a:accent4>
    <a:accent5>
      <a:srgbClr val="0B4F76"/>
    </a:accent5>
    <a:accent6>
      <a:srgbClr val="BFBFBF"/>
    </a:accent6>
    <a:hlink>
      <a:srgbClr val="D10E0C"/>
    </a:hlink>
    <a:folHlink>
      <a:srgbClr val="BBB487"/>
    </a:folHlink>
  </a:clrScheme>
</a:themeOverride>
</file>

<file path=ppt/theme/themeOverride11.xml><?xml version="1.0" encoding="utf-8"?>
<a:themeOverride xmlns:a="http://schemas.openxmlformats.org/drawingml/2006/main">
  <a:clrScheme name="绿色">
    <a:dk1>
      <a:srgbClr val="000000"/>
    </a:dk1>
    <a:lt1>
      <a:srgbClr val="FFFFFF"/>
    </a:lt1>
    <a:dk2>
      <a:srgbClr val="0C4E7E"/>
    </a:dk2>
    <a:lt2>
      <a:srgbClr val="E2DFCC"/>
    </a:lt2>
    <a:accent1>
      <a:srgbClr val="093759"/>
    </a:accent1>
    <a:accent2>
      <a:srgbClr val="F33735"/>
    </a:accent2>
    <a:accent3>
      <a:srgbClr val="AAC2AC"/>
    </a:accent3>
    <a:accent4>
      <a:srgbClr val="EBB690"/>
    </a:accent4>
    <a:accent5>
      <a:srgbClr val="0B4F76"/>
    </a:accent5>
    <a:accent6>
      <a:srgbClr val="BFBFBF"/>
    </a:accent6>
    <a:hlink>
      <a:srgbClr val="D10E0C"/>
    </a:hlink>
    <a:folHlink>
      <a:srgbClr val="BBB487"/>
    </a:folHlink>
  </a:clrScheme>
</a:themeOverride>
</file>

<file path=ppt/theme/themeOverride12.xml><?xml version="1.0" encoding="utf-8"?>
<a:themeOverride xmlns:a="http://schemas.openxmlformats.org/drawingml/2006/main">
  <a:clrScheme name="绿色">
    <a:dk1>
      <a:srgbClr val="000000"/>
    </a:dk1>
    <a:lt1>
      <a:srgbClr val="FFFFFF"/>
    </a:lt1>
    <a:dk2>
      <a:srgbClr val="0C4E7E"/>
    </a:dk2>
    <a:lt2>
      <a:srgbClr val="E2DFCC"/>
    </a:lt2>
    <a:accent1>
      <a:srgbClr val="093759"/>
    </a:accent1>
    <a:accent2>
      <a:srgbClr val="F33735"/>
    </a:accent2>
    <a:accent3>
      <a:srgbClr val="AAC2AC"/>
    </a:accent3>
    <a:accent4>
      <a:srgbClr val="EBB690"/>
    </a:accent4>
    <a:accent5>
      <a:srgbClr val="0B4F76"/>
    </a:accent5>
    <a:accent6>
      <a:srgbClr val="BFBFBF"/>
    </a:accent6>
    <a:hlink>
      <a:srgbClr val="D10E0C"/>
    </a:hlink>
    <a:folHlink>
      <a:srgbClr val="BBB487"/>
    </a:folHlink>
  </a:clrScheme>
</a:themeOverride>
</file>

<file path=ppt/theme/themeOverride13.xml><?xml version="1.0" encoding="utf-8"?>
<a:themeOverride xmlns:a="http://schemas.openxmlformats.org/drawingml/2006/main">
  <a:clrScheme name="绿色">
    <a:dk1>
      <a:srgbClr val="000000"/>
    </a:dk1>
    <a:lt1>
      <a:srgbClr val="FFFFFF"/>
    </a:lt1>
    <a:dk2>
      <a:srgbClr val="0C4E7E"/>
    </a:dk2>
    <a:lt2>
      <a:srgbClr val="E2DFCC"/>
    </a:lt2>
    <a:accent1>
      <a:srgbClr val="093759"/>
    </a:accent1>
    <a:accent2>
      <a:srgbClr val="F33735"/>
    </a:accent2>
    <a:accent3>
      <a:srgbClr val="AAC2AC"/>
    </a:accent3>
    <a:accent4>
      <a:srgbClr val="EBB690"/>
    </a:accent4>
    <a:accent5>
      <a:srgbClr val="0B4F76"/>
    </a:accent5>
    <a:accent6>
      <a:srgbClr val="BFBFBF"/>
    </a:accent6>
    <a:hlink>
      <a:srgbClr val="D10E0C"/>
    </a:hlink>
    <a:folHlink>
      <a:srgbClr val="BBB487"/>
    </a:folHlink>
  </a:clrScheme>
</a:themeOverride>
</file>

<file path=ppt/theme/themeOverride14.xml><?xml version="1.0" encoding="utf-8"?>
<a:themeOverride xmlns:a="http://schemas.openxmlformats.org/drawingml/2006/main">
  <a:clrScheme name="绿色">
    <a:dk1>
      <a:srgbClr val="000000"/>
    </a:dk1>
    <a:lt1>
      <a:srgbClr val="FFFFFF"/>
    </a:lt1>
    <a:dk2>
      <a:srgbClr val="0C4E7E"/>
    </a:dk2>
    <a:lt2>
      <a:srgbClr val="E2DFCC"/>
    </a:lt2>
    <a:accent1>
      <a:srgbClr val="093759"/>
    </a:accent1>
    <a:accent2>
      <a:srgbClr val="F33735"/>
    </a:accent2>
    <a:accent3>
      <a:srgbClr val="AAC2AC"/>
    </a:accent3>
    <a:accent4>
      <a:srgbClr val="EBB690"/>
    </a:accent4>
    <a:accent5>
      <a:srgbClr val="0B4F76"/>
    </a:accent5>
    <a:accent6>
      <a:srgbClr val="BFBFBF"/>
    </a:accent6>
    <a:hlink>
      <a:srgbClr val="D10E0C"/>
    </a:hlink>
    <a:folHlink>
      <a:srgbClr val="BBB487"/>
    </a:folHlink>
  </a:clrScheme>
</a:themeOverride>
</file>

<file path=ppt/theme/themeOverride15.xml><?xml version="1.0" encoding="utf-8"?>
<a:themeOverride xmlns:a="http://schemas.openxmlformats.org/drawingml/2006/main">
  <a:clrScheme name="绿色">
    <a:dk1>
      <a:srgbClr val="000000"/>
    </a:dk1>
    <a:lt1>
      <a:srgbClr val="FFFFFF"/>
    </a:lt1>
    <a:dk2>
      <a:srgbClr val="0C4E7E"/>
    </a:dk2>
    <a:lt2>
      <a:srgbClr val="E2DFCC"/>
    </a:lt2>
    <a:accent1>
      <a:srgbClr val="093759"/>
    </a:accent1>
    <a:accent2>
      <a:srgbClr val="F33735"/>
    </a:accent2>
    <a:accent3>
      <a:srgbClr val="AAC2AC"/>
    </a:accent3>
    <a:accent4>
      <a:srgbClr val="EBB690"/>
    </a:accent4>
    <a:accent5>
      <a:srgbClr val="0B4F76"/>
    </a:accent5>
    <a:accent6>
      <a:srgbClr val="BFBFBF"/>
    </a:accent6>
    <a:hlink>
      <a:srgbClr val="D10E0C"/>
    </a:hlink>
    <a:folHlink>
      <a:srgbClr val="BBB487"/>
    </a:folHlink>
  </a:clrScheme>
</a:themeOverride>
</file>

<file path=ppt/theme/themeOverride16.xml><?xml version="1.0" encoding="utf-8"?>
<a:themeOverride xmlns:a="http://schemas.openxmlformats.org/drawingml/2006/main">
  <a:clrScheme name="绿色">
    <a:dk1>
      <a:srgbClr val="000000"/>
    </a:dk1>
    <a:lt1>
      <a:srgbClr val="FFFFFF"/>
    </a:lt1>
    <a:dk2>
      <a:srgbClr val="0C4E7E"/>
    </a:dk2>
    <a:lt2>
      <a:srgbClr val="E2DFCC"/>
    </a:lt2>
    <a:accent1>
      <a:srgbClr val="093759"/>
    </a:accent1>
    <a:accent2>
      <a:srgbClr val="F33735"/>
    </a:accent2>
    <a:accent3>
      <a:srgbClr val="AAC2AC"/>
    </a:accent3>
    <a:accent4>
      <a:srgbClr val="EBB690"/>
    </a:accent4>
    <a:accent5>
      <a:srgbClr val="0B4F76"/>
    </a:accent5>
    <a:accent6>
      <a:srgbClr val="BFBFBF"/>
    </a:accent6>
    <a:hlink>
      <a:srgbClr val="D10E0C"/>
    </a:hlink>
    <a:folHlink>
      <a:srgbClr val="BBB487"/>
    </a:folHlink>
  </a:clrScheme>
</a:themeOverride>
</file>

<file path=ppt/theme/themeOverride17.xml><?xml version="1.0" encoding="utf-8"?>
<a:themeOverride xmlns:a="http://schemas.openxmlformats.org/drawingml/2006/main">
  <a:clrScheme name="绿色">
    <a:dk1>
      <a:srgbClr val="000000"/>
    </a:dk1>
    <a:lt1>
      <a:srgbClr val="FFFFFF"/>
    </a:lt1>
    <a:dk2>
      <a:srgbClr val="0C4E7E"/>
    </a:dk2>
    <a:lt2>
      <a:srgbClr val="E2DFCC"/>
    </a:lt2>
    <a:accent1>
      <a:srgbClr val="093759"/>
    </a:accent1>
    <a:accent2>
      <a:srgbClr val="F33735"/>
    </a:accent2>
    <a:accent3>
      <a:srgbClr val="AAC2AC"/>
    </a:accent3>
    <a:accent4>
      <a:srgbClr val="EBB690"/>
    </a:accent4>
    <a:accent5>
      <a:srgbClr val="0B4F76"/>
    </a:accent5>
    <a:accent6>
      <a:srgbClr val="BFBFBF"/>
    </a:accent6>
    <a:hlink>
      <a:srgbClr val="D10E0C"/>
    </a:hlink>
    <a:folHlink>
      <a:srgbClr val="BBB487"/>
    </a:folHlink>
  </a:clrScheme>
</a:themeOverride>
</file>

<file path=ppt/theme/themeOverride18.xml><?xml version="1.0" encoding="utf-8"?>
<a:themeOverride xmlns:a="http://schemas.openxmlformats.org/drawingml/2006/main">
  <a:clrScheme name="绿色">
    <a:dk1>
      <a:srgbClr val="000000"/>
    </a:dk1>
    <a:lt1>
      <a:srgbClr val="FFFFFF"/>
    </a:lt1>
    <a:dk2>
      <a:srgbClr val="0C4E7E"/>
    </a:dk2>
    <a:lt2>
      <a:srgbClr val="E2DFCC"/>
    </a:lt2>
    <a:accent1>
      <a:srgbClr val="093759"/>
    </a:accent1>
    <a:accent2>
      <a:srgbClr val="F33735"/>
    </a:accent2>
    <a:accent3>
      <a:srgbClr val="AAC2AC"/>
    </a:accent3>
    <a:accent4>
      <a:srgbClr val="EBB690"/>
    </a:accent4>
    <a:accent5>
      <a:srgbClr val="0B4F76"/>
    </a:accent5>
    <a:accent6>
      <a:srgbClr val="BFBFBF"/>
    </a:accent6>
    <a:hlink>
      <a:srgbClr val="D10E0C"/>
    </a:hlink>
    <a:folHlink>
      <a:srgbClr val="BBB487"/>
    </a:folHlink>
  </a:clrScheme>
</a:themeOverride>
</file>

<file path=ppt/theme/themeOverride19.xml><?xml version="1.0" encoding="utf-8"?>
<a:themeOverride xmlns:a="http://schemas.openxmlformats.org/drawingml/2006/main">
  <a:clrScheme name="绿色">
    <a:dk1>
      <a:srgbClr val="000000"/>
    </a:dk1>
    <a:lt1>
      <a:srgbClr val="FFFFFF"/>
    </a:lt1>
    <a:dk2>
      <a:srgbClr val="0C4E7E"/>
    </a:dk2>
    <a:lt2>
      <a:srgbClr val="E2DFCC"/>
    </a:lt2>
    <a:accent1>
      <a:srgbClr val="093759"/>
    </a:accent1>
    <a:accent2>
      <a:srgbClr val="F33735"/>
    </a:accent2>
    <a:accent3>
      <a:srgbClr val="AAC2AC"/>
    </a:accent3>
    <a:accent4>
      <a:srgbClr val="EBB690"/>
    </a:accent4>
    <a:accent5>
      <a:srgbClr val="0B4F76"/>
    </a:accent5>
    <a:accent6>
      <a:srgbClr val="BFBFBF"/>
    </a:accent6>
    <a:hlink>
      <a:srgbClr val="D10E0C"/>
    </a:hlink>
    <a:folHlink>
      <a:srgbClr val="BBB487"/>
    </a:folHlink>
  </a:clrScheme>
</a:themeOverride>
</file>

<file path=ppt/theme/themeOverride20.xml><?xml version="1.0" encoding="utf-8"?>
<a:themeOverride xmlns:a="http://schemas.openxmlformats.org/drawingml/2006/main">
  <a:clrScheme name="绿色">
    <a:dk1>
      <a:srgbClr val="000000"/>
    </a:dk1>
    <a:lt1>
      <a:srgbClr val="FFFFFF"/>
    </a:lt1>
    <a:dk2>
      <a:srgbClr val="0C4E7E"/>
    </a:dk2>
    <a:lt2>
      <a:srgbClr val="E2DFCC"/>
    </a:lt2>
    <a:accent1>
      <a:srgbClr val="093759"/>
    </a:accent1>
    <a:accent2>
      <a:srgbClr val="F33735"/>
    </a:accent2>
    <a:accent3>
      <a:srgbClr val="AAC2AC"/>
    </a:accent3>
    <a:accent4>
      <a:srgbClr val="EBB690"/>
    </a:accent4>
    <a:accent5>
      <a:srgbClr val="0B4F76"/>
    </a:accent5>
    <a:accent6>
      <a:srgbClr val="BFBFBF"/>
    </a:accent6>
    <a:hlink>
      <a:srgbClr val="D10E0C"/>
    </a:hlink>
    <a:folHlink>
      <a:srgbClr val="BBB487"/>
    </a:folHlink>
  </a:clrScheme>
</a:themeOverride>
</file>

<file path=ppt/theme/themeOverride21.xml><?xml version="1.0" encoding="utf-8"?>
<a:themeOverride xmlns:a="http://schemas.openxmlformats.org/drawingml/2006/main">
  <a:clrScheme name="绿色">
    <a:dk1>
      <a:srgbClr val="000000"/>
    </a:dk1>
    <a:lt1>
      <a:srgbClr val="FFFFFF"/>
    </a:lt1>
    <a:dk2>
      <a:srgbClr val="0C4E7E"/>
    </a:dk2>
    <a:lt2>
      <a:srgbClr val="E2DFCC"/>
    </a:lt2>
    <a:accent1>
      <a:srgbClr val="093759"/>
    </a:accent1>
    <a:accent2>
      <a:srgbClr val="F33735"/>
    </a:accent2>
    <a:accent3>
      <a:srgbClr val="AAC2AC"/>
    </a:accent3>
    <a:accent4>
      <a:srgbClr val="EBB690"/>
    </a:accent4>
    <a:accent5>
      <a:srgbClr val="0B4F76"/>
    </a:accent5>
    <a:accent6>
      <a:srgbClr val="BFBFBF"/>
    </a:accent6>
    <a:hlink>
      <a:srgbClr val="D10E0C"/>
    </a:hlink>
    <a:folHlink>
      <a:srgbClr val="BBB487"/>
    </a:folHlink>
  </a:clrScheme>
</a:themeOverride>
</file>

<file path=ppt/theme/themeOverride22.xml><?xml version="1.0" encoding="utf-8"?>
<a:themeOverride xmlns:a="http://schemas.openxmlformats.org/drawingml/2006/main">
  <a:clrScheme name="绿色">
    <a:dk1>
      <a:srgbClr val="000000"/>
    </a:dk1>
    <a:lt1>
      <a:srgbClr val="FFFFFF"/>
    </a:lt1>
    <a:dk2>
      <a:srgbClr val="0C4E7E"/>
    </a:dk2>
    <a:lt2>
      <a:srgbClr val="E2DFCC"/>
    </a:lt2>
    <a:accent1>
      <a:srgbClr val="093759"/>
    </a:accent1>
    <a:accent2>
      <a:srgbClr val="F33735"/>
    </a:accent2>
    <a:accent3>
      <a:srgbClr val="AAC2AC"/>
    </a:accent3>
    <a:accent4>
      <a:srgbClr val="EBB690"/>
    </a:accent4>
    <a:accent5>
      <a:srgbClr val="0B4F76"/>
    </a:accent5>
    <a:accent6>
      <a:srgbClr val="BFBFBF"/>
    </a:accent6>
    <a:hlink>
      <a:srgbClr val="D10E0C"/>
    </a:hlink>
    <a:folHlink>
      <a:srgbClr val="BBB487"/>
    </a:folHlink>
  </a:clrScheme>
</a:themeOverride>
</file>

<file path=ppt/theme/themeOverride23.xml><?xml version="1.0" encoding="utf-8"?>
<a:themeOverride xmlns:a="http://schemas.openxmlformats.org/drawingml/2006/main">
  <a:clrScheme name="绿色">
    <a:dk1>
      <a:srgbClr val="000000"/>
    </a:dk1>
    <a:lt1>
      <a:srgbClr val="FFFFFF"/>
    </a:lt1>
    <a:dk2>
      <a:srgbClr val="0C4E7E"/>
    </a:dk2>
    <a:lt2>
      <a:srgbClr val="E2DFCC"/>
    </a:lt2>
    <a:accent1>
      <a:srgbClr val="093759"/>
    </a:accent1>
    <a:accent2>
      <a:srgbClr val="F33735"/>
    </a:accent2>
    <a:accent3>
      <a:srgbClr val="AAC2AC"/>
    </a:accent3>
    <a:accent4>
      <a:srgbClr val="EBB690"/>
    </a:accent4>
    <a:accent5>
      <a:srgbClr val="0B4F76"/>
    </a:accent5>
    <a:accent6>
      <a:srgbClr val="BFBFBF"/>
    </a:accent6>
    <a:hlink>
      <a:srgbClr val="D10E0C"/>
    </a:hlink>
    <a:folHlink>
      <a:srgbClr val="BBB487"/>
    </a:folHlink>
  </a:clrScheme>
</a:themeOverride>
</file>

<file path=ppt/theme/themeOverride24.xml><?xml version="1.0" encoding="utf-8"?>
<a:themeOverride xmlns:a="http://schemas.openxmlformats.org/drawingml/2006/main">
  <a:clrScheme name="绿色">
    <a:dk1>
      <a:srgbClr val="000000"/>
    </a:dk1>
    <a:lt1>
      <a:srgbClr val="FFFFFF"/>
    </a:lt1>
    <a:dk2>
      <a:srgbClr val="0C4E7E"/>
    </a:dk2>
    <a:lt2>
      <a:srgbClr val="E2DFCC"/>
    </a:lt2>
    <a:accent1>
      <a:srgbClr val="093759"/>
    </a:accent1>
    <a:accent2>
      <a:srgbClr val="F33735"/>
    </a:accent2>
    <a:accent3>
      <a:srgbClr val="AAC2AC"/>
    </a:accent3>
    <a:accent4>
      <a:srgbClr val="EBB690"/>
    </a:accent4>
    <a:accent5>
      <a:srgbClr val="0B4F76"/>
    </a:accent5>
    <a:accent6>
      <a:srgbClr val="BFBFBF"/>
    </a:accent6>
    <a:hlink>
      <a:srgbClr val="D10E0C"/>
    </a:hlink>
    <a:folHlink>
      <a:srgbClr val="BBB487"/>
    </a:folHlink>
  </a:clrScheme>
</a:themeOverride>
</file>

<file path=docProps/app.xml><?xml version="1.0" encoding="utf-8"?>
<Properties xmlns="http://schemas.openxmlformats.org/officeDocument/2006/extended-properties" xmlns:vt="http://schemas.openxmlformats.org/officeDocument/2006/docPropsVTypes">
  <TotalTime>0</TotalTime>
  <Words>8177</Words>
  <Application>WPS 演示</Application>
  <PresentationFormat>自定义</PresentationFormat>
  <Paragraphs>774</Paragraphs>
  <Slides>43</Slides>
  <Notes>43</Notes>
  <HiddenSlides>0</HiddenSlides>
  <MMClips>2</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43</vt:i4>
      </vt:variant>
    </vt:vector>
  </HeadingPairs>
  <TitlesOfParts>
    <vt:vector size="58" baseType="lpstr">
      <vt:lpstr>Arial</vt:lpstr>
      <vt:lpstr>宋体</vt:lpstr>
      <vt:lpstr>Wingdings</vt:lpstr>
      <vt:lpstr>Impact</vt:lpstr>
      <vt:lpstr>华文细黑</vt:lpstr>
      <vt:lpstr>微软雅黑</vt:lpstr>
      <vt:lpstr>微软雅黑 Light</vt:lpstr>
      <vt:lpstr>等线</vt:lpstr>
      <vt:lpstr>等线</vt:lpstr>
      <vt:lpstr>Arial Unicode MS</vt:lpstr>
      <vt:lpstr>Calibri</vt:lpstr>
      <vt:lpstr>造字工房悦黑体验版常规体</vt:lpstr>
      <vt:lpstr>MS PGothic</vt:lpstr>
      <vt:lpstr>黑体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拉普耶鲁</cp:lastModifiedBy>
  <cp:revision>140</cp:revision>
  <dcterms:created xsi:type="dcterms:W3CDTF">2015-11-13T02:17:00Z</dcterms:created>
  <dcterms:modified xsi:type="dcterms:W3CDTF">2018-08-07T07:07:11Z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2052-10.1.0.7520</vt:lpwstr>
  </property>
  <property fmtid="{D5CDD505-2E9C-101B-9397-08002B2CF9AE}" pid="3" name="KSORubyTemplateID">
    <vt:lpwstr>2</vt:lpwstr>
  </property>
</Properties>
</file>