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9144000" cy="5143500" type="screen16x9"/>
  <p:notesSz cx="6858000" cy="9144000"/>
  <p:embeddedFontLst>
    <p:embeddedFont>
      <p:font typeface="DFPOP1-W9" panose="02010609010101010101" charset="0"/>
      <p:regular r:id="rId22"/>
    </p:embeddedFont>
    <p:embeddedFont>
      <p:font typeface="Calibri" panose="020F0502020204030204" charset="0"/>
      <p:regular r:id="rId23"/>
      <p:bold r:id="rId24"/>
      <p:italic r:id="rId25"/>
      <p:boldItalic r:id="rId26"/>
    </p:embeddedFont>
  </p:embeddedFont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471F"/>
    <a:srgbClr val="DD6236"/>
    <a:srgbClr val="F8B95D"/>
    <a:srgbClr val="73455F"/>
    <a:srgbClr val="EB6883"/>
    <a:srgbClr val="A86C8F"/>
    <a:srgbClr val="C41A3E"/>
    <a:srgbClr val="E38C0B"/>
    <a:srgbClr val="5B9BD5"/>
    <a:srgbClr val="516C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588" y="18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font" Target="fonts/font5.fntdata"/><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8B9ED-4FA8-457A-8C95-9715E766FCF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F60432-858A-4F24-8214-B61DB53ED13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F60432-858A-4F24-8214-B61DB53ED13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png"/><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66AAB8-B394-4FEB-BF69-4B9302AFD4B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66AAB8-B394-4FEB-BF69-4B9302AFD4B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66AAB8-B394-4FEB-BF69-4B9302AFD4B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66AAB8-B394-4FEB-BF69-4B9302AFD4B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0" name="椭圆 9"/>
          <p:cNvSpPr/>
          <p:nvPr userDrawn="1"/>
        </p:nvSpPr>
        <p:spPr>
          <a:xfrm>
            <a:off x="2145445" y="371475"/>
            <a:ext cx="388205" cy="388205"/>
          </a:xfrm>
          <a:prstGeom prst="ellipse">
            <a:avLst/>
          </a:prstGeom>
          <a:solidFill>
            <a:srgbClr val="FAD19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nvSpPr>
        <p:spPr>
          <a:xfrm>
            <a:off x="2420602" y="167908"/>
            <a:ext cx="466725" cy="466725"/>
          </a:xfrm>
          <a:prstGeom prst="ellipse">
            <a:avLst/>
          </a:prstGeom>
          <a:solidFill>
            <a:srgbClr val="AFCFBD">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nvSpPr>
        <p:spPr>
          <a:xfrm>
            <a:off x="3697004" y="220235"/>
            <a:ext cx="302480" cy="302480"/>
          </a:xfrm>
          <a:prstGeom prst="ellipse">
            <a:avLst/>
          </a:prstGeom>
          <a:solidFill>
            <a:srgbClr val="FAD1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nvSpPr>
        <p:spPr>
          <a:xfrm>
            <a:off x="5280239" y="371475"/>
            <a:ext cx="219076" cy="219076"/>
          </a:xfrm>
          <a:prstGeom prst="ellipse">
            <a:avLst/>
          </a:prstGeom>
          <a:solidFill>
            <a:srgbClr val="AFC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userDrawn="1"/>
        </p:nvSpPr>
        <p:spPr>
          <a:xfrm>
            <a:off x="2737568" y="481014"/>
            <a:ext cx="236964" cy="236964"/>
          </a:xfrm>
          <a:prstGeom prst="ellipse">
            <a:avLst/>
          </a:prstGeom>
          <a:solidFill>
            <a:srgbClr val="D2B297">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5006195" y="358346"/>
            <a:ext cx="388205" cy="388205"/>
          </a:xfrm>
          <a:prstGeom prst="ellipse">
            <a:avLst/>
          </a:prstGeom>
          <a:solidFill>
            <a:srgbClr val="CCE1D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nvSpPr>
        <p:spPr>
          <a:xfrm>
            <a:off x="813321" y="522715"/>
            <a:ext cx="223836" cy="223836"/>
          </a:xfrm>
          <a:prstGeom prst="ellipse">
            <a:avLst/>
          </a:prstGeom>
          <a:solidFill>
            <a:srgbClr val="D1C9E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8184295" y="329772"/>
            <a:ext cx="388205" cy="388205"/>
          </a:xfrm>
          <a:prstGeom prst="ellipse">
            <a:avLst/>
          </a:prstGeom>
          <a:solidFill>
            <a:srgbClr val="FAD1DC">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userDrawn="1"/>
        </p:nvSpPr>
        <p:spPr>
          <a:xfrm>
            <a:off x="6472030" y="358346"/>
            <a:ext cx="164370" cy="164370"/>
          </a:xfrm>
          <a:prstGeom prst="ellipse">
            <a:avLst/>
          </a:prstGeom>
          <a:solidFill>
            <a:srgbClr val="FAD194">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userDrawn="1"/>
        </p:nvSpPr>
        <p:spPr>
          <a:xfrm>
            <a:off x="6634601" y="310141"/>
            <a:ext cx="122667" cy="122667"/>
          </a:xfrm>
          <a:prstGeom prst="ellipse">
            <a:avLst/>
          </a:prstGeom>
          <a:solidFill>
            <a:srgbClr val="FCC6B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userDrawn="1"/>
        </p:nvSpPr>
        <p:spPr>
          <a:xfrm>
            <a:off x="6624430" y="510746"/>
            <a:ext cx="164370" cy="164370"/>
          </a:xfrm>
          <a:prstGeom prst="ellipse">
            <a:avLst/>
          </a:prstGeom>
          <a:solidFill>
            <a:srgbClr val="D1C9E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userDrawn="1"/>
        </p:nvSpPr>
        <p:spPr>
          <a:xfrm>
            <a:off x="4170861" y="912731"/>
            <a:ext cx="401139" cy="401139"/>
          </a:xfrm>
          <a:prstGeom prst="ellipse">
            <a:avLst/>
          </a:prstGeom>
          <a:solidFill>
            <a:srgbClr val="FCC6B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userDrawn="1"/>
        </p:nvPicPr>
        <p:blipFill rotWithShape="1">
          <a:blip r:embed="rId2">
            <a:extLst>
              <a:ext uri="{28A0092B-C50C-407E-A947-70E740481C1C}">
                <a14:useLocalDpi xmlns:a14="http://schemas.microsoft.com/office/drawing/2010/main" val="0"/>
              </a:ext>
            </a:extLst>
          </a:blip>
          <a:srcRect t="16751" b="10439"/>
          <a:stretch>
            <a:fillRect/>
          </a:stretch>
        </p:blipFill>
        <p:spPr>
          <a:xfrm>
            <a:off x="0" y="2486025"/>
            <a:ext cx="9144000" cy="2657475"/>
          </a:xfrm>
          <a:prstGeom prst="rect">
            <a:avLst/>
          </a:prstGeom>
        </p:spPr>
      </p:pic>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6" name="椭圆 5"/>
          <p:cNvSpPr/>
          <p:nvPr userDrawn="1"/>
        </p:nvSpPr>
        <p:spPr>
          <a:xfrm>
            <a:off x="2145445" y="371475"/>
            <a:ext cx="388205" cy="388205"/>
          </a:xfrm>
          <a:prstGeom prst="ellipse">
            <a:avLst/>
          </a:prstGeom>
          <a:solidFill>
            <a:srgbClr val="FAD19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2420602" y="167908"/>
            <a:ext cx="466725" cy="466725"/>
          </a:xfrm>
          <a:prstGeom prst="ellipse">
            <a:avLst/>
          </a:prstGeom>
          <a:solidFill>
            <a:srgbClr val="AFCFBD">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3697004" y="220235"/>
            <a:ext cx="302480" cy="302480"/>
          </a:xfrm>
          <a:prstGeom prst="ellipse">
            <a:avLst/>
          </a:prstGeom>
          <a:solidFill>
            <a:srgbClr val="FAD1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nvSpPr>
        <p:spPr>
          <a:xfrm>
            <a:off x="5280239" y="371475"/>
            <a:ext cx="219076" cy="219076"/>
          </a:xfrm>
          <a:prstGeom prst="ellipse">
            <a:avLst/>
          </a:prstGeom>
          <a:solidFill>
            <a:srgbClr val="AFC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userDrawn="1"/>
        </p:nvSpPr>
        <p:spPr>
          <a:xfrm>
            <a:off x="2737568" y="481014"/>
            <a:ext cx="236964" cy="236964"/>
          </a:xfrm>
          <a:prstGeom prst="ellipse">
            <a:avLst/>
          </a:prstGeom>
          <a:solidFill>
            <a:srgbClr val="D2B297">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nvSpPr>
        <p:spPr>
          <a:xfrm>
            <a:off x="5006195" y="358346"/>
            <a:ext cx="388205" cy="388205"/>
          </a:xfrm>
          <a:prstGeom prst="ellipse">
            <a:avLst/>
          </a:prstGeom>
          <a:solidFill>
            <a:srgbClr val="CCE1D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nvSpPr>
        <p:spPr>
          <a:xfrm>
            <a:off x="813321" y="522715"/>
            <a:ext cx="223836" cy="223836"/>
          </a:xfrm>
          <a:prstGeom prst="ellipse">
            <a:avLst/>
          </a:prstGeom>
          <a:solidFill>
            <a:srgbClr val="D1C9E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nvSpPr>
        <p:spPr>
          <a:xfrm>
            <a:off x="8184295" y="329772"/>
            <a:ext cx="388205" cy="388205"/>
          </a:xfrm>
          <a:prstGeom prst="ellipse">
            <a:avLst/>
          </a:prstGeom>
          <a:solidFill>
            <a:srgbClr val="FAD1DC">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userDrawn="1"/>
        </p:nvSpPr>
        <p:spPr>
          <a:xfrm>
            <a:off x="6472030" y="358346"/>
            <a:ext cx="164370" cy="164370"/>
          </a:xfrm>
          <a:prstGeom prst="ellipse">
            <a:avLst/>
          </a:prstGeom>
          <a:solidFill>
            <a:srgbClr val="FAD194">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6634601" y="310141"/>
            <a:ext cx="122667" cy="122667"/>
          </a:xfrm>
          <a:prstGeom prst="ellipse">
            <a:avLst/>
          </a:prstGeom>
          <a:solidFill>
            <a:srgbClr val="FCC6B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nvSpPr>
        <p:spPr>
          <a:xfrm>
            <a:off x="6624430" y="510746"/>
            <a:ext cx="164370" cy="164370"/>
          </a:xfrm>
          <a:prstGeom prst="ellipse">
            <a:avLst/>
          </a:prstGeom>
          <a:solidFill>
            <a:srgbClr val="D1C9E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4170861" y="912731"/>
            <a:ext cx="401139" cy="401139"/>
          </a:xfrm>
          <a:prstGeom prst="ellipse">
            <a:avLst/>
          </a:prstGeom>
          <a:solidFill>
            <a:srgbClr val="FCC6B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18452" y="3813271"/>
            <a:ext cx="1882598" cy="1342037"/>
          </a:xfrm>
          <a:prstGeom prst="rect">
            <a:avLst/>
          </a:prstGeom>
        </p:spPr>
      </p:pic>
      <p:pic>
        <p:nvPicPr>
          <p:cNvPr id="19" name="图片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2450" y="4412358"/>
            <a:ext cx="1719719" cy="731141"/>
          </a:xfrm>
          <a:prstGeom prst="rect">
            <a:avLst/>
          </a:prstGeom>
        </p:spPr>
      </p:pic>
      <p:pic>
        <p:nvPicPr>
          <p:cNvPr id="21" name="图片 2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155705" y="0"/>
            <a:ext cx="2852389" cy="5143500"/>
          </a:xfrm>
          <a:prstGeom prst="rect">
            <a:avLst/>
          </a:prstGeom>
        </p:spPr>
      </p:pic>
      <p:pic>
        <p:nvPicPr>
          <p:cNvPr id="22" name="图片 2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458239" y="4439137"/>
            <a:ext cx="1793654" cy="716171"/>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E66AAB8-B394-4FEB-BF69-4B9302AFD4B2}" type="slidenum">
              <a:rPr lang="zh-CN" altLang="en-US" smtClean="0"/>
            </a:fld>
            <a:endParaRPr lang="zh-CN" altLang="en-US"/>
          </a:p>
        </p:txBody>
      </p:sp>
      <p:sp>
        <p:nvSpPr>
          <p:cNvPr id="5" name="椭圆 4"/>
          <p:cNvSpPr/>
          <p:nvPr userDrawn="1"/>
        </p:nvSpPr>
        <p:spPr>
          <a:xfrm>
            <a:off x="2145445" y="371475"/>
            <a:ext cx="388205" cy="388205"/>
          </a:xfrm>
          <a:prstGeom prst="ellipse">
            <a:avLst/>
          </a:prstGeom>
          <a:solidFill>
            <a:srgbClr val="FAD194">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userDrawn="1"/>
        </p:nvSpPr>
        <p:spPr>
          <a:xfrm>
            <a:off x="2420602" y="167908"/>
            <a:ext cx="466725" cy="466725"/>
          </a:xfrm>
          <a:prstGeom prst="ellipse">
            <a:avLst/>
          </a:prstGeom>
          <a:solidFill>
            <a:srgbClr val="AFCFBD">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3697004" y="220235"/>
            <a:ext cx="302480" cy="302480"/>
          </a:xfrm>
          <a:prstGeom prst="ellipse">
            <a:avLst/>
          </a:prstGeom>
          <a:solidFill>
            <a:srgbClr val="FAD1DC">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5280239" y="371475"/>
            <a:ext cx="219076" cy="219076"/>
          </a:xfrm>
          <a:prstGeom prst="ellipse">
            <a:avLst/>
          </a:prstGeom>
          <a:solidFill>
            <a:srgbClr val="AFCFBD">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userDrawn="1"/>
        </p:nvSpPr>
        <p:spPr>
          <a:xfrm>
            <a:off x="2737568" y="481014"/>
            <a:ext cx="236964" cy="236964"/>
          </a:xfrm>
          <a:prstGeom prst="ellipse">
            <a:avLst/>
          </a:prstGeom>
          <a:solidFill>
            <a:srgbClr val="D2B297">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userDrawn="1"/>
        </p:nvSpPr>
        <p:spPr>
          <a:xfrm>
            <a:off x="5006195" y="358346"/>
            <a:ext cx="388205" cy="388205"/>
          </a:xfrm>
          <a:prstGeom prst="ellipse">
            <a:avLst/>
          </a:prstGeom>
          <a:solidFill>
            <a:srgbClr val="CCE1DE">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nvSpPr>
        <p:spPr>
          <a:xfrm>
            <a:off x="813321" y="522715"/>
            <a:ext cx="223836" cy="223836"/>
          </a:xfrm>
          <a:prstGeom prst="ellipse">
            <a:avLst/>
          </a:prstGeom>
          <a:solidFill>
            <a:srgbClr val="D1C9E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userDrawn="1"/>
        </p:nvSpPr>
        <p:spPr>
          <a:xfrm>
            <a:off x="8184295" y="329772"/>
            <a:ext cx="388205" cy="388205"/>
          </a:xfrm>
          <a:prstGeom prst="ellipse">
            <a:avLst/>
          </a:prstGeom>
          <a:solidFill>
            <a:srgbClr val="FAD1DC">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nvSpPr>
        <p:spPr>
          <a:xfrm>
            <a:off x="6472030" y="358346"/>
            <a:ext cx="164370" cy="164370"/>
          </a:xfrm>
          <a:prstGeom prst="ellipse">
            <a:avLst/>
          </a:prstGeom>
          <a:solidFill>
            <a:srgbClr val="FAD194">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userDrawn="1"/>
        </p:nvSpPr>
        <p:spPr>
          <a:xfrm>
            <a:off x="6634601" y="310141"/>
            <a:ext cx="122667" cy="122667"/>
          </a:xfrm>
          <a:prstGeom prst="ellipse">
            <a:avLst/>
          </a:prstGeom>
          <a:solidFill>
            <a:srgbClr val="FCC6B7">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userDrawn="1"/>
        </p:nvSpPr>
        <p:spPr>
          <a:xfrm>
            <a:off x="6624430" y="510746"/>
            <a:ext cx="164370" cy="164370"/>
          </a:xfrm>
          <a:prstGeom prst="ellipse">
            <a:avLst/>
          </a:prstGeom>
          <a:solidFill>
            <a:srgbClr val="D1C9E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userDrawn="1"/>
        </p:nvSpPr>
        <p:spPr>
          <a:xfrm>
            <a:off x="4170861" y="912731"/>
            <a:ext cx="401139" cy="401139"/>
          </a:xfrm>
          <a:prstGeom prst="ellipse">
            <a:avLst/>
          </a:prstGeom>
          <a:solidFill>
            <a:srgbClr val="FCC6B7">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rot="-1680000">
            <a:off x="147299" y="-80411"/>
            <a:ext cx="60124" cy="707183"/>
          </a:xfrm>
          <a:prstGeom prst="rect">
            <a:avLst/>
          </a:prstGeom>
          <a:solidFill>
            <a:srgbClr val="B09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rot="-1680000">
            <a:off x="511715" y="-271931"/>
            <a:ext cx="36000" cy="548424"/>
          </a:xfrm>
          <a:prstGeom prst="rect">
            <a:avLst/>
          </a:prstGeom>
          <a:solidFill>
            <a:srgbClr val="B09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userDrawn="1"/>
        </p:nvPicPr>
        <p:blipFill rotWithShape="1">
          <a:blip r:embed="rId2">
            <a:extLst>
              <a:ext uri="{28A0092B-C50C-407E-A947-70E740481C1C}">
                <a14:useLocalDpi xmlns:a14="http://schemas.microsoft.com/office/drawing/2010/main" val="0"/>
              </a:ext>
            </a:extLst>
          </a:blip>
          <a:srcRect t="73642" r="34062" b="10439"/>
          <a:stretch>
            <a:fillRect/>
          </a:stretch>
        </p:blipFill>
        <p:spPr>
          <a:xfrm>
            <a:off x="-1" y="4611425"/>
            <a:ext cx="7191375" cy="532076"/>
          </a:xfrm>
          <a:prstGeom prst="rect">
            <a:avLst/>
          </a:prstGeom>
        </p:spPr>
      </p:pic>
      <p:pic>
        <p:nvPicPr>
          <p:cNvPr id="20" name="图片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57999" y="4729323"/>
            <a:ext cx="1095375" cy="437362"/>
          </a:xfrm>
          <a:prstGeom prst="rect">
            <a:avLst/>
          </a:prstGeom>
        </p:spPr>
      </p:pic>
      <p:pic>
        <p:nvPicPr>
          <p:cNvPr id="21" name="图片 2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81695" y="4210049"/>
            <a:ext cx="1262305" cy="956635"/>
          </a:xfrm>
          <a:prstGeom prst="rect">
            <a:avLst/>
          </a:prstGeom>
        </p:spPr>
      </p:pic>
      <p:pic>
        <p:nvPicPr>
          <p:cNvPr id="22" name="图片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9928532">
            <a:off x="-40446" y="286377"/>
            <a:ext cx="729378" cy="713288"/>
          </a:xfrm>
          <a:prstGeom prst="rect">
            <a:avLst/>
          </a:prstGeom>
        </p:spPr>
      </p:pic>
      <p:pic>
        <p:nvPicPr>
          <p:cNvPr id="23" name="图片 2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9928532">
            <a:off x="427917" y="52768"/>
            <a:ext cx="429171" cy="41970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22"/>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66AAB8-B394-4FEB-BF69-4B9302AFD4B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66AAB8-B394-4FEB-BF69-4B9302AFD4B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66AAB8-B394-4FEB-BF69-4B9302AFD4B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35933D16-1A11-400B-A8CC-34FD56FEFD5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66AAB8-B394-4FEB-BF69-4B9302AFD4B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5933D16-1A11-400B-A8CC-34FD56FEFD5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E66AAB8-B394-4FEB-BF69-4B9302AFD4B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2.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0" Type="http://schemas.openxmlformats.org/officeDocument/2006/relationships/notesSlide" Target="../notesSlides/notesSlide1.xml"/><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5.xml"/><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image" Target="../media/image1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4.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9" Type="http://schemas.microsoft.com/office/2007/relationships/hdphoto" Target="../media/image32.wdp"/><Relationship Id="rId8" Type="http://schemas.openxmlformats.org/officeDocument/2006/relationships/image" Target="../media/image31.png"/><Relationship Id="rId7" Type="http://schemas.openxmlformats.org/officeDocument/2006/relationships/image" Target="../media/image30.png"/><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jpeg"/><Relationship Id="rId3" Type="http://schemas.openxmlformats.org/officeDocument/2006/relationships/image" Target="../media/image26.png"/><Relationship Id="rId2" Type="http://schemas.openxmlformats.org/officeDocument/2006/relationships/image" Target="../media/image25.jpeg"/><Relationship Id="rId11" Type="http://schemas.openxmlformats.org/officeDocument/2006/relationships/notesSlide" Target="../notesSlides/notesSlide7.xml"/><Relationship Id="rId10" Type="http://schemas.openxmlformats.org/officeDocument/2006/relationships/slideLayout" Target="../slideLayouts/slideLayout7.xml"/><Relationship Id="rId1" Type="http://schemas.openxmlformats.org/officeDocument/2006/relationships/image" Target="../media/image24.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6.xml"/><Relationship Id="rId2" Type="http://schemas.openxmlformats.org/officeDocument/2006/relationships/image" Target="../media/image15.pn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49.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2145445" y="371475"/>
            <a:ext cx="388205" cy="388205"/>
          </a:xfrm>
          <a:prstGeom prst="ellipse">
            <a:avLst/>
          </a:prstGeom>
          <a:solidFill>
            <a:srgbClr val="FAD19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2420602" y="167908"/>
            <a:ext cx="466725" cy="466725"/>
          </a:xfrm>
          <a:prstGeom prst="ellipse">
            <a:avLst/>
          </a:prstGeom>
          <a:solidFill>
            <a:srgbClr val="AFCFBD">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3697004" y="220235"/>
            <a:ext cx="302480" cy="302480"/>
          </a:xfrm>
          <a:prstGeom prst="ellipse">
            <a:avLst/>
          </a:prstGeom>
          <a:solidFill>
            <a:srgbClr val="FAD1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5280239" y="371475"/>
            <a:ext cx="219076" cy="219076"/>
          </a:xfrm>
          <a:prstGeom prst="ellipse">
            <a:avLst/>
          </a:prstGeom>
          <a:solidFill>
            <a:srgbClr val="AFCFB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2737568" y="481014"/>
            <a:ext cx="236964" cy="236964"/>
          </a:xfrm>
          <a:prstGeom prst="ellipse">
            <a:avLst/>
          </a:prstGeom>
          <a:solidFill>
            <a:srgbClr val="D2B297">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5006195" y="358346"/>
            <a:ext cx="388205" cy="388205"/>
          </a:xfrm>
          <a:prstGeom prst="ellipse">
            <a:avLst/>
          </a:prstGeom>
          <a:solidFill>
            <a:srgbClr val="CCE1D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813321" y="522715"/>
            <a:ext cx="223836" cy="223836"/>
          </a:xfrm>
          <a:prstGeom prst="ellipse">
            <a:avLst/>
          </a:prstGeom>
          <a:solidFill>
            <a:srgbClr val="D1C9E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8184295" y="329772"/>
            <a:ext cx="388205" cy="388205"/>
          </a:xfrm>
          <a:prstGeom prst="ellipse">
            <a:avLst/>
          </a:prstGeom>
          <a:solidFill>
            <a:srgbClr val="FAD1DC">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6472030" y="358346"/>
            <a:ext cx="164370" cy="164370"/>
          </a:xfrm>
          <a:prstGeom prst="ellipse">
            <a:avLst/>
          </a:prstGeom>
          <a:solidFill>
            <a:srgbClr val="FAD194">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6634601" y="310141"/>
            <a:ext cx="122667" cy="122667"/>
          </a:xfrm>
          <a:prstGeom prst="ellipse">
            <a:avLst/>
          </a:prstGeom>
          <a:solidFill>
            <a:srgbClr val="FCC6B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6624430" y="510746"/>
            <a:ext cx="164370" cy="164370"/>
          </a:xfrm>
          <a:prstGeom prst="ellipse">
            <a:avLst/>
          </a:prstGeom>
          <a:solidFill>
            <a:srgbClr val="D1C9E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4170861" y="912731"/>
            <a:ext cx="401139" cy="401139"/>
          </a:xfrm>
          <a:prstGeom prst="ellipse">
            <a:avLst/>
          </a:prstGeom>
          <a:solidFill>
            <a:srgbClr val="FCC6B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25247" y="187"/>
            <a:ext cx="2143021" cy="3770893"/>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16751"/>
          <a:stretch>
            <a:fillRect/>
          </a:stretch>
        </p:blipFill>
        <p:spPr>
          <a:xfrm>
            <a:off x="0" y="2105025"/>
            <a:ext cx="9144000" cy="3038476"/>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7806" y="1"/>
            <a:ext cx="2053048" cy="5143500"/>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t="19148" b="13737"/>
          <a:stretch>
            <a:fillRect/>
          </a:stretch>
        </p:blipFill>
        <p:spPr>
          <a:xfrm rot="21422484">
            <a:off x="2187248" y="3715022"/>
            <a:ext cx="4101537" cy="1098768"/>
          </a:xfrm>
          <a:prstGeom prst="rect">
            <a:avLst/>
          </a:prstGeom>
        </p:spPr>
      </p:pic>
      <p:grpSp>
        <p:nvGrpSpPr>
          <p:cNvPr id="8" name="组合 7"/>
          <p:cNvGrpSpPr/>
          <p:nvPr/>
        </p:nvGrpSpPr>
        <p:grpSpPr>
          <a:xfrm>
            <a:off x="1746042" y="2180565"/>
            <a:ext cx="5520384" cy="782637"/>
            <a:chOff x="1867422" y="2146314"/>
            <a:chExt cx="5520384" cy="782637"/>
          </a:xfrm>
        </p:grpSpPr>
        <p:sp>
          <p:nvSpPr>
            <p:cNvPr id="23" name="文本框 22"/>
            <p:cNvSpPr txBox="1"/>
            <p:nvPr/>
          </p:nvSpPr>
          <p:spPr>
            <a:xfrm>
              <a:off x="1896326" y="2148675"/>
              <a:ext cx="5491480" cy="768350"/>
            </a:xfrm>
            <a:prstGeom prst="rect">
              <a:avLst/>
            </a:prstGeom>
            <a:noFill/>
          </p:spPr>
          <p:txBody>
            <a:bodyPr wrap="none" rtlCol="0">
              <a:spAutoFit/>
            </a:bodyPr>
            <a:lstStyle/>
            <a:p>
              <a:r>
                <a:rPr lang="zh-CN" altLang="en-US" sz="4400" dirty="0" smtClean="0">
                  <a:ln w="85725">
                    <a:solidFill>
                      <a:schemeClr val="accent2">
                        <a:lumMod val="50000"/>
                      </a:schemeClr>
                    </a:solidFill>
                  </a:ln>
                  <a:solidFill>
                    <a:schemeClr val="accent2">
                      <a:lumMod val="75000"/>
                    </a:schemeClr>
                  </a:solidFill>
                </a:rPr>
                <a:t>欢乐童年卡通</a:t>
              </a:r>
              <a:r>
                <a:rPr lang="en-US" altLang="zh-CN" sz="4400" dirty="0" smtClean="0">
                  <a:ln w="85725">
                    <a:solidFill>
                      <a:schemeClr val="accent2">
                        <a:lumMod val="50000"/>
                      </a:schemeClr>
                    </a:solidFill>
                  </a:ln>
                  <a:solidFill>
                    <a:schemeClr val="accent2">
                      <a:lumMod val="75000"/>
                    </a:schemeClr>
                  </a:solidFill>
                </a:rPr>
                <a:t>PPT</a:t>
              </a:r>
              <a:r>
                <a:rPr lang="zh-CN" altLang="en-US" sz="4400" dirty="0" smtClean="0">
                  <a:ln w="85725">
                    <a:solidFill>
                      <a:schemeClr val="accent2">
                        <a:lumMod val="50000"/>
                      </a:schemeClr>
                    </a:solidFill>
                  </a:ln>
                  <a:solidFill>
                    <a:schemeClr val="accent2">
                      <a:lumMod val="75000"/>
                    </a:schemeClr>
                  </a:solidFill>
                </a:rPr>
                <a:t>课件</a:t>
              </a:r>
              <a:endParaRPr lang="zh-CN" altLang="en-US" sz="4400" dirty="0" smtClean="0">
                <a:ln w="85725">
                  <a:solidFill>
                    <a:schemeClr val="accent2">
                      <a:lumMod val="50000"/>
                    </a:schemeClr>
                  </a:solidFill>
                </a:ln>
                <a:solidFill>
                  <a:schemeClr val="accent2">
                    <a:lumMod val="75000"/>
                  </a:schemeClr>
                </a:solidFill>
              </a:endParaRPr>
            </a:p>
          </p:txBody>
        </p:sp>
        <p:sp>
          <p:nvSpPr>
            <p:cNvPr id="24" name="文本框 23"/>
            <p:cNvSpPr txBox="1"/>
            <p:nvPr/>
          </p:nvSpPr>
          <p:spPr>
            <a:xfrm>
              <a:off x="1886801" y="2146314"/>
              <a:ext cx="5491480" cy="768350"/>
            </a:xfrm>
            <a:prstGeom prst="rect">
              <a:avLst/>
            </a:prstGeom>
            <a:noFill/>
          </p:spPr>
          <p:txBody>
            <a:bodyPr wrap="none" rtlCol="0">
              <a:spAutoFit/>
            </a:bodyPr>
            <a:lstStyle/>
            <a:p>
              <a:r>
                <a:rPr lang="zh-CN" altLang="en-US" sz="4400" dirty="0" smtClean="0">
                  <a:ln w="0">
                    <a:noFill/>
                  </a:ln>
                  <a:solidFill>
                    <a:schemeClr val="bg1"/>
                  </a:solidFill>
                </a:rPr>
                <a:t>欢乐童年卡通</a:t>
              </a:r>
              <a:r>
                <a:rPr lang="en-US" altLang="zh-CN" sz="4400" dirty="0" smtClean="0">
                  <a:ln w="0">
                    <a:noFill/>
                  </a:ln>
                  <a:solidFill>
                    <a:schemeClr val="bg1"/>
                  </a:solidFill>
                </a:rPr>
                <a:t>PPT</a:t>
              </a:r>
              <a:r>
                <a:rPr lang="zh-CN" altLang="en-US" sz="4400" dirty="0" smtClean="0">
                  <a:ln w="0">
                    <a:noFill/>
                  </a:ln>
                  <a:solidFill>
                    <a:schemeClr val="bg1"/>
                  </a:solidFill>
                </a:rPr>
                <a:t>课件</a:t>
              </a:r>
              <a:endParaRPr lang="zh-CN" altLang="en-US" sz="4400" dirty="0" smtClean="0">
                <a:ln w="0">
                  <a:noFill/>
                </a:ln>
                <a:solidFill>
                  <a:schemeClr val="bg1"/>
                </a:solidFill>
              </a:endParaRPr>
            </a:p>
          </p:txBody>
        </p:sp>
        <p:sp>
          <p:nvSpPr>
            <p:cNvPr id="3" name="文本框 2"/>
            <p:cNvSpPr txBox="1"/>
            <p:nvPr/>
          </p:nvSpPr>
          <p:spPr>
            <a:xfrm>
              <a:off x="1867422" y="2160601"/>
              <a:ext cx="5513705" cy="768350"/>
            </a:xfrm>
            <a:prstGeom prst="rect">
              <a:avLst/>
            </a:prstGeom>
            <a:noFill/>
          </p:spPr>
          <p:txBody>
            <a:bodyPr wrap="none" rtlCol="0">
              <a:spAutoFit/>
            </a:bodyPr>
            <a:lstStyle/>
            <a:p>
              <a:r>
                <a:rPr lang="zh-CN" altLang="en-US" sz="4400" b="1" dirty="0" smtClean="0">
                  <a:blipFill>
                    <a:blip r:embed="rId5"/>
                    <a:stretch>
                      <a:fillRect/>
                    </a:stretch>
                  </a:blipFill>
                </a:rPr>
                <a:t>欢乐童年卡通</a:t>
              </a:r>
              <a:r>
                <a:rPr lang="en-US" altLang="zh-CN" sz="4400" b="1" dirty="0" smtClean="0">
                  <a:blipFill>
                    <a:blip r:embed="rId5"/>
                    <a:stretch>
                      <a:fillRect/>
                    </a:stretch>
                  </a:blipFill>
                </a:rPr>
                <a:t>PPT</a:t>
              </a:r>
              <a:r>
                <a:rPr lang="zh-CN" altLang="en-US" sz="4400" b="1" dirty="0" smtClean="0">
                  <a:blipFill>
                    <a:blip r:embed="rId5"/>
                    <a:stretch>
                      <a:fillRect/>
                    </a:stretch>
                  </a:blipFill>
                </a:rPr>
                <a:t>课件</a:t>
              </a:r>
              <a:endParaRPr lang="zh-CN" altLang="en-US" sz="4400" b="1" dirty="0" smtClean="0">
                <a:blipFill>
                  <a:blip r:embed="rId5"/>
                  <a:stretch>
                    <a:fillRect/>
                  </a:stretch>
                </a:blipFill>
              </a:endParaRPr>
            </a:p>
          </p:txBody>
        </p:sp>
      </p:grpSp>
      <p:pic>
        <p:nvPicPr>
          <p:cNvPr id="25" name="沈芯羽-幸福大魔咒">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9841507" y="-1295400"/>
            <a:ext cx="609600" cy="609600"/>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25"/>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8" decel="56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1000" fill="hold"/>
                                        <p:tgtEl>
                                          <p:spTgt spid="5"/>
                                        </p:tgtEl>
                                        <p:attrNameLst>
                                          <p:attrName>ppt_x</p:attrName>
                                        </p:attrNameLst>
                                      </p:cBhvr>
                                      <p:tavLst>
                                        <p:tav tm="0">
                                          <p:val>
                                            <p:strVal val="0-#ppt_w/2"/>
                                          </p:val>
                                        </p:tav>
                                        <p:tav tm="100000">
                                          <p:val>
                                            <p:strVal val="#ppt_x"/>
                                          </p:val>
                                        </p:tav>
                                      </p:tavLst>
                                    </p:anim>
                                    <p:anim calcmode="lin" valueType="num">
                                      <p:cBhvr additive="base">
                                        <p:cTn id="17" dur="10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0" presetClass="path" presetSubtype="0" accel="50000" decel="50000" fill="hold" nodeType="withEffect">
                                  <p:stCondLst>
                                    <p:cond delay="0"/>
                                  </p:stCondLst>
                                  <p:childTnLst>
                                    <p:animMotion origin="layout" path="M -1.11111E-6 3.7037E-7 L -0.13767 0.10926 L -0.27552 -0.00185 L -0.40035 0.1 L -0.52031 0.00185 L -0.6526 0.1037 L -0.78594 0.00926 L -0.92465 0.10556 " pathEditMode="relative" rAng="0" ptsTypes="AAAAAAAA">
                                      <p:cBhvr>
                                        <p:cTn id="29" dur="6000" spd="-100000" fill="hold"/>
                                        <p:tgtEl>
                                          <p:spTgt spid="6"/>
                                        </p:tgtEl>
                                        <p:attrNameLst>
                                          <p:attrName>ppt_x</p:attrName>
                                          <p:attrName>ppt_y</p:attrName>
                                        </p:attrNameLst>
                                      </p:cBhvr>
                                      <p:rCtr x="-46233" y="5370"/>
                                    </p:animMotion>
                                  </p:childTnLst>
                                </p:cTn>
                              </p:par>
                              <p:par>
                                <p:cTn id="30" presetID="10" presetClass="entr" presetSubtype="0" fill="hold" grpId="0" nodeType="withEffect">
                                  <p:stCondLst>
                                    <p:cond delay="5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grpId="0" nodeType="withEffect">
                                  <p:stCondLst>
                                    <p:cond delay="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26" presetClass="emph" presetSubtype="0" repeatCount="10000" fill="hold" grpId="1" nodeType="withEffect">
                                  <p:stCondLst>
                                    <p:cond delay="1000"/>
                                  </p:stCondLst>
                                  <p:childTnLst>
                                    <p:animEffect transition="out" filter="fade">
                                      <p:cBhvr>
                                        <p:cTn id="67" dur="500" tmFilter="0, 0; .2, .5; .8, .5; 1, 0"/>
                                        <p:tgtEl>
                                          <p:spTgt spid="11"/>
                                        </p:tgtEl>
                                      </p:cBhvr>
                                    </p:animEffect>
                                    <p:animScale>
                                      <p:cBhvr>
                                        <p:cTn id="68" dur="250" autoRev="1" fill="hold"/>
                                        <p:tgtEl>
                                          <p:spTgt spid="11"/>
                                        </p:tgtEl>
                                      </p:cBhvr>
                                      <p:by x="105000" y="105000"/>
                                    </p:animScale>
                                  </p:childTnLst>
                                </p:cTn>
                              </p:par>
                              <p:par>
                                <p:cTn id="69" presetID="26" presetClass="emph" presetSubtype="0" repeatCount="10000" fill="hold" grpId="1" nodeType="withEffect">
                                  <p:stCondLst>
                                    <p:cond delay="1500"/>
                                  </p:stCondLst>
                                  <p:childTnLst>
                                    <p:animEffect transition="out" filter="fade">
                                      <p:cBhvr>
                                        <p:cTn id="70" dur="500" tmFilter="0, 0; .2, .5; .8, .5; 1, 0"/>
                                        <p:tgtEl>
                                          <p:spTgt spid="12"/>
                                        </p:tgtEl>
                                      </p:cBhvr>
                                    </p:animEffect>
                                    <p:animScale>
                                      <p:cBhvr>
                                        <p:cTn id="71" dur="250" autoRev="1" fill="hold"/>
                                        <p:tgtEl>
                                          <p:spTgt spid="12"/>
                                        </p:tgtEl>
                                      </p:cBhvr>
                                      <p:by x="105000" y="105000"/>
                                    </p:animScale>
                                  </p:childTnLst>
                                </p:cTn>
                              </p:par>
                              <p:par>
                                <p:cTn id="72" presetID="26" presetClass="emph" presetSubtype="0" repeatCount="10000" fill="hold" grpId="1" nodeType="withEffect">
                                  <p:stCondLst>
                                    <p:cond delay="1000"/>
                                  </p:stCondLst>
                                  <p:childTnLst>
                                    <p:animEffect transition="out" filter="fade">
                                      <p:cBhvr>
                                        <p:cTn id="73" dur="500" tmFilter="0, 0; .2, .5; .8, .5; 1, 0"/>
                                        <p:tgtEl>
                                          <p:spTgt spid="13"/>
                                        </p:tgtEl>
                                      </p:cBhvr>
                                    </p:animEffect>
                                    <p:animScale>
                                      <p:cBhvr>
                                        <p:cTn id="74" dur="250" autoRev="1" fill="hold"/>
                                        <p:tgtEl>
                                          <p:spTgt spid="13"/>
                                        </p:tgtEl>
                                      </p:cBhvr>
                                      <p:by x="105000" y="105000"/>
                                    </p:animScale>
                                  </p:childTnLst>
                                </p:cTn>
                              </p:par>
                              <p:par>
                                <p:cTn id="75" presetID="26" presetClass="emph" presetSubtype="0" repeatCount="10000" fill="hold" grpId="1" nodeType="withEffect">
                                  <p:stCondLst>
                                    <p:cond delay="1250"/>
                                  </p:stCondLst>
                                  <p:childTnLst>
                                    <p:animEffect transition="out" filter="fade">
                                      <p:cBhvr>
                                        <p:cTn id="76" dur="500" tmFilter="0, 0; .2, .5; .8, .5; 1, 0"/>
                                        <p:tgtEl>
                                          <p:spTgt spid="14"/>
                                        </p:tgtEl>
                                      </p:cBhvr>
                                    </p:animEffect>
                                    <p:animScale>
                                      <p:cBhvr>
                                        <p:cTn id="77" dur="250" autoRev="1" fill="hold"/>
                                        <p:tgtEl>
                                          <p:spTgt spid="14"/>
                                        </p:tgtEl>
                                      </p:cBhvr>
                                      <p:by x="105000" y="105000"/>
                                    </p:animScale>
                                  </p:childTnLst>
                                </p:cTn>
                              </p:par>
                              <p:par>
                                <p:cTn id="78" presetID="26" presetClass="emph" presetSubtype="0" repeatCount="10000" fill="hold" grpId="1" nodeType="withEffect">
                                  <p:stCondLst>
                                    <p:cond delay="1000"/>
                                  </p:stCondLst>
                                  <p:childTnLst>
                                    <p:animEffect transition="out" filter="fade">
                                      <p:cBhvr>
                                        <p:cTn id="79" dur="500" tmFilter="0, 0; .2, .5; .8, .5; 1, 0"/>
                                        <p:tgtEl>
                                          <p:spTgt spid="15"/>
                                        </p:tgtEl>
                                      </p:cBhvr>
                                    </p:animEffect>
                                    <p:animScale>
                                      <p:cBhvr>
                                        <p:cTn id="80" dur="250" autoRev="1" fill="hold"/>
                                        <p:tgtEl>
                                          <p:spTgt spid="15"/>
                                        </p:tgtEl>
                                      </p:cBhvr>
                                      <p:by x="105000" y="105000"/>
                                    </p:animScale>
                                  </p:childTnLst>
                                </p:cTn>
                              </p:par>
                              <p:par>
                                <p:cTn id="81" presetID="26" presetClass="emph" presetSubtype="0" repeatCount="10000" fill="hold" grpId="1" nodeType="withEffect">
                                  <p:stCondLst>
                                    <p:cond delay="1000"/>
                                  </p:stCondLst>
                                  <p:childTnLst>
                                    <p:animEffect transition="out" filter="fade">
                                      <p:cBhvr>
                                        <p:cTn id="82" dur="500" tmFilter="0, 0; .2, .5; .8, .5; 1, 0"/>
                                        <p:tgtEl>
                                          <p:spTgt spid="16"/>
                                        </p:tgtEl>
                                      </p:cBhvr>
                                    </p:animEffect>
                                    <p:animScale>
                                      <p:cBhvr>
                                        <p:cTn id="83" dur="250" autoRev="1" fill="hold"/>
                                        <p:tgtEl>
                                          <p:spTgt spid="16"/>
                                        </p:tgtEl>
                                      </p:cBhvr>
                                      <p:by x="105000" y="105000"/>
                                    </p:animScale>
                                  </p:childTnLst>
                                </p:cTn>
                              </p:par>
                              <p:par>
                                <p:cTn id="84" presetID="26" presetClass="emph" presetSubtype="0" repeatCount="10000" fill="hold" grpId="1" nodeType="withEffect">
                                  <p:stCondLst>
                                    <p:cond delay="1250"/>
                                  </p:stCondLst>
                                  <p:childTnLst>
                                    <p:animEffect transition="out" filter="fade">
                                      <p:cBhvr>
                                        <p:cTn id="85" dur="500" tmFilter="0, 0; .2, .5; .8, .5; 1, 0"/>
                                        <p:tgtEl>
                                          <p:spTgt spid="17"/>
                                        </p:tgtEl>
                                      </p:cBhvr>
                                    </p:animEffect>
                                    <p:animScale>
                                      <p:cBhvr>
                                        <p:cTn id="86" dur="250" autoRev="1" fill="hold"/>
                                        <p:tgtEl>
                                          <p:spTgt spid="17"/>
                                        </p:tgtEl>
                                      </p:cBhvr>
                                      <p:by x="105000" y="105000"/>
                                    </p:animScale>
                                  </p:childTnLst>
                                </p:cTn>
                              </p:par>
                              <p:par>
                                <p:cTn id="87" presetID="26" presetClass="emph" presetSubtype="0" repeatCount="10000" fill="hold" grpId="1" nodeType="withEffect">
                                  <p:stCondLst>
                                    <p:cond delay="1000"/>
                                  </p:stCondLst>
                                  <p:childTnLst>
                                    <p:animEffect transition="out" filter="fade">
                                      <p:cBhvr>
                                        <p:cTn id="88" dur="500" tmFilter="0, 0; .2, .5; .8, .5; 1, 0"/>
                                        <p:tgtEl>
                                          <p:spTgt spid="18"/>
                                        </p:tgtEl>
                                      </p:cBhvr>
                                    </p:animEffect>
                                    <p:animScale>
                                      <p:cBhvr>
                                        <p:cTn id="89" dur="250" autoRev="1" fill="hold"/>
                                        <p:tgtEl>
                                          <p:spTgt spid="18"/>
                                        </p:tgtEl>
                                      </p:cBhvr>
                                      <p:by x="105000" y="105000"/>
                                    </p:animScale>
                                  </p:childTnLst>
                                </p:cTn>
                              </p:par>
                              <p:par>
                                <p:cTn id="90" presetID="26" presetClass="emph" presetSubtype="0" repeatCount="10000" fill="hold" grpId="1" nodeType="withEffect">
                                  <p:stCondLst>
                                    <p:cond delay="1500"/>
                                  </p:stCondLst>
                                  <p:childTnLst>
                                    <p:animEffect transition="out" filter="fade">
                                      <p:cBhvr>
                                        <p:cTn id="91" dur="500" tmFilter="0, 0; .2, .5; .8, .5; 1, 0"/>
                                        <p:tgtEl>
                                          <p:spTgt spid="19"/>
                                        </p:tgtEl>
                                      </p:cBhvr>
                                    </p:animEffect>
                                    <p:animScale>
                                      <p:cBhvr>
                                        <p:cTn id="92" dur="250" autoRev="1" fill="hold"/>
                                        <p:tgtEl>
                                          <p:spTgt spid="19"/>
                                        </p:tgtEl>
                                      </p:cBhvr>
                                      <p:by x="105000" y="105000"/>
                                    </p:animScale>
                                  </p:childTnLst>
                                </p:cTn>
                              </p:par>
                              <p:par>
                                <p:cTn id="93" presetID="26" presetClass="emph" presetSubtype="0" repeatCount="10000" fill="hold" grpId="1" nodeType="withEffect">
                                  <p:stCondLst>
                                    <p:cond delay="1000"/>
                                  </p:stCondLst>
                                  <p:childTnLst>
                                    <p:animEffect transition="out" filter="fade">
                                      <p:cBhvr>
                                        <p:cTn id="94" dur="500" tmFilter="0, 0; .2, .5; .8, .5; 1, 0"/>
                                        <p:tgtEl>
                                          <p:spTgt spid="20"/>
                                        </p:tgtEl>
                                      </p:cBhvr>
                                    </p:animEffect>
                                    <p:animScale>
                                      <p:cBhvr>
                                        <p:cTn id="95" dur="250" autoRev="1" fill="hold"/>
                                        <p:tgtEl>
                                          <p:spTgt spid="20"/>
                                        </p:tgtEl>
                                      </p:cBhvr>
                                      <p:by x="105000" y="105000"/>
                                    </p:animScale>
                                  </p:childTnLst>
                                </p:cTn>
                              </p:par>
                              <p:par>
                                <p:cTn id="96" presetID="26" presetClass="emph" presetSubtype="0" repeatCount="10000" fill="hold" grpId="1" nodeType="withEffect">
                                  <p:stCondLst>
                                    <p:cond delay="1250"/>
                                  </p:stCondLst>
                                  <p:childTnLst>
                                    <p:animEffect transition="out" filter="fade">
                                      <p:cBhvr>
                                        <p:cTn id="97" dur="500" tmFilter="0, 0; .2, .5; .8, .5; 1, 0"/>
                                        <p:tgtEl>
                                          <p:spTgt spid="21"/>
                                        </p:tgtEl>
                                      </p:cBhvr>
                                    </p:animEffect>
                                    <p:animScale>
                                      <p:cBhvr>
                                        <p:cTn id="98" dur="250" autoRev="1" fill="hold"/>
                                        <p:tgtEl>
                                          <p:spTgt spid="21"/>
                                        </p:tgtEl>
                                      </p:cBhvr>
                                      <p:by x="105000" y="105000"/>
                                    </p:animScale>
                                  </p:childTnLst>
                                </p:cTn>
                              </p:par>
                              <p:par>
                                <p:cTn id="99" presetID="26" presetClass="emph" presetSubtype="0" repeatCount="10000" fill="hold" grpId="1" nodeType="withEffect">
                                  <p:stCondLst>
                                    <p:cond delay="1000"/>
                                  </p:stCondLst>
                                  <p:childTnLst>
                                    <p:animEffect transition="out" filter="fade">
                                      <p:cBhvr>
                                        <p:cTn id="100" dur="500" tmFilter="0, 0; .2, .5; .8, .5; 1, 0"/>
                                        <p:tgtEl>
                                          <p:spTgt spid="22"/>
                                        </p:tgtEl>
                                      </p:cBhvr>
                                    </p:animEffect>
                                    <p:animScale>
                                      <p:cBhvr>
                                        <p:cTn id="101" dur="250" autoRev="1" fill="hold"/>
                                        <p:tgtEl>
                                          <p:spTgt spid="22"/>
                                        </p:tgtEl>
                                      </p:cBhvr>
                                      <p:by x="105000" y="105000"/>
                                    </p:animScale>
                                  </p:childTnLst>
                                </p:cTn>
                              </p:par>
                              <p:par>
                                <p:cTn id="102" presetID="49" presetClass="entr" presetSubtype="0" decel="100000" fill="hold" nodeType="withEffect">
                                  <p:stCondLst>
                                    <p:cond delay="3000"/>
                                  </p:stCondLst>
                                  <p:childTnLst>
                                    <p:set>
                                      <p:cBhvr>
                                        <p:cTn id="103" dur="1" fill="hold">
                                          <p:stCondLst>
                                            <p:cond delay="0"/>
                                          </p:stCondLst>
                                        </p:cTn>
                                        <p:tgtEl>
                                          <p:spTgt spid="8"/>
                                        </p:tgtEl>
                                        <p:attrNameLst>
                                          <p:attrName>style.visibility</p:attrName>
                                        </p:attrNameLst>
                                      </p:cBhvr>
                                      <p:to>
                                        <p:strVal val="visible"/>
                                      </p:to>
                                    </p:set>
                                    <p:anim calcmode="lin" valueType="num">
                                      <p:cBhvr>
                                        <p:cTn id="104" dur="1000" fill="hold"/>
                                        <p:tgtEl>
                                          <p:spTgt spid="8"/>
                                        </p:tgtEl>
                                        <p:attrNameLst>
                                          <p:attrName>ppt_w</p:attrName>
                                        </p:attrNameLst>
                                      </p:cBhvr>
                                      <p:tavLst>
                                        <p:tav tm="0">
                                          <p:val>
                                            <p:fltVal val="0"/>
                                          </p:val>
                                        </p:tav>
                                        <p:tav tm="100000">
                                          <p:val>
                                            <p:strVal val="#ppt_w"/>
                                          </p:val>
                                        </p:tav>
                                      </p:tavLst>
                                    </p:anim>
                                    <p:anim calcmode="lin" valueType="num">
                                      <p:cBhvr>
                                        <p:cTn id="105" dur="1000" fill="hold"/>
                                        <p:tgtEl>
                                          <p:spTgt spid="8"/>
                                        </p:tgtEl>
                                        <p:attrNameLst>
                                          <p:attrName>ppt_h</p:attrName>
                                        </p:attrNameLst>
                                      </p:cBhvr>
                                      <p:tavLst>
                                        <p:tav tm="0">
                                          <p:val>
                                            <p:fltVal val="0"/>
                                          </p:val>
                                        </p:tav>
                                        <p:tav tm="100000">
                                          <p:val>
                                            <p:strVal val="#ppt_h"/>
                                          </p:val>
                                        </p:tav>
                                      </p:tavLst>
                                    </p:anim>
                                    <p:anim calcmode="lin" valueType="num">
                                      <p:cBhvr>
                                        <p:cTn id="106" dur="1000" fill="hold"/>
                                        <p:tgtEl>
                                          <p:spTgt spid="8"/>
                                        </p:tgtEl>
                                        <p:attrNameLst>
                                          <p:attrName>style.rotation</p:attrName>
                                        </p:attrNameLst>
                                      </p:cBhvr>
                                      <p:tavLst>
                                        <p:tav tm="0">
                                          <p:val>
                                            <p:fltVal val="360"/>
                                          </p:val>
                                        </p:tav>
                                        <p:tav tm="100000">
                                          <p:val>
                                            <p:fltVal val="0"/>
                                          </p:val>
                                        </p:tav>
                                      </p:tavLst>
                                    </p:anim>
                                    <p:animEffect transition="in" filter="fade">
                                      <p:cBhvr>
                                        <p:cTn id="107" dur="1000"/>
                                        <p:tgtEl>
                                          <p:spTgt spid="8"/>
                                        </p:tgtEl>
                                      </p:cBhvr>
                                    </p:animEffect>
                                  </p:childTnLst>
                                </p:cTn>
                              </p:par>
                              <p:par>
                                <p:cTn id="108" presetID="50" presetClass="entr" presetSubtype="0" decel="100000" fill="hold" nodeType="withEffect">
                                  <p:stCondLst>
                                    <p:cond delay="3000"/>
                                  </p:stCondLst>
                                  <p:childTnLst>
                                    <p:set>
                                      <p:cBhvr>
                                        <p:cTn id="109" dur="1" fill="hold">
                                          <p:stCondLst>
                                            <p:cond delay="0"/>
                                          </p:stCondLst>
                                        </p:cTn>
                                        <p:tgtEl>
                                          <p:spTgt spid="8"/>
                                        </p:tgtEl>
                                        <p:attrNameLst>
                                          <p:attrName>style.visibility</p:attrName>
                                        </p:attrNameLst>
                                      </p:cBhvr>
                                      <p:to>
                                        <p:strVal val="visible"/>
                                      </p:to>
                                    </p:set>
                                    <p:anim calcmode="lin" valueType="num">
                                      <p:cBhvr>
                                        <p:cTn id="110" dur="1500" fill="hold"/>
                                        <p:tgtEl>
                                          <p:spTgt spid="8"/>
                                        </p:tgtEl>
                                        <p:attrNameLst>
                                          <p:attrName>ppt_w</p:attrName>
                                        </p:attrNameLst>
                                      </p:cBhvr>
                                      <p:tavLst>
                                        <p:tav tm="0">
                                          <p:val>
                                            <p:strVal val="#ppt_w+.3"/>
                                          </p:val>
                                        </p:tav>
                                        <p:tav tm="100000">
                                          <p:val>
                                            <p:strVal val="#ppt_w"/>
                                          </p:val>
                                        </p:tav>
                                      </p:tavLst>
                                    </p:anim>
                                    <p:anim calcmode="lin" valueType="num">
                                      <p:cBhvr>
                                        <p:cTn id="111" dur="1500" fill="hold"/>
                                        <p:tgtEl>
                                          <p:spTgt spid="8"/>
                                        </p:tgtEl>
                                        <p:attrNameLst>
                                          <p:attrName>ppt_h</p:attrName>
                                        </p:attrNameLst>
                                      </p:cBhvr>
                                      <p:tavLst>
                                        <p:tav tm="0">
                                          <p:val>
                                            <p:strVal val="#ppt_h"/>
                                          </p:val>
                                        </p:tav>
                                        <p:tav tm="100000">
                                          <p:val>
                                            <p:strVal val="#ppt_h"/>
                                          </p:val>
                                        </p:tav>
                                      </p:tavLst>
                                    </p:anim>
                                    <p:animEffect transition="in" filter="fade">
                                      <p:cBhvr>
                                        <p:cTn id="112"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113" repeatCount="indefinite" fill="hold" display="0">
                  <p:stCondLst>
                    <p:cond delay="indefinite"/>
                  </p:stCondLst>
                  <p:endCondLst>
                    <p:cond evt="onStopAudio" delay="0">
                      <p:tgtEl>
                        <p:sldTgt/>
                      </p:tgtEl>
                    </p:cond>
                  </p:endCondLst>
                </p:cTn>
                <p:tgtEl>
                  <p:spTgt spid="25"/>
                </p:tgtEl>
              </p:cMediaNode>
            </p:audio>
          </p:childTnLst>
        </p:cTn>
      </p:par>
    </p:tnLst>
    <p:bldLst>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5038237" y="396604"/>
            <a:ext cx="2703636" cy="3652524"/>
            <a:chOff x="5139399" y="460728"/>
            <a:chExt cx="2703636" cy="3652524"/>
          </a:xfrm>
        </p:grpSpPr>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737715" y="3214480"/>
              <a:ext cx="1442765" cy="898772"/>
            </a:xfrm>
            <a:prstGeom prst="rect">
              <a:avLst/>
            </a:prstGeom>
          </p:spPr>
        </p:pic>
        <p:grpSp>
          <p:nvGrpSpPr>
            <p:cNvPr id="11" name="组合 10"/>
            <p:cNvGrpSpPr/>
            <p:nvPr/>
          </p:nvGrpSpPr>
          <p:grpSpPr>
            <a:xfrm>
              <a:off x="5139399" y="460728"/>
              <a:ext cx="1319699" cy="2753752"/>
              <a:chOff x="5139399" y="460728"/>
              <a:chExt cx="1319699" cy="2753752"/>
            </a:xfrm>
          </p:grpSpPr>
          <p:cxnSp>
            <p:nvCxnSpPr>
              <p:cNvPr id="17" name="直接连接符 16"/>
              <p:cNvCxnSpPr>
                <a:stCxn id="19" idx="0"/>
              </p:cNvCxnSpPr>
              <p:nvPr/>
            </p:nvCxnSpPr>
            <p:spPr>
              <a:xfrm flipH="1" flipV="1">
                <a:off x="5909310" y="1765086"/>
                <a:ext cx="549788" cy="1449394"/>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139399" y="460728"/>
                <a:ext cx="1270961" cy="1371600"/>
                <a:chOff x="5139399" y="460728"/>
                <a:chExt cx="1270961" cy="1371600"/>
              </a:xfrm>
            </p:grpSpPr>
            <p:sp>
              <p:nvSpPr>
                <p:cNvPr id="22" name="椭圆 21"/>
                <p:cNvSpPr/>
                <p:nvPr/>
              </p:nvSpPr>
              <p:spPr>
                <a:xfrm rot="20725388">
                  <a:off x="5139399" y="460728"/>
                  <a:ext cx="1165860" cy="1371600"/>
                </a:xfrm>
                <a:prstGeom prst="ellipse">
                  <a:avLst/>
                </a:prstGeom>
                <a:gradFill flip="none" rotWithShape="1">
                  <a:gsLst>
                    <a:gs pos="0">
                      <a:srgbClr val="F8B95D">
                        <a:lumMod val="72000"/>
                        <a:lumOff val="28000"/>
                      </a:srgbClr>
                    </a:gs>
                    <a:gs pos="100000">
                      <a:srgbClr val="F8B95D">
                        <a:lumMod val="76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93465" y="485095"/>
                  <a:ext cx="389850" cy="584775"/>
                </a:xfrm>
                <a:prstGeom prst="rect">
                  <a:avLst/>
                </a:prstGeom>
                <a:noFill/>
              </p:spPr>
              <p:txBody>
                <a:bodyPr wrap="none" rtlCol="0">
                  <a:spAutoFit/>
                </a:bodyPr>
                <a:lstStyle/>
                <a:p>
                  <a:r>
                    <a:rPr lang="en-US" altLang="zh-CN" sz="3200" b="1" dirty="0" smtClean="0">
                      <a:ln w="12700">
                        <a:solidFill>
                          <a:schemeClr val="accent2">
                            <a:lumMod val="75000"/>
                          </a:schemeClr>
                        </a:solidFill>
                        <a:prstDash val="solid"/>
                      </a:ln>
                      <a:pattFill prst="ltDnDiag">
                        <a:fgClr>
                          <a:srgbClr val="F8B95D"/>
                        </a:fgClr>
                        <a:bgClr>
                          <a:schemeClr val="bg1"/>
                        </a:bgClr>
                      </a:pattFill>
                    </a:rPr>
                    <a:t>3</a:t>
                  </a:r>
                  <a:endParaRPr lang="zh-CN" altLang="en-US" sz="3200" b="1" dirty="0">
                    <a:ln w="12700">
                      <a:solidFill>
                        <a:schemeClr val="accent2">
                          <a:lumMod val="75000"/>
                        </a:schemeClr>
                      </a:solidFill>
                      <a:prstDash val="solid"/>
                    </a:ln>
                    <a:pattFill prst="ltDnDiag">
                      <a:fgClr>
                        <a:srgbClr val="F8B95D"/>
                      </a:fgClr>
                      <a:bgClr>
                        <a:schemeClr val="bg1"/>
                      </a:bgClr>
                    </a:pattFill>
                  </a:endParaRPr>
                </a:p>
              </p:txBody>
            </p:sp>
            <p:sp>
              <p:nvSpPr>
                <p:cNvPr id="20" name="矩形 19"/>
                <p:cNvSpPr/>
                <p:nvPr/>
              </p:nvSpPr>
              <p:spPr>
                <a:xfrm>
                  <a:off x="5240885" y="965449"/>
                  <a:ext cx="1169475" cy="584775"/>
                </a:xfrm>
                <a:prstGeom prst="rect">
                  <a:avLst/>
                </a:prstGeom>
              </p:spPr>
              <p:txBody>
                <a:bodyPr wrap="square">
                  <a:spAutoFit/>
                </a:bodyPr>
                <a:lstStyle/>
                <a:p>
                  <a:r>
                    <a:rPr lang="zh-CN" altLang="en-US" sz="1600" b="1" dirty="0">
                      <a:solidFill>
                        <a:schemeClr val="bg1"/>
                      </a:solidFill>
                      <a:cs typeface="+mn-ea"/>
                      <a:sym typeface="+mn-lt"/>
                    </a:rPr>
                    <a:t>点击此处添加文本</a:t>
                  </a:r>
                  <a:endParaRPr lang="zh-CN" altLang="en-US" sz="1600" b="1" dirty="0">
                    <a:solidFill>
                      <a:schemeClr val="bg1"/>
                    </a:solidFill>
                  </a:endParaRPr>
                </a:p>
              </p:txBody>
            </p:sp>
          </p:grpSp>
        </p:grpSp>
        <p:grpSp>
          <p:nvGrpSpPr>
            <p:cNvPr id="12" name="组合 11"/>
            <p:cNvGrpSpPr/>
            <p:nvPr/>
          </p:nvGrpSpPr>
          <p:grpSpPr>
            <a:xfrm>
              <a:off x="6459098" y="924601"/>
              <a:ext cx="1383937" cy="2289879"/>
              <a:chOff x="6459098" y="924601"/>
              <a:chExt cx="1383937" cy="2289879"/>
            </a:xfrm>
          </p:grpSpPr>
          <p:cxnSp>
            <p:nvCxnSpPr>
              <p:cNvPr id="21" name="直接连接符 20"/>
              <p:cNvCxnSpPr>
                <a:stCxn id="19" idx="0"/>
              </p:cNvCxnSpPr>
              <p:nvPr/>
            </p:nvCxnSpPr>
            <p:spPr>
              <a:xfrm flipV="1">
                <a:off x="6459098" y="2148840"/>
                <a:ext cx="456052" cy="1065640"/>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rot="944197">
                <a:off x="6563891" y="924601"/>
                <a:ext cx="1165860" cy="1371600"/>
              </a:xfrm>
              <a:prstGeom prst="ellipse">
                <a:avLst/>
              </a:prstGeom>
              <a:gradFill flip="none" rotWithShape="1">
                <a:gsLst>
                  <a:gs pos="0">
                    <a:srgbClr val="DD6236">
                      <a:lumMod val="75000"/>
                      <a:lumOff val="25000"/>
                    </a:srgbClr>
                  </a:gs>
                  <a:gs pos="100000">
                    <a:srgbClr val="DD6236"/>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D6236"/>
                  </a:solidFill>
                </a:endParaRPr>
              </a:p>
            </p:txBody>
          </p:sp>
          <p:sp>
            <p:nvSpPr>
              <p:cNvPr id="24" name="文本框 23"/>
              <p:cNvSpPr txBox="1"/>
              <p:nvPr/>
            </p:nvSpPr>
            <p:spPr>
              <a:xfrm>
                <a:off x="6926140" y="984167"/>
                <a:ext cx="389850" cy="584775"/>
              </a:xfrm>
              <a:prstGeom prst="rect">
                <a:avLst/>
              </a:prstGeom>
              <a:noFill/>
            </p:spPr>
            <p:txBody>
              <a:bodyPr wrap="none" rtlCol="0">
                <a:spAutoFit/>
              </a:bodyPr>
              <a:lstStyle/>
              <a:p>
                <a:r>
                  <a:rPr lang="en-US" altLang="zh-CN" sz="3200" b="1" dirty="0" smtClean="0">
                    <a:ln w="12700">
                      <a:solidFill>
                        <a:srgbClr val="B7471F"/>
                      </a:solidFill>
                      <a:prstDash val="solid"/>
                    </a:ln>
                    <a:pattFill prst="ltDnDiag">
                      <a:fgClr>
                        <a:srgbClr val="DD6236"/>
                      </a:fgClr>
                      <a:bgClr>
                        <a:schemeClr val="bg1"/>
                      </a:bgClr>
                    </a:pattFill>
                  </a:rPr>
                  <a:t>4</a:t>
                </a:r>
                <a:endParaRPr lang="zh-CN" altLang="en-US" sz="3200" b="1" dirty="0">
                  <a:ln w="12700">
                    <a:solidFill>
                      <a:srgbClr val="B7471F"/>
                    </a:solidFill>
                    <a:prstDash val="solid"/>
                  </a:ln>
                  <a:pattFill prst="ltDnDiag">
                    <a:fgClr>
                      <a:srgbClr val="DD6236"/>
                    </a:fgClr>
                    <a:bgClr>
                      <a:schemeClr val="bg1"/>
                    </a:bgClr>
                  </a:pattFill>
                </a:endParaRPr>
              </a:p>
            </p:txBody>
          </p:sp>
          <p:sp>
            <p:nvSpPr>
              <p:cNvPr id="25" name="矩形 24"/>
              <p:cNvSpPr/>
              <p:nvPr/>
            </p:nvSpPr>
            <p:spPr>
              <a:xfrm>
                <a:off x="6673560" y="1464521"/>
                <a:ext cx="1169475" cy="584775"/>
              </a:xfrm>
              <a:prstGeom prst="rect">
                <a:avLst/>
              </a:prstGeom>
            </p:spPr>
            <p:txBody>
              <a:bodyPr wrap="square">
                <a:spAutoFit/>
              </a:bodyPr>
              <a:lstStyle/>
              <a:p>
                <a:r>
                  <a:rPr lang="zh-CN" altLang="en-US" sz="1600" b="1" dirty="0">
                    <a:solidFill>
                      <a:schemeClr val="bg1"/>
                    </a:solidFill>
                    <a:cs typeface="+mn-ea"/>
                    <a:sym typeface="+mn-lt"/>
                  </a:rPr>
                  <a:t>点击此处添加文本</a:t>
                </a:r>
                <a:endParaRPr lang="zh-CN" altLang="en-US" sz="1600" b="1" dirty="0">
                  <a:solidFill>
                    <a:schemeClr val="bg1"/>
                  </a:solidFill>
                </a:endParaRPr>
              </a:p>
            </p:txBody>
          </p:sp>
        </p:grpSp>
      </p:grpSp>
      <p:grpSp>
        <p:nvGrpSpPr>
          <p:cNvPr id="13" name="组合 12"/>
          <p:cNvGrpSpPr/>
          <p:nvPr/>
        </p:nvGrpSpPr>
        <p:grpSpPr>
          <a:xfrm>
            <a:off x="1484023" y="387842"/>
            <a:ext cx="2890860" cy="3725410"/>
            <a:chOff x="1500832" y="323172"/>
            <a:chExt cx="2890860" cy="3725410"/>
          </a:xfrm>
        </p:grpSpPr>
        <p:pic>
          <p:nvPicPr>
            <p:cNvPr id="18" name="图片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311796">
              <a:off x="2807876" y="3113456"/>
              <a:ext cx="1583816" cy="935126"/>
            </a:xfrm>
            <a:prstGeom prst="rect">
              <a:avLst/>
            </a:prstGeom>
          </p:spPr>
        </p:pic>
        <p:grpSp>
          <p:nvGrpSpPr>
            <p:cNvPr id="6" name="组合 5"/>
            <p:cNvGrpSpPr/>
            <p:nvPr/>
          </p:nvGrpSpPr>
          <p:grpSpPr>
            <a:xfrm>
              <a:off x="1500832" y="1079286"/>
              <a:ext cx="1430481" cy="2134562"/>
              <a:chOff x="1500832" y="1079286"/>
              <a:chExt cx="1430481" cy="2134562"/>
            </a:xfrm>
          </p:grpSpPr>
          <p:cxnSp>
            <p:nvCxnSpPr>
              <p:cNvPr id="3" name="直接连接符 2"/>
              <p:cNvCxnSpPr>
                <a:endCxn id="4" idx="4"/>
              </p:cNvCxnSpPr>
              <p:nvPr/>
            </p:nvCxnSpPr>
            <p:spPr>
              <a:xfrm flipH="1" flipV="1">
                <a:off x="2442787" y="2349400"/>
                <a:ext cx="488526" cy="864448"/>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rot="19705909">
                <a:off x="1500832" y="1079286"/>
                <a:ext cx="1165860" cy="1371600"/>
              </a:xfrm>
              <a:prstGeom prst="ellipse">
                <a:avLst/>
              </a:prstGeom>
              <a:gradFill flip="none" rotWithShape="1">
                <a:gsLst>
                  <a:gs pos="0">
                    <a:srgbClr val="EB6883">
                      <a:lumMod val="53000"/>
                      <a:lumOff val="47000"/>
                    </a:srgbClr>
                  </a:gs>
                  <a:gs pos="100000">
                    <a:srgbClr val="EB6883"/>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854609" y="1130047"/>
                <a:ext cx="389850" cy="584775"/>
              </a:xfrm>
              <a:prstGeom prst="rect">
                <a:avLst/>
              </a:prstGeom>
              <a:noFill/>
            </p:spPr>
            <p:txBody>
              <a:bodyPr wrap="none" rtlCol="0">
                <a:spAutoFit/>
              </a:bodyPr>
              <a:lstStyle/>
              <a:p>
                <a:r>
                  <a:rPr lang="en-US" altLang="zh-CN" sz="3200" b="1" dirty="0" smtClean="0">
                    <a:ln w="12700">
                      <a:solidFill>
                        <a:srgbClr val="C41A3E"/>
                      </a:solidFill>
                      <a:prstDash val="solid"/>
                    </a:ln>
                    <a:pattFill prst="ltDnDiag">
                      <a:fgClr>
                        <a:srgbClr val="EB6883"/>
                      </a:fgClr>
                      <a:bgClr>
                        <a:schemeClr val="bg1"/>
                      </a:bgClr>
                    </a:pattFill>
                  </a:rPr>
                  <a:t>1</a:t>
                </a:r>
                <a:endParaRPr lang="zh-CN" altLang="en-US" sz="3200" b="1" dirty="0">
                  <a:ln w="12700">
                    <a:solidFill>
                      <a:srgbClr val="C41A3E"/>
                    </a:solidFill>
                    <a:prstDash val="solid"/>
                  </a:ln>
                  <a:pattFill prst="ltDnDiag">
                    <a:fgClr>
                      <a:srgbClr val="EB6883"/>
                    </a:fgClr>
                    <a:bgClr>
                      <a:schemeClr val="bg1"/>
                    </a:bgClr>
                  </a:pattFill>
                </a:endParaRPr>
              </a:p>
            </p:txBody>
          </p:sp>
          <p:sp>
            <p:nvSpPr>
              <p:cNvPr id="5" name="矩形 4"/>
              <p:cNvSpPr/>
              <p:nvPr/>
            </p:nvSpPr>
            <p:spPr>
              <a:xfrm>
                <a:off x="1602029" y="1610401"/>
                <a:ext cx="1169475" cy="584775"/>
              </a:xfrm>
              <a:prstGeom prst="rect">
                <a:avLst/>
              </a:prstGeom>
            </p:spPr>
            <p:txBody>
              <a:bodyPr wrap="square">
                <a:spAutoFit/>
              </a:bodyPr>
              <a:lstStyle/>
              <a:p>
                <a:r>
                  <a:rPr lang="zh-CN" altLang="en-US" sz="1600" b="1" dirty="0">
                    <a:solidFill>
                      <a:schemeClr val="bg1"/>
                    </a:solidFill>
                    <a:cs typeface="+mn-ea"/>
                    <a:sym typeface="+mn-lt"/>
                  </a:rPr>
                  <a:t>点击此处添加文本</a:t>
                </a:r>
                <a:endParaRPr lang="zh-CN" altLang="en-US" sz="1600" b="1" dirty="0">
                  <a:solidFill>
                    <a:schemeClr val="bg1"/>
                  </a:solidFill>
                </a:endParaRPr>
              </a:p>
            </p:txBody>
          </p:sp>
        </p:grpSp>
        <p:grpSp>
          <p:nvGrpSpPr>
            <p:cNvPr id="7" name="组合 6"/>
            <p:cNvGrpSpPr/>
            <p:nvPr/>
          </p:nvGrpSpPr>
          <p:grpSpPr>
            <a:xfrm>
              <a:off x="2821720" y="323172"/>
              <a:ext cx="1271655" cy="2890676"/>
              <a:chOff x="2821720" y="323172"/>
              <a:chExt cx="1271655" cy="2890676"/>
            </a:xfrm>
          </p:grpSpPr>
          <p:cxnSp>
            <p:nvCxnSpPr>
              <p:cNvPr id="9" name="直接连接符 8"/>
              <p:cNvCxnSpPr>
                <a:endCxn id="10" idx="4"/>
              </p:cNvCxnSpPr>
              <p:nvPr/>
            </p:nvCxnSpPr>
            <p:spPr>
              <a:xfrm flipV="1">
                <a:off x="2939454" y="1685445"/>
                <a:ext cx="352473" cy="1528403"/>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rot="567628">
                <a:off x="2821720" y="323172"/>
                <a:ext cx="1165860" cy="1371600"/>
              </a:xfrm>
              <a:prstGeom prst="ellipse">
                <a:avLst/>
              </a:prstGeom>
              <a:gradFill flip="none" rotWithShape="1">
                <a:gsLst>
                  <a:gs pos="0">
                    <a:srgbClr val="A86C8F">
                      <a:lumMod val="70000"/>
                      <a:lumOff val="30000"/>
                    </a:srgbClr>
                  </a:gs>
                  <a:gs pos="100000">
                    <a:srgbClr val="A86C8F">
                      <a:lumMod val="89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176480" y="380674"/>
                <a:ext cx="389850" cy="584775"/>
              </a:xfrm>
              <a:prstGeom prst="rect">
                <a:avLst/>
              </a:prstGeom>
              <a:noFill/>
            </p:spPr>
            <p:txBody>
              <a:bodyPr wrap="none" rtlCol="0">
                <a:spAutoFit/>
              </a:bodyPr>
              <a:lstStyle/>
              <a:p>
                <a:r>
                  <a:rPr lang="en-US" altLang="zh-CN" sz="3200" b="1" dirty="0" smtClean="0">
                    <a:ln w="12700">
                      <a:solidFill>
                        <a:srgbClr val="73455F"/>
                      </a:solidFill>
                      <a:prstDash val="solid"/>
                    </a:ln>
                    <a:pattFill prst="ltDnDiag">
                      <a:fgClr>
                        <a:srgbClr val="A86C8F"/>
                      </a:fgClr>
                      <a:bgClr>
                        <a:schemeClr val="bg1"/>
                      </a:bgClr>
                    </a:pattFill>
                  </a:rPr>
                  <a:t>2</a:t>
                </a:r>
                <a:endParaRPr lang="zh-CN" altLang="en-US" sz="3200" b="1" dirty="0">
                  <a:ln w="12700">
                    <a:solidFill>
                      <a:srgbClr val="73455F"/>
                    </a:solidFill>
                    <a:prstDash val="solid"/>
                  </a:ln>
                  <a:pattFill prst="ltDnDiag">
                    <a:fgClr>
                      <a:srgbClr val="A86C8F"/>
                    </a:fgClr>
                    <a:bgClr>
                      <a:schemeClr val="bg1"/>
                    </a:bgClr>
                  </a:pattFill>
                </a:endParaRPr>
              </a:p>
            </p:txBody>
          </p:sp>
          <p:sp>
            <p:nvSpPr>
              <p:cNvPr id="15" name="矩形 14"/>
              <p:cNvSpPr/>
              <p:nvPr/>
            </p:nvSpPr>
            <p:spPr>
              <a:xfrm>
                <a:off x="2923900" y="861028"/>
                <a:ext cx="1169475" cy="584775"/>
              </a:xfrm>
              <a:prstGeom prst="rect">
                <a:avLst/>
              </a:prstGeom>
            </p:spPr>
            <p:txBody>
              <a:bodyPr wrap="square">
                <a:spAutoFit/>
              </a:bodyPr>
              <a:lstStyle/>
              <a:p>
                <a:r>
                  <a:rPr lang="zh-CN" altLang="en-US" sz="1600" b="1" dirty="0">
                    <a:solidFill>
                      <a:schemeClr val="bg1"/>
                    </a:solidFill>
                    <a:cs typeface="+mn-ea"/>
                    <a:sym typeface="+mn-lt"/>
                  </a:rPr>
                  <a:t>点击此处添加文本</a:t>
                </a:r>
                <a:endParaRPr lang="zh-CN" altLang="en-US" sz="1600" b="1" dirty="0">
                  <a:solidFill>
                    <a:schemeClr val="bg1"/>
                  </a:solidFill>
                </a:endParaRPr>
              </a:p>
            </p:txBody>
          </p:sp>
        </p:grpSp>
      </p:grpSp>
      <p:pic>
        <p:nvPicPr>
          <p:cNvPr id="26" name="图片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74" y="1"/>
            <a:ext cx="2053048" cy="514350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500" fill="hold"/>
                                        <p:tgtEl>
                                          <p:spTgt spid="13"/>
                                        </p:tgtEl>
                                        <p:attrNameLst>
                                          <p:attrName>ppt_x</p:attrName>
                                        </p:attrNameLst>
                                      </p:cBhvr>
                                      <p:tavLst>
                                        <p:tav tm="0">
                                          <p:val>
                                            <p:strVal val="0-#ppt_w/2"/>
                                          </p:val>
                                        </p:tav>
                                        <p:tav tm="100000">
                                          <p:val>
                                            <p:strVal val="#ppt_x"/>
                                          </p:val>
                                        </p:tav>
                                      </p:tavLst>
                                    </p:anim>
                                    <p:anim calcmode="lin" valueType="num">
                                      <p:cBhvr additive="base">
                                        <p:cTn id="8" dur="1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decel="38000" fill="hold" nodeType="withEffect">
                                  <p:stCondLst>
                                    <p:cond delay="10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3250" fill="hold"/>
                                        <p:tgtEl>
                                          <p:spTgt spid="27"/>
                                        </p:tgtEl>
                                        <p:attrNameLst>
                                          <p:attrName>ppt_x</p:attrName>
                                        </p:attrNameLst>
                                      </p:cBhvr>
                                      <p:tavLst>
                                        <p:tav tm="0">
                                          <p:val>
                                            <p:strVal val="0-#ppt_w/2"/>
                                          </p:val>
                                        </p:tav>
                                        <p:tav tm="100000">
                                          <p:val>
                                            <p:strVal val="#ppt_x"/>
                                          </p:val>
                                        </p:tav>
                                      </p:tavLst>
                                    </p:anim>
                                    <p:anim calcmode="lin" valueType="num">
                                      <p:cBhvr additive="base">
                                        <p:cTn id="12" dur="3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920805" y="796157"/>
            <a:ext cx="2373441" cy="2714950"/>
            <a:chOff x="2920805" y="796157"/>
            <a:chExt cx="2373441" cy="2714950"/>
          </a:xfrm>
        </p:grpSpPr>
        <p:grpSp>
          <p:nvGrpSpPr>
            <p:cNvPr id="20" name="组合 19"/>
            <p:cNvGrpSpPr/>
            <p:nvPr/>
          </p:nvGrpSpPr>
          <p:grpSpPr>
            <a:xfrm>
              <a:off x="2920805" y="796157"/>
              <a:ext cx="2373441" cy="2714950"/>
              <a:chOff x="2920805" y="796157"/>
              <a:chExt cx="2373441" cy="2714950"/>
            </a:xfrm>
          </p:grpSpPr>
          <p:cxnSp>
            <p:nvCxnSpPr>
              <p:cNvPr id="3" name="直接连接符 2"/>
              <p:cNvCxnSpPr>
                <a:endCxn id="4" idx="4"/>
              </p:cNvCxnSpPr>
              <p:nvPr/>
            </p:nvCxnSpPr>
            <p:spPr>
              <a:xfrm flipH="1" flipV="1">
                <a:off x="4097965" y="2505229"/>
                <a:ext cx="511494" cy="1005877"/>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rot="19984338">
                <a:off x="2920805" y="796157"/>
                <a:ext cx="1535978" cy="1807032"/>
              </a:xfrm>
              <a:prstGeom prst="ellipse">
                <a:avLst/>
              </a:prstGeom>
              <a:gradFill flip="none" rotWithShape="1">
                <a:gsLst>
                  <a:gs pos="0">
                    <a:srgbClr val="EB6883">
                      <a:lumMod val="53000"/>
                      <a:lumOff val="47000"/>
                    </a:srgbClr>
                  </a:gs>
                  <a:gs pos="100000">
                    <a:srgbClr val="EB6883"/>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118357" y="1537621"/>
                <a:ext cx="1396593" cy="707886"/>
              </a:xfrm>
              <a:prstGeom prst="rect">
                <a:avLst/>
              </a:prstGeom>
            </p:spPr>
            <p:txBody>
              <a:bodyPr wrap="square">
                <a:spAutoFit/>
              </a:bodyPr>
              <a:lstStyle/>
              <a:p>
                <a:r>
                  <a:rPr lang="zh-CN" altLang="en-US" sz="2000" b="1" dirty="0">
                    <a:solidFill>
                      <a:schemeClr val="bg1"/>
                    </a:solidFill>
                    <a:cs typeface="+mn-ea"/>
                    <a:sym typeface="+mn-lt"/>
                  </a:rPr>
                  <a:t>点击此处添加文本</a:t>
                </a:r>
                <a:endParaRPr lang="zh-CN" altLang="en-US" sz="2000" b="1" dirty="0">
                  <a:solidFill>
                    <a:schemeClr val="bg1"/>
                  </a:solidFill>
                </a:endParaRPr>
              </a:p>
            </p:txBody>
          </p:sp>
          <p:cxnSp>
            <p:nvCxnSpPr>
              <p:cNvPr id="12" name="直接连接符 11"/>
              <p:cNvCxnSpPr>
                <a:endCxn id="13" idx="4"/>
              </p:cNvCxnSpPr>
              <p:nvPr/>
            </p:nvCxnSpPr>
            <p:spPr>
              <a:xfrm flipV="1">
                <a:off x="4609459" y="2816802"/>
                <a:ext cx="250827" cy="694305"/>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rot="1336369">
                <a:off x="4693984" y="2136957"/>
                <a:ext cx="600262" cy="706190"/>
              </a:xfrm>
              <a:prstGeom prst="ellipse">
                <a:avLst/>
              </a:prstGeom>
              <a:gradFill flip="none" rotWithShape="1">
                <a:gsLst>
                  <a:gs pos="0">
                    <a:srgbClr val="EB6883">
                      <a:lumMod val="53000"/>
                      <a:lumOff val="47000"/>
                    </a:srgbClr>
                  </a:gs>
                  <a:gs pos="100000">
                    <a:srgbClr val="EB6883"/>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365983" y="879540"/>
              <a:ext cx="441146" cy="707886"/>
            </a:xfrm>
            <a:prstGeom prst="rect">
              <a:avLst/>
            </a:prstGeom>
            <a:noFill/>
          </p:spPr>
          <p:txBody>
            <a:bodyPr wrap="none" rtlCol="0">
              <a:spAutoFit/>
            </a:bodyPr>
            <a:lstStyle/>
            <a:p>
              <a:r>
                <a:rPr lang="en-US" altLang="zh-CN" sz="4000" b="1" dirty="0" smtClean="0">
                  <a:ln w="12700">
                    <a:solidFill>
                      <a:srgbClr val="C41A3E"/>
                    </a:solidFill>
                    <a:prstDash val="solid"/>
                  </a:ln>
                  <a:pattFill prst="ltDnDiag">
                    <a:fgClr>
                      <a:srgbClr val="EB6883"/>
                    </a:fgClr>
                    <a:bgClr>
                      <a:schemeClr val="bg1"/>
                    </a:bgClr>
                  </a:pattFill>
                </a:rPr>
                <a:t>1</a:t>
              </a:r>
              <a:endParaRPr lang="zh-CN" altLang="en-US" sz="4000" b="1" dirty="0">
                <a:ln w="12700">
                  <a:solidFill>
                    <a:srgbClr val="C41A3E"/>
                  </a:solidFill>
                  <a:prstDash val="solid"/>
                </a:ln>
                <a:pattFill prst="ltDnDiag">
                  <a:fgClr>
                    <a:srgbClr val="EB6883"/>
                  </a:fgClr>
                  <a:bgClr>
                    <a:schemeClr val="bg1"/>
                  </a:bgClr>
                </a:pattFill>
              </a:endParaRPr>
            </a:p>
          </p:txBody>
        </p:sp>
      </p:gr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311796">
            <a:off x="4524523" y="3415378"/>
            <a:ext cx="1693452" cy="999858"/>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869" y="1012604"/>
            <a:ext cx="1881300" cy="4130895"/>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32" presetClass="emph" presetSubtype="0" fill="hold" nodeType="afterEffect">
                                  <p:stCondLst>
                                    <p:cond delay="0"/>
                                  </p:stCondLst>
                                  <p:childTnLst>
                                    <p:animRot by="120000">
                                      <p:cBhvr>
                                        <p:cTn id="17" dur="100" fill="hold">
                                          <p:stCondLst>
                                            <p:cond delay="0"/>
                                          </p:stCondLst>
                                        </p:cTn>
                                        <p:tgtEl>
                                          <p:spTgt spid="21"/>
                                        </p:tgtEl>
                                        <p:attrNameLst>
                                          <p:attrName>r</p:attrName>
                                        </p:attrNameLst>
                                      </p:cBhvr>
                                    </p:animRot>
                                    <p:animRot by="-240000">
                                      <p:cBhvr>
                                        <p:cTn id="18" dur="200" fill="hold">
                                          <p:stCondLst>
                                            <p:cond delay="200"/>
                                          </p:stCondLst>
                                        </p:cTn>
                                        <p:tgtEl>
                                          <p:spTgt spid="21"/>
                                        </p:tgtEl>
                                        <p:attrNameLst>
                                          <p:attrName>r</p:attrName>
                                        </p:attrNameLst>
                                      </p:cBhvr>
                                    </p:animRot>
                                    <p:animRot by="240000">
                                      <p:cBhvr>
                                        <p:cTn id="19" dur="200" fill="hold">
                                          <p:stCondLst>
                                            <p:cond delay="400"/>
                                          </p:stCondLst>
                                        </p:cTn>
                                        <p:tgtEl>
                                          <p:spTgt spid="21"/>
                                        </p:tgtEl>
                                        <p:attrNameLst>
                                          <p:attrName>r</p:attrName>
                                        </p:attrNameLst>
                                      </p:cBhvr>
                                    </p:animRot>
                                    <p:animRot by="-240000">
                                      <p:cBhvr>
                                        <p:cTn id="20" dur="200" fill="hold">
                                          <p:stCondLst>
                                            <p:cond delay="600"/>
                                          </p:stCondLst>
                                        </p:cTn>
                                        <p:tgtEl>
                                          <p:spTgt spid="21"/>
                                        </p:tgtEl>
                                        <p:attrNameLst>
                                          <p:attrName>r</p:attrName>
                                        </p:attrNameLst>
                                      </p:cBhvr>
                                    </p:animRot>
                                    <p:animRot by="120000">
                                      <p:cBhvr>
                                        <p:cTn id="21" dur="200" fill="hold">
                                          <p:stCondLst>
                                            <p:cond delay="80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rot="20861692">
            <a:off x="741454" y="4205672"/>
            <a:ext cx="2261508" cy="506397"/>
          </a:xfrm>
          <a:prstGeom prst="ellipse">
            <a:avLst/>
          </a:prstGeom>
          <a:gradFill flip="none" rotWithShape="1">
            <a:gsLst>
              <a:gs pos="0">
                <a:schemeClr val="tx1">
                  <a:lumMod val="65000"/>
                  <a:lumOff val="35000"/>
                </a:schemeClr>
              </a:gs>
              <a:gs pos="100000">
                <a:schemeClr val="tx1">
                  <a:lumMod val="75000"/>
                  <a:lumOff val="2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6224" y="1443017"/>
            <a:ext cx="2694895" cy="3277575"/>
          </a:xfrm>
          <a:prstGeom prst="rect">
            <a:avLst/>
          </a:prstGeom>
        </p:spPr>
      </p:pic>
      <p:sp>
        <p:nvSpPr>
          <p:cNvPr id="25" name="文本框 24"/>
          <p:cNvSpPr txBox="1"/>
          <p:nvPr/>
        </p:nvSpPr>
        <p:spPr>
          <a:xfrm rot="20987615">
            <a:off x="795245" y="2010937"/>
            <a:ext cx="1694951" cy="738664"/>
          </a:xfrm>
          <a:prstGeom prst="rect">
            <a:avLst/>
          </a:prstGeom>
          <a:noFill/>
        </p:spPr>
        <p:txBody>
          <a:bodyPr wrap="square" rtlCol="0">
            <a:spAutoFit/>
          </a:bodyPr>
          <a:lstStyle/>
          <a:p>
            <a:r>
              <a:rPr lang="zh-CN" altLang="en-US" sz="1400" dirty="0" smtClean="0">
                <a:solidFill>
                  <a:schemeClr val="tx1">
                    <a:lumMod val="75000"/>
                    <a:lumOff val="25000"/>
                  </a:schemeClr>
                </a:solidFill>
                <a:cs typeface="+mn-ea"/>
                <a:sym typeface="+mn-lt"/>
              </a:rPr>
              <a:t>点击此处添加文本点击此处添加文本点击此处添加文本</a:t>
            </a:r>
            <a:endParaRPr lang="zh-CN" altLang="en-US" sz="1400" dirty="0">
              <a:solidFill>
                <a:schemeClr val="tx1">
                  <a:lumMod val="75000"/>
                  <a:lumOff val="25000"/>
                </a:schemeClr>
              </a:solidFill>
              <a:cs typeface="+mn-ea"/>
              <a:sym typeface="+mn-lt"/>
            </a:endParaRPr>
          </a:p>
        </p:txBody>
      </p:sp>
      <p:grpSp>
        <p:nvGrpSpPr>
          <p:cNvPr id="2" name="组合 1"/>
          <p:cNvGrpSpPr/>
          <p:nvPr/>
        </p:nvGrpSpPr>
        <p:grpSpPr>
          <a:xfrm>
            <a:off x="2990899" y="2250351"/>
            <a:ext cx="940765" cy="940765"/>
            <a:chOff x="2990899" y="2250351"/>
            <a:chExt cx="940765" cy="940765"/>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0899" y="2250351"/>
              <a:ext cx="940765" cy="940765"/>
            </a:xfrm>
            <a:prstGeom prst="rect">
              <a:avLst/>
            </a:prstGeom>
          </p:spPr>
        </p:pic>
        <p:sp>
          <p:nvSpPr>
            <p:cNvPr id="5" name="文本框 4"/>
            <p:cNvSpPr txBox="1"/>
            <p:nvPr/>
          </p:nvSpPr>
          <p:spPr>
            <a:xfrm>
              <a:off x="3232912" y="2354464"/>
              <a:ext cx="389850" cy="584775"/>
            </a:xfrm>
            <a:prstGeom prst="rect">
              <a:avLst/>
            </a:prstGeom>
            <a:noFill/>
          </p:spPr>
          <p:txBody>
            <a:bodyPr wrap="none" rtlCol="0">
              <a:spAutoFit/>
            </a:bodyPr>
            <a:lstStyle/>
            <a:p>
              <a:r>
                <a:rPr lang="en-US" altLang="zh-CN" sz="3200" b="1" dirty="0" smtClean="0">
                  <a:ln w="9525">
                    <a:solidFill>
                      <a:schemeClr val="bg1"/>
                    </a:solidFill>
                    <a:prstDash val="solid"/>
                  </a:ln>
                  <a:solidFill>
                    <a:srgbClr val="5B9BD5"/>
                  </a:solidFill>
                  <a:effectLst>
                    <a:outerShdw blurRad="12700" dist="38100" dir="2700000" algn="tl" rotWithShape="0">
                      <a:schemeClr val="accent5">
                        <a:lumMod val="60000"/>
                        <a:lumOff val="40000"/>
                      </a:schemeClr>
                    </a:outerShdw>
                  </a:effectLst>
                </a:rPr>
                <a:t>A</a:t>
              </a:r>
              <a:endParaRPr lang="zh-CN" altLang="en-US" sz="3200" b="1" dirty="0">
                <a:ln w="9525">
                  <a:solidFill>
                    <a:schemeClr val="bg1"/>
                  </a:solidFill>
                  <a:prstDash val="solid"/>
                </a:ln>
                <a:solidFill>
                  <a:srgbClr val="5B9BD5"/>
                </a:solidFill>
                <a:effectLst>
                  <a:outerShdw blurRad="12700" dist="38100" dir="2700000" algn="tl" rotWithShape="0">
                    <a:schemeClr val="accent5">
                      <a:lumMod val="60000"/>
                      <a:lumOff val="40000"/>
                    </a:schemeClr>
                  </a:outerShdw>
                </a:effectLst>
              </a:endParaRPr>
            </a:p>
          </p:txBody>
        </p:sp>
      </p:grpSp>
      <p:sp>
        <p:nvSpPr>
          <p:cNvPr id="6" name="矩形 5"/>
          <p:cNvSpPr/>
          <p:nvPr/>
        </p:nvSpPr>
        <p:spPr>
          <a:xfrm>
            <a:off x="2990899" y="1683859"/>
            <a:ext cx="1685765" cy="523220"/>
          </a:xfrm>
          <a:prstGeom prst="rect">
            <a:avLst/>
          </a:prstGeom>
        </p:spPr>
        <p:txBody>
          <a:bodyPr wrap="square">
            <a:spAutoFit/>
          </a:bodyPr>
          <a:lstStyle/>
          <a:p>
            <a:r>
              <a:rPr lang="zh-CN" altLang="en-US" sz="1400" dirty="0">
                <a:solidFill>
                  <a:srgbClr val="5B9BD5"/>
                </a:solidFill>
                <a:cs typeface="+mn-ea"/>
                <a:sym typeface="+mn-lt"/>
              </a:rPr>
              <a:t>点击此处添加文本点击此处添加文本</a:t>
            </a:r>
            <a:endParaRPr lang="zh-CN" altLang="en-US" sz="1400" dirty="0">
              <a:solidFill>
                <a:srgbClr val="5B9BD5"/>
              </a:solidFill>
            </a:endParaRPr>
          </a:p>
        </p:txBody>
      </p:sp>
      <p:grpSp>
        <p:nvGrpSpPr>
          <p:cNvPr id="7" name="组合 6"/>
          <p:cNvGrpSpPr/>
          <p:nvPr/>
        </p:nvGrpSpPr>
        <p:grpSpPr>
          <a:xfrm>
            <a:off x="4690930" y="2555246"/>
            <a:ext cx="940765" cy="940765"/>
            <a:chOff x="4690930" y="2555246"/>
            <a:chExt cx="940765" cy="940765"/>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3998670">
              <a:off x="4690930" y="2555246"/>
              <a:ext cx="940765" cy="940765"/>
            </a:xfrm>
            <a:prstGeom prst="rect">
              <a:avLst/>
            </a:prstGeom>
          </p:spPr>
        </p:pic>
        <p:sp>
          <p:nvSpPr>
            <p:cNvPr id="12" name="文本框 11"/>
            <p:cNvSpPr txBox="1"/>
            <p:nvPr/>
          </p:nvSpPr>
          <p:spPr>
            <a:xfrm>
              <a:off x="4976743" y="2655675"/>
              <a:ext cx="357571" cy="584775"/>
            </a:xfrm>
            <a:prstGeom prst="rect">
              <a:avLst/>
            </a:prstGeom>
            <a:noFill/>
          </p:spPr>
          <p:txBody>
            <a:bodyPr wrap="square" rtlCol="0">
              <a:spAutoFit/>
            </a:bodyPr>
            <a:lstStyle/>
            <a:p>
              <a:r>
                <a:rPr lang="en-US" altLang="zh-CN" sz="3200" b="1" dirty="0">
                  <a:ln w="9525">
                    <a:solidFill>
                      <a:schemeClr val="bg1"/>
                    </a:solidFill>
                    <a:prstDash val="solid"/>
                  </a:ln>
                  <a:solidFill>
                    <a:srgbClr val="E38C0B"/>
                  </a:solidFill>
                  <a:effectLst>
                    <a:outerShdw blurRad="12700" dist="38100" dir="2700000" algn="tl" rotWithShape="0">
                      <a:schemeClr val="accent5">
                        <a:lumMod val="60000"/>
                        <a:lumOff val="40000"/>
                      </a:schemeClr>
                    </a:outerShdw>
                  </a:effectLst>
                </a:rPr>
                <a:t>B</a:t>
              </a:r>
              <a:endParaRPr lang="zh-CN" altLang="en-US" sz="3200" b="1" dirty="0">
                <a:ln w="9525">
                  <a:solidFill>
                    <a:schemeClr val="bg1"/>
                  </a:solidFill>
                  <a:prstDash val="solid"/>
                </a:ln>
                <a:solidFill>
                  <a:srgbClr val="E38C0B"/>
                </a:solidFill>
                <a:effectLst>
                  <a:outerShdw blurRad="12700" dist="38100" dir="2700000" algn="tl" rotWithShape="0">
                    <a:schemeClr val="accent5">
                      <a:lumMod val="60000"/>
                      <a:lumOff val="40000"/>
                    </a:schemeClr>
                  </a:outerShdw>
                </a:effectLst>
              </a:endParaRPr>
            </a:p>
          </p:txBody>
        </p:sp>
      </p:grpSp>
      <p:sp>
        <p:nvSpPr>
          <p:cNvPr id="13" name="矩形 12"/>
          <p:cNvSpPr/>
          <p:nvPr/>
        </p:nvSpPr>
        <p:spPr>
          <a:xfrm>
            <a:off x="4546481" y="3369090"/>
            <a:ext cx="3322901" cy="521970"/>
          </a:xfrm>
          <a:prstGeom prst="rect">
            <a:avLst/>
          </a:prstGeom>
        </p:spPr>
        <p:txBody>
          <a:bodyPr wrap="square">
            <a:spAutoFit/>
          </a:bodyPr>
          <a:lstStyle/>
          <a:p>
            <a:r>
              <a:rPr lang="zh-CN" altLang="en-US" sz="1400" dirty="0" smtClean="0">
                <a:solidFill>
                  <a:schemeClr val="tx1">
                    <a:lumMod val="75000"/>
                    <a:lumOff val="25000"/>
                  </a:schemeClr>
                </a:solidFill>
                <a:cs typeface="+mn-ea"/>
                <a:sym typeface="+mn-lt"/>
              </a:rPr>
              <a:t>点击此处添加文本点击此处添加文本点击此处添加文本</a:t>
            </a:r>
            <a:endParaRPr lang="zh-CN" altLang="en-US" sz="1400" dirty="0">
              <a:solidFill>
                <a:srgbClr val="FF0000"/>
              </a:solidFill>
            </a:endParaRPr>
          </a:p>
        </p:txBody>
      </p:sp>
      <p:sp>
        <p:nvSpPr>
          <p:cNvPr id="14" name="矩形 13"/>
          <p:cNvSpPr/>
          <p:nvPr/>
        </p:nvSpPr>
        <p:spPr>
          <a:xfrm>
            <a:off x="5106398" y="973116"/>
            <a:ext cx="1685765" cy="523220"/>
          </a:xfrm>
          <a:prstGeom prst="rect">
            <a:avLst/>
          </a:prstGeom>
        </p:spPr>
        <p:txBody>
          <a:bodyPr wrap="square">
            <a:spAutoFit/>
          </a:bodyPr>
          <a:lstStyle/>
          <a:p>
            <a:r>
              <a:rPr lang="zh-CN" altLang="en-US" sz="1400" dirty="0">
                <a:solidFill>
                  <a:srgbClr val="DA6D4E"/>
                </a:solidFill>
                <a:cs typeface="+mn-ea"/>
                <a:sym typeface="+mn-lt"/>
              </a:rPr>
              <a:t>点击此处添加文本点击此处添加文本</a:t>
            </a:r>
            <a:endParaRPr lang="zh-CN" altLang="en-US" sz="1400" dirty="0">
              <a:solidFill>
                <a:srgbClr val="DA6D4E"/>
              </a:solidFill>
            </a:endParaRPr>
          </a:p>
        </p:txBody>
      </p:sp>
      <p:grpSp>
        <p:nvGrpSpPr>
          <p:cNvPr id="10" name="组合 9"/>
          <p:cNvGrpSpPr/>
          <p:nvPr/>
        </p:nvGrpSpPr>
        <p:grpSpPr>
          <a:xfrm>
            <a:off x="5887680" y="1632430"/>
            <a:ext cx="940765" cy="940765"/>
            <a:chOff x="5887680" y="1632430"/>
            <a:chExt cx="940765" cy="940765"/>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260665">
              <a:off x="5887680" y="1632430"/>
              <a:ext cx="940765" cy="940765"/>
            </a:xfrm>
            <a:prstGeom prst="rect">
              <a:avLst/>
            </a:prstGeom>
          </p:spPr>
        </p:pic>
        <p:sp>
          <p:nvSpPr>
            <p:cNvPr id="15" name="文本框 14"/>
            <p:cNvSpPr txBox="1"/>
            <p:nvPr/>
          </p:nvSpPr>
          <p:spPr>
            <a:xfrm>
              <a:off x="6127095" y="1710180"/>
              <a:ext cx="357571" cy="584775"/>
            </a:xfrm>
            <a:prstGeom prst="rect">
              <a:avLst/>
            </a:prstGeom>
            <a:noFill/>
          </p:spPr>
          <p:txBody>
            <a:bodyPr wrap="square" rtlCol="0">
              <a:spAutoFit/>
            </a:bodyPr>
            <a:lstStyle/>
            <a:p>
              <a:r>
                <a:rPr lang="en-US" altLang="zh-CN" sz="3200" b="1" dirty="0" smtClean="0">
                  <a:ln w="9525">
                    <a:solidFill>
                      <a:schemeClr val="bg1"/>
                    </a:solidFill>
                    <a:prstDash val="solid"/>
                  </a:ln>
                  <a:solidFill>
                    <a:srgbClr val="DA6D4E"/>
                  </a:solidFill>
                  <a:effectLst>
                    <a:outerShdw blurRad="12700" dist="38100" dir="2700000" algn="tl" rotWithShape="0">
                      <a:schemeClr val="accent5">
                        <a:lumMod val="60000"/>
                        <a:lumOff val="40000"/>
                      </a:schemeClr>
                    </a:outerShdw>
                  </a:effectLst>
                </a:rPr>
                <a:t>C</a:t>
              </a:r>
              <a:endParaRPr lang="zh-CN" altLang="en-US" sz="3200" b="1" dirty="0">
                <a:ln w="9525">
                  <a:solidFill>
                    <a:schemeClr val="bg1"/>
                  </a:solidFill>
                  <a:prstDash val="solid"/>
                </a:ln>
                <a:solidFill>
                  <a:srgbClr val="DA6D4E"/>
                </a:solidFill>
                <a:effectLst>
                  <a:outerShdw blurRad="12700" dist="38100" dir="2700000" algn="tl" rotWithShape="0">
                    <a:schemeClr val="accent5">
                      <a:lumMod val="60000"/>
                      <a:lumOff val="40000"/>
                    </a:schemeClr>
                  </a:outerShdw>
                </a:effectLst>
              </a:endParaRPr>
            </a:p>
          </p:txBody>
        </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585814" y="0"/>
            <a:ext cx="2249575" cy="2249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par>
                          <p:cTn id="44" fill="hold">
                            <p:stCondLst>
                              <p:cond delay="3000"/>
                            </p:stCondLst>
                            <p:childTnLst>
                              <p:par>
                                <p:cTn id="45" presetID="53" presetClass="entr" presetSubtype="528"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1000" fill="hold"/>
                                        <p:tgtEl>
                                          <p:spTgt spid="3"/>
                                        </p:tgtEl>
                                        <p:attrNameLst>
                                          <p:attrName>ppt_w</p:attrName>
                                        </p:attrNameLst>
                                      </p:cBhvr>
                                      <p:tavLst>
                                        <p:tav tm="0">
                                          <p:val>
                                            <p:fltVal val="0"/>
                                          </p:val>
                                        </p:tav>
                                        <p:tav tm="100000">
                                          <p:val>
                                            <p:strVal val="#ppt_w"/>
                                          </p:val>
                                        </p:tav>
                                      </p:tavLst>
                                    </p:anim>
                                    <p:anim calcmode="lin" valueType="num">
                                      <p:cBhvr>
                                        <p:cTn id="48" dur="1000" fill="hold"/>
                                        <p:tgtEl>
                                          <p:spTgt spid="3"/>
                                        </p:tgtEl>
                                        <p:attrNameLst>
                                          <p:attrName>ppt_h</p:attrName>
                                        </p:attrNameLst>
                                      </p:cBhvr>
                                      <p:tavLst>
                                        <p:tav tm="0">
                                          <p:val>
                                            <p:fltVal val="0"/>
                                          </p:val>
                                        </p:tav>
                                        <p:tav tm="100000">
                                          <p:val>
                                            <p:strVal val="#ppt_h"/>
                                          </p:val>
                                        </p:tav>
                                      </p:tavLst>
                                    </p:anim>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fltVal val="0.5"/>
                                          </p:val>
                                        </p:tav>
                                        <p:tav tm="100000">
                                          <p:val>
                                            <p:strVal val="#ppt_x"/>
                                          </p:val>
                                        </p:tav>
                                      </p:tavLst>
                                    </p:anim>
                                    <p:anim calcmode="lin" valueType="num">
                                      <p:cBhvr>
                                        <p:cTn id="51" dur="10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6"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1907" y="1515014"/>
            <a:ext cx="2724840" cy="21600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1428" y="1515014"/>
            <a:ext cx="2758920" cy="216000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5030" y="1515014"/>
            <a:ext cx="2735640" cy="2160000"/>
          </a:xfrm>
          <a:prstGeom prst="rect">
            <a:avLst/>
          </a:prstGeom>
        </p:spPr>
      </p:pic>
      <p:sp>
        <p:nvSpPr>
          <p:cNvPr id="5" name="矩形 4"/>
          <p:cNvSpPr/>
          <p:nvPr/>
        </p:nvSpPr>
        <p:spPr>
          <a:xfrm>
            <a:off x="990649" y="2243929"/>
            <a:ext cx="1685765" cy="523220"/>
          </a:xfrm>
          <a:prstGeom prst="rect">
            <a:avLst/>
          </a:prstGeom>
        </p:spPr>
        <p:txBody>
          <a:bodyPr wrap="square">
            <a:spAutoFit/>
          </a:bodyPr>
          <a:lstStyle/>
          <a:p>
            <a:r>
              <a:rPr lang="zh-CN" altLang="en-US" sz="1400" dirty="0">
                <a:solidFill>
                  <a:srgbClr val="5B9BD5"/>
                </a:solidFill>
                <a:cs typeface="+mn-ea"/>
                <a:sym typeface="+mn-lt"/>
              </a:rPr>
              <a:t>点击此处添加文本点击此处添加文本</a:t>
            </a:r>
            <a:endParaRPr lang="zh-CN" altLang="en-US" sz="1400" dirty="0">
              <a:solidFill>
                <a:srgbClr val="5B9BD5"/>
              </a:solidFill>
            </a:endParaRPr>
          </a:p>
        </p:txBody>
      </p:sp>
      <p:sp>
        <p:nvSpPr>
          <p:cNvPr id="6" name="矩形 5"/>
          <p:cNvSpPr/>
          <p:nvPr/>
        </p:nvSpPr>
        <p:spPr>
          <a:xfrm>
            <a:off x="3848149" y="2243929"/>
            <a:ext cx="1685765" cy="523220"/>
          </a:xfrm>
          <a:prstGeom prst="rect">
            <a:avLst/>
          </a:prstGeom>
        </p:spPr>
        <p:txBody>
          <a:bodyPr wrap="square">
            <a:spAutoFit/>
          </a:bodyPr>
          <a:lstStyle/>
          <a:p>
            <a:r>
              <a:rPr lang="zh-CN" altLang="en-US" sz="1400" dirty="0">
                <a:solidFill>
                  <a:srgbClr val="516C01"/>
                </a:solidFill>
                <a:cs typeface="+mn-ea"/>
                <a:sym typeface="+mn-lt"/>
              </a:rPr>
              <a:t>点击此处添加文本点击此处添加文本</a:t>
            </a:r>
            <a:endParaRPr lang="zh-CN" altLang="en-US" sz="1400" dirty="0">
              <a:solidFill>
                <a:srgbClr val="516C01"/>
              </a:solidFill>
            </a:endParaRPr>
          </a:p>
        </p:txBody>
      </p:sp>
      <p:sp>
        <p:nvSpPr>
          <p:cNvPr id="7" name="矩形 6"/>
          <p:cNvSpPr/>
          <p:nvPr/>
        </p:nvSpPr>
        <p:spPr>
          <a:xfrm>
            <a:off x="6607069" y="2243929"/>
            <a:ext cx="1685765" cy="523220"/>
          </a:xfrm>
          <a:prstGeom prst="rect">
            <a:avLst/>
          </a:prstGeom>
        </p:spPr>
        <p:txBody>
          <a:bodyPr wrap="square">
            <a:spAutoFit/>
          </a:bodyPr>
          <a:lstStyle/>
          <a:p>
            <a:r>
              <a:rPr lang="zh-CN" altLang="en-US" sz="1400" dirty="0">
                <a:solidFill>
                  <a:srgbClr val="EB6883"/>
                </a:solidFill>
                <a:cs typeface="+mn-ea"/>
                <a:sym typeface="+mn-lt"/>
              </a:rPr>
              <a:t>点击此处添加文本点击此处添加文本</a:t>
            </a:r>
            <a:endParaRPr lang="zh-CN" altLang="en-US" sz="1400" dirty="0">
              <a:solidFill>
                <a:srgbClr val="EB6883"/>
              </a:solidFill>
            </a:endParaRP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198" y="2873420"/>
            <a:ext cx="1538333" cy="1863551"/>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18414" y="0"/>
            <a:ext cx="1840230" cy="18402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800" decel="100000"/>
                                        <p:tgtEl>
                                          <p:spTgt spid="3"/>
                                        </p:tgtEl>
                                      </p:cBhvr>
                                    </p:animEffect>
                                    <p:anim calcmode="lin" valueType="num">
                                      <p:cBhvr>
                                        <p:cTn id="16" dur="800" decel="100000" fill="hold"/>
                                        <p:tgtEl>
                                          <p:spTgt spid="3"/>
                                        </p:tgtEl>
                                        <p:attrNameLst>
                                          <p:attrName>style.rotation</p:attrName>
                                        </p:attrNameLst>
                                      </p:cBhvr>
                                      <p:tavLst>
                                        <p:tav tm="0">
                                          <p:val>
                                            <p:fltVal val="-90"/>
                                          </p:val>
                                        </p:tav>
                                        <p:tav tm="100000">
                                          <p:val>
                                            <p:fltVal val="0"/>
                                          </p:val>
                                        </p:tav>
                                      </p:tavLst>
                                    </p:anim>
                                    <p:anim calcmode="lin" valueType="num">
                                      <p:cBhvr>
                                        <p:cTn id="17" dur="800" decel="100000" fill="hold"/>
                                        <p:tgtEl>
                                          <p:spTgt spid="3"/>
                                        </p:tgtEl>
                                        <p:attrNameLst>
                                          <p:attrName>ppt_x</p:attrName>
                                        </p:attrNameLst>
                                      </p:cBhvr>
                                      <p:tavLst>
                                        <p:tav tm="0">
                                          <p:val>
                                            <p:strVal val="#ppt_x+0.4"/>
                                          </p:val>
                                        </p:tav>
                                        <p:tav tm="100000">
                                          <p:val>
                                            <p:strVal val="#ppt_x-0.05"/>
                                          </p:val>
                                        </p:tav>
                                      </p:tavLst>
                                    </p:anim>
                                    <p:anim calcmode="lin" valueType="num">
                                      <p:cBhvr>
                                        <p:cTn id="18" dur="800" decel="100000" fill="hold"/>
                                        <p:tgtEl>
                                          <p:spTgt spid="3"/>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800" decel="100000"/>
                                        <p:tgtEl>
                                          <p:spTgt spid="4"/>
                                        </p:tgtEl>
                                      </p:cBhvr>
                                    </p:animEffect>
                                    <p:anim calcmode="lin" valueType="num">
                                      <p:cBhvr>
                                        <p:cTn id="24" dur="800" decel="100000" fill="hold"/>
                                        <p:tgtEl>
                                          <p:spTgt spid="4"/>
                                        </p:tgtEl>
                                        <p:attrNameLst>
                                          <p:attrName>style.rotation</p:attrName>
                                        </p:attrNameLst>
                                      </p:cBhvr>
                                      <p:tavLst>
                                        <p:tav tm="0">
                                          <p:val>
                                            <p:fltVal val="-90"/>
                                          </p:val>
                                        </p:tav>
                                        <p:tav tm="100000">
                                          <p:val>
                                            <p:fltVal val="0"/>
                                          </p:val>
                                        </p:tav>
                                      </p:tavLst>
                                    </p:anim>
                                    <p:anim calcmode="lin" valueType="num">
                                      <p:cBhvr>
                                        <p:cTn id="25" dur="800" decel="100000" fill="hold"/>
                                        <p:tgtEl>
                                          <p:spTgt spid="4"/>
                                        </p:tgtEl>
                                        <p:attrNameLst>
                                          <p:attrName>ppt_x</p:attrName>
                                        </p:attrNameLst>
                                      </p:cBhvr>
                                      <p:tavLst>
                                        <p:tav tm="0">
                                          <p:val>
                                            <p:strVal val="#ppt_x+0.4"/>
                                          </p:val>
                                        </p:tav>
                                        <p:tav tm="100000">
                                          <p:val>
                                            <p:strVal val="#ppt_x-0.05"/>
                                          </p:val>
                                        </p:tav>
                                      </p:tavLst>
                                    </p:anim>
                                    <p:anim calcmode="lin" valueType="num">
                                      <p:cBhvr>
                                        <p:cTn id="26" dur="800" decel="100000" fill="hold"/>
                                        <p:tgtEl>
                                          <p:spTgt spid="4"/>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up)">
                                      <p:cBhvr>
                                        <p:cTn id="35" dur="500"/>
                                        <p:tgtEl>
                                          <p:spTgt spid="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311796">
            <a:off x="4524523" y="3415378"/>
            <a:ext cx="1693452" cy="999858"/>
          </a:xfrm>
          <a:prstGeom prst="rect">
            <a:avLst/>
          </a:prstGeom>
        </p:spPr>
      </p:pic>
      <p:grpSp>
        <p:nvGrpSpPr>
          <p:cNvPr id="10" name="组合 9"/>
          <p:cNvGrpSpPr/>
          <p:nvPr/>
        </p:nvGrpSpPr>
        <p:grpSpPr>
          <a:xfrm>
            <a:off x="2920805" y="796157"/>
            <a:ext cx="2373441" cy="2714950"/>
            <a:chOff x="2920805" y="796157"/>
            <a:chExt cx="2373441" cy="2714950"/>
          </a:xfrm>
        </p:grpSpPr>
        <p:cxnSp>
          <p:nvCxnSpPr>
            <p:cNvPr id="3" name="直接连接符 2"/>
            <p:cNvCxnSpPr>
              <a:endCxn id="4" idx="4"/>
            </p:cNvCxnSpPr>
            <p:nvPr/>
          </p:nvCxnSpPr>
          <p:spPr>
            <a:xfrm flipH="1" flipV="1">
              <a:off x="4097965" y="2505229"/>
              <a:ext cx="511494" cy="1005877"/>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rot="19984338">
              <a:off x="2920805" y="796157"/>
              <a:ext cx="1535978" cy="1807032"/>
            </a:xfrm>
            <a:prstGeom prst="ellipse">
              <a:avLst/>
            </a:prstGeom>
            <a:gradFill flip="none" rotWithShape="1">
              <a:gsLst>
                <a:gs pos="0">
                  <a:srgbClr val="A86C8F">
                    <a:lumMod val="70000"/>
                    <a:lumOff val="30000"/>
                  </a:srgbClr>
                </a:gs>
                <a:gs pos="100000">
                  <a:srgbClr val="A86C8F">
                    <a:lumMod val="89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365983" y="879540"/>
              <a:ext cx="441146" cy="707886"/>
            </a:xfrm>
            <a:prstGeom prst="rect">
              <a:avLst/>
            </a:prstGeom>
            <a:noFill/>
          </p:spPr>
          <p:txBody>
            <a:bodyPr wrap="none" rtlCol="0">
              <a:spAutoFit/>
            </a:bodyPr>
            <a:lstStyle>
              <a:defPPr>
                <a:defRPr lang="zh-CN"/>
              </a:defPPr>
              <a:lvl1pPr>
                <a:defRPr sz="3200" b="1">
                  <a:ln w="12700">
                    <a:solidFill>
                      <a:srgbClr val="73455F"/>
                    </a:solidFill>
                    <a:prstDash val="solid"/>
                  </a:ln>
                  <a:pattFill prst="ltDnDiag">
                    <a:fgClr>
                      <a:srgbClr val="A86C8F"/>
                    </a:fgClr>
                    <a:bgClr>
                      <a:schemeClr val="bg1"/>
                    </a:bgClr>
                  </a:pattFill>
                </a:defRPr>
              </a:lvl1pPr>
            </a:lstStyle>
            <a:p>
              <a:r>
                <a:rPr lang="en-US" altLang="zh-CN" sz="4000" dirty="0" smtClean="0"/>
                <a:t>2</a:t>
              </a:r>
              <a:endParaRPr lang="zh-CN" altLang="en-US" sz="4000" dirty="0"/>
            </a:p>
          </p:txBody>
        </p:sp>
        <p:sp>
          <p:nvSpPr>
            <p:cNvPr id="6" name="矩形 5"/>
            <p:cNvSpPr/>
            <p:nvPr/>
          </p:nvSpPr>
          <p:spPr>
            <a:xfrm>
              <a:off x="3118357" y="1537621"/>
              <a:ext cx="1396593" cy="707886"/>
            </a:xfrm>
            <a:prstGeom prst="rect">
              <a:avLst/>
            </a:prstGeom>
          </p:spPr>
          <p:txBody>
            <a:bodyPr wrap="square">
              <a:spAutoFit/>
            </a:bodyPr>
            <a:lstStyle/>
            <a:p>
              <a:r>
                <a:rPr lang="zh-CN" altLang="en-US" sz="2000" b="1" dirty="0">
                  <a:solidFill>
                    <a:schemeClr val="bg1"/>
                  </a:solidFill>
                  <a:cs typeface="+mn-ea"/>
                  <a:sym typeface="+mn-lt"/>
                </a:rPr>
                <a:t>点击此处添加文本</a:t>
              </a:r>
              <a:endParaRPr lang="zh-CN" altLang="en-US" sz="2000" b="1" dirty="0">
                <a:solidFill>
                  <a:schemeClr val="bg1"/>
                </a:solidFill>
              </a:endParaRPr>
            </a:p>
          </p:txBody>
        </p:sp>
        <p:cxnSp>
          <p:nvCxnSpPr>
            <p:cNvPr id="7" name="直接连接符 6"/>
            <p:cNvCxnSpPr>
              <a:endCxn id="8" idx="4"/>
            </p:cNvCxnSpPr>
            <p:nvPr/>
          </p:nvCxnSpPr>
          <p:spPr>
            <a:xfrm flipV="1">
              <a:off x="4609459" y="2816802"/>
              <a:ext cx="250827" cy="694305"/>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rot="1336369">
              <a:off x="4693984" y="2136957"/>
              <a:ext cx="600262" cy="706190"/>
            </a:xfrm>
            <a:prstGeom prst="ellipse">
              <a:avLst/>
            </a:prstGeom>
            <a:gradFill flip="none" rotWithShape="1">
              <a:gsLst>
                <a:gs pos="0">
                  <a:srgbClr val="A86C8F">
                    <a:lumMod val="70000"/>
                    <a:lumOff val="30000"/>
                  </a:srgbClr>
                </a:gs>
                <a:gs pos="100000">
                  <a:srgbClr val="A86C8F">
                    <a:lumMod val="89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869" y="1012604"/>
            <a:ext cx="1881300" cy="41308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32" presetClass="emph" presetSubtype="0" fill="hold" nodeType="afterEffect">
                                  <p:stCondLst>
                                    <p:cond delay="0"/>
                                  </p:stCondLst>
                                  <p:childTnLst>
                                    <p:animRot by="120000">
                                      <p:cBhvr>
                                        <p:cTn id="17" dur="100" fill="hold">
                                          <p:stCondLst>
                                            <p:cond delay="0"/>
                                          </p:stCondLst>
                                        </p:cTn>
                                        <p:tgtEl>
                                          <p:spTgt spid="10"/>
                                        </p:tgtEl>
                                        <p:attrNameLst>
                                          <p:attrName>r</p:attrName>
                                        </p:attrNameLst>
                                      </p:cBhvr>
                                    </p:animRot>
                                    <p:animRot by="-240000">
                                      <p:cBhvr>
                                        <p:cTn id="18" dur="200" fill="hold">
                                          <p:stCondLst>
                                            <p:cond delay="200"/>
                                          </p:stCondLst>
                                        </p:cTn>
                                        <p:tgtEl>
                                          <p:spTgt spid="10"/>
                                        </p:tgtEl>
                                        <p:attrNameLst>
                                          <p:attrName>r</p:attrName>
                                        </p:attrNameLst>
                                      </p:cBhvr>
                                    </p:animRot>
                                    <p:animRot by="240000">
                                      <p:cBhvr>
                                        <p:cTn id="19" dur="200" fill="hold">
                                          <p:stCondLst>
                                            <p:cond delay="400"/>
                                          </p:stCondLst>
                                        </p:cTn>
                                        <p:tgtEl>
                                          <p:spTgt spid="10"/>
                                        </p:tgtEl>
                                        <p:attrNameLst>
                                          <p:attrName>r</p:attrName>
                                        </p:attrNameLst>
                                      </p:cBhvr>
                                    </p:animRot>
                                    <p:animRot by="-240000">
                                      <p:cBhvr>
                                        <p:cTn id="20" dur="200" fill="hold">
                                          <p:stCondLst>
                                            <p:cond delay="600"/>
                                          </p:stCondLst>
                                        </p:cTn>
                                        <p:tgtEl>
                                          <p:spTgt spid="10"/>
                                        </p:tgtEl>
                                        <p:attrNameLst>
                                          <p:attrName>r</p:attrName>
                                        </p:attrNameLst>
                                      </p:cBhvr>
                                    </p:animRot>
                                    <p:animRot by="120000">
                                      <p:cBhvr>
                                        <p:cTn id="21"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57459" y="1864530"/>
            <a:ext cx="2825643" cy="2520000"/>
            <a:chOff x="347069" y="812292"/>
            <a:chExt cx="2825643" cy="252000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47069" y="812292"/>
              <a:ext cx="2825643" cy="2520000"/>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b="26890"/>
            <a:stretch>
              <a:fillRect/>
            </a:stretch>
          </p:blipFill>
          <p:spPr>
            <a:xfrm>
              <a:off x="893114" y="1228203"/>
              <a:ext cx="1731794" cy="1688178"/>
            </a:xfrm>
            <a:prstGeom prst="ellipse">
              <a:avLst/>
            </a:prstGeom>
          </p:spPr>
        </p:pic>
      </p:grpSp>
      <p:grpSp>
        <p:nvGrpSpPr>
          <p:cNvPr id="12" name="组合 11"/>
          <p:cNvGrpSpPr/>
          <p:nvPr/>
        </p:nvGrpSpPr>
        <p:grpSpPr>
          <a:xfrm>
            <a:off x="3246336" y="1503746"/>
            <a:ext cx="2810072" cy="2520000"/>
            <a:chOff x="3170953" y="2072292"/>
            <a:chExt cx="2810072" cy="252000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0953" y="2072292"/>
              <a:ext cx="2810072" cy="25200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4602"/>
            <a:stretch>
              <a:fillRect/>
            </a:stretch>
          </p:blipFill>
          <p:spPr>
            <a:xfrm>
              <a:off x="3718758" y="2484475"/>
              <a:ext cx="1712704" cy="1721777"/>
            </a:xfrm>
            <a:prstGeom prst="ellipse">
              <a:avLst/>
            </a:prstGeom>
          </p:spPr>
        </p:pic>
      </p:grpSp>
      <p:grpSp>
        <p:nvGrpSpPr>
          <p:cNvPr id="13" name="组合 12"/>
          <p:cNvGrpSpPr/>
          <p:nvPr/>
        </p:nvGrpSpPr>
        <p:grpSpPr>
          <a:xfrm>
            <a:off x="6019641" y="1864530"/>
            <a:ext cx="2818421" cy="2520000"/>
            <a:chOff x="5979265" y="812292"/>
            <a:chExt cx="2818421" cy="252000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9265" y="812292"/>
              <a:ext cx="2818421" cy="2520000"/>
            </a:xfrm>
            <a:prstGeom prst="rect">
              <a:avLst/>
            </a:prstGeom>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b="23574"/>
            <a:stretch>
              <a:fillRect/>
            </a:stretch>
          </p:blipFill>
          <p:spPr>
            <a:xfrm>
              <a:off x="6545313" y="1182601"/>
              <a:ext cx="1710945" cy="1743480"/>
            </a:xfrm>
            <a:prstGeom prst="ellipse">
              <a:avLst/>
            </a:prstGeom>
          </p:spPr>
        </p:pic>
      </p:grpSp>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99641" y="139889"/>
            <a:ext cx="6263640" cy="2085424"/>
          </a:xfrm>
          <a:prstGeom prst="rect">
            <a:avLst/>
          </a:prstGeom>
        </p:spPr>
      </p:pic>
      <p:pic>
        <p:nvPicPr>
          <p:cNvPr id="14" name="图片 13"/>
          <p:cNvPicPr>
            <a:picLocks noChangeAspect="1"/>
          </p:cNvPicPr>
          <p:nvPr/>
        </p:nvPicPr>
        <p:blipFill>
          <a:blip r:embed="rId8" cstate="print">
            <a:extLst>
              <a:ext uri="{BEBA8EAE-BF5A-486C-A8C5-ECC9F3942E4B}">
                <a14:imgProps xmlns:a14="http://schemas.microsoft.com/office/drawing/2010/main">
                  <a14:imgLayer r:embed="rId9">
                    <a14:imgEffect>
                      <a14:backgroundRemoval t="0" b="99316" l="999" r="100000">
                        <a14:foregroundMark x1="21113" y1="26270" x2="51213" y2="41992"/>
                        <a14:foregroundMark x1="64622" y1="21094" x2="58060" y2="33789"/>
                        <a14:foregroundMark x1="37660" y1="23730" x2="42225" y2="23535"/>
                        <a14:foregroundMark x1="38516" y1="27734" x2="53780" y2="33984"/>
                        <a14:foregroundMark x1="24251" y1="45508" x2="48930" y2="51953"/>
                        <a14:foregroundMark x1="71755" y1="32910" x2="61626" y2="45117"/>
                      </a14:backgroundRemoval>
                    </a14:imgEffect>
                  </a14:imgLayer>
                </a14:imgProps>
              </a:ext>
              <a:ext uri="{28A0092B-C50C-407E-A947-70E740481C1C}">
                <a14:useLocalDpi xmlns:a14="http://schemas.microsoft.com/office/drawing/2010/main" val="0"/>
              </a:ext>
            </a:extLst>
          </a:blip>
          <a:stretch>
            <a:fillRect/>
          </a:stretch>
        </p:blipFill>
        <p:spPr>
          <a:xfrm>
            <a:off x="-55337" y="3124530"/>
            <a:ext cx="1335788" cy="195127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anim calcmode="lin" valueType="num">
                                      <p:cBhvr>
                                        <p:cTn id="10" dur="750" fill="hold"/>
                                        <p:tgtEl>
                                          <p:spTgt spid="11"/>
                                        </p:tgtEl>
                                        <p:attrNameLst>
                                          <p:attrName>ppt_x</p:attrName>
                                        </p:attrNameLst>
                                      </p:cBhvr>
                                      <p:tavLst>
                                        <p:tav tm="0">
                                          <p:val>
                                            <p:fltVal val="0.5"/>
                                          </p:val>
                                        </p:tav>
                                        <p:tav tm="100000">
                                          <p:val>
                                            <p:strVal val="#ppt_x"/>
                                          </p:val>
                                        </p:tav>
                                      </p:tavLst>
                                    </p:anim>
                                    <p:anim calcmode="lin" valueType="num">
                                      <p:cBhvr>
                                        <p:cTn id="11" dur="750" fill="hold"/>
                                        <p:tgtEl>
                                          <p:spTgt spid="11"/>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12"/>
                                        </p:tgtEl>
                                        <p:attrNameLst>
                                          <p:attrName>style.visibility</p:attrName>
                                        </p:attrNameLst>
                                      </p:cBhvr>
                                      <p:to>
                                        <p:strVal val="visible"/>
                                      </p:to>
                                    </p:set>
                                    <p:anim calcmode="lin" valueType="num">
                                      <p:cBhvr>
                                        <p:cTn id="14" dur="750" fill="hold"/>
                                        <p:tgtEl>
                                          <p:spTgt spid="12"/>
                                        </p:tgtEl>
                                        <p:attrNameLst>
                                          <p:attrName>ppt_w</p:attrName>
                                        </p:attrNameLst>
                                      </p:cBhvr>
                                      <p:tavLst>
                                        <p:tav tm="0">
                                          <p:val>
                                            <p:fltVal val="0"/>
                                          </p:val>
                                        </p:tav>
                                        <p:tav tm="100000">
                                          <p:val>
                                            <p:strVal val="#ppt_w"/>
                                          </p:val>
                                        </p:tav>
                                      </p:tavLst>
                                    </p:anim>
                                    <p:anim calcmode="lin" valueType="num">
                                      <p:cBhvr>
                                        <p:cTn id="15" dur="750" fill="hold"/>
                                        <p:tgtEl>
                                          <p:spTgt spid="12"/>
                                        </p:tgtEl>
                                        <p:attrNameLst>
                                          <p:attrName>ppt_h</p:attrName>
                                        </p:attrNameLst>
                                      </p:cBhvr>
                                      <p:tavLst>
                                        <p:tav tm="0">
                                          <p:val>
                                            <p:fltVal val="0"/>
                                          </p:val>
                                        </p:tav>
                                        <p:tav tm="100000">
                                          <p:val>
                                            <p:strVal val="#ppt_h"/>
                                          </p:val>
                                        </p:tav>
                                      </p:tavLst>
                                    </p:anim>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fltVal val="0.5"/>
                                          </p:val>
                                        </p:tav>
                                        <p:tav tm="100000">
                                          <p:val>
                                            <p:strVal val="#ppt_x"/>
                                          </p:val>
                                        </p:tav>
                                      </p:tavLst>
                                    </p:anim>
                                    <p:anim calcmode="lin" valueType="num">
                                      <p:cBhvr>
                                        <p:cTn id="18" dur="750" fill="hold"/>
                                        <p:tgtEl>
                                          <p:spTgt spid="12"/>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750" fill="hold"/>
                                        <p:tgtEl>
                                          <p:spTgt spid="13"/>
                                        </p:tgtEl>
                                        <p:attrNameLst>
                                          <p:attrName>ppt_w</p:attrName>
                                        </p:attrNameLst>
                                      </p:cBhvr>
                                      <p:tavLst>
                                        <p:tav tm="0">
                                          <p:val>
                                            <p:fltVal val="0"/>
                                          </p:val>
                                        </p:tav>
                                        <p:tav tm="100000">
                                          <p:val>
                                            <p:strVal val="#ppt_w"/>
                                          </p:val>
                                        </p:tav>
                                      </p:tavLst>
                                    </p:anim>
                                    <p:anim calcmode="lin" valueType="num">
                                      <p:cBhvr>
                                        <p:cTn id="22" dur="750" fill="hold"/>
                                        <p:tgtEl>
                                          <p:spTgt spid="13"/>
                                        </p:tgtEl>
                                        <p:attrNameLst>
                                          <p:attrName>ppt_h</p:attrName>
                                        </p:attrNameLst>
                                      </p:cBhvr>
                                      <p:tavLst>
                                        <p:tav tm="0">
                                          <p:val>
                                            <p:fltVal val="0"/>
                                          </p:val>
                                        </p:tav>
                                        <p:tav tm="100000">
                                          <p:val>
                                            <p:strVal val="#ppt_h"/>
                                          </p:val>
                                        </p:tav>
                                      </p:tavLst>
                                    </p:anim>
                                    <p:animEffect transition="in" filter="fade">
                                      <p:cBhvr>
                                        <p:cTn id="23" dur="750"/>
                                        <p:tgtEl>
                                          <p:spTgt spid="13"/>
                                        </p:tgtEl>
                                      </p:cBhvr>
                                    </p:animEffect>
                                    <p:anim calcmode="lin" valueType="num">
                                      <p:cBhvr>
                                        <p:cTn id="24" dur="750" fill="hold"/>
                                        <p:tgtEl>
                                          <p:spTgt spid="13"/>
                                        </p:tgtEl>
                                        <p:attrNameLst>
                                          <p:attrName>ppt_x</p:attrName>
                                        </p:attrNameLst>
                                      </p:cBhvr>
                                      <p:tavLst>
                                        <p:tav tm="0">
                                          <p:val>
                                            <p:fltVal val="0.5"/>
                                          </p:val>
                                        </p:tav>
                                        <p:tav tm="100000">
                                          <p:val>
                                            <p:strVal val="#ppt_x"/>
                                          </p:val>
                                        </p:tav>
                                      </p:tavLst>
                                    </p:anim>
                                    <p:anim calcmode="lin" valueType="num">
                                      <p:cBhvr>
                                        <p:cTn id="25" dur="750" fill="hold"/>
                                        <p:tgtEl>
                                          <p:spTgt spid="13"/>
                                        </p:tgtEl>
                                        <p:attrNameLst>
                                          <p:attrName>ppt_y</p:attrName>
                                        </p:attrNameLst>
                                      </p:cBhvr>
                                      <p:tavLst>
                                        <p:tav tm="0">
                                          <p:val>
                                            <p:fltVal val="0.5"/>
                                          </p:val>
                                        </p:tav>
                                        <p:tav tm="100000">
                                          <p:val>
                                            <p:strVal val="#ppt_y"/>
                                          </p:val>
                                        </p:tav>
                                      </p:tavLst>
                                    </p:anim>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1500"/>
                            </p:stCondLst>
                            <p:childTnLst>
                              <p:par>
                                <p:cTn id="33" presetID="2" presetClass="entr" presetSubtype="2" decel="5100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2000" fill="hold"/>
                                        <p:tgtEl>
                                          <p:spTgt spid="10"/>
                                        </p:tgtEl>
                                        <p:attrNameLst>
                                          <p:attrName>ppt_x</p:attrName>
                                        </p:attrNameLst>
                                      </p:cBhvr>
                                      <p:tavLst>
                                        <p:tav tm="0">
                                          <p:val>
                                            <p:strVal val="1+#ppt_w/2"/>
                                          </p:val>
                                        </p:tav>
                                        <p:tav tm="100000">
                                          <p:val>
                                            <p:strVal val="#ppt_x"/>
                                          </p:val>
                                        </p:tav>
                                      </p:tavLst>
                                    </p:anim>
                                    <p:anim calcmode="lin" valueType="num">
                                      <p:cBhvr additive="base">
                                        <p:cTn id="36"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15112" t="10444" r="10666" b="12860"/>
          <a:stretch>
            <a:fillRect/>
          </a:stretch>
        </p:blipFill>
        <p:spPr>
          <a:xfrm>
            <a:off x="-342692" y="2465893"/>
            <a:ext cx="2591283" cy="2677607"/>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8695" y="603734"/>
            <a:ext cx="1998635" cy="4208296"/>
          </a:xfrm>
          <a:prstGeom prst="rect">
            <a:avLst/>
          </a:prstGeom>
        </p:spPr>
      </p:pic>
      <p:sp>
        <p:nvSpPr>
          <p:cNvPr id="3" name="矩形 2"/>
          <p:cNvSpPr/>
          <p:nvPr/>
        </p:nvSpPr>
        <p:spPr>
          <a:xfrm rot="608704">
            <a:off x="4706287" y="1053734"/>
            <a:ext cx="1107996" cy="369332"/>
          </a:xfrm>
          <a:prstGeom prst="rect">
            <a:avLst/>
          </a:prstGeom>
        </p:spPr>
        <p:txBody>
          <a:bodyPr wrap="none">
            <a:spAutoFit/>
          </a:bodyPr>
          <a:lstStyle/>
          <a:p>
            <a:r>
              <a:rPr lang="zh-CN" altLang="en-US" sz="1800" b="1" dirty="0" smtClean="0">
                <a:solidFill>
                  <a:schemeClr val="bg1"/>
                </a:solidFill>
                <a:effectLst>
                  <a:outerShdw blurRad="38100" dist="38100" dir="2700000" algn="tl">
                    <a:srgbClr val="000000">
                      <a:alpha val="43137"/>
                    </a:srgbClr>
                  </a:outerShdw>
                </a:effectLst>
                <a:cs typeface="+mn-ea"/>
                <a:sym typeface="+mn-lt"/>
              </a:rPr>
              <a:t>添加文</a:t>
            </a:r>
            <a:r>
              <a:rPr lang="zh-CN" altLang="en-US" sz="1800" b="1" dirty="0">
                <a:solidFill>
                  <a:schemeClr val="bg1"/>
                </a:solidFill>
                <a:effectLst>
                  <a:outerShdw blurRad="38100" dist="38100" dir="2700000" algn="tl">
                    <a:srgbClr val="000000">
                      <a:alpha val="43137"/>
                    </a:srgbClr>
                  </a:outerShdw>
                </a:effectLst>
                <a:cs typeface="+mn-ea"/>
                <a:sym typeface="+mn-lt"/>
              </a:rPr>
              <a:t>本</a:t>
            </a:r>
            <a:endParaRPr lang="zh-CN" altLang="en-US" sz="1800" b="1" dirty="0">
              <a:solidFill>
                <a:schemeClr val="bg1"/>
              </a:solidFill>
              <a:effectLst>
                <a:outerShdw blurRad="38100" dist="38100" dir="2700000" algn="tl">
                  <a:srgbClr val="000000">
                    <a:alpha val="43137"/>
                  </a:srgbClr>
                </a:outerShdw>
              </a:effectLst>
            </a:endParaRPr>
          </a:p>
        </p:txBody>
      </p:sp>
      <p:sp>
        <p:nvSpPr>
          <p:cNvPr id="4" name="矩形 3"/>
          <p:cNvSpPr/>
          <p:nvPr/>
        </p:nvSpPr>
        <p:spPr>
          <a:xfrm>
            <a:off x="4490341" y="1781794"/>
            <a:ext cx="1107996" cy="369332"/>
          </a:xfrm>
          <a:prstGeom prst="rect">
            <a:avLst/>
          </a:prstGeom>
        </p:spPr>
        <p:txBody>
          <a:bodyPr wrap="none">
            <a:spAutoFit/>
          </a:bodyPr>
          <a:lstStyle/>
          <a:p>
            <a:r>
              <a:rPr lang="zh-CN" altLang="en-US" sz="1800" b="1" dirty="0" smtClean="0">
                <a:solidFill>
                  <a:schemeClr val="bg1"/>
                </a:solidFill>
                <a:effectLst>
                  <a:outerShdw blurRad="38100" dist="38100" dir="2700000" algn="tl">
                    <a:srgbClr val="000000">
                      <a:alpha val="43137"/>
                    </a:srgbClr>
                  </a:outerShdw>
                </a:effectLst>
                <a:cs typeface="+mn-ea"/>
                <a:sym typeface="+mn-lt"/>
              </a:rPr>
              <a:t>添加文</a:t>
            </a:r>
            <a:r>
              <a:rPr lang="zh-CN" altLang="en-US" sz="1800" b="1" dirty="0">
                <a:solidFill>
                  <a:schemeClr val="bg1"/>
                </a:solidFill>
                <a:effectLst>
                  <a:outerShdw blurRad="38100" dist="38100" dir="2700000" algn="tl">
                    <a:srgbClr val="000000">
                      <a:alpha val="43137"/>
                    </a:srgbClr>
                  </a:outerShdw>
                </a:effectLst>
                <a:cs typeface="+mn-ea"/>
                <a:sym typeface="+mn-lt"/>
              </a:rPr>
              <a:t>本</a:t>
            </a:r>
            <a:endParaRPr lang="zh-CN" altLang="en-US" sz="1800" b="1" dirty="0">
              <a:solidFill>
                <a:schemeClr val="bg1"/>
              </a:solidFill>
              <a:effectLst>
                <a:outerShdw blurRad="38100" dist="38100" dir="2700000" algn="tl">
                  <a:srgbClr val="000000">
                    <a:alpha val="43137"/>
                  </a:srgbClr>
                </a:outerShdw>
              </a:effectLst>
            </a:endParaRPr>
          </a:p>
        </p:txBody>
      </p:sp>
      <p:sp>
        <p:nvSpPr>
          <p:cNvPr id="5" name="矩形 4"/>
          <p:cNvSpPr/>
          <p:nvPr/>
        </p:nvSpPr>
        <p:spPr>
          <a:xfrm rot="21087011">
            <a:off x="4706287" y="2523215"/>
            <a:ext cx="1107996" cy="369332"/>
          </a:xfrm>
          <a:prstGeom prst="rect">
            <a:avLst/>
          </a:prstGeom>
        </p:spPr>
        <p:txBody>
          <a:bodyPr wrap="none">
            <a:spAutoFit/>
          </a:bodyPr>
          <a:lstStyle/>
          <a:p>
            <a:r>
              <a:rPr lang="zh-CN" altLang="en-US" sz="1800" b="1" dirty="0" smtClean="0">
                <a:solidFill>
                  <a:schemeClr val="bg1"/>
                </a:solidFill>
                <a:effectLst>
                  <a:outerShdw blurRad="38100" dist="38100" dir="2700000" algn="tl">
                    <a:srgbClr val="000000">
                      <a:alpha val="43137"/>
                    </a:srgbClr>
                  </a:outerShdw>
                </a:effectLst>
                <a:cs typeface="+mn-ea"/>
                <a:sym typeface="+mn-lt"/>
              </a:rPr>
              <a:t>添加文</a:t>
            </a:r>
            <a:r>
              <a:rPr lang="zh-CN" altLang="en-US" sz="1800" b="1" dirty="0">
                <a:solidFill>
                  <a:schemeClr val="bg1"/>
                </a:solidFill>
                <a:effectLst>
                  <a:outerShdw blurRad="38100" dist="38100" dir="2700000" algn="tl">
                    <a:srgbClr val="000000">
                      <a:alpha val="43137"/>
                    </a:srgbClr>
                  </a:outerShdw>
                </a:effectLst>
                <a:cs typeface="+mn-ea"/>
                <a:sym typeface="+mn-lt"/>
              </a:rPr>
              <a:t>本</a:t>
            </a:r>
            <a:endParaRPr lang="zh-CN" altLang="en-US" sz="1800" b="1" dirty="0">
              <a:solidFill>
                <a:schemeClr val="bg1"/>
              </a:solidFill>
              <a:effectLst>
                <a:outerShdw blurRad="38100" dist="38100" dir="2700000" algn="tl">
                  <a:srgbClr val="000000">
                    <a:alpha val="43137"/>
                  </a:srgbClr>
                </a:outerShdw>
              </a:effectLst>
            </a:endParaRPr>
          </a:p>
        </p:txBody>
      </p:sp>
      <p:sp>
        <p:nvSpPr>
          <p:cNvPr id="6" name="矩形 5"/>
          <p:cNvSpPr/>
          <p:nvPr/>
        </p:nvSpPr>
        <p:spPr>
          <a:xfrm rot="20547206">
            <a:off x="4584014" y="3357541"/>
            <a:ext cx="1107996" cy="369332"/>
          </a:xfrm>
          <a:prstGeom prst="rect">
            <a:avLst/>
          </a:prstGeom>
        </p:spPr>
        <p:txBody>
          <a:bodyPr wrap="none">
            <a:spAutoFit/>
          </a:bodyPr>
          <a:lstStyle/>
          <a:p>
            <a:r>
              <a:rPr lang="zh-CN" altLang="en-US" sz="1800" b="1" dirty="0" smtClean="0">
                <a:solidFill>
                  <a:schemeClr val="bg1"/>
                </a:solidFill>
                <a:effectLst>
                  <a:outerShdw blurRad="38100" dist="38100" dir="2700000" algn="tl">
                    <a:srgbClr val="000000">
                      <a:alpha val="43137"/>
                    </a:srgbClr>
                  </a:outerShdw>
                </a:effectLst>
                <a:cs typeface="+mn-ea"/>
                <a:sym typeface="+mn-lt"/>
              </a:rPr>
              <a:t>添加文</a:t>
            </a:r>
            <a:r>
              <a:rPr lang="zh-CN" altLang="en-US" sz="1800" b="1" dirty="0">
                <a:solidFill>
                  <a:schemeClr val="bg1"/>
                </a:solidFill>
                <a:effectLst>
                  <a:outerShdw blurRad="38100" dist="38100" dir="2700000" algn="tl">
                    <a:srgbClr val="000000">
                      <a:alpha val="43137"/>
                    </a:srgbClr>
                  </a:outerShdw>
                </a:effectLst>
                <a:cs typeface="+mn-ea"/>
                <a:sym typeface="+mn-lt"/>
              </a:rPr>
              <a:t>本</a:t>
            </a:r>
            <a:endParaRPr lang="zh-CN" altLang="en-US" sz="1800" b="1" dirty="0">
              <a:solidFill>
                <a:schemeClr val="bg1"/>
              </a:solidFill>
              <a:effectLst>
                <a:outerShdw blurRad="38100" dist="38100" dir="2700000" algn="tl">
                  <a:srgbClr val="000000">
                    <a:alpha val="43137"/>
                  </a:srgbClr>
                </a:outerShdw>
              </a:effectLst>
            </a:endParaRPr>
          </a:p>
        </p:txBody>
      </p:sp>
      <p:sp>
        <p:nvSpPr>
          <p:cNvPr id="7" name="文本框 6"/>
          <p:cNvSpPr txBox="1"/>
          <p:nvPr/>
        </p:nvSpPr>
        <p:spPr>
          <a:xfrm>
            <a:off x="1713920" y="869068"/>
            <a:ext cx="2424775" cy="737235"/>
          </a:xfrm>
          <a:prstGeom prst="rect">
            <a:avLst/>
          </a:prstGeom>
          <a:noFill/>
        </p:spPr>
        <p:txBody>
          <a:bodyPr wrap="square" rtlCol="0">
            <a:spAutoFit/>
          </a:bodyPr>
          <a:lstStyle/>
          <a:p>
            <a:r>
              <a:rPr lang="zh-CN" altLang="en-US" sz="1400" dirty="0" smtClean="0">
                <a:solidFill>
                  <a:schemeClr val="tx1">
                    <a:lumMod val="75000"/>
                    <a:lumOff val="25000"/>
                  </a:schemeClr>
                </a:solidFill>
                <a:cs typeface="+mn-ea"/>
                <a:sym typeface="+mn-lt"/>
              </a:rPr>
              <a:t>点击此处添加文本点击此处添加文本点击此处添加</a:t>
            </a:r>
            <a:r>
              <a:rPr lang="zh-CN" altLang="en-US" sz="1400" dirty="0" smtClean="0">
                <a:solidFill>
                  <a:schemeClr val="tx1">
                    <a:lumMod val="75000"/>
                    <a:lumOff val="25000"/>
                  </a:schemeClr>
                </a:solidFill>
                <a:cs typeface="+mn-ea"/>
                <a:sym typeface="+mn-lt"/>
              </a:rPr>
              <a:t>文本</a:t>
            </a:r>
            <a:endParaRPr lang="en-US" altLang="zh-CN" sz="1400" dirty="0" smtClean="0">
              <a:solidFill>
                <a:schemeClr val="tx1">
                  <a:lumMod val="75000"/>
                  <a:lumOff val="25000"/>
                </a:schemeClr>
              </a:solidFill>
              <a:cs typeface="+mn-ea"/>
              <a:sym typeface="+mn-lt"/>
            </a:endParaRPr>
          </a:p>
          <a:p>
            <a:endParaRPr lang="zh-CN" altLang="en-US" sz="1400" dirty="0">
              <a:cs typeface="+mn-ea"/>
              <a:sym typeface="+mn-lt"/>
            </a:endParaRPr>
          </a:p>
        </p:txBody>
      </p:sp>
      <p:sp>
        <p:nvSpPr>
          <p:cNvPr id="8" name="文本框 7"/>
          <p:cNvSpPr txBox="1"/>
          <p:nvPr/>
        </p:nvSpPr>
        <p:spPr>
          <a:xfrm>
            <a:off x="6137330" y="1704850"/>
            <a:ext cx="2424775" cy="521970"/>
          </a:xfrm>
          <a:prstGeom prst="rect">
            <a:avLst/>
          </a:prstGeom>
          <a:noFill/>
        </p:spPr>
        <p:txBody>
          <a:bodyPr wrap="square" rtlCol="0">
            <a:spAutoFit/>
          </a:bodyPr>
          <a:lstStyle/>
          <a:p>
            <a:r>
              <a:rPr lang="zh-CN" altLang="en-US" sz="1400" dirty="0" smtClean="0">
                <a:solidFill>
                  <a:schemeClr val="tx1">
                    <a:lumMod val="75000"/>
                    <a:lumOff val="25000"/>
                  </a:schemeClr>
                </a:solidFill>
                <a:cs typeface="+mn-ea"/>
                <a:sym typeface="+mn-lt"/>
              </a:rPr>
              <a:t>点击此处添加文本点击此处添加文本点击此处添加文本</a:t>
            </a:r>
            <a:endParaRPr lang="zh-CN" altLang="en-US" sz="1400" dirty="0">
              <a:solidFill>
                <a:schemeClr val="tx1">
                  <a:lumMod val="75000"/>
                  <a:lumOff val="25000"/>
                </a:schemeClr>
              </a:solidFill>
              <a:cs typeface="+mn-ea"/>
              <a:sym typeface="+mn-lt"/>
            </a:endParaRPr>
          </a:p>
        </p:txBody>
      </p:sp>
      <p:sp>
        <p:nvSpPr>
          <p:cNvPr id="9" name="文本框 8"/>
          <p:cNvSpPr txBox="1"/>
          <p:nvPr/>
        </p:nvSpPr>
        <p:spPr>
          <a:xfrm>
            <a:off x="2059851" y="2640522"/>
            <a:ext cx="2424775" cy="523220"/>
          </a:xfrm>
          <a:prstGeom prst="rect">
            <a:avLst/>
          </a:prstGeom>
          <a:noFill/>
        </p:spPr>
        <p:txBody>
          <a:bodyPr wrap="square" rtlCol="0">
            <a:spAutoFit/>
          </a:bodyPr>
          <a:lstStyle/>
          <a:p>
            <a:r>
              <a:rPr lang="zh-CN" altLang="en-US" sz="1400" dirty="0" smtClean="0">
                <a:solidFill>
                  <a:schemeClr val="tx1">
                    <a:lumMod val="75000"/>
                    <a:lumOff val="25000"/>
                  </a:schemeClr>
                </a:solidFill>
                <a:cs typeface="+mn-ea"/>
                <a:sym typeface="+mn-lt"/>
              </a:rPr>
              <a:t>点击此处添加文本点击此处添加文本点击此处添加文本</a:t>
            </a:r>
            <a:endParaRPr lang="zh-CN" altLang="en-US" sz="1400" dirty="0">
              <a:solidFill>
                <a:schemeClr val="tx1">
                  <a:lumMod val="75000"/>
                  <a:lumOff val="25000"/>
                </a:schemeClr>
              </a:solidFill>
              <a:cs typeface="+mn-ea"/>
              <a:sym typeface="+mn-lt"/>
            </a:endParaRPr>
          </a:p>
        </p:txBody>
      </p:sp>
      <p:sp>
        <p:nvSpPr>
          <p:cNvPr id="10" name="文本框 9"/>
          <p:cNvSpPr txBox="1"/>
          <p:nvPr/>
        </p:nvSpPr>
        <p:spPr>
          <a:xfrm>
            <a:off x="5958260" y="2996830"/>
            <a:ext cx="2424775" cy="523220"/>
          </a:xfrm>
          <a:prstGeom prst="rect">
            <a:avLst/>
          </a:prstGeom>
          <a:noFill/>
        </p:spPr>
        <p:txBody>
          <a:bodyPr wrap="square" rtlCol="0">
            <a:spAutoFit/>
          </a:bodyPr>
          <a:lstStyle/>
          <a:p>
            <a:r>
              <a:rPr lang="zh-CN" altLang="en-US" sz="1400" dirty="0" smtClean="0">
                <a:solidFill>
                  <a:schemeClr val="tx1">
                    <a:lumMod val="75000"/>
                    <a:lumOff val="25000"/>
                  </a:schemeClr>
                </a:solidFill>
                <a:cs typeface="+mn-ea"/>
                <a:sym typeface="+mn-lt"/>
              </a:rPr>
              <a:t>点击此处添加文本点击此处添加文本点击此处添加文本</a:t>
            </a:r>
            <a:endParaRPr lang="zh-CN" altLang="en-US" sz="1400" dirty="0">
              <a:solidFill>
                <a:schemeClr val="tx1">
                  <a:lumMod val="75000"/>
                  <a:lumOff val="25000"/>
                </a:schemeClr>
              </a:solidFill>
              <a:cs typeface="+mn-ea"/>
              <a:sym typeface="+mn-lt"/>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9303" y="3828271"/>
            <a:ext cx="1247258" cy="13152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right)">
                                      <p:cBhvr>
                                        <p:cTn id="40" dur="500"/>
                                        <p:tgtEl>
                                          <p:spTgt spid="9"/>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par>
                          <p:cTn id="51" fill="hold">
                            <p:stCondLst>
                              <p:cond delay="5000"/>
                            </p:stCondLst>
                            <p:childTnLst>
                              <p:par>
                                <p:cTn id="52" presetID="2" presetClass="entr" presetSubtype="8" decel="5400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1000" fill="hold"/>
                                        <p:tgtEl>
                                          <p:spTgt spid="11"/>
                                        </p:tgtEl>
                                        <p:attrNameLst>
                                          <p:attrName>ppt_x</p:attrName>
                                        </p:attrNameLst>
                                      </p:cBhvr>
                                      <p:tavLst>
                                        <p:tav tm="0">
                                          <p:val>
                                            <p:strVal val="0-#ppt_w/2"/>
                                          </p:val>
                                        </p:tav>
                                        <p:tav tm="100000">
                                          <p:val>
                                            <p:strVal val="#ppt_x"/>
                                          </p:val>
                                        </p:tav>
                                      </p:tavLst>
                                    </p:anim>
                                    <p:anim calcmode="lin" valueType="num">
                                      <p:cBhvr additive="base">
                                        <p:cTn id="55" dur="1000" fill="hold"/>
                                        <p:tgtEl>
                                          <p:spTgt spid="11"/>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920805" y="796157"/>
            <a:ext cx="2276242" cy="2512551"/>
            <a:chOff x="2920805" y="796157"/>
            <a:chExt cx="2276242" cy="2512551"/>
          </a:xfrm>
        </p:grpSpPr>
        <p:cxnSp>
          <p:nvCxnSpPr>
            <p:cNvPr id="13" name="直接连接符 12"/>
            <p:cNvCxnSpPr>
              <a:endCxn id="14" idx="4"/>
            </p:cNvCxnSpPr>
            <p:nvPr/>
          </p:nvCxnSpPr>
          <p:spPr>
            <a:xfrm flipH="1" flipV="1">
              <a:off x="4097965" y="2505229"/>
              <a:ext cx="416985" cy="803479"/>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rot="19984338">
              <a:off x="2920805" y="796157"/>
              <a:ext cx="1535978" cy="1807032"/>
            </a:xfrm>
            <a:prstGeom prst="ellipse">
              <a:avLst/>
            </a:prstGeom>
            <a:gradFill flip="none" rotWithShape="1">
              <a:gsLst>
                <a:gs pos="0">
                  <a:srgbClr val="F8B95D">
                    <a:lumMod val="72000"/>
                    <a:lumOff val="28000"/>
                  </a:srgbClr>
                </a:gs>
                <a:gs pos="100000">
                  <a:srgbClr val="F8B95D">
                    <a:lumMod val="76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365983" y="879540"/>
              <a:ext cx="441146" cy="707886"/>
            </a:xfrm>
            <a:prstGeom prst="rect">
              <a:avLst/>
            </a:prstGeom>
            <a:noFill/>
          </p:spPr>
          <p:txBody>
            <a:bodyPr wrap="none" rtlCol="0">
              <a:spAutoFit/>
            </a:bodyPr>
            <a:lstStyle>
              <a:defPPr>
                <a:defRPr lang="zh-CN"/>
              </a:defPPr>
              <a:lvl1pPr>
                <a:defRPr sz="3200" b="1">
                  <a:ln w="12700">
                    <a:solidFill>
                      <a:schemeClr val="accent2">
                        <a:lumMod val="75000"/>
                      </a:schemeClr>
                    </a:solidFill>
                    <a:prstDash val="solid"/>
                  </a:ln>
                  <a:pattFill prst="ltDnDiag">
                    <a:fgClr>
                      <a:srgbClr val="F8B95D"/>
                    </a:fgClr>
                    <a:bgClr>
                      <a:schemeClr val="bg1"/>
                    </a:bgClr>
                  </a:pattFill>
                </a:defRPr>
              </a:lvl1pPr>
            </a:lstStyle>
            <a:p>
              <a:r>
                <a:rPr lang="en-US" altLang="zh-CN" sz="4000" dirty="0" smtClean="0"/>
                <a:t>3</a:t>
              </a:r>
              <a:endParaRPr lang="zh-CN" altLang="en-US" sz="4000" dirty="0"/>
            </a:p>
          </p:txBody>
        </p:sp>
        <p:sp>
          <p:nvSpPr>
            <p:cNvPr id="16" name="矩形 15"/>
            <p:cNvSpPr/>
            <p:nvPr/>
          </p:nvSpPr>
          <p:spPr>
            <a:xfrm>
              <a:off x="3118357" y="1537621"/>
              <a:ext cx="1396593" cy="707886"/>
            </a:xfrm>
            <a:prstGeom prst="rect">
              <a:avLst/>
            </a:prstGeom>
          </p:spPr>
          <p:txBody>
            <a:bodyPr wrap="square">
              <a:spAutoFit/>
            </a:bodyPr>
            <a:lstStyle/>
            <a:p>
              <a:r>
                <a:rPr lang="zh-CN" altLang="en-US" sz="2000" b="1" dirty="0">
                  <a:solidFill>
                    <a:schemeClr val="bg1"/>
                  </a:solidFill>
                  <a:cs typeface="+mn-ea"/>
                  <a:sym typeface="+mn-lt"/>
                </a:rPr>
                <a:t>点击此处添加文本</a:t>
              </a:r>
              <a:endParaRPr lang="zh-CN" altLang="en-US" sz="2000" b="1" dirty="0">
                <a:solidFill>
                  <a:schemeClr val="bg1"/>
                </a:solidFill>
              </a:endParaRPr>
            </a:p>
          </p:txBody>
        </p:sp>
        <p:cxnSp>
          <p:nvCxnSpPr>
            <p:cNvPr id="17" name="直接连接符 16"/>
            <p:cNvCxnSpPr>
              <a:endCxn id="18" idx="4"/>
            </p:cNvCxnSpPr>
            <p:nvPr/>
          </p:nvCxnSpPr>
          <p:spPr>
            <a:xfrm flipV="1">
              <a:off x="4514950" y="2769331"/>
              <a:ext cx="248137" cy="539377"/>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rot="1336369">
              <a:off x="4596785" y="2089486"/>
              <a:ext cx="600262" cy="706190"/>
            </a:xfrm>
            <a:prstGeom prst="ellipse">
              <a:avLst/>
            </a:prstGeom>
            <a:gradFill flip="none" rotWithShape="1">
              <a:gsLst>
                <a:gs pos="0">
                  <a:srgbClr val="F8B95D">
                    <a:lumMod val="72000"/>
                    <a:lumOff val="28000"/>
                  </a:srgbClr>
                </a:gs>
                <a:gs pos="100000">
                  <a:srgbClr val="F8B95D">
                    <a:lumMod val="76000"/>
                  </a:srgb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88794" y="3308708"/>
            <a:ext cx="1945343" cy="1211854"/>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869" y="1012604"/>
            <a:ext cx="1881300" cy="4130895"/>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500" fill="hold"/>
                                        <p:tgtEl>
                                          <p:spTgt spid="11"/>
                                        </p:tgtEl>
                                        <p:attrNameLst>
                                          <p:attrName>ppt_x</p:attrName>
                                        </p:attrNameLst>
                                      </p:cBhvr>
                                      <p:tavLst>
                                        <p:tav tm="0">
                                          <p:val>
                                            <p:strVal val="0-#ppt_w/2"/>
                                          </p:val>
                                        </p:tav>
                                        <p:tav tm="100000">
                                          <p:val>
                                            <p:strVal val="#ppt_x"/>
                                          </p:val>
                                        </p:tav>
                                      </p:tavLst>
                                    </p:anim>
                                    <p:anim calcmode="lin" valueType="num">
                                      <p:cBhvr additive="base">
                                        <p:cTn id="8" dur="1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32" presetClass="emph" presetSubtype="0" fill="hold" nodeType="afterEffect">
                                  <p:stCondLst>
                                    <p:cond delay="0"/>
                                  </p:stCondLst>
                                  <p:childTnLst>
                                    <p:animRot by="120000">
                                      <p:cBhvr>
                                        <p:cTn id="17" dur="100" fill="hold">
                                          <p:stCondLst>
                                            <p:cond delay="0"/>
                                          </p:stCondLst>
                                        </p:cTn>
                                        <p:tgtEl>
                                          <p:spTgt spid="23"/>
                                        </p:tgtEl>
                                        <p:attrNameLst>
                                          <p:attrName>r</p:attrName>
                                        </p:attrNameLst>
                                      </p:cBhvr>
                                    </p:animRot>
                                    <p:animRot by="-240000">
                                      <p:cBhvr>
                                        <p:cTn id="18" dur="200" fill="hold">
                                          <p:stCondLst>
                                            <p:cond delay="200"/>
                                          </p:stCondLst>
                                        </p:cTn>
                                        <p:tgtEl>
                                          <p:spTgt spid="23"/>
                                        </p:tgtEl>
                                        <p:attrNameLst>
                                          <p:attrName>r</p:attrName>
                                        </p:attrNameLst>
                                      </p:cBhvr>
                                    </p:animRot>
                                    <p:animRot by="240000">
                                      <p:cBhvr>
                                        <p:cTn id="19" dur="200" fill="hold">
                                          <p:stCondLst>
                                            <p:cond delay="400"/>
                                          </p:stCondLst>
                                        </p:cTn>
                                        <p:tgtEl>
                                          <p:spTgt spid="23"/>
                                        </p:tgtEl>
                                        <p:attrNameLst>
                                          <p:attrName>r</p:attrName>
                                        </p:attrNameLst>
                                      </p:cBhvr>
                                    </p:animRot>
                                    <p:animRot by="-240000">
                                      <p:cBhvr>
                                        <p:cTn id="20" dur="200" fill="hold">
                                          <p:stCondLst>
                                            <p:cond delay="600"/>
                                          </p:stCondLst>
                                        </p:cTn>
                                        <p:tgtEl>
                                          <p:spTgt spid="23"/>
                                        </p:tgtEl>
                                        <p:attrNameLst>
                                          <p:attrName>r</p:attrName>
                                        </p:attrNameLst>
                                      </p:cBhvr>
                                    </p:animRot>
                                    <p:animRot by="120000">
                                      <p:cBhvr>
                                        <p:cTn id="21" dur="200" fill="hold">
                                          <p:stCondLst>
                                            <p:cond delay="80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726430" y="1175538"/>
            <a:ext cx="2092679" cy="3371850"/>
            <a:chOff x="5726430" y="1175538"/>
            <a:chExt cx="2092679" cy="3371850"/>
          </a:xfrm>
        </p:grpSpPr>
        <p:sp>
          <p:nvSpPr>
            <p:cNvPr id="8" name="椭圆 7"/>
            <p:cNvSpPr/>
            <p:nvPr/>
          </p:nvSpPr>
          <p:spPr>
            <a:xfrm rot="1285340">
              <a:off x="5861183" y="1529997"/>
              <a:ext cx="1740191" cy="1988202"/>
            </a:xfrm>
            <a:custGeom>
              <a:avLst/>
              <a:gdLst>
                <a:gd name="connsiteX0" fmla="*/ 0 w 1613067"/>
                <a:gd name="connsiteY0" fmla="*/ 986482 h 1972964"/>
                <a:gd name="connsiteX1" fmla="*/ 806534 w 1613067"/>
                <a:gd name="connsiteY1" fmla="*/ 0 h 1972964"/>
                <a:gd name="connsiteX2" fmla="*/ 1613068 w 1613067"/>
                <a:gd name="connsiteY2" fmla="*/ 986482 h 1972964"/>
                <a:gd name="connsiteX3" fmla="*/ 806534 w 1613067"/>
                <a:gd name="connsiteY3" fmla="*/ 1972964 h 1972964"/>
                <a:gd name="connsiteX4" fmla="*/ 0 w 1613067"/>
                <a:gd name="connsiteY4" fmla="*/ 986482 h 1972964"/>
                <a:gd name="connsiteX0-1" fmla="*/ 0 w 1699260"/>
                <a:gd name="connsiteY0-2" fmla="*/ 861607 h 1974574"/>
                <a:gd name="connsiteX1-3" fmla="*/ 892726 w 1699260"/>
                <a:gd name="connsiteY1-4" fmla="*/ 925 h 1974574"/>
                <a:gd name="connsiteX2-5" fmla="*/ 1699260 w 1699260"/>
                <a:gd name="connsiteY2-6" fmla="*/ 987407 h 1974574"/>
                <a:gd name="connsiteX3-7" fmla="*/ 892726 w 1699260"/>
                <a:gd name="connsiteY3-8" fmla="*/ 1973889 h 1974574"/>
                <a:gd name="connsiteX4-9" fmla="*/ 0 w 1699260"/>
                <a:gd name="connsiteY4-10" fmla="*/ 861607 h 1974574"/>
                <a:gd name="connsiteX0-11" fmla="*/ 0 w 1740191"/>
                <a:gd name="connsiteY0-12" fmla="*/ 861607 h 1974574"/>
                <a:gd name="connsiteX1-13" fmla="*/ 892726 w 1740191"/>
                <a:gd name="connsiteY1-14" fmla="*/ 925 h 1974574"/>
                <a:gd name="connsiteX2-15" fmla="*/ 1699260 w 1740191"/>
                <a:gd name="connsiteY2-16" fmla="*/ 987407 h 1974574"/>
                <a:gd name="connsiteX3-17" fmla="*/ 892726 w 1740191"/>
                <a:gd name="connsiteY3-18" fmla="*/ 1973889 h 1974574"/>
                <a:gd name="connsiteX4-19" fmla="*/ 0 w 1740191"/>
                <a:gd name="connsiteY4-20" fmla="*/ 861607 h 1974574"/>
                <a:gd name="connsiteX0-21" fmla="*/ 0 w 1740191"/>
                <a:gd name="connsiteY0-22" fmla="*/ 861607 h 1988202"/>
                <a:gd name="connsiteX1-23" fmla="*/ 892726 w 1740191"/>
                <a:gd name="connsiteY1-24" fmla="*/ 925 h 1988202"/>
                <a:gd name="connsiteX2-25" fmla="*/ 1699260 w 1740191"/>
                <a:gd name="connsiteY2-26" fmla="*/ 987407 h 1988202"/>
                <a:gd name="connsiteX3-27" fmla="*/ 892726 w 1740191"/>
                <a:gd name="connsiteY3-28" fmla="*/ 1973889 h 1988202"/>
                <a:gd name="connsiteX4-29" fmla="*/ 0 w 1740191"/>
                <a:gd name="connsiteY4-30" fmla="*/ 861607 h 198820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40191" h="1988202">
                  <a:moveTo>
                    <a:pt x="0" y="861607"/>
                  </a:moveTo>
                  <a:cubicBezTo>
                    <a:pt x="0" y="316788"/>
                    <a:pt x="609516" y="-20042"/>
                    <a:pt x="892726" y="925"/>
                  </a:cubicBezTo>
                  <a:cubicBezTo>
                    <a:pt x="1175936" y="21892"/>
                    <a:pt x="1922044" y="134171"/>
                    <a:pt x="1699260" y="987407"/>
                  </a:cubicBezTo>
                  <a:cubicBezTo>
                    <a:pt x="1699260" y="1532226"/>
                    <a:pt x="1291504" y="1851287"/>
                    <a:pt x="892726" y="1973889"/>
                  </a:cubicBezTo>
                  <a:cubicBezTo>
                    <a:pt x="493948" y="2096491"/>
                    <a:pt x="0" y="1406426"/>
                    <a:pt x="0" y="861607"/>
                  </a:cubicBez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6430" y="1175538"/>
              <a:ext cx="2092679" cy="3371850"/>
            </a:xfrm>
            <a:prstGeom prst="rect">
              <a:avLst/>
            </a:prstGeom>
          </p:spPr>
        </p:pic>
      </p:grpSp>
      <p:grpSp>
        <p:nvGrpSpPr>
          <p:cNvPr id="5" name="组合 4"/>
          <p:cNvGrpSpPr/>
          <p:nvPr/>
        </p:nvGrpSpPr>
        <p:grpSpPr>
          <a:xfrm>
            <a:off x="1243872" y="676121"/>
            <a:ext cx="2808699" cy="3871267"/>
            <a:chOff x="1243872" y="676121"/>
            <a:chExt cx="2808699" cy="3871267"/>
          </a:xfrm>
        </p:grpSpPr>
        <p:sp>
          <p:nvSpPr>
            <p:cNvPr id="6" name="椭圆 5"/>
            <p:cNvSpPr/>
            <p:nvPr/>
          </p:nvSpPr>
          <p:spPr>
            <a:xfrm rot="20351871">
              <a:off x="1408007" y="859286"/>
              <a:ext cx="2340322" cy="1749247"/>
            </a:xfrm>
            <a:custGeom>
              <a:avLst/>
              <a:gdLst>
                <a:gd name="connsiteX0" fmla="*/ 0 w 2280921"/>
                <a:gd name="connsiteY0" fmla="*/ 828675 h 1657350"/>
                <a:gd name="connsiteX1" fmla="*/ 1140461 w 2280921"/>
                <a:gd name="connsiteY1" fmla="*/ 0 h 1657350"/>
                <a:gd name="connsiteX2" fmla="*/ 2280922 w 2280921"/>
                <a:gd name="connsiteY2" fmla="*/ 828675 h 1657350"/>
                <a:gd name="connsiteX3" fmla="*/ 1140461 w 2280921"/>
                <a:gd name="connsiteY3" fmla="*/ 1657350 h 1657350"/>
                <a:gd name="connsiteX4" fmla="*/ 0 w 2280921"/>
                <a:gd name="connsiteY4" fmla="*/ 828675 h 1657350"/>
                <a:gd name="connsiteX0-1" fmla="*/ 0 w 2323660"/>
                <a:gd name="connsiteY0-2" fmla="*/ 812453 h 1657379"/>
                <a:gd name="connsiteX1-3" fmla="*/ 1183199 w 2323660"/>
                <a:gd name="connsiteY1-4" fmla="*/ 15 h 1657379"/>
                <a:gd name="connsiteX2-5" fmla="*/ 2323660 w 2323660"/>
                <a:gd name="connsiteY2-6" fmla="*/ 828690 h 1657379"/>
                <a:gd name="connsiteX3-7" fmla="*/ 1183199 w 2323660"/>
                <a:gd name="connsiteY3-8" fmla="*/ 1657365 h 1657379"/>
                <a:gd name="connsiteX4-9" fmla="*/ 0 w 2323660"/>
                <a:gd name="connsiteY4-10" fmla="*/ 812453 h 1657379"/>
                <a:gd name="connsiteX0-11" fmla="*/ 473 w 2324133"/>
                <a:gd name="connsiteY0-12" fmla="*/ 897271 h 1742197"/>
                <a:gd name="connsiteX1-13" fmla="*/ 1056946 w 2324133"/>
                <a:gd name="connsiteY1-14" fmla="*/ 8 h 1742197"/>
                <a:gd name="connsiteX2-15" fmla="*/ 2324133 w 2324133"/>
                <a:gd name="connsiteY2-16" fmla="*/ 913508 h 1742197"/>
                <a:gd name="connsiteX3-17" fmla="*/ 1183672 w 2324133"/>
                <a:gd name="connsiteY3-18" fmla="*/ 1742183 h 1742197"/>
                <a:gd name="connsiteX4-19" fmla="*/ 473 w 2324133"/>
                <a:gd name="connsiteY4-20" fmla="*/ 897271 h 1742197"/>
                <a:gd name="connsiteX0-21" fmla="*/ 2514 w 2326174"/>
                <a:gd name="connsiteY0-22" fmla="*/ 897271 h 1723210"/>
                <a:gd name="connsiteX1-23" fmla="*/ 1058987 w 2326174"/>
                <a:gd name="connsiteY1-24" fmla="*/ 8 h 1723210"/>
                <a:gd name="connsiteX2-25" fmla="*/ 2326174 w 2326174"/>
                <a:gd name="connsiteY2-26" fmla="*/ 913508 h 1723210"/>
                <a:gd name="connsiteX3-27" fmla="*/ 813888 w 2326174"/>
                <a:gd name="connsiteY3-28" fmla="*/ 1723195 h 1723210"/>
                <a:gd name="connsiteX4-29" fmla="*/ 2514 w 2326174"/>
                <a:gd name="connsiteY4-30" fmla="*/ 897271 h 1723210"/>
                <a:gd name="connsiteX0-31" fmla="*/ 2527 w 2342844"/>
                <a:gd name="connsiteY0-32" fmla="*/ 898168 h 1724650"/>
                <a:gd name="connsiteX1-33" fmla="*/ 1059000 w 2342844"/>
                <a:gd name="connsiteY1-34" fmla="*/ 905 h 1724650"/>
                <a:gd name="connsiteX2-35" fmla="*/ 2342844 w 2342844"/>
                <a:gd name="connsiteY2-36" fmla="*/ 774008 h 1724650"/>
                <a:gd name="connsiteX3-37" fmla="*/ 813901 w 2342844"/>
                <a:gd name="connsiteY3-38" fmla="*/ 1724092 h 1724650"/>
                <a:gd name="connsiteX4-39" fmla="*/ 2527 w 2342844"/>
                <a:gd name="connsiteY4-40" fmla="*/ 898168 h 1724650"/>
                <a:gd name="connsiteX0-41" fmla="*/ 2527 w 2342844"/>
                <a:gd name="connsiteY0-42" fmla="*/ 897493 h 1723975"/>
                <a:gd name="connsiteX1-43" fmla="*/ 1059000 w 2342844"/>
                <a:gd name="connsiteY1-44" fmla="*/ 230 h 1723975"/>
                <a:gd name="connsiteX2-45" fmla="*/ 2342844 w 2342844"/>
                <a:gd name="connsiteY2-46" fmla="*/ 773333 h 1723975"/>
                <a:gd name="connsiteX3-47" fmla="*/ 813901 w 2342844"/>
                <a:gd name="connsiteY3-48" fmla="*/ 1723417 h 1723975"/>
                <a:gd name="connsiteX4-49" fmla="*/ 2527 w 2342844"/>
                <a:gd name="connsiteY4-50" fmla="*/ 897493 h 1723975"/>
                <a:gd name="connsiteX0-51" fmla="*/ 2311 w 2342628"/>
                <a:gd name="connsiteY0-52" fmla="*/ 897582 h 1724316"/>
                <a:gd name="connsiteX1-53" fmla="*/ 1058784 w 2342628"/>
                <a:gd name="connsiteY1-54" fmla="*/ 319 h 1724316"/>
                <a:gd name="connsiteX2-55" fmla="*/ 2342628 w 2342628"/>
                <a:gd name="connsiteY2-56" fmla="*/ 773422 h 1724316"/>
                <a:gd name="connsiteX3-57" fmla="*/ 813685 w 2342628"/>
                <a:gd name="connsiteY3-58" fmla="*/ 1723506 h 1724316"/>
                <a:gd name="connsiteX4-59" fmla="*/ 2311 w 2342628"/>
                <a:gd name="connsiteY4-60" fmla="*/ 897582 h 1724316"/>
                <a:gd name="connsiteX0-61" fmla="*/ 2311 w 2342628"/>
                <a:gd name="connsiteY0-62" fmla="*/ 897582 h 1732140"/>
                <a:gd name="connsiteX1-63" fmla="*/ 1058784 w 2342628"/>
                <a:gd name="connsiteY1-64" fmla="*/ 319 h 1732140"/>
                <a:gd name="connsiteX2-65" fmla="*/ 2342628 w 2342628"/>
                <a:gd name="connsiteY2-66" fmla="*/ 773422 h 1732140"/>
                <a:gd name="connsiteX3-67" fmla="*/ 813685 w 2342628"/>
                <a:gd name="connsiteY3-68" fmla="*/ 1723506 h 1732140"/>
                <a:gd name="connsiteX4-69" fmla="*/ 2311 w 2342628"/>
                <a:gd name="connsiteY4-70" fmla="*/ 897582 h 1732140"/>
                <a:gd name="connsiteX0-71" fmla="*/ 7580 w 2347897"/>
                <a:gd name="connsiteY0-72" fmla="*/ 897494 h 1749142"/>
                <a:gd name="connsiteX1-73" fmla="*/ 1064053 w 2347897"/>
                <a:gd name="connsiteY1-74" fmla="*/ 231 h 1749142"/>
                <a:gd name="connsiteX2-75" fmla="*/ 2347897 w 2347897"/>
                <a:gd name="connsiteY2-76" fmla="*/ 773334 h 1749142"/>
                <a:gd name="connsiteX3-77" fmla="*/ 800151 w 2347897"/>
                <a:gd name="connsiteY3-78" fmla="*/ 1740729 h 1749142"/>
                <a:gd name="connsiteX4-79" fmla="*/ 7580 w 2347897"/>
                <a:gd name="connsiteY4-80" fmla="*/ 897494 h 1749142"/>
                <a:gd name="connsiteX0-81" fmla="*/ 5 w 2340322"/>
                <a:gd name="connsiteY0-82" fmla="*/ 897599 h 1749247"/>
                <a:gd name="connsiteX1-83" fmla="*/ 1056478 w 2340322"/>
                <a:gd name="connsiteY1-84" fmla="*/ 336 h 1749247"/>
                <a:gd name="connsiteX2-85" fmla="*/ 2340322 w 2340322"/>
                <a:gd name="connsiteY2-86" fmla="*/ 773439 h 1749247"/>
                <a:gd name="connsiteX3-87" fmla="*/ 792576 w 2340322"/>
                <a:gd name="connsiteY3-88" fmla="*/ 1740834 h 1749247"/>
                <a:gd name="connsiteX4-89" fmla="*/ 5 w 2340322"/>
                <a:gd name="connsiteY4-90" fmla="*/ 897599 h 17492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40322" h="1749247">
                  <a:moveTo>
                    <a:pt x="5" y="897599"/>
                  </a:moveTo>
                  <a:cubicBezTo>
                    <a:pt x="-1971" y="406650"/>
                    <a:pt x="704032" y="-13592"/>
                    <a:pt x="1056478" y="336"/>
                  </a:cubicBezTo>
                  <a:cubicBezTo>
                    <a:pt x="1408924" y="14264"/>
                    <a:pt x="2340322" y="315774"/>
                    <a:pt x="2340322" y="773439"/>
                  </a:cubicBezTo>
                  <a:cubicBezTo>
                    <a:pt x="2340322" y="1231104"/>
                    <a:pt x="1496551" y="1827175"/>
                    <a:pt x="792576" y="1740834"/>
                  </a:cubicBezTo>
                  <a:cubicBezTo>
                    <a:pt x="88601" y="1654493"/>
                    <a:pt x="1981" y="1388548"/>
                    <a:pt x="5" y="897599"/>
                  </a:cubicBez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3872" y="676121"/>
              <a:ext cx="2808699" cy="3871267"/>
            </a:xfrm>
            <a:prstGeom prst="rect">
              <a:avLst/>
            </a:prstGeom>
          </p:spPr>
        </p:pic>
      </p:grpSp>
      <p:grpSp>
        <p:nvGrpSpPr>
          <p:cNvPr id="7" name="组合 6"/>
          <p:cNvGrpSpPr/>
          <p:nvPr/>
        </p:nvGrpSpPr>
        <p:grpSpPr>
          <a:xfrm>
            <a:off x="3575703" y="1892937"/>
            <a:ext cx="2080821" cy="2654451"/>
            <a:chOff x="3575703" y="1892937"/>
            <a:chExt cx="2080821" cy="2654451"/>
          </a:xfrm>
        </p:grpSpPr>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5703" y="1892937"/>
              <a:ext cx="2080821" cy="2654451"/>
            </a:xfrm>
            <a:prstGeom prst="rect">
              <a:avLst/>
            </a:prstGeom>
          </p:spPr>
        </p:pic>
        <p:sp>
          <p:nvSpPr>
            <p:cNvPr id="10" name="文本框 9"/>
            <p:cNvSpPr txBox="1"/>
            <p:nvPr/>
          </p:nvSpPr>
          <p:spPr>
            <a:xfrm>
              <a:off x="3793352" y="3028650"/>
              <a:ext cx="1694951" cy="738664"/>
            </a:xfrm>
            <a:prstGeom prst="rect">
              <a:avLst/>
            </a:prstGeom>
            <a:noFill/>
          </p:spPr>
          <p:txBody>
            <a:bodyPr wrap="square" rtlCol="0">
              <a:spAutoFit/>
            </a:bodyPr>
            <a:lstStyle/>
            <a:p>
              <a:r>
                <a:rPr lang="zh-CN" altLang="en-US" sz="1400" dirty="0" smtClean="0">
                  <a:solidFill>
                    <a:schemeClr val="tx1">
                      <a:lumMod val="75000"/>
                      <a:lumOff val="25000"/>
                    </a:schemeClr>
                  </a:solidFill>
                  <a:cs typeface="+mn-ea"/>
                  <a:sym typeface="+mn-lt"/>
                </a:rPr>
                <a:t>点击此处添加文本点击此处添加文本点击此处添加文本</a:t>
              </a:r>
              <a:endParaRPr lang="zh-CN" altLang="en-US" sz="1400"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93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decel="4930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750" fill="hold"/>
                                        <p:tgtEl>
                                          <p:spTgt spid="7"/>
                                        </p:tgtEl>
                                        <p:attrNameLst>
                                          <p:attrName>ppt_w</p:attrName>
                                        </p:attrNameLst>
                                      </p:cBhvr>
                                      <p:tavLst>
                                        <p:tav tm="0">
                                          <p:val>
                                            <p:fltVal val="0"/>
                                          </p:val>
                                        </p:tav>
                                        <p:tav tm="100000">
                                          <p:val>
                                            <p:strVal val="#ppt_w"/>
                                          </p:val>
                                        </p:tav>
                                      </p:tavLst>
                                    </p:anim>
                                    <p:anim calcmode="lin" valueType="num">
                                      <p:cBhvr>
                                        <p:cTn id="16" dur="750" fill="hold"/>
                                        <p:tgtEl>
                                          <p:spTgt spid="7"/>
                                        </p:tgtEl>
                                        <p:attrNameLst>
                                          <p:attrName>ppt_h</p:attrName>
                                        </p:attrNameLst>
                                      </p:cBhvr>
                                      <p:tavLst>
                                        <p:tav tm="0">
                                          <p:val>
                                            <p:fltVal val="0"/>
                                          </p:val>
                                        </p:tav>
                                        <p:tav tm="100000">
                                          <p:val>
                                            <p:strVal val="#ppt_h"/>
                                          </p:val>
                                        </p:tav>
                                      </p:tavLst>
                                    </p:anim>
                                    <p:animEffect transition="in" filter="fade">
                                      <p:cBhvr>
                                        <p:cTn id="1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7957" y="631184"/>
            <a:ext cx="2728926" cy="2600673"/>
            <a:chOff x="477957" y="631184"/>
            <a:chExt cx="2728926" cy="2600673"/>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006612">
              <a:off x="477957" y="631184"/>
              <a:ext cx="2728926" cy="2600673"/>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23335" b="24444"/>
            <a:stretch>
              <a:fillRect/>
            </a:stretch>
          </p:blipFill>
          <p:spPr>
            <a:xfrm rot="21019074">
              <a:off x="797311" y="1537964"/>
              <a:ext cx="1930197" cy="1351026"/>
            </a:xfrm>
            <a:prstGeom prst="rect">
              <a:avLst/>
            </a:prstGeom>
          </p:spPr>
        </p:pic>
      </p:grpSp>
      <p:grpSp>
        <p:nvGrpSpPr>
          <p:cNvPr id="10" name="组合 9"/>
          <p:cNvGrpSpPr/>
          <p:nvPr/>
        </p:nvGrpSpPr>
        <p:grpSpPr>
          <a:xfrm>
            <a:off x="3259259" y="294777"/>
            <a:ext cx="2728926" cy="2600673"/>
            <a:chOff x="3259259" y="294777"/>
            <a:chExt cx="2728926" cy="2600673"/>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700008">
              <a:off x="3259259" y="294777"/>
              <a:ext cx="2728926" cy="2600673"/>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3921" b="39057"/>
            <a:stretch>
              <a:fillRect/>
            </a:stretch>
          </p:blipFill>
          <p:spPr>
            <a:xfrm rot="645881">
              <a:off x="3466327" y="1144746"/>
              <a:ext cx="2003147" cy="1339792"/>
            </a:xfrm>
            <a:prstGeom prst="rect">
              <a:avLst/>
            </a:prstGeom>
          </p:spPr>
        </p:pic>
      </p:grpSp>
      <p:grpSp>
        <p:nvGrpSpPr>
          <p:cNvPr id="11" name="组合 10"/>
          <p:cNvGrpSpPr/>
          <p:nvPr/>
        </p:nvGrpSpPr>
        <p:grpSpPr>
          <a:xfrm>
            <a:off x="5906160" y="1012186"/>
            <a:ext cx="2728926" cy="2600673"/>
            <a:chOff x="5906160" y="1012186"/>
            <a:chExt cx="2728926" cy="2600673"/>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541869">
              <a:off x="5906160" y="1012186"/>
              <a:ext cx="2728926" cy="2600673"/>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32" t="2394" r="834" b="4889"/>
            <a:stretch>
              <a:fillRect/>
            </a:stretch>
          </p:blipFill>
          <p:spPr>
            <a:xfrm rot="1493643">
              <a:off x="6083801" y="1844947"/>
              <a:ext cx="1887186" cy="1334538"/>
            </a:xfrm>
            <a:prstGeom prst="rect">
              <a:avLst/>
            </a:prstGeom>
          </p:spPr>
        </p:pic>
      </p:grpSp>
      <p:sp>
        <p:nvSpPr>
          <p:cNvPr id="8" name="文本框 7"/>
          <p:cNvSpPr txBox="1"/>
          <p:nvPr/>
        </p:nvSpPr>
        <p:spPr>
          <a:xfrm>
            <a:off x="1375263" y="3539852"/>
            <a:ext cx="5196987" cy="737235"/>
          </a:xfrm>
          <a:prstGeom prst="rect">
            <a:avLst/>
          </a:prstGeom>
          <a:noFill/>
        </p:spPr>
        <p:txBody>
          <a:bodyPr wrap="square" rtlCol="0">
            <a:spAutoFit/>
          </a:bodyPr>
          <a:lstStyle/>
          <a:p>
            <a:r>
              <a:rPr lang="zh-CN" altLang="en-US" sz="1400" dirty="0" smtClean="0">
                <a:solidFill>
                  <a:schemeClr val="tx1">
                    <a:lumMod val="75000"/>
                    <a:lumOff val="25000"/>
                  </a:schemeClr>
                </a:solidFill>
                <a:cs typeface="+mn-ea"/>
                <a:sym typeface="+mn-lt"/>
              </a:rPr>
              <a:t>点击此处添加文本点击此处添加文本点击此处添加文</a:t>
            </a:r>
            <a:r>
              <a:rPr lang="zh-CN" altLang="en-US" sz="1400" dirty="0">
                <a:solidFill>
                  <a:schemeClr val="tx1">
                    <a:lumMod val="75000"/>
                    <a:lumOff val="25000"/>
                  </a:schemeClr>
                </a:solidFill>
                <a:cs typeface="+mn-ea"/>
                <a:sym typeface="+mn-lt"/>
              </a:rPr>
              <a:t>本点击此处添加文本点击此处添加文本点击此处添加文本点击此处添加文本点击此处添加文本点击此处添加</a:t>
            </a:r>
            <a:r>
              <a:rPr lang="zh-CN" altLang="en-US" sz="1400" dirty="0">
                <a:solidFill>
                  <a:schemeClr val="tx1">
                    <a:lumMod val="75000"/>
                    <a:lumOff val="25000"/>
                  </a:schemeClr>
                </a:solidFill>
                <a:cs typeface="+mn-ea"/>
                <a:sym typeface="+mn-lt"/>
              </a:rPr>
              <a:t>文本</a:t>
            </a:r>
            <a:endParaRPr lang="zh-CN" altLang="en-US" sz="1400" dirty="0">
              <a:solidFill>
                <a:schemeClr val="tx1">
                  <a:lumMod val="75000"/>
                  <a:lumOff val="25000"/>
                </a:schemeClr>
              </a:solidFill>
              <a:cs typeface="+mn-ea"/>
              <a:sym typeface="+mn-lt"/>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nodeType="withEffect">
                                  <p:stCondLst>
                                    <p:cond delay="250"/>
                                  </p:stCondLst>
                                  <p:childTnLst>
                                    <p:set>
                                      <p:cBhvr>
                                        <p:cTn id="11" dur="1" fill="hold">
                                          <p:stCondLst>
                                            <p:cond delay="0"/>
                                          </p:stCondLst>
                                        </p:cTn>
                                        <p:tgtEl>
                                          <p:spTgt spid="10"/>
                                        </p:tgtEl>
                                        <p:attrNameLst>
                                          <p:attrName>style.visibility</p:attrName>
                                        </p:attrNameLst>
                                      </p:cBhvr>
                                      <p:to>
                                        <p:strVal val="visible"/>
                                      </p:to>
                                    </p:set>
                                    <p:animScale>
                                      <p:cBhvr>
                                        <p:cTn id="1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0"/>
                                        </p:tgtEl>
                                        <p:attrNameLst>
                                          <p:attrName>ppt_x</p:attrName>
                                          <p:attrName>ppt_y</p:attrName>
                                        </p:attrNameLst>
                                      </p:cBhvr>
                                    </p:animMotion>
                                    <p:animEffect transition="in" filter="fade">
                                      <p:cBhvr>
                                        <p:cTn id="14" dur="1000"/>
                                        <p:tgtEl>
                                          <p:spTgt spid="10"/>
                                        </p:tgtEl>
                                      </p:cBhvr>
                                    </p:animEffect>
                                  </p:childTnLst>
                                </p:cTn>
                              </p:par>
                              <p:par>
                                <p:cTn id="15" presetID="5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88794" y="3308708"/>
            <a:ext cx="1945343" cy="1211854"/>
          </a:xfrm>
          <a:prstGeom prst="rect">
            <a:avLst/>
          </a:prstGeom>
        </p:spPr>
      </p:pic>
      <p:grpSp>
        <p:nvGrpSpPr>
          <p:cNvPr id="16" name="组合 15"/>
          <p:cNvGrpSpPr/>
          <p:nvPr/>
        </p:nvGrpSpPr>
        <p:grpSpPr>
          <a:xfrm>
            <a:off x="2920805" y="796157"/>
            <a:ext cx="2276242" cy="2512551"/>
            <a:chOff x="2920805" y="796157"/>
            <a:chExt cx="2276242" cy="2512551"/>
          </a:xfrm>
        </p:grpSpPr>
        <p:cxnSp>
          <p:nvCxnSpPr>
            <p:cNvPr id="10" name="直接连接符 9"/>
            <p:cNvCxnSpPr>
              <a:endCxn id="11" idx="4"/>
            </p:cNvCxnSpPr>
            <p:nvPr/>
          </p:nvCxnSpPr>
          <p:spPr>
            <a:xfrm flipH="1" flipV="1">
              <a:off x="4097965" y="2505229"/>
              <a:ext cx="416985" cy="803479"/>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rot="19984338">
              <a:off x="2920805" y="796157"/>
              <a:ext cx="1535978" cy="1807032"/>
            </a:xfrm>
            <a:prstGeom prst="ellipse">
              <a:avLst/>
            </a:prstGeom>
            <a:gradFill flip="none" rotWithShape="1">
              <a:gsLst>
                <a:gs pos="0">
                  <a:srgbClr val="DD6236">
                    <a:lumMod val="75000"/>
                    <a:lumOff val="25000"/>
                  </a:srgbClr>
                </a:gs>
                <a:gs pos="100000">
                  <a:srgbClr val="DD6236"/>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D6236"/>
                </a:solidFill>
              </a:endParaRPr>
            </a:p>
          </p:txBody>
        </p:sp>
        <p:sp>
          <p:nvSpPr>
            <p:cNvPr id="12" name="文本框 11"/>
            <p:cNvSpPr txBox="1"/>
            <p:nvPr/>
          </p:nvSpPr>
          <p:spPr>
            <a:xfrm>
              <a:off x="3365983" y="879540"/>
              <a:ext cx="441146" cy="707886"/>
            </a:xfrm>
            <a:prstGeom prst="rect">
              <a:avLst/>
            </a:prstGeom>
            <a:noFill/>
          </p:spPr>
          <p:txBody>
            <a:bodyPr wrap="none" rtlCol="0">
              <a:spAutoFit/>
            </a:bodyPr>
            <a:lstStyle>
              <a:defPPr>
                <a:defRPr lang="zh-CN"/>
              </a:defPPr>
              <a:lvl1pPr>
                <a:defRPr sz="3200" b="1">
                  <a:ln w="12700">
                    <a:solidFill>
                      <a:srgbClr val="B7471F"/>
                    </a:solidFill>
                    <a:prstDash val="solid"/>
                  </a:ln>
                  <a:pattFill prst="ltDnDiag">
                    <a:fgClr>
                      <a:srgbClr val="DD6236"/>
                    </a:fgClr>
                    <a:bgClr>
                      <a:schemeClr val="bg1"/>
                    </a:bgClr>
                  </a:pattFill>
                </a:defRPr>
              </a:lvl1pPr>
            </a:lstStyle>
            <a:p>
              <a:r>
                <a:rPr lang="en-US" altLang="zh-CN" sz="4000" dirty="0" smtClean="0"/>
                <a:t>4</a:t>
              </a:r>
              <a:endParaRPr lang="zh-CN" altLang="en-US" sz="4000" dirty="0"/>
            </a:p>
          </p:txBody>
        </p:sp>
        <p:sp>
          <p:nvSpPr>
            <p:cNvPr id="13" name="矩形 12"/>
            <p:cNvSpPr/>
            <p:nvPr/>
          </p:nvSpPr>
          <p:spPr>
            <a:xfrm>
              <a:off x="3118357" y="1537621"/>
              <a:ext cx="1396593" cy="707886"/>
            </a:xfrm>
            <a:prstGeom prst="rect">
              <a:avLst/>
            </a:prstGeom>
          </p:spPr>
          <p:txBody>
            <a:bodyPr wrap="square">
              <a:spAutoFit/>
            </a:bodyPr>
            <a:lstStyle/>
            <a:p>
              <a:r>
                <a:rPr lang="zh-CN" altLang="en-US" sz="2000" b="1" dirty="0">
                  <a:solidFill>
                    <a:schemeClr val="bg1"/>
                  </a:solidFill>
                  <a:cs typeface="+mn-ea"/>
                  <a:sym typeface="+mn-lt"/>
                </a:rPr>
                <a:t>点击此处添加文本</a:t>
              </a:r>
              <a:endParaRPr lang="zh-CN" altLang="en-US" sz="2000" b="1" dirty="0">
                <a:solidFill>
                  <a:schemeClr val="bg1"/>
                </a:solidFill>
              </a:endParaRPr>
            </a:p>
          </p:txBody>
        </p:sp>
        <p:cxnSp>
          <p:nvCxnSpPr>
            <p:cNvPr id="14" name="直接连接符 13"/>
            <p:cNvCxnSpPr>
              <a:endCxn id="15" idx="4"/>
            </p:cNvCxnSpPr>
            <p:nvPr/>
          </p:nvCxnSpPr>
          <p:spPr>
            <a:xfrm flipV="1">
              <a:off x="4514950" y="2769331"/>
              <a:ext cx="248137" cy="539377"/>
            </a:xfrm>
            <a:prstGeom prst="line">
              <a:avLst/>
            </a:prstGeom>
            <a:ln w="317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rot="1336369">
              <a:off x="4596785" y="2089486"/>
              <a:ext cx="600262" cy="706190"/>
            </a:xfrm>
            <a:prstGeom prst="ellipse">
              <a:avLst/>
            </a:prstGeom>
            <a:gradFill flip="none" rotWithShape="1">
              <a:gsLst>
                <a:gs pos="0">
                  <a:srgbClr val="DD6236">
                    <a:lumMod val="75000"/>
                    <a:lumOff val="25000"/>
                  </a:srgbClr>
                </a:gs>
                <a:gs pos="100000">
                  <a:srgbClr val="DD6236"/>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D6236"/>
                </a:solidFill>
              </a:endParaRPr>
            </a:p>
          </p:txBody>
        </p:sp>
      </p:gr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869" y="1012604"/>
            <a:ext cx="1881300" cy="41308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32" presetClass="emph" presetSubtype="0" fill="hold" nodeType="afterEffect">
                                  <p:stCondLst>
                                    <p:cond delay="0"/>
                                  </p:stCondLst>
                                  <p:childTnLst>
                                    <p:animRot by="120000">
                                      <p:cBhvr>
                                        <p:cTn id="17" dur="100" fill="hold">
                                          <p:stCondLst>
                                            <p:cond delay="0"/>
                                          </p:stCondLst>
                                        </p:cTn>
                                        <p:tgtEl>
                                          <p:spTgt spid="16"/>
                                        </p:tgtEl>
                                        <p:attrNameLst>
                                          <p:attrName>r</p:attrName>
                                        </p:attrNameLst>
                                      </p:cBhvr>
                                    </p:animRot>
                                    <p:animRot by="-240000">
                                      <p:cBhvr>
                                        <p:cTn id="18" dur="200" fill="hold">
                                          <p:stCondLst>
                                            <p:cond delay="200"/>
                                          </p:stCondLst>
                                        </p:cTn>
                                        <p:tgtEl>
                                          <p:spTgt spid="16"/>
                                        </p:tgtEl>
                                        <p:attrNameLst>
                                          <p:attrName>r</p:attrName>
                                        </p:attrNameLst>
                                      </p:cBhvr>
                                    </p:animRot>
                                    <p:animRot by="240000">
                                      <p:cBhvr>
                                        <p:cTn id="19" dur="200" fill="hold">
                                          <p:stCondLst>
                                            <p:cond delay="400"/>
                                          </p:stCondLst>
                                        </p:cTn>
                                        <p:tgtEl>
                                          <p:spTgt spid="16"/>
                                        </p:tgtEl>
                                        <p:attrNameLst>
                                          <p:attrName>r</p:attrName>
                                        </p:attrNameLst>
                                      </p:cBhvr>
                                    </p:animRot>
                                    <p:animRot by="-240000">
                                      <p:cBhvr>
                                        <p:cTn id="20" dur="200" fill="hold">
                                          <p:stCondLst>
                                            <p:cond delay="600"/>
                                          </p:stCondLst>
                                        </p:cTn>
                                        <p:tgtEl>
                                          <p:spTgt spid="16"/>
                                        </p:tgtEl>
                                        <p:attrNameLst>
                                          <p:attrName>r</p:attrName>
                                        </p:attrNameLst>
                                      </p:cBhvr>
                                    </p:animRot>
                                    <p:animRot by="120000">
                                      <p:cBhvr>
                                        <p:cTn id="21" dur="200" fill="hold">
                                          <p:stCondLst>
                                            <p:cond delay="80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59387" y="626274"/>
            <a:ext cx="4512738" cy="3503496"/>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895" y="1759548"/>
            <a:ext cx="1703070" cy="2553102"/>
          </a:xfrm>
          <a:prstGeom prst="rect">
            <a:avLst/>
          </a:prstGeom>
        </p:spPr>
      </p:pic>
      <p:sp>
        <p:nvSpPr>
          <p:cNvPr id="5" name="文本框 4"/>
          <p:cNvSpPr txBox="1"/>
          <p:nvPr/>
        </p:nvSpPr>
        <p:spPr>
          <a:xfrm>
            <a:off x="2188266" y="2472808"/>
            <a:ext cx="2069410" cy="954107"/>
          </a:xfrm>
          <a:prstGeom prst="rect">
            <a:avLst/>
          </a:prstGeom>
          <a:noFill/>
        </p:spPr>
        <p:txBody>
          <a:bodyPr wrap="square" rtlCol="0">
            <a:spAutoFit/>
          </a:bodyPr>
          <a:lstStyle/>
          <a:p>
            <a:r>
              <a:rPr lang="zh-CN" altLang="en-US" sz="1400" dirty="0" smtClean="0">
                <a:solidFill>
                  <a:schemeClr val="bg1"/>
                </a:solidFill>
                <a:cs typeface="+mn-ea"/>
                <a:sym typeface="+mn-lt"/>
              </a:rPr>
              <a:t>点击此处添加文本点击此处添加文本点击此处添加文</a:t>
            </a:r>
            <a:r>
              <a:rPr lang="zh-CN" altLang="en-US" sz="1400" dirty="0">
                <a:solidFill>
                  <a:schemeClr val="bg1"/>
                </a:solidFill>
                <a:cs typeface="+mn-ea"/>
                <a:sym typeface="+mn-lt"/>
              </a:rPr>
              <a:t>本点击此处添加文本点击此处添加文本</a:t>
            </a:r>
            <a:endParaRPr lang="zh-CN" altLang="en-US" sz="1400" dirty="0">
              <a:solidFill>
                <a:schemeClr val="bg1"/>
              </a:solidFill>
              <a:cs typeface="+mn-ea"/>
              <a:sym typeface="+mn-lt"/>
            </a:endParaRPr>
          </a:p>
        </p:txBody>
      </p:sp>
      <p:sp>
        <p:nvSpPr>
          <p:cNvPr id="6" name="云形 5"/>
          <p:cNvSpPr/>
          <p:nvPr/>
        </p:nvSpPr>
        <p:spPr>
          <a:xfrm>
            <a:off x="5187522" y="560361"/>
            <a:ext cx="2310558" cy="1549580"/>
          </a:xfrm>
          <a:prstGeom prst="cloud">
            <a:avLst/>
          </a:prstGeom>
          <a:blipFill>
            <a:blip r:embed="rId3"/>
            <a:stretch>
              <a:fillRect/>
            </a:stretch>
          </a:blipFill>
          <a:ln w="635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云形 6"/>
          <p:cNvSpPr/>
          <p:nvPr/>
        </p:nvSpPr>
        <p:spPr>
          <a:xfrm>
            <a:off x="6201618" y="1848992"/>
            <a:ext cx="2475230" cy="1660017"/>
          </a:xfrm>
          <a:prstGeom prst="cloud">
            <a:avLst/>
          </a:prstGeom>
          <a:blipFill>
            <a:blip r:embed="rId4"/>
            <a:stretch>
              <a:fillRect/>
            </a:stretch>
          </a:blipFill>
          <a:ln w="635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2500"/>
                            </p:stCondLst>
                            <p:childTnLst>
                              <p:par>
                                <p:cTn id="23" presetID="25"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8" dur="1000" fill="hold"/>
                                        <p:tgtEl>
                                          <p:spTgt spid="6"/>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6"/>
                                        </p:tgtEl>
                                      </p:cBhvr>
                                    </p:animEffect>
                                  </p:childTnLst>
                                </p:cTn>
                              </p:par>
                              <p:par>
                                <p:cTn id="33" presetID="25"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8" dur="1000" fill="hold"/>
                                        <p:tgtEl>
                                          <p:spTgt spid="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469822" y="2251710"/>
            <a:ext cx="2394124" cy="2651760"/>
          </a:xfrm>
          <a:prstGeom prst="rect">
            <a:avLst/>
          </a:prstGeom>
        </p:spPr>
      </p:pic>
      <p:grpSp>
        <p:nvGrpSpPr>
          <p:cNvPr id="2" name="组合 1"/>
          <p:cNvGrpSpPr/>
          <p:nvPr/>
        </p:nvGrpSpPr>
        <p:grpSpPr>
          <a:xfrm>
            <a:off x="2934260" y="914400"/>
            <a:ext cx="1217756" cy="1623060"/>
            <a:chOff x="2934260" y="914400"/>
            <a:chExt cx="1217756" cy="1623060"/>
          </a:xfrm>
        </p:grpSpPr>
        <p:sp>
          <p:nvSpPr>
            <p:cNvPr id="7" name="十字星 6"/>
            <p:cNvSpPr/>
            <p:nvPr/>
          </p:nvSpPr>
          <p:spPr>
            <a:xfrm>
              <a:off x="2934260" y="914400"/>
              <a:ext cx="1217756" cy="1623060"/>
            </a:xfrm>
            <a:prstGeom prst="star4">
              <a:avLst>
                <a:gd name="adj" fmla="val 29521"/>
              </a:avLst>
            </a:prstGeom>
            <a:gradFill flip="none" rotWithShape="1">
              <a:gsLst>
                <a:gs pos="0">
                  <a:srgbClr val="EB6883">
                    <a:lumMod val="77000"/>
                    <a:lumOff val="23000"/>
                  </a:srgbClr>
                </a:gs>
                <a:gs pos="100000">
                  <a:srgbClr val="EB6883"/>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113939" y="1572041"/>
              <a:ext cx="902811" cy="307777"/>
            </a:xfrm>
            <a:prstGeom prst="rect">
              <a:avLst/>
            </a:prstGeom>
          </p:spPr>
          <p:txBody>
            <a:bodyPr wrap="none">
              <a:spAutoFit/>
            </a:bodyPr>
            <a:lstStyle/>
            <a:p>
              <a:r>
                <a:rPr lang="zh-CN" altLang="en-US" sz="1400" b="1" dirty="0">
                  <a:solidFill>
                    <a:schemeClr val="bg1"/>
                  </a:solidFill>
                  <a:cs typeface="+mn-ea"/>
                  <a:sym typeface="+mn-lt"/>
                </a:rPr>
                <a:t>添加文本</a:t>
              </a:r>
              <a:endParaRPr lang="zh-CN" altLang="en-US" sz="1400" b="1" dirty="0">
                <a:solidFill>
                  <a:schemeClr val="bg1"/>
                </a:solidFill>
              </a:endParaRPr>
            </a:p>
          </p:txBody>
        </p:sp>
      </p:grpSp>
      <p:grpSp>
        <p:nvGrpSpPr>
          <p:cNvPr id="3" name="组合 2"/>
          <p:cNvGrpSpPr/>
          <p:nvPr/>
        </p:nvGrpSpPr>
        <p:grpSpPr>
          <a:xfrm>
            <a:off x="4841565" y="2176658"/>
            <a:ext cx="1004106" cy="1286631"/>
            <a:chOff x="4841565" y="2176658"/>
            <a:chExt cx="1004106" cy="1286631"/>
          </a:xfrm>
        </p:grpSpPr>
        <p:sp>
          <p:nvSpPr>
            <p:cNvPr id="8" name="十字星 7"/>
            <p:cNvSpPr/>
            <p:nvPr/>
          </p:nvSpPr>
          <p:spPr>
            <a:xfrm>
              <a:off x="4841565" y="2176658"/>
              <a:ext cx="1004106" cy="1286631"/>
            </a:xfrm>
            <a:prstGeom prst="star4">
              <a:avLst>
                <a:gd name="adj" fmla="val 29521"/>
              </a:avLst>
            </a:prstGeom>
            <a:gradFill flip="none" rotWithShape="1">
              <a:gsLst>
                <a:gs pos="0">
                  <a:srgbClr val="5B9BD5"/>
                </a:gs>
                <a:gs pos="99000">
                  <a:srgbClr val="5B9BD5">
                    <a:lumMod val="79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080371" y="2558363"/>
              <a:ext cx="651351" cy="523220"/>
            </a:xfrm>
            <a:prstGeom prst="rect">
              <a:avLst/>
            </a:prstGeom>
          </p:spPr>
          <p:txBody>
            <a:bodyPr wrap="square">
              <a:spAutoFit/>
            </a:bodyPr>
            <a:lstStyle/>
            <a:p>
              <a:r>
                <a:rPr lang="zh-CN" altLang="en-US" sz="1400" b="1" dirty="0">
                  <a:solidFill>
                    <a:schemeClr val="bg1"/>
                  </a:solidFill>
                  <a:cs typeface="+mn-ea"/>
                  <a:sym typeface="+mn-lt"/>
                </a:rPr>
                <a:t>添加文本</a:t>
              </a:r>
              <a:endParaRPr lang="zh-CN" altLang="en-US" sz="1400" b="1" dirty="0">
                <a:solidFill>
                  <a:schemeClr val="bg1"/>
                </a:solidFill>
              </a:endParaRPr>
            </a:p>
          </p:txBody>
        </p:sp>
      </p:grpSp>
      <p:grpSp>
        <p:nvGrpSpPr>
          <p:cNvPr id="5" name="组合 4"/>
          <p:cNvGrpSpPr/>
          <p:nvPr/>
        </p:nvGrpSpPr>
        <p:grpSpPr>
          <a:xfrm>
            <a:off x="6443893" y="586165"/>
            <a:ext cx="1383618" cy="1823272"/>
            <a:chOff x="6443893" y="586165"/>
            <a:chExt cx="1383618" cy="1823272"/>
          </a:xfrm>
        </p:grpSpPr>
        <p:sp>
          <p:nvSpPr>
            <p:cNvPr id="9" name="十字星 8"/>
            <p:cNvSpPr/>
            <p:nvPr/>
          </p:nvSpPr>
          <p:spPr>
            <a:xfrm>
              <a:off x="6443893" y="586165"/>
              <a:ext cx="1383618" cy="1823272"/>
            </a:xfrm>
            <a:prstGeom prst="star4">
              <a:avLst>
                <a:gd name="adj" fmla="val 29521"/>
              </a:avLst>
            </a:prstGeom>
            <a:gradFill flip="none" rotWithShape="1">
              <a:gsLst>
                <a:gs pos="0">
                  <a:srgbClr val="E38C0B">
                    <a:lumMod val="72000"/>
                    <a:lumOff val="28000"/>
                  </a:srgbClr>
                </a:gs>
                <a:gs pos="100000">
                  <a:srgbClr val="E38C0B"/>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633000" y="1328524"/>
              <a:ext cx="1005403" cy="338554"/>
            </a:xfrm>
            <a:prstGeom prst="rect">
              <a:avLst/>
            </a:prstGeom>
          </p:spPr>
          <p:txBody>
            <a:bodyPr wrap="none">
              <a:spAutoFit/>
            </a:bodyPr>
            <a:lstStyle/>
            <a:p>
              <a:r>
                <a:rPr lang="zh-CN" altLang="en-US" sz="1600" b="1" dirty="0">
                  <a:solidFill>
                    <a:schemeClr val="bg1"/>
                  </a:solidFill>
                  <a:cs typeface="+mn-ea"/>
                  <a:sym typeface="+mn-lt"/>
                </a:rPr>
                <a:t>添加文本</a:t>
              </a:r>
              <a:endParaRPr lang="zh-CN" altLang="en-US" sz="1600" b="1" dirty="0">
                <a:solidFill>
                  <a:schemeClr val="bg1"/>
                </a:solidFill>
              </a:endParaRPr>
            </a:p>
          </p:txBody>
        </p:sp>
      </p:grpSp>
      <p:sp>
        <p:nvSpPr>
          <p:cNvPr id="13" name="矩形 12"/>
          <p:cNvSpPr/>
          <p:nvPr/>
        </p:nvSpPr>
        <p:spPr>
          <a:xfrm>
            <a:off x="2929207" y="2701986"/>
            <a:ext cx="1667738" cy="646331"/>
          </a:xfrm>
          <a:prstGeom prst="rect">
            <a:avLst/>
          </a:prstGeom>
        </p:spPr>
        <p:txBody>
          <a:bodyPr wrap="square">
            <a:spAutoFit/>
          </a:bodyPr>
          <a:lstStyle/>
          <a:p>
            <a:r>
              <a:rPr lang="zh-CN" altLang="en-US" sz="1200" dirty="0">
                <a:solidFill>
                  <a:schemeClr val="tx1">
                    <a:lumMod val="75000"/>
                    <a:lumOff val="25000"/>
                  </a:schemeClr>
                </a:solidFill>
                <a:cs typeface="+mn-ea"/>
                <a:sym typeface="+mn-lt"/>
              </a:rPr>
              <a:t>击此处添加文本点击此处添加文本点击此处添加文本</a:t>
            </a:r>
            <a:endParaRPr lang="zh-CN" altLang="en-US" sz="1200" dirty="0">
              <a:solidFill>
                <a:schemeClr val="tx1">
                  <a:lumMod val="75000"/>
                  <a:lumOff val="25000"/>
                </a:schemeClr>
              </a:solidFill>
              <a:cs typeface="+mn-ea"/>
              <a:sym typeface="+mn-lt"/>
            </a:endParaRPr>
          </a:p>
        </p:txBody>
      </p:sp>
      <p:sp>
        <p:nvSpPr>
          <p:cNvPr id="14" name="矩形 13"/>
          <p:cNvSpPr/>
          <p:nvPr/>
        </p:nvSpPr>
        <p:spPr>
          <a:xfrm>
            <a:off x="4546097" y="1398014"/>
            <a:ext cx="1667738" cy="646331"/>
          </a:xfrm>
          <a:prstGeom prst="rect">
            <a:avLst/>
          </a:prstGeom>
        </p:spPr>
        <p:txBody>
          <a:bodyPr wrap="square">
            <a:spAutoFit/>
          </a:bodyPr>
          <a:lstStyle/>
          <a:p>
            <a:r>
              <a:rPr lang="zh-CN" altLang="en-US" sz="1200" dirty="0">
                <a:solidFill>
                  <a:schemeClr val="tx1">
                    <a:lumMod val="75000"/>
                    <a:lumOff val="25000"/>
                  </a:schemeClr>
                </a:solidFill>
                <a:cs typeface="+mn-ea"/>
                <a:sym typeface="+mn-lt"/>
              </a:rPr>
              <a:t>击此处添加文本点击此处添加文本点击此处添加文本</a:t>
            </a:r>
            <a:endParaRPr lang="zh-CN" altLang="en-US" sz="1200" dirty="0">
              <a:solidFill>
                <a:schemeClr val="tx1">
                  <a:lumMod val="75000"/>
                  <a:lumOff val="25000"/>
                </a:schemeClr>
              </a:solidFill>
              <a:cs typeface="+mn-ea"/>
              <a:sym typeface="+mn-lt"/>
            </a:endParaRPr>
          </a:p>
        </p:txBody>
      </p:sp>
      <p:sp>
        <p:nvSpPr>
          <p:cNvPr id="15" name="矩形 14"/>
          <p:cNvSpPr/>
          <p:nvPr/>
        </p:nvSpPr>
        <p:spPr>
          <a:xfrm>
            <a:off x="6651148" y="2435252"/>
            <a:ext cx="1667738" cy="646331"/>
          </a:xfrm>
          <a:prstGeom prst="rect">
            <a:avLst/>
          </a:prstGeom>
        </p:spPr>
        <p:txBody>
          <a:bodyPr wrap="square">
            <a:spAutoFit/>
          </a:bodyPr>
          <a:lstStyle/>
          <a:p>
            <a:r>
              <a:rPr lang="zh-CN" altLang="en-US" sz="1200" dirty="0">
                <a:solidFill>
                  <a:schemeClr val="tx1">
                    <a:lumMod val="75000"/>
                    <a:lumOff val="25000"/>
                  </a:schemeClr>
                </a:solidFill>
                <a:cs typeface="+mn-ea"/>
                <a:sym typeface="+mn-lt"/>
              </a:rPr>
              <a:t>击此处添加文本点击此处添加文本点击此处添加文本</a:t>
            </a:r>
            <a:endParaRPr lang="zh-CN" altLang="en-US" sz="1200" dirty="0">
              <a:solidFill>
                <a:schemeClr val="tx1">
                  <a:lumMod val="75000"/>
                  <a:lumOff val="25000"/>
                </a:schemeClr>
              </a:solidFill>
              <a:cs typeface="+mn-ea"/>
              <a:sym typeface="+mn-lt"/>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86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500"/>
                            </p:stCondLst>
                            <p:childTnLst>
                              <p:par>
                                <p:cTn id="26" presetID="32" presetClass="emph" presetSubtype="0" fill="hold" nodeType="afterEffect">
                                  <p:stCondLst>
                                    <p:cond delay="0"/>
                                  </p:stCondLst>
                                  <p:childTnLst>
                                    <p:animRot by="120000">
                                      <p:cBhvr>
                                        <p:cTn id="27" dur="100" fill="hold">
                                          <p:stCondLst>
                                            <p:cond delay="0"/>
                                          </p:stCondLst>
                                        </p:cTn>
                                        <p:tgtEl>
                                          <p:spTgt spid="2"/>
                                        </p:tgtEl>
                                        <p:attrNameLst>
                                          <p:attrName>r</p:attrName>
                                        </p:attrNameLst>
                                      </p:cBhvr>
                                    </p:animRot>
                                    <p:animRot by="-240000">
                                      <p:cBhvr>
                                        <p:cTn id="28" dur="200" fill="hold">
                                          <p:stCondLst>
                                            <p:cond delay="200"/>
                                          </p:stCondLst>
                                        </p:cTn>
                                        <p:tgtEl>
                                          <p:spTgt spid="2"/>
                                        </p:tgtEl>
                                        <p:attrNameLst>
                                          <p:attrName>r</p:attrName>
                                        </p:attrNameLst>
                                      </p:cBhvr>
                                    </p:animRot>
                                    <p:animRot by="240000">
                                      <p:cBhvr>
                                        <p:cTn id="29" dur="200" fill="hold">
                                          <p:stCondLst>
                                            <p:cond delay="400"/>
                                          </p:stCondLst>
                                        </p:cTn>
                                        <p:tgtEl>
                                          <p:spTgt spid="2"/>
                                        </p:tgtEl>
                                        <p:attrNameLst>
                                          <p:attrName>r</p:attrName>
                                        </p:attrNameLst>
                                      </p:cBhvr>
                                    </p:animRot>
                                    <p:animRot by="-240000">
                                      <p:cBhvr>
                                        <p:cTn id="30" dur="200" fill="hold">
                                          <p:stCondLst>
                                            <p:cond delay="600"/>
                                          </p:stCondLst>
                                        </p:cTn>
                                        <p:tgtEl>
                                          <p:spTgt spid="2"/>
                                        </p:tgtEl>
                                        <p:attrNameLst>
                                          <p:attrName>r</p:attrName>
                                        </p:attrNameLst>
                                      </p:cBhvr>
                                    </p:animRot>
                                    <p:animRot by="120000">
                                      <p:cBhvr>
                                        <p:cTn id="31" dur="200" fill="hold">
                                          <p:stCondLst>
                                            <p:cond delay="800"/>
                                          </p:stCondLst>
                                        </p:cTn>
                                        <p:tgtEl>
                                          <p:spTgt spid="2"/>
                                        </p:tgtEl>
                                        <p:attrNameLst>
                                          <p:attrName>r</p:attrName>
                                        </p:attrNameLst>
                                      </p:cBhvr>
                                    </p:animRot>
                                  </p:childTnLst>
                                </p:cTn>
                              </p:par>
                              <p:par>
                                <p:cTn id="32" presetID="32" presetClass="emph" presetSubtype="0" fill="hold" nodeType="withEffect">
                                  <p:stCondLst>
                                    <p:cond delay="0"/>
                                  </p:stCondLst>
                                  <p:childTnLst>
                                    <p:animRot by="120000">
                                      <p:cBhvr>
                                        <p:cTn id="33" dur="100" fill="hold">
                                          <p:stCondLst>
                                            <p:cond delay="0"/>
                                          </p:stCondLst>
                                        </p:cTn>
                                        <p:tgtEl>
                                          <p:spTgt spid="3"/>
                                        </p:tgtEl>
                                        <p:attrNameLst>
                                          <p:attrName>r</p:attrName>
                                        </p:attrNameLst>
                                      </p:cBhvr>
                                    </p:animRot>
                                    <p:animRot by="-240000">
                                      <p:cBhvr>
                                        <p:cTn id="34" dur="200" fill="hold">
                                          <p:stCondLst>
                                            <p:cond delay="200"/>
                                          </p:stCondLst>
                                        </p:cTn>
                                        <p:tgtEl>
                                          <p:spTgt spid="3"/>
                                        </p:tgtEl>
                                        <p:attrNameLst>
                                          <p:attrName>r</p:attrName>
                                        </p:attrNameLst>
                                      </p:cBhvr>
                                    </p:animRot>
                                    <p:animRot by="240000">
                                      <p:cBhvr>
                                        <p:cTn id="35" dur="200" fill="hold">
                                          <p:stCondLst>
                                            <p:cond delay="400"/>
                                          </p:stCondLst>
                                        </p:cTn>
                                        <p:tgtEl>
                                          <p:spTgt spid="3"/>
                                        </p:tgtEl>
                                        <p:attrNameLst>
                                          <p:attrName>r</p:attrName>
                                        </p:attrNameLst>
                                      </p:cBhvr>
                                    </p:animRot>
                                    <p:animRot by="-240000">
                                      <p:cBhvr>
                                        <p:cTn id="36" dur="200" fill="hold">
                                          <p:stCondLst>
                                            <p:cond delay="600"/>
                                          </p:stCondLst>
                                        </p:cTn>
                                        <p:tgtEl>
                                          <p:spTgt spid="3"/>
                                        </p:tgtEl>
                                        <p:attrNameLst>
                                          <p:attrName>r</p:attrName>
                                        </p:attrNameLst>
                                      </p:cBhvr>
                                    </p:animRot>
                                    <p:animRot by="120000">
                                      <p:cBhvr>
                                        <p:cTn id="37" dur="200" fill="hold">
                                          <p:stCondLst>
                                            <p:cond delay="800"/>
                                          </p:stCondLst>
                                        </p:cTn>
                                        <p:tgtEl>
                                          <p:spTgt spid="3"/>
                                        </p:tgtEl>
                                        <p:attrNameLst>
                                          <p:attrName>r</p:attrName>
                                        </p:attrNameLst>
                                      </p:cBhvr>
                                    </p:animRot>
                                  </p:childTnLst>
                                </p:cTn>
                              </p:par>
                              <p:par>
                                <p:cTn id="38" presetID="32" presetClass="emph" presetSubtype="0" fill="hold" nodeType="withEffect">
                                  <p:stCondLst>
                                    <p:cond delay="0"/>
                                  </p:stCondLst>
                                  <p:childTnLst>
                                    <p:animRot by="120000">
                                      <p:cBhvr>
                                        <p:cTn id="39" dur="100" fill="hold">
                                          <p:stCondLst>
                                            <p:cond delay="0"/>
                                          </p:stCondLst>
                                        </p:cTn>
                                        <p:tgtEl>
                                          <p:spTgt spid="5"/>
                                        </p:tgtEl>
                                        <p:attrNameLst>
                                          <p:attrName>r</p:attrName>
                                        </p:attrNameLst>
                                      </p:cBhvr>
                                    </p:animRot>
                                    <p:animRot by="-240000">
                                      <p:cBhvr>
                                        <p:cTn id="40" dur="200" fill="hold">
                                          <p:stCondLst>
                                            <p:cond delay="200"/>
                                          </p:stCondLst>
                                        </p:cTn>
                                        <p:tgtEl>
                                          <p:spTgt spid="5"/>
                                        </p:tgtEl>
                                        <p:attrNameLst>
                                          <p:attrName>r</p:attrName>
                                        </p:attrNameLst>
                                      </p:cBhvr>
                                    </p:animRot>
                                    <p:animRot by="240000">
                                      <p:cBhvr>
                                        <p:cTn id="41" dur="200" fill="hold">
                                          <p:stCondLst>
                                            <p:cond delay="400"/>
                                          </p:stCondLst>
                                        </p:cTn>
                                        <p:tgtEl>
                                          <p:spTgt spid="5"/>
                                        </p:tgtEl>
                                        <p:attrNameLst>
                                          <p:attrName>r</p:attrName>
                                        </p:attrNameLst>
                                      </p:cBhvr>
                                    </p:animRot>
                                    <p:animRot by="-240000">
                                      <p:cBhvr>
                                        <p:cTn id="42" dur="200" fill="hold">
                                          <p:stCondLst>
                                            <p:cond delay="600"/>
                                          </p:stCondLst>
                                        </p:cTn>
                                        <p:tgtEl>
                                          <p:spTgt spid="5"/>
                                        </p:tgtEl>
                                        <p:attrNameLst>
                                          <p:attrName>r</p:attrName>
                                        </p:attrNameLst>
                                      </p:cBhvr>
                                    </p:animRot>
                                    <p:animRot by="120000">
                                      <p:cBhvr>
                                        <p:cTn id="43" dur="200" fill="hold">
                                          <p:stCondLst>
                                            <p:cond delay="800"/>
                                          </p:stCondLst>
                                        </p:cTn>
                                        <p:tgtEl>
                                          <p:spTgt spid="5"/>
                                        </p:tgtEl>
                                        <p:attrNameLst>
                                          <p:attrName>r</p:attrName>
                                        </p:attrNameLst>
                                      </p:cBhvr>
                                    </p:animRot>
                                  </p:childTnLst>
                                </p:cTn>
                              </p:par>
                            </p:childTnLst>
                          </p:cTn>
                        </p:par>
                        <p:par>
                          <p:cTn id="44" fill="hold">
                            <p:stCondLst>
                              <p:cond delay="2500"/>
                            </p:stCondLst>
                            <p:childTnLst>
                              <p:par>
                                <p:cTn id="45" presetID="22"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down)">
                                      <p:cBhvr>
                                        <p:cTn id="50" dur="500"/>
                                        <p:tgtEl>
                                          <p:spTgt spid="1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2145445" y="371475"/>
            <a:ext cx="388205" cy="388205"/>
          </a:xfrm>
          <a:prstGeom prst="ellipse">
            <a:avLst/>
          </a:prstGeom>
          <a:solidFill>
            <a:srgbClr val="FAD19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2420602" y="167908"/>
            <a:ext cx="466725" cy="466725"/>
          </a:xfrm>
          <a:prstGeom prst="ellipse">
            <a:avLst/>
          </a:prstGeom>
          <a:solidFill>
            <a:srgbClr val="AFCFBD">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3697004" y="220235"/>
            <a:ext cx="302480" cy="302480"/>
          </a:xfrm>
          <a:prstGeom prst="ellipse">
            <a:avLst/>
          </a:prstGeom>
          <a:solidFill>
            <a:srgbClr val="FAD1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5280239" y="371475"/>
            <a:ext cx="219076" cy="219076"/>
          </a:xfrm>
          <a:prstGeom prst="ellipse">
            <a:avLst/>
          </a:prstGeom>
          <a:solidFill>
            <a:srgbClr val="AFCFBD">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2737568" y="481014"/>
            <a:ext cx="236964" cy="236964"/>
          </a:xfrm>
          <a:prstGeom prst="ellipse">
            <a:avLst/>
          </a:prstGeom>
          <a:solidFill>
            <a:srgbClr val="D2B297">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5006195" y="358346"/>
            <a:ext cx="388205" cy="388205"/>
          </a:xfrm>
          <a:prstGeom prst="ellipse">
            <a:avLst/>
          </a:prstGeom>
          <a:solidFill>
            <a:srgbClr val="CCE1D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813321" y="522715"/>
            <a:ext cx="223836" cy="223836"/>
          </a:xfrm>
          <a:prstGeom prst="ellipse">
            <a:avLst/>
          </a:prstGeom>
          <a:solidFill>
            <a:srgbClr val="D1C9E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8184295" y="329772"/>
            <a:ext cx="388205" cy="388205"/>
          </a:xfrm>
          <a:prstGeom prst="ellipse">
            <a:avLst/>
          </a:prstGeom>
          <a:solidFill>
            <a:srgbClr val="FAD1DC">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椭圆 18"/>
          <p:cNvSpPr/>
          <p:nvPr/>
        </p:nvSpPr>
        <p:spPr>
          <a:xfrm>
            <a:off x="6472030" y="358346"/>
            <a:ext cx="164370" cy="164370"/>
          </a:xfrm>
          <a:prstGeom prst="ellipse">
            <a:avLst/>
          </a:prstGeom>
          <a:solidFill>
            <a:srgbClr val="FAD194">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6634601" y="310141"/>
            <a:ext cx="122667" cy="122667"/>
          </a:xfrm>
          <a:prstGeom prst="ellipse">
            <a:avLst/>
          </a:prstGeom>
          <a:solidFill>
            <a:srgbClr val="FCC6B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6624430" y="510746"/>
            <a:ext cx="164370" cy="164370"/>
          </a:xfrm>
          <a:prstGeom prst="ellipse">
            <a:avLst/>
          </a:prstGeom>
          <a:solidFill>
            <a:srgbClr val="D1C9E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4170861" y="912731"/>
            <a:ext cx="401139" cy="401139"/>
          </a:xfrm>
          <a:prstGeom prst="ellipse">
            <a:avLst/>
          </a:prstGeom>
          <a:solidFill>
            <a:srgbClr val="FCC6B7">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287643" y="-832933"/>
            <a:ext cx="2143021" cy="3770893"/>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16751"/>
          <a:stretch>
            <a:fillRect/>
          </a:stretch>
        </p:blipFill>
        <p:spPr>
          <a:xfrm>
            <a:off x="0" y="2105025"/>
            <a:ext cx="9144000" cy="3038476"/>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74" y="1"/>
            <a:ext cx="2053048" cy="5143500"/>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t="19148" b="13737"/>
          <a:stretch>
            <a:fillRect/>
          </a:stretch>
        </p:blipFill>
        <p:spPr>
          <a:xfrm rot="21422484">
            <a:off x="2187248" y="3715022"/>
            <a:ext cx="4101537" cy="1098768"/>
          </a:xfrm>
          <a:prstGeom prst="rect">
            <a:avLst/>
          </a:prstGeom>
        </p:spPr>
      </p:pic>
      <p:grpSp>
        <p:nvGrpSpPr>
          <p:cNvPr id="8" name="组合 7"/>
          <p:cNvGrpSpPr/>
          <p:nvPr/>
        </p:nvGrpSpPr>
        <p:grpSpPr>
          <a:xfrm>
            <a:off x="2737568" y="2040299"/>
            <a:ext cx="2060229" cy="660618"/>
            <a:chOff x="1867422" y="2146314"/>
            <a:chExt cx="2060229" cy="660618"/>
          </a:xfrm>
        </p:grpSpPr>
        <p:sp>
          <p:nvSpPr>
            <p:cNvPr id="23" name="文本框 22"/>
            <p:cNvSpPr txBox="1"/>
            <p:nvPr/>
          </p:nvSpPr>
          <p:spPr>
            <a:xfrm>
              <a:off x="1896326" y="2148675"/>
              <a:ext cx="2031325" cy="646331"/>
            </a:xfrm>
            <a:prstGeom prst="rect">
              <a:avLst/>
            </a:prstGeom>
            <a:noFill/>
          </p:spPr>
          <p:txBody>
            <a:bodyPr wrap="none" rtlCol="0">
              <a:spAutoFit/>
            </a:bodyPr>
            <a:lstStyle/>
            <a:p>
              <a:r>
                <a:rPr lang="zh-CN" altLang="en-US" sz="3600" dirty="0" smtClean="0">
                  <a:ln w="85725">
                    <a:solidFill>
                      <a:schemeClr val="accent2">
                        <a:lumMod val="50000"/>
                      </a:schemeClr>
                    </a:solidFill>
                  </a:ln>
                  <a:solidFill>
                    <a:schemeClr val="accent2">
                      <a:lumMod val="75000"/>
                    </a:schemeClr>
                  </a:solidFill>
                </a:rPr>
                <a:t>谢谢观赏</a:t>
              </a:r>
              <a:endParaRPr lang="zh-CN" altLang="en-US" sz="3600" dirty="0">
                <a:ln w="85725">
                  <a:solidFill>
                    <a:schemeClr val="accent2">
                      <a:lumMod val="50000"/>
                    </a:schemeClr>
                  </a:solidFill>
                </a:ln>
                <a:solidFill>
                  <a:schemeClr val="accent2">
                    <a:lumMod val="75000"/>
                  </a:schemeClr>
                </a:solidFill>
              </a:endParaRPr>
            </a:p>
          </p:txBody>
        </p:sp>
        <p:sp>
          <p:nvSpPr>
            <p:cNvPr id="24" name="文本框 23"/>
            <p:cNvSpPr txBox="1"/>
            <p:nvPr/>
          </p:nvSpPr>
          <p:spPr>
            <a:xfrm>
              <a:off x="1886801" y="2146314"/>
              <a:ext cx="2031325" cy="646331"/>
            </a:xfrm>
            <a:prstGeom prst="rect">
              <a:avLst/>
            </a:prstGeom>
            <a:noFill/>
          </p:spPr>
          <p:txBody>
            <a:bodyPr wrap="none" rtlCol="0">
              <a:spAutoFit/>
            </a:bodyPr>
            <a:lstStyle/>
            <a:p>
              <a:r>
                <a:rPr lang="zh-CN" altLang="en-US" sz="3600" dirty="0" smtClean="0">
                  <a:ln w="0">
                    <a:noFill/>
                  </a:ln>
                  <a:solidFill>
                    <a:schemeClr val="bg1"/>
                  </a:solidFill>
                </a:rPr>
                <a:t>谢谢观赏</a:t>
              </a:r>
              <a:endParaRPr lang="zh-CN" altLang="en-US" sz="3600" dirty="0">
                <a:ln w="0">
                  <a:noFill/>
                </a:ln>
                <a:solidFill>
                  <a:schemeClr val="bg1"/>
                </a:solidFill>
              </a:endParaRPr>
            </a:p>
          </p:txBody>
        </p:sp>
        <p:sp>
          <p:nvSpPr>
            <p:cNvPr id="3" name="文本框 2"/>
            <p:cNvSpPr txBox="1"/>
            <p:nvPr/>
          </p:nvSpPr>
          <p:spPr>
            <a:xfrm>
              <a:off x="1867422" y="2160601"/>
              <a:ext cx="2031325" cy="646331"/>
            </a:xfrm>
            <a:prstGeom prst="rect">
              <a:avLst/>
            </a:prstGeom>
            <a:noFill/>
          </p:spPr>
          <p:txBody>
            <a:bodyPr wrap="none" rtlCol="0">
              <a:spAutoFit/>
            </a:bodyPr>
            <a:lstStyle/>
            <a:p>
              <a:r>
                <a:rPr lang="zh-CN" altLang="en-US" sz="3600" b="1" dirty="0" smtClean="0">
                  <a:blipFill>
                    <a:blip r:embed="rId5"/>
                    <a:stretch>
                      <a:fillRect/>
                    </a:stretch>
                  </a:blipFill>
                </a:rPr>
                <a:t>谢谢观赏</a:t>
              </a:r>
              <a:endParaRPr lang="zh-CN" altLang="en-US" sz="3600" b="1" dirty="0">
                <a:blipFill>
                  <a:blip r:embed="rId5"/>
                  <a:stretch>
                    <a:fillRect/>
                  </a:stretch>
                </a:blipFill>
              </a:endParaRPr>
            </a:p>
          </p:txBody>
        </p:sp>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56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par>
                          <p:cTn id="21" fill="hold">
                            <p:stCondLst>
                              <p:cond delay="25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0" presetClass="path" presetSubtype="0" accel="50000" decel="50000" fill="hold" nodeType="withEffect">
                                  <p:stCondLst>
                                    <p:cond delay="0"/>
                                  </p:stCondLst>
                                  <p:childTnLst>
                                    <p:animMotion origin="layout" path="M -1.11111E-6 3.7037E-7 L -0.13767 0.10926 L -0.27552 -0.00185 L -0.40035 0.1 L -0.52031 0.00185 L -0.6526 0.1037 L -0.78594 0.00926 L -0.92465 0.10556 " pathEditMode="relative" rAng="0" ptsTypes="AAAAAAAA">
                                      <p:cBhvr>
                                        <p:cTn id="26" dur="6000" spd="-100000" fill="hold"/>
                                        <p:tgtEl>
                                          <p:spTgt spid="6"/>
                                        </p:tgtEl>
                                        <p:attrNameLst>
                                          <p:attrName>ppt_x</p:attrName>
                                          <p:attrName>ppt_y</p:attrName>
                                        </p:attrNameLst>
                                      </p:cBhvr>
                                      <p:rCtr x="-46233" y="5370"/>
                                    </p:animMotion>
                                  </p:childTnLst>
                                </p:cTn>
                              </p:par>
                              <p:par>
                                <p:cTn id="27" presetID="10" presetClass="entr" presetSubtype="0" fill="hold" grpId="0" nodeType="withEffect">
                                  <p:stCondLst>
                                    <p:cond delay="5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grpId="0" nodeType="withEffect">
                                  <p:stCondLst>
                                    <p:cond delay="50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par>
                                <p:cTn id="63" presetID="26" presetClass="emph" presetSubtype="0" repeatCount="10000" fill="hold" grpId="1" nodeType="withEffect">
                                  <p:stCondLst>
                                    <p:cond delay="1000"/>
                                  </p:stCondLst>
                                  <p:childTnLst>
                                    <p:animEffect transition="out" filter="fade">
                                      <p:cBhvr>
                                        <p:cTn id="64" dur="500" tmFilter="0, 0; .2, .5; .8, .5; 1, 0"/>
                                        <p:tgtEl>
                                          <p:spTgt spid="11"/>
                                        </p:tgtEl>
                                      </p:cBhvr>
                                    </p:animEffect>
                                    <p:animScale>
                                      <p:cBhvr>
                                        <p:cTn id="65" dur="250" autoRev="1" fill="hold"/>
                                        <p:tgtEl>
                                          <p:spTgt spid="11"/>
                                        </p:tgtEl>
                                      </p:cBhvr>
                                      <p:by x="105000" y="105000"/>
                                    </p:animScale>
                                  </p:childTnLst>
                                </p:cTn>
                              </p:par>
                              <p:par>
                                <p:cTn id="66" presetID="26" presetClass="emph" presetSubtype="0" repeatCount="10000" fill="hold" grpId="1" nodeType="withEffect">
                                  <p:stCondLst>
                                    <p:cond delay="1500"/>
                                  </p:stCondLst>
                                  <p:childTnLst>
                                    <p:animEffect transition="out" filter="fade">
                                      <p:cBhvr>
                                        <p:cTn id="67" dur="500" tmFilter="0, 0; .2, .5; .8, .5; 1, 0"/>
                                        <p:tgtEl>
                                          <p:spTgt spid="12"/>
                                        </p:tgtEl>
                                      </p:cBhvr>
                                    </p:animEffect>
                                    <p:animScale>
                                      <p:cBhvr>
                                        <p:cTn id="68" dur="250" autoRev="1" fill="hold"/>
                                        <p:tgtEl>
                                          <p:spTgt spid="12"/>
                                        </p:tgtEl>
                                      </p:cBhvr>
                                      <p:by x="105000" y="105000"/>
                                    </p:animScale>
                                  </p:childTnLst>
                                </p:cTn>
                              </p:par>
                              <p:par>
                                <p:cTn id="69" presetID="26" presetClass="emph" presetSubtype="0" repeatCount="10000" fill="hold" grpId="1" nodeType="withEffect">
                                  <p:stCondLst>
                                    <p:cond delay="1000"/>
                                  </p:stCondLst>
                                  <p:childTnLst>
                                    <p:animEffect transition="out" filter="fade">
                                      <p:cBhvr>
                                        <p:cTn id="70" dur="500" tmFilter="0, 0; .2, .5; .8, .5; 1, 0"/>
                                        <p:tgtEl>
                                          <p:spTgt spid="13"/>
                                        </p:tgtEl>
                                      </p:cBhvr>
                                    </p:animEffect>
                                    <p:animScale>
                                      <p:cBhvr>
                                        <p:cTn id="71" dur="250" autoRev="1" fill="hold"/>
                                        <p:tgtEl>
                                          <p:spTgt spid="13"/>
                                        </p:tgtEl>
                                      </p:cBhvr>
                                      <p:by x="105000" y="105000"/>
                                    </p:animScale>
                                  </p:childTnLst>
                                </p:cTn>
                              </p:par>
                              <p:par>
                                <p:cTn id="72" presetID="26" presetClass="emph" presetSubtype="0" repeatCount="10000" fill="hold" grpId="1" nodeType="withEffect">
                                  <p:stCondLst>
                                    <p:cond delay="1250"/>
                                  </p:stCondLst>
                                  <p:childTnLst>
                                    <p:animEffect transition="out" filter="fade">
                                      <p:cBhvr>
                                        <p:cTn id="73" dur="500" tmFilter="0, 0; .2, .5; .8, .5; 1, 0"/>
                                        <p:tgtEl>
                                          <p:spTgt spid="14"/>
                                        </p:tgtEl>
                                      </p:cBhvr>
                                    </p:animEffect>
                                    <p:animScale>
                                      <p:cBhvr>
                                        <p:cTn id="74" dur="250" autoRev="1" fill="hold"/>
                                        <p:tgtEl>
                                          <p:spTgt spid="14"/>
                                        </p:tgtEl>
                                      </p:cBhvr>
                                      <p:by x="105000" y="105000"/>
                                    </p:animScale>
                                  </p:childTnLst>
                                </p:cTn>
                              </p:par>
                              <p:par>
                                <p:cTn id="75" presetID="26" presetClass="emph" presetSubtype="0" repeatCount="10000" fill="hold" grpId="1" nodeType="withEffect">
                                  <p:stCondLst>
                                    <p:cond delay="1000"/>
                                  </p:stCondLst>
                                  <p:childTnLst>
                                    <p:animEffect transition="out" filter="fade">
                                      <p:cBhvr>
                                        <p:cTn id="76" dur="500" tmFilter="0, 0; .2, .5; .8, .5; 1, 0"/>
                                        <p:tgtEl>
                                          <p:spTgt spid="15"/>
                                        </p:tgtEl>
                                      </p:cBhvr>
                                    </p:animEffect>
                                    <p:animScale>
                                      <p:cBhvr>
                                        <p:cTn id="77" dur="250" autoRev="1" fill="hold"/>
                                        <p:tgtEl>
                                          <p:spTgt spid="15"/>
                                        </p:tgtEl>
                                      </p:cBhvr>
                                      <p:by x="105000" y="105000"/>
                                    </p:animScale>
                                  </p:childTnLst>
                                </p:cTn>
                              </p:par>
                              <p:par>
                                <p:cTn id="78" presetID="26" presetClass="emph" presetSubtype="0" repeatCount="10000" fill="hold" grpId="1" nodeType="withEffect">
                                  <p:stCondLst>
                                    <p:cond delay="1000"/>
                                  </p:stCondLst>
                                  <p:childTnLst>
                                    <p:animEffect transition="out" filter="fade">
                                      <p:cBhvr>
                                        <p:cTn id="79" dur="500" tmFilter="0, 0; .2, .5; .8, .5; 1, 0"/>
                                        <p:tgtEl>
                                          <p:spTgt spid="16"/>
                                        </p:tgtEl>
                                      </p:cBhvr>
                                    </p:animEffect>
                                    <p:animScale>
                                      <p:cBhvr>
                                        <p:cTn id="80" dur="250" autoRev="1" fill="hold"/>
                                        <p:tgtEl>
                                          <p:spTgt spid="16"/>
                                        </p:tgtEl>
                                      </p:cBhvr>
                                      <p:by x="105000" y="105000"/>
                                    </p:animScale>
                                  </p:childTnLst>
                                </p:cTn>
                              </p:par>
                              <p:par>
                                <p:cTn id="81" presetID="26" presetClass="emph" presetSubtype="0" repeatCount="10000" fill="hold" grpId="1" nodeType="withEffect">
                                  <p:stCondLst>
                                    <p:cond delay="1250"/>
                                  </p:stCondLst>
                                  <p:childTnLst>
                                    <p:animEffect transition="out" filter="fade">
                                      <p:cBhvr>
                                        <p:cTn id="82" dur="500" tmFilter="0, 0; .2, .5; .8, .5; 1, 0"/>
                                        <p:tgtEl>
                                          <p:spTgt spid="17"/>
                                        </p:tgtEl>
                                      </p:cBhvr>
                                    </p:animEffect>
                                    <p:animScale>
                                      <p:cBhvr>
                                        <p:cTn id="83" dur="250" autoRev="1" fill="hold"/>
                                        <p:tgtEl>
                                          <p:spTgt spid="17"/>
                                        </p:tgtEl>
                                      </p:cBhvr>
                                      <p:by x="105000" y="105000"/>
                                    </p:animScale>
                                  </p:childTnLst>
                                </p:cTn>
                              </p:par>
                              <p:par>
                                <p:cTn id="84" presetID="26" presetClass="emph" presetSubtype="0" repeatCount="10000" fill="hold" grpId="1" nodeType="withEffect">
                                  <p:stCondLst>
                                    <p:cond delay="1000"/>
                                  </p:stCondLst>
                                  <p:childTnLst>
                                    <p:animEffect transition="out" filter="fade">
                                      <p:cBhvr>
                                        <p:cTn id="85" dur="500" tmFilter="0, 0; .2, .5; .8, .5; 1, 0"/>
                                        <p:tgtEl>
                                          <p:spTgt spid="18"/>
                                        </p:tgtEl>
                                      </p:cBhvr>
                                    </p:animEffect>
                                    <p:animScale>
                                      <p:cBhvr>
                                        <p:cTn id="86" dur="250" autoRev="1" fill="hold"/>
                                        <p:tgtEl>
                                          <p:spTgt spid="18"/>
                                        </p:tgtEl>
                                      </p:cBhvr>
                                      <p:by x="105000" y="105000"/>
                                    </p:animScale>
                                  </p:childTnLst>
                                </p:cTn>
                              </p:par>
                              <p:par>
                                <p:cTn id="87" presetID="26" presetClass="emph" presetSubtype="0" repeatCount="10000" fill="hold" grpId="1" nodeType="withEffect">
                                  <p:stCondLst>
                                    <p:cond delay="1500"/>
                                  </p:stCondLst>
                                  <p:childTnLst>
                                    <p:animEffect transition="out" filter="fade">
                                      <p:cBhvr>
                                        <p:cTn id="88" dur="500" tmFilter="0, 0; .2, .5; .8, .5; 1, 0"/>
                                        <p:tgtEl>
                                          <p:spTgt spid="19"/>
                                        </p:tgtEl>
                                      </p:cBhvr>
                                    </p:animEffect>
                                    <p:animScale>
                                      <p:cBhvr>
                                        <p:cTn id="89" dur="250" autoRev="1" fill="hold"/>
                                        <p:tgtEl>
                                          <p:spTgt spid="19"/>
                                        </p:tgtEl>
                                      </p:cBhvr>
                                      <p:by x="105000" y="105000"/>
                                    </p:animScale>
                                  </p:childTnLst>
                                </p:cTn>
                              </p:par>
                              <p:par>
                                <p:cTn id="90" presetID="26" presetClass="emph" presetSubtype="0" repeatCount="10000" fill="hold" grpId="1" nodeType="withEffect">
                                  <p:stCondLst>
                                    <p:cond delay="1000"/>
                                  </p:stCondLst>
                                  <p:childTnLst>
                                    <p:animEffect transition="out" filter="fade">
                                      <p:cBhvr>
                                        <p:cTn id="91" dur="500" tmFilter="0, 0; .2, .5; .8, .5; 1, 0"/>
                                        <p:tgtEl>
                                          <p:spTgt spid="20"/>
                                        </p:tgtEl>
                                      </p:cBhvr>
                                    </p:animEffect>
                                    <p:animScale>
                                      <p:cBhvr>
                                        <p:cTn id="92" dur="250" autoRev="1" fill="hold"/>
                                        <p:tgtEl>
                                          <p:spTgt spid="20"/>
                                        </p:tgtEl>
                                      </p:cBhvr>
                                      <p:by x="105000" y="105000"/>
                                    </p:animScale>
                                  </p:childTnLst>
                                </p:cTn>
                              </p:par>
                              <p:par>
                                <p:cTn id="93" presetID="26" presetClass="emph" presetSubtype="0" repeatCount="10000" fill="hold" grpId="1" nodeType="withEffect">
                                  <p:stCondLst>
                                    <p:cond delay="1250"/>
                                  </p:stCondLst>
                                  <p:childTnLst>
                                    <p:animEffect transition="out" filter="fade">
                                      <p:cBhvr>
                                        <p:cTn id="94" dur="500" tmFilter="0, 0; .2, .5; .8, .5; 1, 0"/>
                                        <p:tgtEl>
                                          <p:spTgt spid="21"/>
                                        </p:tgtEl>
                                      </p:cBhvr>
                                    </p:animEffect>
                                    <p:animScale>
                                      <p:cBhvr>
                                        <p:cTn id="95" dur="250" autoRev="1" fill="hold"/>
                                        <p:tgtEl>
                                          <p:spTgt spid="21"/>
                                        </p:tgtEl>
                                      </p:cBhvr>
                                      <p:by x="105000" y="105000"/>
                                    </p:animScale>
                                  </p:childTnLst>
                                </p:cTn>
                              </p:par>
                              <p:par>
                                <p:cTn id="96" presetID="26" presetClass="emph" presetSubtype="0" repeatCount="10000" fill="hold" grpId="1" nodeType="withEffect">
                                  <p:stCondLst>
                                    <p:cond delay="1000"/>
                                  </p:stCondLst>
                                  <p:childTnLst>
                                    <p:animEffect transition="out" filter="fade">
                                      <p:cBhvr>
                                        <p:cTn id="97" dur="500" tmFilter="0, 0; .2, .5; .8, .5; 1, 0"/>
                                        <p:tgtEl>
                                          <p:spTgt spid="22"/>
                                        </p:tgtEl>
                                      </p:cBhvr>
                                    </p:animEffect>
                                    <p:animScale>
                                      <p:cBhvr>
                                        <p:cTn id="98" dur="250" autoRev="1" fill="hold"/>
                                        <p:tgtEl>
                                          <p:spTgt spid="22"/>
                                        </p:tgtEl>
                                      </p:cBhvr>
                                      <p:by x="105000" y="105000"/>
                                    </p:animScale>
                                  </p:childTnLst>
                                </p:cTn>
                              </p:par>
                              <p:par>
                                <p:cTn id="99" presetID="49" presetClass="entr" presetSubtype="0" decel="100000" fill="hold" nodeType="withEffect">
                                  <p:stCondLst>
                                    <p:cond delay="3000"/>
                                  </p:stCondLst>
                                  <p:childTnLst>
                                    <p:set>
                                      <p:cBhvr>
                                        <p:cTn id="100" dur="1" fill="hold">
                                          <p:stCondLst>
                                            <p:cond delay="0"/>
                                          </p:stCondLst>
                                        </p:cTn>
                                        <p:tgtEl>
                                          <p:spTgt spid="8"/>
                                        </p:tgtEl>
                                        <p:attrNameLst>
                                          <p:attrName>style.visibility</p:attrName>
                                        </p:attrNameLst>
                                      </p:cBhvr>
                                      <p:to>
                                        <p:strVal val="visible"/>
                                      </p:to>
                                    </p:set>
                                    <p:anim calcmode="lin" valueType="num">
                                      <p:cBhvr>
                                        <p:cTn id="101" dur="1000" fill="hold"/>
                                        <p:tgtEl>
                                          <p:spTgt spid="8"/>
                                        </p:tgtEl>
                                        <p:attrNameLst>
                                          <p:attrName>ppt_w</p:attrName>
                                        </p:attrNameLst>
                                      </p:cBhvr>
                                      <p:tavLst>
                                        <p:tav tm="0">
                                          <p:val>
                                            <p:fltVal val="0"/>
                                          </p:val>
                                        </p:tav>
                                        <p:tav tm="100000">
                                          <p:val>
                                            <p:strVal val="#ppt_w"/>
                                          </p:val>
                                        </p:tav>
                                      </p:tavLst>
                                    </p:anim>
                                    <p:anim calcmode="lin" valueType="num">
                                      <p:cBhvr>
                                        <p:cTn id="102" dur="1000" fill="hold"/>
                                        <p:tgtEl>
                                          <p:spTgt spid="8"/>
                                        </p:tgtEl>
                                        <p:attrNameLst>
                                          <p:attrName>ppt_h</p:attrName>
                                        </p:attrNameLst>
                                      </p:cBhvr>
                                      <p:tavLst>
                                        <p:tav tm="0">
                                          <p:val>
                                            <p:fltVal val="0"/>
                                          </p:val>
                                        </p:tav>
                                        <p:tav tm="100000">
                                          <p:val>
                                            <p:strVal val="#ppt_h"/>
                                          </p:val>
                                        </p:tav>
                                      </p:tavLst>
                                    </p:anim>
                                    <p:anim calcmode="lin" valueType="num">
                                      <p:cBhvr>
                                        <p:cTn id="103" dur="1000" fill="hold"/>
                                        <p:tgtEl>
                                          <p:spTgt spid="8"/>
                                        </p:tgtEl>
                                        <p:attrNameLst>
                                          <p:attrName>style.rotation</p:attrName>
                                        </p:attrNameLst>
                                      </p:cBhvr>
                                      <p:tavLst>
                                        <p:tav tm="0">
                                          <p:val>
                                            <p:fltVal val="360"/>
                                          </p:val>
                                        </p:tav>
                                        <p:tav tm="100000">
                                          <p:val>
                                            <p:fltVal val="0"/>
                                          </p:val>
                                        </p:tav>
                                      </p:tavLst>
                                    </p:anim>
                                    <p:animEffect transition="in" filter="fade">
                                      <p:cBhvr>
                                        <p:cTn id="104" dur="1000"/>
                                        <p:tgtEl>
                                          <p:spTgt spid="8"/>
                                        </p:tgtEl>
                                      </p:cBhvr>
                                    </p:animEffect>
                                  </p:childTnLst>
                                </p:cTn>
                              </p:par>
                              <p:par>
                                <p:cTn id="105" presetID="50" presetClass="entr" presetSubtype="0" decel="100000" fill="hold" nodeType="withEffect">
                                  <p:stCondLst>
                                    <p:cond delay="3000"/>
                                  </p:stCondLst>
                                  <p:childTnLst>
                                    <p:set>
                                      <p:cBhvr>
                                        <p:cTn id="106" dur="1" fill="hold">
                                          <p:stCondLst>
                                            <p:cond delay="0"/>
                                          </p:stCondLst>
                                        </p:cTn>
                                        <p:tgtEl>
                                          <p:spTgt spid="8"/>
                                        </p:tgtEl>
                                        <p:attrNameLst>
                                          <p:attrName>style.visibility</p:attrName>
                                        </p:attrNameLst>
                                      </p:cBhvr>
                                      <p:to>
                                        <p:strVal val="visible"/>
                                      </p:to>
                                    </p:set>
                                    <p:anim calcmode="lin" valueType="num">
                                      <p:cBhvr>
                                        <p:cTn id="107" dur="1500" fill="hold"/>
                                        <p:tgtEl>
                                          <p:spTgt spid="8"/>
                                        </p:tgtEl>
                                        <p:attrNameLst>
                                          <p:attrName>ppt_w</p:attrName>
                                        </p:attrNameLst>
                                      </p:cBhvr>
                                      <p:tavLst>
                                        <p:tav tm="0">
                                          <p:val>
                                            <p:strVal val="#ppt_w+.3"/>
                                          </p:val>
                                        </p:tav>
                                        <p:tav tm="100000">
                                          <p:val>
                                            <p:strVal val="#ppt_w"/>
                                          </p:val>
                                        </p:tav>
                                      </p:tavLst>
                                    </p:anim>
                                    <p:anim calcmode="lin" valueType="num">
                                      <p:cBhvr>
                                        <p:cTn id="108" dur="1500" fill="hold"/>
                                        <p:tgtEl>
                                          <p:spTgt spid="8"/>
                                        </p:tgtEl>
                                        <p:attrNameLst>
                                          <p:attrName>ppt_h</p:attrName>
                                        </p:attrNameLst>
                                      </p:cBhvr>
                                      <p:tavLst>
                                        <p:tav tm="0">
                                          <p:val>
                                            <p:strVal val="#ppt_h"/>
                                          </p:val>
                                        </p:tav>
                                        <p:tav tm="100000">
                                          <p:val>
                                            <p:strVal val="#ppt_h"/>
                                          </p:val>
                                        </p:tav>
                                      </p:tavLst>
                                    </p:anim>
                                    <p:animEffect transition="in" filter="fade">
                                      <p:cBhvr>
                                        <p:cTn id="109"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DFPOP1-W9"/>
        <a:ea typeface="华康少女文字W5"/>
        <a:cs typeface=""/>
      </a:majorFont>
      <a:minorFont>
        <a:latin typeface="DFPOP1-W9"/>
        <a:ea typeface="华康少女文字W5"/>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577</Words>
  <Application>WPS 演示</Application>
  <PresentationFormat>全屏显示(16:9)</PresentationFormat>
  <Paragraphs>99</Paragraphs>
  <Slides>15</Slides>
  <Notes>15</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15</vt:i4>
      </vt:variant>
    </vt:vector>
  </HeadingPairs>
  <TitlesOfParts>
    <vt:vector size="25" baseType="lpstr">
      <vt:lpstr>Arial</vt:lpstr>
      <vt:lpstr>宋体</vt:lpstr>
      <vt:lpstr>Wingdings</vt:lpstr>
      <vt:lpstr>DFPOP1-W9</vt:lpstr>
      <vt:lpstr>华康少女文字W5</vt:lpstr>
      <vt:lpstr>Segoe Print</vt:lpstr>
      <vt:lpstr>微软雅黑</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更多模版：亮亮图文旗舰店https:/liangliangtuwen.tmall.com</cp:keywords>
  <dc:description>更多模版：亮亮图文旗舰店https://liangliangtuwen.tmall.com</dc:description>
  <dc:subject>亮亮图文旗舰店</dc:subject>
  <cp:lastModifiedBy>罗祉璇</cp:lastModifiedBy>
  <cp:revision>2</cp:revision>
  <dcterms:created xsi:type="dcterms:W3CDTF">2015-12-05T09:26:00Z</dcterms:created>
  <dcterms:modified xsi:type="dcterms:W3CDTF">2020-06-17T08:56:00Z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