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3" r:id="rId6"/>
    <p:sldId id="270" r:id="rId7"/>
    <p:sldId id="265" r:id="rId8"/>
    <p:sldId id="271" r:id="rId9"/>
    <p:sldId id="260" r:id="rId10"/>
    <p:sldId id="268" r:id="rId11"/>
    <p:sldId id="264" r:id="rId12"/>
    <p:sldId id="274" r:id="rId13"/>
    <p:sldId id="266" r:id="rId14"/>
    <p:sldId id="275" r:id="rId15"/>
    <p:sldId id="261" r:id="rId16"/>
    <p:sldId id="269" r:id="rId17"/>
    <p:sldId id="272" r:id="rId18"/>
    <p:sldId id="278" r:id="rId19"/>
    <p:sldId id="273" r:id="rId20"/>
    <p:sldId id="262" r:id="rId21"/>
    <p:sldId id="267" r:id="rId22"/>
    <p:sldId id="276" r:id="rId23"/>
    <p:sldId id="277" r:id="rId24"/>
    <p:sldId id="279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8362D"/>
    <a:srgbClr val="AD9559"/>
    <a:srgbClr val="BAA36A"/>
    <a:srgbClr val="B0985E"/>
    <a:srgbClr val="EDDAA6"/>
    <a:srgbClr val="C3AC7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816" autoAdjust="0"/>
    <p:restoredTop sz="94660"/>
  </p:normalViewPr>
  <p:slideViewPr>
    <p:cSldViewPr snapToGrid="0">
      <p:cViewPr>
        <p:scale>
          <a:sx n="50" d="100"/>
          <a:sy n="50" d="100"/>
        </p:scale>
        <p:origin x="-2748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B17B5-2DDF-48A6-BCFB-2A65A94B28F5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A7A12-4967-4A98-A03F-E5B90AC8D0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6770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263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42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5011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7265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1015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495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8928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5433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403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2564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6417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9260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3933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8613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81308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7492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6589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1047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1606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10063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11996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4869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49652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77953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7A12-4967-4A98-A03F-E5B90AC8D0F9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3556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44328" y="6431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      /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9E352-8AA4-47FD-A2B4-DDD78FF77C16}" type="datetimeFigureOut">
              <a:rPr lang="zh-CN" altLang="en-US" smtClean="0"/>
              <a:pPr/>
              <a:t>2020/9/23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EAE7C-BCCD-4108-B628-5526CFF8A3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3" name="图片 178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4592" t="5402" r="20822" b="42821"/>
          <a:stretch>
            <a:fillRect/>
          </a:stretch>
        </p:blipFill>
        <p:spPr>
          <a:xfrm>
            <a:off x="-38100" y="0"/>
            <a:ext cx="12268200" cy="7010400"/>
          </a:xfrm>
          <a:prstGeom prst="rect">
            <a:avLst/>
          </a:prstGeom>
        </p:spPr>
      </p:pic>
      <p:pic>
        <p:nvPicPr>
          <p:cNvPr id="1795" name="图片 179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50219"/>
          <a:stretch>
            <a:fillRect/>
          </a:stretch>
        </p:blipFill>
        <p:spPr>
          <a:xfrm>
            <a:off x="-49242" y="3551164"/>
            <a:ext cx="12288158" cy="2039125"/>
          </a:xfrm>
          <a:prstGeom prst="rect">
            <a:avLst/>
          </a:prstGeom>
        </p:spPr>
      </p:pic>
      <p:grpSp>
        <p:nvGrpSpPr>
          <p:cNvPr id="1798" name="组合 1797"/>
          <p:cNvGrpSpPr/>
          <p:nvPr/>
        </p:nvGrpSpPr>
        <p:grpSpPr>
          <a:xfrm>
            <a:off x="4736026" y="1405181"/>
            <a:ext cx="2719948" cy="2714139"/>
            <a:chOff x="4869376" y="1405181"/>
            <a:chExt cx="2719948" cy="2714139"/>
          </a:xfrm>
        </p:grpSpPr>
        <p:grpSp>
          <p:nvGrpSpPr>
            <p:cNvPr id="1785" name="Group 436"/>
            <p:cNvGrpSpPr>
              <a:grpSpLocks noChangeAspect="1"/>
            </p:cNvGrpSpPr>
            <p:nvPr/>
          </p:nvGrpSpPr>
          <p:grpSpPr bwMode="auto">
            <a:xfrm>
              <a:off x="4869376" y="1405181"/>
              <a:ext cx="2719948" cy="2714139"/>
              <a:chOff x="2" y="-4"/>
              <a:chExt cx="2341" cy="2336"/>
            </a:xfrm>
          </p:grpSpPr>
          <p:sp>
            <p:nvSpPr>
              <p:cNvPr id="1786" name="AutoShape 435"/>
              <p:cNvSpPr>
                <a:spLocks noChangeAspect="1" noChangeArrowheads="1" noTextEdit="1"/>
              </p:cNvSpPr>
              <p:nvPr/>
            </p:nvSpPr>
            <p:spPr bwMode="auto">
              <a:xfrm>
                <a:off x="2" y="-2"/>
                <a:ext cx="2339" cy="2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7" name="Oval 437"/>
              <p:cNvSpPr>
                <a:spLocks noChangeArrowheads="1"/>
              </p:cNvSpPr>
              <p:nvPr/>
            </p:nvSpPr>
            <p:spPr bwMode="auto">
              <a:xfrm>
                <a:off x="4" y="-4"/>
                <a:ext cx="2339" cy="2336"/>
              </a:xfrm>
              <a:prstGeom prst="ellipse">
                <a:avLst/>
              </a:prstGeom>
              <a:solidFill>
                <a:srgbClr val="4836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9" name="Freeform 439"/>
              <p:cNvSpPr/>
              <p:nvPr/>
            </p:nvSpPr>
            <p:spPr bwMode="auto">
              <a:xfrm>
                <a:off x="1590" y="486"/>
                <a:ext cx="244" cy="1394"/>
              </a:xfrm>
              <a:custGeom>
                <a:avLst/>
                <a:gdLst>
                  <a:gd name="T0" fmla="*/ 37 w 103"/>
                  <a:gd name="T1" fmla="*/ 0 h 588"/>
                  <a:gd name="T2" fmla="*/ 42 w 103"/>
                  <a:gd name="T3" fmla="*/ 0 h 588"/>
                  <a:gd name="T4" fmla="*/ 84 w 103"/>
                  <a:gd name="T5" fmla="*/ 115 h 588"/>
                  <a:gd name="T6" fmla="*/ 83 w 103"/>
                  <a:gd name="T7" fmla="*/ 224 h 588"/>
                  <a:gd name="T8" fmla="*/ 55 w 103"/>
                  <a:gd name="T9" fmla="*/ 278 h 588"/>
                  <a:gd name="T10" fmla="*/ 57 w 103"/>
                  <a:gd name="T11" fmla="*/ 350 h 588"/>
                  <a:gd name="T12" fmla="*/ 62 w 103"/>
                  <a:gd name="T13" fmla="*/ 376 h 588"/>
                  <a:gd name="T14" fmla="*/ 76 w 103"/>
                  <a:gd name="T15" fmla="*/ 531 h 588"/>
                  <a:gd name="T16" fmla="*/ 42 w 103"/>
                  <a:gd name="T17" fmla="*/ 588 h 588"/>
                  <a:gd name="T18" fmla="*/ 35 w 103"/>
                  <a:gd name="T19" fmla="*/ 588 h 588"/>
                  <a:gd name="T20" fmla="*/ 0 w 103"/>
                  <a:gd name="T21" fmla="*/ 525 h 588"/>
                  <a:gd name="T22" fmla="*/ 0 w 103"/>
                  <a:gd name="T23" fmla="*/ 505 h 588"/>
                  <a:gd name="T24" fmla="*/ 17 w 103"/>
                  <a:gd name="T25" fmla="*/ 374 h 588"/>
                  <a:gd name="T26" fmla="*/ 24 w 103"/>
                  <a:gd name="T27" fmla="*/ 274 h 588"/>
                  <a:gd name="T28" fmla="*/ 13 w 103"/>
                  <a:gd name="T29" fmla="*/ 235 h 588"/>
                  <a:gd name="T30" fmla="*/ 10 w 103"/>
                  <a:gd name="T31" fmla="*/ 163 h 588"/>
                  <a:gd name="T32" fmla="*/ 13 w 103"/>
                  <a:gd name="T33" fmla="*/ 79 h 588"/>
                  <a:gd name="T34" fmla="*/ 37 w 103"/>
                  <a:gd name="T35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588">
                    <a:moveTo>
                      <a:pt x="37" y="0"/>
                    </a:moveTo>
                    <a:cubicBezTo>
                      <a:pt x="39" y="0"/>
                      <a:pt x="40" y="0"/>
                      <a:pt x="42" y="0"/>
                    </a:cubicBezTo>
                    <a:cubicBezTo>
                      <a:pt x="73" y="23"/>
                      <a:pt x="78" y="70"/>
                      <a:pt x="84" y="115"/>
                    </a:cubicBezTo>
                    <a:cubicBezTo>
                      <a:pt x="92" y="175"/>
                      <a:pt x="103" y="173"/>
                      <a:pt x="83" y="224"/>
                    </a:cubicBezTo>
                    <a:cubicBezTo>
                      <a:pt x="75" y="244"/>
                      <a:pt x="58" y="261"/>
                      <a:pt x="55" y="278"/>
                    </a:cubicBezTo>
                    <a:cubicBezTo>
                      <a:pt x="51" y="301"/>
                      <a:pt x="55" y="327"/>
                      <a:pt x="57" y="350"/>
                    </a:cubicBezTo>
                    <a:cubicBezTo>
                      <a:pt x="58" y="373"/>
                      <a:pt x="59" y="355"/>
                      <a:pt x="62" y="376"/>
                    </a:cubicBezTo>
                    <a:cubicBezTo>
                      <a:pt x="67" y="420"/>
                      <a:pt x="80" y="487"/>
                      <a:pt x="76" y="531"/>
                    </a:cubicBezTo>
                    <a:cubicBezTo>
                      <a:pt x="74" y="557"/>
                      <a:pt x="68" y="585"/>
                      <a:pt x="42" y="588"/>
                    </a:cubicBezTo>
                    <a:cubicBezTo>
                      <a:pt x="40" y="588"/>
                      <a:pt x="38" y="588"/>
                      <a:pt x="35" y="588"/>
                    </a:cubicBezTo>
                    <a:cubicBezTo>
                      <a:pt x="7" y="585"/>
                      <a:pt x="4" y="550"/>
                      <a:pt x="0" y="525"/>
                    </a:cubicBezTo>
                    <a:cubicBezTo>
                      <a:pt x="0" y="519"/>
                      <a:pt x="0" y="512"/>
                      <a:pt x="0" y="505"/>
                    </a:cubicBezTo>
                    <a:cubicBezTo>
                      <a:pt x="4" y="468"/>
                      <a:pt x="12" y="415"/>
                      <a:pt x="17" y="374"/>
                    </a:cubicBezTo>
                    <a:cubicBezTo>
                      <a:pt x="22" y="334"/>
                      <a:pt x="29" y="317"/>
                      <a:pt x="24" y="274"/>
                    </a:cubicBezTo>
                    <a:cubicBezTo>
                      <a:pt x="22" y="260"/>
                      <a:pt x="15" y="248"/>
                      <a:pt x="13" y="235"/>
                    </a:cubicBezTo>
                    <a:cubicBezTo>
                      <a:pt x="11" y="220"/>
                      <a:pt x="10" y="178"/>
                      <a:pt x="10" y="163"/>
                    </a:cubicBezTo>
                    <a:cubicBezTo>
                      <a:pt x="10" y="99"/>
                      <a:pt x="8" y="143"/>
                      <a:pt x="13" y="79"/>
                    </a:cubicBezTo>
                    <a:cubicBezTo>
                      <a:pt x="15" y="51"/>
                      <a:pt x="19" y="6"/>
                      <a:pt x="37" y="0"/>
                    </a:cubicBezTo>
                    <a:close/>
                  </a:path>
                </a:pathLst>
              </a:custGeom>
              <a:solidFill>
                <a:srgbClr val="2F22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0" name="Freeform 440"/>
              <p:cNvSpPr/>
              <p:nvPr/>
            </p:nvSpPr>
            <p:spPr bwMode="auto">
              <a:xfrm>
                <a:off x="990" y="491"/>
                <a:ext cx="410" cy="1375"/>
              </a:xfrm>
              <a:custGeom>
                <a:avLst/>
                <a:gdLst>
                  <a:gd name="T0" fmla="*/ 173 w 173"/>
                  <a:gd name="T1" fmla="*/ 134 h 580"/>
                  <a:gd name="T2" fmla="*/ 173 w 173"/>
                  <a:gd name="T3" fmla="*/ 147 h 580"/>
                  <a:gd name="T4" fmla="*/ 104 w 173"/>
                  <a:gd name="T5" fmla="*/ 223 h 580"/>
                  <a:gd name="T6" fmla="*/ 125 w 173"/>
                  <a:gd name="T7" fmla="*/ 493 h 580"/>
                  <a:gd name="T8" fmla="*/ 90 w 173"/>
                  <a:gd name="T9" fmla="*/ 580 h 580"/>
                  <a:gd name="T10" fmla="*/ 84 w 173"/>
                  <a:gd name="T11" fmla="*/ 580 h 580"/>
                  <a:gd name="T12" fmla="*/ 48 w 173"/>
                  <a:gd name="T13" fmla="*/ 508 h 580"/>
                  <a:gd name="T14" fmla="*/ 72 w 173"/>
                  <a:gd name="T15" fmla="*/ 223 h 580"/>
                  <a:gd name="T16" fmla="*/ 7 w 173"/>
                  <a:gd name="T17" fmla="*/ 162 h 580"/>
                  <a:gd name="T18" fmla="*/ 22 w 173"/>
                  <a:gd name="T19" fmla="*/ 62 h 580"/>
                  <a:gd name="T20" fmla="*/ 96 w 173"/>
                  <a:gd name="T21" fmla="*/ 5 h 580"/>
                  <a:gd name="T22" fmla="*/ 173 w 173"/>
                  <a:gd name="T23" fmla="*/ 134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3" h="580">
                    <a:moveTo>
                      <a:pt x="173" y="134"/>
                    </a:moveTo>
                    <a:cubicBezTo>
                      <a:pt x="173" y="139"/>
                      <a:pt x="173" y="143"/>
                      <a:pt x="173" y="147"/>
                    </a:cubicBezTo>
                    <a:cubicBezTo>
                      <a:pt x="173" y="192"/>
                      <a:pt x="131" y="202"/>
                      <a:pt x="104" y="223"/>
                    </a:cubicBezTo>
                    <a:cubicBezTo>
                      <a:pt x="98" y="304"/>
                      <a:pt x="120" y="413"/>
                      <a:pt x="125" y="493"/>
                    </a:cubicBezTo>
                    <a:cubicBezTo>
                      <a:pt x="127" y="527"/>
                      <a:pt x="126" y="579"/>
                      <a:pt x="90" y="580"/>
                    </a:cubicBezTo>
                    <a:cubicBezTo>
                      <a:pt x="88" y="580"/>
                      <a:pt x="86" y="580"/>
                      <a:pt x="84" y="580"/>
                    </a:cubicBezTo>
                    <a:cubicBezTo>
                      <a:pt x="54" y="577"/>
                      <a:pt x="48" y="536"/>
                      <a:pt x="48" y="508"/>
                    </a:cubicBezTo>
                    <a:cubicBezTo>
                      <a:pt x="48" y="430"/>
                      <a:pt x="81" y="307"/>
                      <a:pt x="72" y="223"/>
                    </a:cubicBezTo>
                    <a:cubicBezTo>
                      <a:pt x="50" y="203"/>
                      <a:pt x="16" y="198"/>
                      <a:pt x="7" y="162"/>
                    </a:cubicBezTo>
                    <a:cubicBezTo>
                      <a:pt x="0" y="133"/>
                      <a:pt x="9" y="90"/>
                      <a:pt x="22" y="62"/>
                    </a:cubicBezTo>
                    <a:cubicBezTo>
                      <a:pt x="35" y="34"/>
                      <a:pt x="58" y="0"/>
                      <a:pt x="96" y="5"/>
                    </a:cubicBezTo>
                    <a:cubicBezTo>
                      <a:pt x="149" y="12"/>
                      <a:pt x="170" y="87"/>
                      <a:pt x="173" y="134"/>
                    </a:cubicBezTo>
                    <a:close/>
                  </a:path>
                </a:pathLst>
              </a:custGeom>
              <a:solidFill>
                <a:srgbClr val="2F22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1" name="Freeform 441"/>
              <p:cNvSpPr/>
              <p:nvPr/>
            </p:nvSpPr>
            <p:spPr bwMode="auto">
              <a:xfrm>
                <a:off x="547" y="512"/>
                <a:ext cx="311" cy="1342"/>
              </a:xfrm>
              <a:custGeom>
                <a:avLst/>
                <a:gdLst>
                  <a:gd name="T0" fmla="*/ 69 w 131"/>
                  <a:gd name="T1" fmla="*/ 566 h 566"/>
                  <a:gd name="T2" fmla="*/ 59 w 131"/>
                  <a:gd name="T3" fmla="*/ 566 h 566"/>
                  <a:gd name="T4" fmla="*/ 36 w 131"/>
                  <a:gd name="T5" fmla="*/ 544 h 566"/>
                  <a:gd name="T6" fmla="*/ 40 w 131"/>
                  <a:gd name="T7" fmla="*/ 369 h 566"/>
                  <a:gd name="T8" fmla="*/ 48 w 131"/>
                  <a:gd name="T9" fmla="*/ 292 h 566"/>
                  <a:gd name="T10" fmla="*/ 48 w 131"/>
                  <a:gd name="T11" fmla="*/ 212 h 566"/>
                  <a:gd name="T12" fmla="*/ 8 w 131"/>
                  <a:gd name="T13" fmla="*/ 166 h 566"/>
                  <a:gd name="T14" fmla="*/ 8 w 131"/>
                  <a:gd name="T15" fmla="*/ 80 h 566"/>
                  <a:gd name="T16" fmla="*/ 23 w 131"/>
                  <a:gd name="T17" fmla="*/ 0 h 566"/>
                  <a:gd name="T18" fmla="*/ 34 w 131"/>
                  <a:gd name="T19" fmla="*/ 123 h 566"/>
                  <a:gd name="T20" fmla="*/ 53 w 131"/>
                  <a:gd name="T21" fmla="*/ 0 h 566"/>
                  <a:gd name="T22" fmla="*/ 55 w 131"/>
                  <a:gd name="T23" fmla="*/ 64 h 566"/>
                  <a:gd name="T24" fmla="*/ 65 w 131"/>
                  <a:gd name="T25" fmla="*/ 123 h 566"/>
                  <a:gd name="T26" fmla="*/ 82 w 131"/>
                  <a:gd name="T27" fmla="*/ 0 h 566"/>
                  <a:gd name="T28" fmla="*/ 86 w 131"/>
                  <a:gd name="T29" fmla="*/ 64 h 566"/>
                  <a:gd name="T30" fmla="*/ 96 w 131"/>
                  <a:gd name="T31" fmla="*/ 123 h 566"/>
                  <a:gd name="T32" fmla="*/ 111 w 131"/>
                  <a:gd name="T33" fmla="*/ 0 h 566"/>
                  <a:gd name="T34" fmla="*/ 124 w 131"/>
                  <a:gd name="T35" fmla="*/ 158 h 566"/>
                  <a:gd name="T36" fmla="*/ 121 w 131"/>
                  <a:gd name="T37" fmla="*/ 168 h 566"/>
                  <a:gd name="T38" fmla="*/ 82 w 131"/>
                  <a:gd name="T39" fmla="*/ 214 h 566"/>
                  <a:gd name="T40" fmla="*/ 83 w 131"/>
                  <a:gd name="T41" fmla="*/ 283 h 566"/>
                  <a:gd name="T42" fmla="*/ 88 w 131"/>
                  <a:gd name="T43" fmla="*/ 351 h 566"/>
                  <a:gd name="T44" fmla="*/ 103 w 131"/>
                  <a:gd name="T45" fmla="*/ 509 h 566"/>
                  <a:gd name="T46" fmla="*/ 69 w 131"/>
                  <a:gd name="T47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1" h="566">
                    <a:moveTo>
                      <a:pt x="69" y="566"/>
                    </a:moveTo>
                    <a:cubicBezTo>
                      <a:pt x="66" y="566"/>
                      <a:pt x="62" y="566"/>
                      <a:pt x="59" y="566"/>
                    </a:cubicBezTo>
                    <a:cubicBezTo>
                      <a:pt x="48" y="564"/>
                      <a:pt x="41" y="552"/>
                      <a:pt x="36" y="544"/>
                    </a:cubicBezTo>
                    <a:cubicBezTo>
                      <a:pt x="12" y="504"/>
                      <a:pt x="33" y="414"/>
                      <a:pt x="40" y="369"/>
                    </a:cubicBezTo>
                    <a:cubicBezTo>
                      <a:pt x="43" y="345"/>
                      <a:pt x="45" y="321"/>
                      <a:pt x="48" y="292"/>
                    </a:cubicBezTo>
                    <a:cubicBezTo>
                      <a:pt x="49" y="269"/>
                      <a:pt x="55" y="230"/>
                      <a:pt x="48" y="212"/>
                    </a:cubicBezTo>
                    <a:cubicBezTo>
                      <a:pt x="41" y="195"/>
                      <a:pt x="14" y="184"/>
                      <a:pt x="8" y="166"/>
                    </a:cubicBezTo>
                    <a:cubicBezTo>
                      <a:pt x="0" y="140"/>
                      <a:pt x="6" y="107"/>
                      <a:pt x="8" y="80"/>
                    </a:cubicBezTo>
                    <a:cubicBezTo>
                      <a:pt x="11" y="50"/>
                      <a:pt x="11" y="24"/>
                      <a:pt x="23" y="0"/>
                    </a:cubicBezTo>
                    <a:cubicBezTo>
                      <a:pt x="30" y="38"/>
                      <a:pt x="18" y="93"/>
                      <a:pt x="34" y="123"/>
                    </a:cubicBezTo>
                    <a:cubicBezTo>
                      <a:pt x="51" y="91"/>
                      <a:pt x="39" y="34"/>
                      <a:pt x="53" y="0"/>
                    </a:cubicBezTo>
                    <a:cubicBezTo>
                      <a:pt x="55" y="19"/>
                      <a:pt x="55" y="42"/>
                      <a:pt x="55" y="64"/>
                    </a:cubicBezTo>
                    <a:cubicBezTo>
                      <a:pt x="55" y="86"/>
                      <a:pt x="54" y="109"/>
                      <a:pt x="65" y="123"/>
                    </a:cubicBezTo>
                    <a:cubicBezTo>
                      <a:pt x="83" y="93"/>
                      <a:pt x="69" y="35"/>
                      <a:pt x="82" y="0"/>
                    </a:cubicBezTo>
                    <a:cubicBezTo>
                      <a:pt x="85" y="19"/>
                      <a:pt x="85" y="42"/>
                      <a:pt x="86" y="64"/>
                    </a:cubicBezTo>
                    <a:cubicBezTo>
                      <a:pt x="86" y="86"/>
                      <a:pt x="85" y="109"/>
                      <a:pt x="96" y="123"/>
                    </a:cubicBezTo>
                    <a:cubicBezTo>
                      <a:pt x="109" y="89"/>
                      <a:pt x="101" y="37"/>
                      <a:pt x="111" y="0"/>
                    </a:cubicBezTo>
                    <a:cubicBezTo>
                      <a:pt x="118" y="45"/>
                      <a:pt x="131" y="107"/>
                      <a:pt x="124" y="158"/>
                    </a:cubicBezTo>
                    <a:cubicBezTo>
                      <a:pt x="124" y="161"/>
                      <a:pt x="122" y="166"/>
                      <a:pt x="121" y="168"/>
                    </a:cubicBezTo>
                    <a:cubicBezTo>
                      <a:pt x="115" y="185"/>
                      <a:pt x="86" y="199"/>
                      <a:pt x="82" y="214"/>
                    </a:cubicBezTo>
                    <a:cubicBezTo>
                      <a:pt x="76" y="233"/>
                      <a:pt x="81" y="260"/>
                      <a:pt x="83" y="283"/>
                    </a:cubicBezTo>
                    <a:cubicBezTo>
                      <a:pt x="85" y="306"/>
                      <a:pt x="86" y="331"/>
                      <a:pt x="88" y="351"/>
                    </a:cubicBezTo>
                    <a:cubicBezTo>
                      <a:pt x="94" y="395"/>
                      <a:pt x="107" y="465"/>
                      <a:pt x="103" y="509"/>
                    </a:cubicBezTo>
                    <a:cubicBezTo>
                      <a:pt x="101" y="533"/>
                      <a:pt x="95" y="564"/>
                      <a:pt x="69" y="566"/>
                    </a:cubicBezTo>
                    <a:close/>
                  </a:path>
                </a:pathLst>
              </a:custGeom>
              <a:solidFill>
                <a:srgbClr val="2F22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1792" name="Picture 44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9" y="455"/>
                <a:ext cx="263" cy="1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3" name="Picture 44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" y="461"/>
                <a:ext cx="427" cy="1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4" name="Picture 44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" y="485"/>
                <a:ext cx="327" cy="13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96" name="椭圆 1795"/>
            <p:cNvSpPr/>
            <p:nvPr/>
          </p:nvSpPr>
          <p:spPr>
            <a:xfrm>
              <a:off x="4952692" y="1486754"/>
              <a:ext cx="2550991" cy="2550991"/>
            </a:xfrm>
            <a:prstGeom prst="ellipse">
              <a:avLst/>
            </a:prstGeom>
            <a:noFill/>
            <a:ln>
              <a:solidFill>
                <a:srgbClr val="C3AC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7" name="文本框 1796"/>
          <p:cNvSpPr txBox="1"/>
          <p:nvPr/>
        </p:nvSpPr>
        <p:spPr>
          <a:xfrm>
            <a:off x="1528577" y="4119320"/>
            <a:ext cx="91871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精品餐饮业奢华西餐专业模板</a:t>
            </a:r>
          </a:p>
        </p:txBody>
      </p:sp>
      <p:sp>
        <p:nvSpPr>
          <p:cNvPr id="455" name="文本框 454"/>
          <p:cNvSpPr txBox="1"/>
          <p:nvPr/>
        </p:nvSpPr>
        <p:spPr>
          <a:xfrm>
            <a:off x="2699869" y="5046741"/>
            <a:ext cx="6789936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2000" dirty="0" smtClean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 smtClean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PPT      </a:t>
            </a:r>
            <a:r>
              <a:rPr lang="zh-CN" altLang="en-US" sz="2000" dirty="0" smtClean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2000" dirty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2000" dirty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年 </a:t>
            </a:r>
            <a:r>
              <a:rPr lang="en-US" altLang="zh-CN" sz="2000" dirty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30670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 flipV="1">
            <a:off x="-49242" y="3028950"/>
            <a:ext cx="12241242" cy="46506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572936" y="409073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48362D"/>
                </a:solidFill>
              </a:rPr>
              <a:t>单击此处添加标题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572935" y="5370463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48362D"/>
                </a:solidFill>
              </a:rPr>
              <a:t>单击此处添加标题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196070" y="409073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48362D"/>
                </a:solidFill>
              </a:rPr>
              <a:t>单击此处添加标题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196070" y="5370463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48362D"/>
                </a:solidFill>
              </a:rPr>
              <a:t>单击此处添加标题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02027" y="4034153"/>
            <a:ext cx="170908" cy="57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25162" y="4034153"/>
            <a:ext cx="170908" cy="57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34994" y="5310176"/>
            <a:ext cx="170908" cy="57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02027" y="5310176"/>
            <a:ext cx="170908" cy="57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20"/>
          <p:cNvSpPr txBox="1"/>
          <p:nvPr/>
        </p:nvSpPr>
        <p:spPr>
          <a:xfrm>
            <a:off x="1938683" y="4204541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48362D"/>
                </a:solidFill>
                <a:latin typeface="Impact" panose="020B0806030902050204" pitchFamily="34" charset="0"/>
              </a:rPr>
              <a:t>01</a:t>
            </a:r>
            <a:endParaRPr lang="zh-CN" altLang="en-US" dirty="0">
              <a:solidFill>
                <a:srgbClr val="48362D"/>
              </a:solidFill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38683" y="544740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48362D"/>
                </a:solidFill>
                <a:latin typeface="Impact" panose="020B0806030902050204" pitchFamily="34" charset="0"/>
              </a:rPr>
              <a:t>03</a:t>
            </a:r>
            <a:endParaRPr lang="zh-CN" altLang="en-US" dirty="0">
              <a:solidFill>
                <a:srgbClr val="48362D"/>
              </a:solidFill>
              <a:latin typeface="Impact" panose="020B080603090205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507718" y="4167681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48362D"/>
                </a:solidFill>
                <a:latin typeface="Impact" panose="020B0806030902050204" pitchFamily="34" charset="0"/>
              </a:rPr>
              <a:t>02</a:t>
            </a:r>
            <a:endParaRPr lang="zh-CN" altLang="en-US" dirty="0">
              <a:solidFill>
                <a:srgbClr val="48362D"/>
              </a:solidFill>
              <a:latin typeface="Impact" panose="020B080603090205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520060" y="544740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48362D"/>
                </a:solidFill>
                <a:latin typeface="Impact" panose="020B0806030902050204" pitchFamily="34" charset="0"/>
              </a:rPr>
              <a:t>04</a:t>
            </a:r>
            <a:endParaRPr lang="zh-CN" altLang="en-US" dirty="0">
              <a:solidFill>
                <a:srgbClr val="48362D"/>
              </a:solidFill>
              <a:latin typeface="Impact" panose="020B080603090205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2784555" y="4613957"/>
            <a:ext cx="2657789" cy="0"/>
          </a:xfrm>
          <a:prstGeom prst="line">
            <a:avLst/>
          </a:prstGeom>
          <a:ln>
            <a:solidFill>
              <a:srgbClr val="48362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385583" y="4613957"/>
            <a:ext cx="2657789" cy="0"/>
          </a:xfrm>
          <a:prstGeom prst="line">
            <a:avLst/>
          </a:prstGeom>
          <a:ln>
            <a:solidFill>
              <a:srgbClr val="48362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7385583" y="5889980"/>
            <a:ext cx="2657789" cy="0"/>
          </a:xfrm>
          <a:prstGeom prst="line">
            <a:avLst/>
          </a:prstGeom>
          <a:ln>
            <a:solidFill>
              <a:srgbClr val="48362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784555" y="5889980"/>
            <a:ext cx="2657789" cy="0"/>
          </a:xfrm>
          <a:prstGeom prst="line">
            <a:avLst/>
          </a:prstGeom>
          <a:ln>
            <a:solidFill>
              <a:srgbClr val="48362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2743814" y="4670541"/>
            <a:ext cx="2886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AD9559"/>
                </a:solidFill>
              </a:rPr>
              <a:t>ADD  YOUR TITLE HERE</a:t>
            </a:r>
            <a:endParaRPr lang="zh-CN" altLang="en-US" dirty="0">
              <a:solidFill>
                <a:srgbClr val="AD9559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281509" y="4622877"/>
            <a:ext cx="2886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AD9559"/>
                </a:solidFill>
              </a:rPr>
              <a:t>ADD  YOUR TITLE HERE</a:t>
            </a:r>
            <a:endParaRPr lang="zh-CN" altLang="en-US" dirty="0">
              <a:solidFill>
                <a:srgbClr val="AD9559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281509" y="5932275"/>
            <a:ext cx="2886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AD9559"/>
                </a:solidFill>
              </a:rPr>
              <a:t>ADD  YOUR TITLE HERE</a:t>
            </a:r>
            <a:endParaRPr lang="zh-CN" altLang="en-US" dirty="0">
              <a:solidFill>
                <a:srgbClr val="AD9559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670265" y="5932275"/>
            <a:ext cx="2886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AD9559"/>
                </a:solidFill>
              </a:rPr>
              <a:t>ADD  YOUR TITLE HERE</a:t>
            </a:r>
            <a:endParaRPr lang="zh-CN" altLang="en-US" dirty="0">
              <a:solidFill>
                <a:srgbClr val="AD9559"/>
              </a:solidFill>
            </a:endParaRPr>
          </a:p>
        </p:txBody>
      </p:sp>
      <p:grpSp>
        <p:nvGrpSpPr>
          <p:cNvPr id="2051" name="组合 2050"/>
          <p:cNvGrpSpPr/>
          <p:nvPr/>
        </p:nvGrpSpPr>
        <p:grpSpPr>
          <a:xfrm>
            <a:off x="0" y="435429"/>
            <a:ext cx="1553029" cy="928914"/>
            <a:chOff x="0" y="435429"/>
            <a:chExt cx="2379829" cy="928914"/>
          </a:xfrm>
        </p:grpSpPr>
        <p:sp>
          <p:nvSpPr>
            <p:cNvPr id="2049" name="矩形 2048"/>
            <p:cNvSpPr/>
            <p:nvPr/>
          </p:nvSpPr>
          <p:spPr>
            <a:xfrm>
              <a:off x="0" y="435429"/>
              <a:ext cx="2379829" cy="783771"/>
            </a:xfrm>
            <a:prstGeom prst="rect">
              <a:avLst/>
            </a:prstGeom>
            <a:solidFill>
              <a:srgbClr val="48362D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0" y="1219200"/>
              <a:ext cx="2379829" cy="145143"/>
            </a:xfrm>
            <a:prstGeom prst="rect">
              <a:avLst/>
            </a:prstGeom>
            <a:solidFill>
              <a:srgbClr val="BAA36A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50" name="文本框 2049"/>
          <p:cNvSpPr txBox="1"/>
          <p:nvPr/>
        </p:nvSpPr>
        <p:spPr>
          <a:xfrm>
            <a:off x="261455" y="490388"/>
            <a:ext cx="9284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目录</a:t>
            </a:r>
            <a:endParaRPr lang="en-US" altLang="zh-CN" sz="2800" b="1" dirty="0">
              <a:solidFill>
                <a:schemeClr val="bg1"/>
              </a:solidFill>
            </a:endParaRPr>
          </a:p>
          <a:p>
            <a:pPr algn="ctr"/>
            <a:r>
              <a:rPr lang="en-US" altLang="zh-CN" sz="1200" b="1" dirty="0">
                <a:solidFill>
                  <a:schemeClr val="bg1"/>
                </a:solidFill>
              </a:rPr>
              <a:t>CONTENT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4592" t="5402" r="20822" b="42821"/>
          <a:stretch>
            <a:fillRect/>
          </a:stretch>
        </p:blipFill>
        <p:spPr>
          <a:xfrm>
            <a:off x="-38100" y="0"/>
            <a:ext cx="12268200" cy="70104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50219"/>
          <a:stretch>
            <a:fillRect/>
          </a:stretch>
        </p:blipFill>
        <p:spPr>
          <a:xfrm>
            <a:off x="-113435" y="2485678"/>
            <a:ext cx="12343535" cy="2048314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1047750" y="1857375"/>
            <a:ext cx="3295650" cy="3295650"/>
          </a:xfrm>
          <a:prstGeom prst="ellipse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209675" y="2019300"/>
            <a:ext cx="2933700" cy="2933700"/>
          </a:xfrm>
          <a:prstGeom prst="ellipse">
            <a:avLst/>
          </a:prstGeom>
          <a:noFill/>
          <a:ln w="76200">
            <a:solidFill>
              <a:srgbClr val="BAA3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6208" y="2105833"/>
            <a:ext cx="2770967" cy="2770967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5186290" y="2933511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rgbClr val="EDDAA6"/>
                </a:solidFill>
              </a:rPr>
              <a:t>单击此处添加标题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4903522" y="3665261"/>
            <a:ext cx="2657789" cy="0"/>
          </a:xfrm>
          <a:prstGeom prst="line">
            <a:avLst/>
          </a:prstGeom>
          <a:ln>
            <a:solidFill>
              <a:srgbClr val="48362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5298245" y="3806733"/>
            <a:ext cx="5500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rgbClr val="EDDAA6"/>
                </a:solidFill>
              </a:rPr>
              <a:t>ADD YOUR ENGLISH TITLE HERE</a:t>
            </a:r>
            <a:endParaRPr lang="zh-CN" altLang="en-US" sz="2000" dirty="0">
              <a:solidFill>
                <a:srgbClr val="EDDAA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4114800"/>
            <a:ext cx="12192000" cy="2743200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6856428" y="1187276"/>
            <a:ext cx="474273" cy="474273"/>
            <a:chOff x="1314450" y="4457700"/>
            <a:chExt cx="971550" cy="971550"/>
          </a:xfrm>
        </p:grpSpPr>
        <p:sp>
          <p:nvSpPr>
            <p:cNvPr id="47" name="椭圆 46"/>
            <p:cNvSpPr/>
            <p:nvPr/>
          </p:nvSpPr>
          <p:spPr>
            <a:xfrm>
              <a:off x="1314450" y="4457700"/>
              <a:ext cx="971550" cy="971550"/>
            </a:xfrm>
            <a:prstGeom prst="ellipse">
              <a:avLst/>
            </a:pr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Freeform 72"/>
            <p:cNvSpPr>
              <a:spLocks noEditPoints="1"/>
            </p:cNvSpPr>
            <p:nvPr/>
          </p:nvSpPr>
          <p:spPr bwMode="auto">
            <a:xfrm>
              <a:off x="1570831" y="4714081"/>
              <a:ext cx="458787" cy="458787"/>
            </a:xfrm>
            <a:custGeom>
              <a:avLst/>
              <a:gdLst>
                <a:gd name="T0" fmla="*/ 261 w 288"/>
                <a:gd name="T1" fmla="*/ 108 h 288"/>
                <a:gd name="T2" fmla="*/ 257 w 288"/>
                <a:gd name="T3" fmla="*/ 108 h 288"/>
                <a:gd name="T4" fmla="*/ 249 w 288"/>
                <a:gd name="T5" fmla="*/ 89 h 288"/>
                <a:gd name="T6" fmla="*/ 254 w 288"/>
                <a:gd name="T7" fmla="*/ 84 h 288"/>
                <a:gd name="T8" fmla="*/ 254 w 288"/>
                <a:gd name="T9" fmla="*/ 46 h 288"/>
                <a:gd name="T10" fmla="*/ 242 w 288"/>
                <a:gd name="T11" fmla="*/ 33 h 288"/>
                <a:gd name="T12" fmla="*/ 204 w 288"/>
                <a:gd name="T13" fmla="*/ 33 h 288"/>
                <a:gd name="T14" fmla="*/ 199 w 288"/>
                <a:gd name="T15" fmla="*/ 39 h 288"/>
                <a:gd name="T16" fmla="*/ 180 w 288"/>
                <a:gd name="T17" fmla="*/ 31 h 288"/>
                <a:gd name="T18" fmla="*/ 180 w 288"/>
                <a:gd name="T19" fmla="*/ 27 h 288"/>
                <a:gd name="T20" fmla="*/ 153 w 288"/>
                <a:gd name="T21" fmla="*/ 0 h 288"/>
                <a:gd name="T22" fmla="*/ 135 w 288"/>
                <a:gd name="T23" fmla="*/ 0 h 288"/>
                <a:gd name="T24" fmla="*/ 108 w 288"/>
                <a:gd name="T25" fmla="*/ 27 h 288"/>
                <a:gd name="T26" fmla="*/ 108 w 288"/>
                <a:gd name="T27" fmla="*/ 31 h 288"/>
                <a:gd name="T28" fmla="*/ 89 w 288"/>
                <a:gd name="T29" fmla="*/ 39 h 288"/>
                <a:gd name="T30" fmla="*/ 84 w 288"/>
                <a:gd name="T31" fmla="*/ 33 h 288"/>
                <a:gd name="T32" fmla="*/ 46 w 288"/>
                <a:gd name="T33" fmla="*/ 33 h 288"/>
                <a:gd name="T34" fmla="*/ 33 w 288"/>
                <a:gd name="T35" fmla="*/ 46 h 288"/>
                <a:gd name="T36" fmla="*/ 33 w 288"/>
                <a:gd name="T37" fmla="*/ 84 h 288"/>
                <a:gd name="T38" fmla="*/ 39 w 288"/>
                <a:gd name="T39" fmla="*/ 89 h 288"/>
                <a:gd name="T40" fmla="*/ 31 w 288"/>
                <a:gd name="T41" fmla="*/ 108 h 288"/>
                <a:gd name="T42" fmla="*/ 27 w 288"/>
                <a:gd name="T43" fmla="*/ 108 h 288"/>
                <a:gd name="T44" fmla="*/ 0 w 288"/>
                <a:gd name="T45" fmla="*/ 135 h 288"/>
                <a:gd name="T46" fmla="*/ 0 w 288"/>
                <a:gd name="T47" fmla="*/ 153 h 288"/>
                <a:gd name="T48" fmla="*/ 27 w 288"/>
                <a:gd name="T49" fmla="*/ 180 h 288"/>
                <a:gd name="T50" fmla="*/ 31 w 288"/>
                <a:gd name="T51" fmla="*/ 180 h 288"/>
                <a:gd name="T52" fmla="*/ 39 w 288"/>
                <a:gd name="T53" fmla="*/ 199 h 288"/>
                <a:gd name="T54" fmla="*/ 33 w 288"/>
                <a:gd name="T55" fmla="*/ 204 h 288"/>
                <a:gd name="T56" fmla="*/ 33 w 288"/>
                <a:gd name="T57" fmla="*/ 242 h 288"/>
                <a:gd name="T58" fmla="*/ 46 w 288"/>
                <a:gd name="T59" fmla="*/ 255 h 288"/>
                <a:gd name="T60" fmla="*/ 84 w 288"/>
                <a:gd name="T61" fmla="*/ 255 h 288"/>
                <a:gd name="T62" fmla="*/ 89 w 288"/>
                <a:gd name="T63" fmla="*/ 249 h 288"/>
                <a:gd name="T64" fmla="*/ 108 w 288"/>
                <a:gd name="T65" fmla="*/ 257 h 288"/>
                <a:gd name="T66" fmla="*/ 108 w 288"/>
                <a:gd name="T67" fmla="*/ 261 h 288"/>
                <a:gd name="T68" fmla="*/ 135 w 288"/>
                <a:gd name="T69" fmla="*/ 288 h 288"/>
                <a:gd name="T70" fmla="*/ 153 w 288"/>
                <a:gd name="T71" fmla="*/ 288 h 288"/>
                <a:gd name="T72" fmla="*/ 180 w 288"/>
                <a:gd name="T73" fmla="*/ 261 h 288"/>
                <a:gd name="T74" fmla="*/ 180 w 288"/>
                <a:gd name="T75" fmla="*/ 257 h 288"/>
                <a:gd name="T76" fmla="*/ 199 w 288"/>
                <a:gd name="T77" fmla="*/ 249 h 288"/>
                <a:gd name="T78" fmla="*/ 204 w 288"/>
                <a:gd name="T79" fmla="*/ 255 h 288"/>
                <a:gd name="T80" fmla="*/ 242 w 288"/>
                <a:gd name="T81" fmla="*/ 255 h 288"/>
                <a:gd name="T82" fmla="*/ 254 w 288"/>
                <a:gd name="T83" fmla="*/ 242 h 288"/>
                <a:gd name="T84" fmla="*/ 254 w 288"/>
                <a:gd name="T85" fmla="*/ 204 h 288"/>
                <a:gd name="T86" fmla="*/ 249 w 288"/>
                <a:gd name="T87" fmla="*/ 199 h 288"/>
                <a:gd name="T88" fmla="*/ 257 w 288"/>
                <a:gd name="T89" fmla="*/ 180 h 288"/>
                <a:gd name="T90" fmla="*/ 261 w 288"/>
                <a:gd name="T91" fmla="*/ 180 h 288"/>
                <a:gd name="T92" fmla="*/ 288 w 288"/>
                <a:gd name="T93" fmla="*/ 153 h 288"/>
                <a:gd name="T94" fmla="*/ 288 w 288"/>
                <a:gd name="T95" fmla="*/ 135 h 288"/>
                <a:gd name="T96" fmla="*/ 261 w 288"/>
                <a:gd name="T97" fmla="*/ 108 h 288"/>
                <a:gd name="T98" fmla="*/ 144 w 288"/>
                <a:gd name="T99" fmla="*/ 198 h 288"/>
                <a:gd name="T100" fmla="*/ 90 w 288"/>
                <a:gd name="T101" fmla="*/ 145 h 288"/>
                <a:gd name="T102" fmla="*/ 144 w 288"/>
                <a:gd name="T103" fmla="*/ 91 h 288"/>
                <a:gd name="T104" fmla="*/ 197 w 288"/>
                <a:gd name="T105" fmla="*/ 145 h 288"/>
                <a:gd name="T106" fmla="*/ 144 w 288"/>
                <a:gd name="T107" fmla="*/ 19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8" h="288">
                  <a:moveTo>
                    <a:pt x="261" y="108"/>
                  </a:moveTo>
                  <a:cubicBezTo>
                    <a:pt x="257" y="108"/>
                    <a:pt x="257" y="108"/>
                    <a:pt x="257" y="108"/>
                  </a:cubicBezTo>
                  <a:cubicBezTo>
                    <a:pt x="242" y="108"/>
                    <a:pt x="239" y="100"/>
                    <a:pt x="249" y="89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65" y="74"/>
                    <a:pt x="265" y="57"/>
                    <a:pt x="254" y="46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31" y="23"/>
                    <a:pt x="214" y="23"/>
                    <a:pt x="204" y="33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88" y="49"/>
                    <a:pt x="180" y="46"/>
                    <a:pt x="180" y="31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80" y="12"/>
                    <a:pt x="168" y="0"/>
                    <a:pt x="15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0" y="0"/>
                    <a:pt x="108" y="12"/>
                    <a:pt x="108" y="27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46"/>
                    <a:pt x="100" y="49"/>
                    <a:pt x="89" y="39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73" y="23"/>
                    <a:pt x="56" y="23"/>
                    <a:pt x="46" y="3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3" y="57"/>
                    <a:pt x="23" y="74"/>
                    <a:pt x="33" y="84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49" y="100"/>
                    <a:pt x="45" y="108"/>
                    <a:pt x="31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12" y="108"/>
                    <a:pt x="0" y="120"/>
                    <a:pt x="0" y="13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8"/>
                    <a:pt x="12" y="180"/>
                    <a:pt x="27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45" y="180"/>
                    <a:pt x="49" y="188"/>
                    <a:pt x="39" y="199"/>
                  </a:cubicBezTo>
                  <a:cubicBezTo>
                    <a:pt x="33" y="204"/>
                    <a:pt x="33" y="204"/>
                    <a:pt x="33" y="204"/>
                  </a:cubicBezTo>
                  <a:cubicBezTo>
                    <a:pt x="23" y="214"/>
                    <a:pt x="23" y="231"/>
                    <a:pt x="33" y="242"/>
                  </a:cubicBezTo>
                  <a:cubicBezTo>
                    <a:pt x="46" y="255"/>
                    <a:pt x="46" y="255"/>
                    <a:pt x="46" y="255"/>
                  </a:cubicBezTo>
                  <a:cubicBezTo>
                    <a:pt x="56" y="265"/>
                    <a:pt x="73" y="265"/>
                    <a:pt x="84" y="255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100" y="239"/>
                    <a:pt x="108" y="242"/>
                    <a:pt x="108" y="257"/>
                  </a:cubicBezTo>
                  <a:cubicBezTo>
                    <a:pt x="108" y="261"/>
                    <a:pt x="108" y="261"/>
                    <a:pt x="108" y="261"/>
                  </a:cubicBezTo>
                  <a:cubicBezTo>
                    <a:pt x="108" y="276"/>
                    <a:pt x="120" y="288"/>
                    <a:pt x="135" y="288"/>
                  </a:cubicBezTo>
                  <a:cubicBezTo>
                    <a:pt x="153" y="288"/>
                    <a:pt x="153" y="288"/>
                    <a:pt x="153" y="288"/>
                  </a:cubicBezTo>
                  <a:cubicBezTo>
                    <a:pt x="168" y="288"/>
                    <a:pt x="180" y="276"/>
                    <a:pt x="180" y="261"/>
                  </a:cubicBezTo>
                  <a:cubicBezTo>
                    <a:pt x="180" y="257"/>
                    <a:pt x="180" y="257"/>
                    <a:pt x="180" y="257"/>
                  </a:cubicBezTo>
                  <a:cubicBezTo>
                    <a:pt x="180" y="242"/>
                    <a:pt x="188" y="239"/>
                    <a:pt x="199" y="249"/>
                  </a:cubicBezTo>
                  <a:cubicBezTo>
                    <a:pt x="204" y="255"/>
                    <a:pt x="204" y="255"/>
                    <a:pt x="204" y="255"/>
                  </a:cubicBezTo>
                  <a:cubicBezTo>
                    <a:pt x="214" y="265"/>
                    <a:pt x="231" y="265"/>
                    <a:pt x="242" y="255"/>
                  </a:cubicBezTo>
                  <a:cubicBezTo>
                    <a:pt x="254" y="242"/>
                    <a:pt x="254" y="242"/>
                    <a:pt x="254" y="242"/>
                  </a:cubicBezTo>
                  <a:cubicBezTo>
                    <a:pt x="265" y="231"/>
                    <a:pt x="265" y="214"/>
                    <a:pt x="254" y="204"/>
                  </a:cubicBezTo>
                  <a:cubicBezTo>
                    <a:pt x="249" y="199"/>
                    <a:pt x="249" y="199"/>
                    <a:pt x="249" y="199"/>
                  </a:cubicBezTo>
                  <a:cubicBezTo>
                    <a:pt x="239" y="188"/>
                    <a:pt x="242" y="180"/>
                    <a:pt x="257" y="180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76" y="180"/>
                    <a:pt x="288" y="168"/>
                    <a:pt x="288" y="153"/>
                  </a:cubicBezTo>
                  <a:cubicBezTo>
                    <a:pt x="288" y="135"/>
                    <a:pt x="288" y="135"/>
                    <a:pt x="288" y="135"/>
                  </a:cubicBezTo>
                  <a:cubicBezTo>
                    <a:pt x="288" y="120"/>
                    <a:pt x="276" y="108"/>
                    <a:pt x="261" y="108"/>
                  </a:cubicBezTo>
                  <a:close/>
                  <a:moveTo>
                    <a:pt x="144" y="198"/>
                  </a:moveTo>
                  <a:cubicBezTo>
                    <a:pt x="114" y="198"/>
                    <a:pt x="90" y="174"/>
                    <a:pt x="90" y="145"/>
                  </a:cubicBezTo>
                  <a:cubicBezTo>
                    <a:pt x="90" y="115"/>
                    <a:pt x="114" y="91"/>
                    <a:pt x="144" y="91"/>
                  </a:cubicBezTo>
                  <a:cubicBezTo>
                    <a:pt x="173" y="91"/>
                    <a:pt x="197" y="115"/>
                    <a:pt x="197" y="145"/>
                  </a:cubicBezTo>
                  <a:cubicBezTo>
                    <a:pt x="197" y="174"/>
                    <a:pt x="173" y="198"/>
                    <a:pt x="144" y="1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856426" y="1954942"/>
            <a:ext cx="474273" cy="474273"/>
            <a:chOff x="2286000" y="4136498"/>
            <a:chExt cx="971550" cy="971550"/>
          </a:xfrm>
        </p:grpSpPr>
        <p:sp>
          <p:nvSpPr>
            <p:cNvPr id="51" name="椭圆 50"/>
            <p:cNvSpPr/>
            <p:nvPr/>
          </p:nvSpPr>
          <p:spPr>
            <a:xfrm>
              <a:off x="2286000" y="4136498"/>
              <a:ext cx="971550" cy="971550"/>
            </a:xfrm>
            <a:prstGeom prst="ellipse">
              <a:avLst/>
            </a:pr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2571538" y="4440158"/>
              <a:ext cx="404354" cy="375700"/>
              <a:chOff x="3263900" y="5151438"/>
              <a:chExt cx="201612" cy="187325"/>
            </a:xfrm>
            <a:solidFill>
              <a:schemeClr val="bg1"/>
            </a:solidFill>
          </p:grpSpPr>
          <p:sp>
            <p:nvSpPr>
              <p:cNvPr id="54" name="Freeform 324"/>
              <p:cNvSpPr/>
              <p:nvPr/>
            </p:nvSpPr>
            <p:spPr bwMode="auto">
              <a:xfrm>
                <a:off x="3263900" y="5151438"/>
                <a:ext cx="84137" cy="1873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325"/>
              <p:cNvSpPr/>
              <p:nvPr/>
            </p:nvSpPr>
            <p:spPr bwMode="auto">
              <a:xfrm>
                <a:off x="3381375" y="5151438"/>
                <a:ext cx="84137" cy="1873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6856426" y="2661984"/>
            <a:ext cx="474273" cy="474273"/>
            <a:chOff x="3928392" y="4136498"/>
            <a:chExt cx="971550" cy="971550"/>
          </a:xfrm>
        </p:grpSpPr>
        <p:sp>
          <p:nvSpPr>
            <p:cNvPr id="60" name="椭圆 59"/>
            <p:cNvSpPr/>
            <p:nvPr/>
          </p:nvSpPr>
          <p:spPr>
            <a:xfrm>
              <a:off x="3928392" y="4136498"/>
              <a:ext cx="971550" cy="971550"/>
            </a:xfrm>
            <a:prstGeom prst="ellipse">
              <a:avLst/>
            </a:prstGeom>
            <a:solidFill>
              <a:srgbClr val="AD95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4213930" y="4473406"/>
              <a:ext cx="400474" cy="351183"/>
              <a:chOff x="2444750" y="5567363"/>
              <a:chExt cx="206375" cy="180974"/>
            </a:xfrm>
            <a:solidFill>
              <a:schemeClr val="bg1"/>
            </a:solidFill>
          </p:grpSpPr>
          <p:sp>
            <p:nvSpPr>
              <p:cNvPr id="62" name="Freeform 703"/>
              <p:cNvSpPr/>
              <p:nvPr/>
            </p:nvSpPr>
            <p:spPr bwMode="auto">
              <a:xfrm>
                <a:off x="2497138" y="5597525"/>
                <a:ext cx="153987" cy="150812"/>
              </a:xfrm>
              <a:custGeom>
                <a:avLst/>
                <a:gdLst>
                  <a:gd name="T0" fmla="*/ 217 w 217"/>
                  <a:gd name="T1" fmla="*/ 126 h 212"/>
                  <a:gd name="T2" fmla="*/ 217 w 217"/>
                  <a:gd name="T3" fmla="*/ 43 h 212"/>
                  <a:gd name="T4" fmla="*/ 178 w 217"/>
                  <a:gd name="T5" fmla="*/ 0 h 212"/>
                  <a:gd name="T6" fmla="*/ 178 w 217"/>
                  <a:gd name="T7" fmla="*/ 82 h 212"/>
                  <a:gd name="T8" fmla="*/ 115 w 217"/>
                  <a:gd name="T9" fmla="*/ 145 h 212"/>
                  <a:gd name="T10" fmla="*/ 19 w 217"/>
                  <a:gd name="T11" fmla="*/ 145 h 212"/>
                  <a:gd name="T12" fmla="*/ 0 w 217"/>
                  <a:gd name="T13" fmla="*/ 160 h 212"/>
                  <a:gd name="T14" fmla="*/ 27 w 217"/>
                  <a:gd name="T15" fmla="*/ 169 h 212"/>
                  <a:gd name="T16" fmla="*/ 131 w 217"/>
                  <a:gd name="T17" fmla="*/ 169 h 212"/>
                  <a:gd name="T18" fmla="*/ 208 w 217"/>
                  <a:gd name="T19" fmla="*/ 197 h 212"/>
                  <a:gd name="T20" fmla="*/ 185 w 217"/>
                  <a:gd name="T21" fmla="*/ 168 h 212"/>
                  <a:gd name="T22" fmla="*/ 217 w 217"/>
                  <a:gd name="T23" fmla="*/ 126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7" h="212">
                    <a:moveTo>
                      <a:pt x="217" y="126"/>
                    </a:moveTo>
                    <a:cubicBezTo>
                      <a:pt x="217" y="43"/>
                      <a:pt x="217" y="43"/>
                      <a:pt x="217" y="43"/>
                    </a:cubicBezTo>
                    <a:cubicBezTo>
                      <a:pt x="217" y="21"/>
                      <a:pt x="200" y="2"/>
                      <a:pt x="178" y="0"/>
                    </a:cubicBezTo>
                    <a:cubicBezTo>
                      <a:pt x="178" y="82"/>
                      <a:pt x="178" y="82"/>
                      <a:pt x="178" y="82"/>
                    </a:cubicBezTo>
                    <a:cubicBezTo>
                      <a:pt x="178" y="117"/>
                      <a:pt x="150" y="145"/>
                      <a:pt x="115" y="145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12" y="151"/>
                      <a:pt x="6" y="156"/>
                      <a:pt x="0" y="160"/>
                    </a:cubicBezTo>
                    <a:cubicBezTo>
                      <a:pt x="7" y="166"/>
                      <a:pt x="16" y="169"/>
                      <a:pt x="27" y="169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72" y="212"/>
                      <a:pt x="217" y="203"/>
                      <a:pt x="208" y="197"/>
                    </a:cubicBezTo>
                    <a:cubicBezTo>
                      <a:pt x="195" y="187"/>
                      <a:pt x="188" y="177"/>
                      <a:pt x="185" y="168"/>
                    </a:cubicBezTo>
                    <a:cubicBezTo>
                      <a:pt x="203" y="163"/>
                      <a:pt x="217" y="146"/>
                      <a:pt x="217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704"/>
              <p:cNvSpPr/>
              <p:nvPr/>
            </p:nvSpPr>
            <p:spPr bwMode="auto">
              <a:xfrm>
                <a:off x="2444750" y="5567363"/>
                <a:ext cx="165100" cy="142875"/>
              </a:xfrm>
              <a:custGeom>
                <a:avLst/>
                <a:gdLst>
                  <a:gd name="T0" fmla="*/ 234 w 234"/>
                  <a:gd name="T1" fmla="*/ 126 h 202"/>
                  <a:gd name="T2" fmla="*/ 234 w 234"/>
                  <a:gd name="T3" fmla="*/ 43 h 202"/>
                  <a:gd name="T4" fmla="*/ 190 w 234"/>
                  <a:gd name="T5" fmla="*/ 0 h 202"/>
                  <a:gd name="T6" fmla="*/ 43 w 234"/>
                  <a:gd name="T7" fmla="*/ 0 h 202"/>
                  <a:gd name="T8" fmla="*/ 0 w 234"/>
                  <a:gd name="T9" fmla="*/ 43 h 202"/>
                  <a:gd name="T10" fmla="*/ 0 w 234"/>
                  <a:gd name="T11" fmla="*/ 126 h 202"/>
                  <a:gd name="T12" fmla="*/ 32 w 234"/>
                  <a:gd name="T13" fmla="*/ 168 h 202"/>
                  <a:gd name="T14" fmla="*/ 9 w 234"/>
                  <a:gd name="T15" fmla="*/ 197 h 202"/>
                  <a:gd name="T16" fmla="*/ 20 w 234"/>
                  <a:gd name="T17" fmla="*/ 202 h 202"/>
                  <a:gd name="T18" fmla="*/ 86 w 234"/>
                  <a:gd name="T19" fmla="*/ 170 h 202"/>
                  <a:gd name="T20" fmla="*/ 190 w 234"/>
                  <a:gd name="T21" fmla="*/ 170 h 202"/>
                  <a:gd name="T22" fmla="*/ 234 w 234"/>
                  <a:gd name="T23" fmla="*/ 12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4" h="202">
                    <a:moveTo>
                      <a:pt x="234" y="126"/>
                    </a:moveTo>
                    <a:cubicBezTo>
                      <a:pt x="234" y="43"/>
                      <a:pt x="234" y="43"/>
                      <a:pt x="234" y="43"/>
                    </a:cubicBezTo>
                    <a:cubicBezTo>
                      <a:pt x="234" y="19"/>
                      <a:pt x="214" y="0"/>
                      <a:pt x="19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46"/>
                      <a:pt x="14" y="163"/>
                      <a:pt x="32" y="168"/>
                    </a:cubicBezTo>
                    <a:cubicBezTo>
                      <a:pt x="29" y="177"/>
                      <a:pt x="22" y="187"/>
                      <a:pt x="9" y="197"/>
                    </a:cubicBezTo>
                    <a:cubicBezTo>
                      <a:pt x="6" y="199"/>
                      <a:pt x="10" y="202"/>
                      <a:pt x="20" y="202"/>
                    </a:cubicBezTo>
                    <a:cubicBezTo>
                      <a:pt x="35" y="202"/>
                      <a:pt x="61" y="195"/>
                      <a:pt x="86" y="170"/>
                    </a:cubicBezTo>
                    <a:cubicBezTo>
                      <a:pt x="190" y="170"/>
                      <a:pt x="190" y="170"/>
                      <a:pt x="190" y="170"/>
                    </a:cubicBezTo>
                    <a:cubicBezTo>
                      <a:pt x="214" y="170"/>
                      <a:pt x="234" y="150"/>
                      <a:pt x="234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4" name="矩形 63"/>
          <p:cNvSpPr/>
          <p:nvPr/>
        </p:nvSpPr>
        <p:spPr>
          <a:xfrm>
            <a:off x="7470089" y="1123242"/>
            <a:ext cx="4220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600" dirty="0"/>
          </a:p>
        </p:txBody>
      </p:sp>
      <p:sp>
        <p:nvSpPr>
          <p:cNvPr id="65" name="矩形 64"/>
          <p:cNvSpPr/>
          <p:nvPr/>
        </p:nvSpPr>
        <p:spPr>
          <a:xfrm>
            <a:off x="7470088" y="1901054"/>
            <a:ext cx="4220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600" dirty="0"/>
          </a:p>
        </p:txBody>
      </p:sp>
      <p:sp>
        <p:nvSpPr>
          <p:cNvPr id="66" name="矩形 65"/>
          <p:cNvSpPr/>
          <p:nvPr/>
        </p:nvSpPr>
        <p:spPr>
          <a:xfrm>
            <a:off x="7470089" y="2634064"/>
            <a:ext cx="4220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6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49243" y="4093029"/>
            <a:ext cx="12241243" cy="2764972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1" y="3612365"/>
            <a:ext cx="2867186" cy="927380"/>
          </a:xfrm>
          <a:prstGeom prst="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315339" y="3722112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0" y="-118232"/>
            <a:ext cx="12297276" cy="68580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039429" y="0"/>
            <a:ext cx="5152571" cy="6858000"/>
          </a:xfrm>
          <a:prstGeom prst="rect">
            <a:avLst/>
          </a:prstGeom>
          <a:solidFill>
            <a:srgbClr val="48362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283802" y="1966034"/>
            <a:ext cx="526369" cy="703265"/>
            <a:chOff x="6034088" y="4592639"/>
            <a:chExt cx="193675" cy="258763"/>
          </a:xfrm>
          <a:solidFill>
            <a:schemeClr val="bg1"/>
          </a:solidFill>
        </p:grpSpPr>
        <p:sp>
          <p:nvSpPr>
            <p:cNvPr id="14" name="Freeform 347"/>
            <p:cNvSpPr>
              <a:spLocks noEditPoints="1"/>
            </p:cNvSpPr>
            <p:nvPr/>
          </p:nvSpPr>
          <p:spPr bwMode="auto">
            <a:xfrm>
              <a:off x="6034088" y="4592639"/>
              <a:ext cx="193675" cy="258763"/>
            </a:xfrm>
            <a:custGeom>
              <a:avLst/>
              <a:gdLst>
                <a:gd name="T0" fmla="*/ 191 w 214"/>
                <a:gd name="T1" fmla="*/ 20 h 289"/>
                <a:gd name="T2" fmla="*/ 178 w 214"/>
                <a:gd name="T3" fmla="*/ 20 h 289"/>
                <a:gd name="T4" fmla="*/ 178 w 214"/>
                <a:gd name="T5" fmla="*/ 11 h 289"/>
                <a:gd name="T6" fmla="*/ 167 w 214"/>
                <a:gd name="T7" fmla="*/ 0 h 289"/>
                <a:gd name="T8" fmla="*/ 155 w 214"/>
                <a:gd name="T9" fmla="*/ 11 h 289"/>
                <a:gd name="T10" fmla="*/ 155 w 214"/>
                <a:gd name="T11" fmla="*/ 20 h 289"/>
                <a:gd name="T12" fmla="*/ 118 w 214"/>
                <a:gd name="T13" fmla="*/ 20 h 289"/>
                <a:gd name="T14" fmla="*/ 118 w 214"/>
                <a:gd name="T15" fmla="*/ 11 h 289"/>
                <a:gd name="T16" fmla="*/ 107 w 214"/>
                <a:gd name="T17" fmla="*/ 0 h 289"/>
                <a:gd name="T18" fmla="*/ 96 w 214"/>
                <a:gd name="T19" fmla="*/ 11 h 289"/>
                <a:gd name="T20" fmla="*/ 96 w 214"/>
                <a:gd name="T21" fmla="*/ 20 h 289"/>
                <a:gd name="T22" fmla="*/ 59 w 214"/>
                <a:gd name="T23" fmla="*/ 20 h 289"/>
                <a:gd name="T24" fmla="*/ 59 w 214"/>
                <a:gd name="T25" fmla="*/ 11 h 289"/>
                <a:gd name="T26" fmla="*/ 48 w 214"/>
                <a:gd name="T27" fmla="*/ 0 h 289"/>
                <a:gd name="T28" fmla="*/ 36 w 214"/>
                <a:gd name="T29" fmla="*/ 11 h 289"/>
                <a:gd name="T30" fmla="*/ 36 w 214"/>
                <a:gd name="T31" fmla="*/ 20 h 289"/>
                <a:gd name="T32" fmla="*/ 24 w 214"/>
                <a:gd name="T33" fmla="*/ 20 h 289"/>
                <a:gd name="T34" fmla="*/ 0 w 214"/>
                <a:gd name="T35" fmla="*/ 43 h 289"/>
                <a:gd name="T36" fmla="*/ 0 w 214"/>
                <a:gd name="T37" fmla="*/ 266 h 289"/>
                <a:gd name="T38" fmla="*/ 24 w 214"/>
                <a:gd name="T39" fmla="*/ 289 h 289"/>
                <a:gd name="T40" fmla="*/ 191 w 214"/>
                <a:gd name="T41" fmla="*/ 289 h 289"/>
                <a:gd name="T42" fmla="*/ 214 w 214"/>
                <a:gd name="T43" fmla="*/ 266 h 289"/>
                <a:gd name="T44" fmla="*/ 214 w 214"/>
                <a:gd name="T45" fmla="*/ 43 h 289"/>
                <a:gd name="T46" fmla="*/ 191 w 214"/>
                <a:gd name="T47" fmla="*/ 20 h 289"/>
                <a:gd name="T48" fmla="*/ 191 w 214"/>
                <a:gd name="T49" fmla="*/ 264 h 289"/>
                <a:gd name="T50" fmla="*/ 23 w 214"/>
                <a:gd name="T51" fmla="*/ 264 h 289"/>
                <a:gd name="T52" fmla="*/ 23 w 214"/>
                <a:gd name="T53" fmla="*/ 45 h 289"/>
                <a:gd name="T54" fmla="*/ 36 w 214"/>
                <a:gd name="T55" fmla="*/ 45 h 289"/>
                <a:gd name="T56" fmla="*/ 36 w 214"/>
                <a:gd name="T57" fmla="*/ 52 h 289"/>
                <a:gd name="T58" fmla="*/ 48 w 214"/>
                <a:gd name="T59" fmla="*/ 63 h 289"/>
                <a:gd name="T60" fmla="*/ 59 w 214"/>
                <a:gd name="T61" fmla="*/ 52 h 289"/>
                <a:gd name="T62" fmla="*/ 59 w 214"/>
                <a:gd name="T63" fmla="*/ 45 h 289"/>
                <a:gd name="T64" fmla="*/ 96 w 214"/>
                <a:gd name="T65" fmla="*/ 45 h 289"/>
                <a:gd name="T66" fmla="*/ 96 w 214"/>
                <a:gd name="T67" fmla="*/ 52 h 289"/>
                <a:gd name="T68" fmla="*/ 107 w 214"/>
                <a:gd name="T69" fmla="*/ 63 h 289"/>
                <a:gd name="T70" fmla="*/ 118 w 214"/>
                <a:gd name="T71" fmla="*/ 52 h 289"/>
                <a:gd name="T72" fmla="*/ 118 w 214"/>
                <a:gd name="T73" fmla="*/ 45 h 289"/>
                <a:gd name="T74" fmla="*/ 155 w 214"/>
                <a:gd name="T75" fmla="*/ 45 h 289"/>
                <a:gd name="T76" fmla="*/ 155 w 214"/>
                <a:gd name="T77" fmla="*/ 52 h 289"/>
                <a:gd name="T78" fmla="*/ 167 w 214"/>
                <a:gd name="T79" fmla="*/ 63 h 289"/>
                <a:gd name="T80" fmla="*/ 178 w 214"/>
                <a:gd name="T81" fmla="*/ 52 h 289"/>
                <a:gd name="T82" fmla="*/ 178 w 214"/>
                <a:gd name="T83" fmla="*/ 45 h 289"/>
                <a:gd name="T84" fmla="*/ 191 w 214"/>
                <a:gd name="T85" fmla="*/ 45 h 289"/>
                <a:gd name="T86" fmla="*/ 191 w 214"/>
                <a:gd name="T87" fmla="*/ 2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89">
                  <a:moveTo>
                    <a:pt x="191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5"/>
                    <a:pt x="173" y="0"/>
                    <a:pt x="167" y="0"/>
                  </a:cubicBezTo>
                  <a:cubicBezTo>
                    <a:pt x="160" y="0"/>
                    <a:pt x="155" y="5"/>
                    <a:pt x="155" y="11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5"/>
                    <a:pt x="113" y="0"/>
                    <a:pt x="107" y="0"/>
                  </a:cubicBezTo>
                  <a:cubicBezTo>
                    <a:pt x="101" y="0"/>
                    <a:pt x="96" y="5"/>
                    <a:pt x="96" y="1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1" y="0"/>
                    <a:pt x="36" y="5"/>
                    <a:pt x="36" y="1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1" y="20"/>
                    <a:pt x="0" y="30"/>
                    <a:pt x="0" y="43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8"/>
                    <a:pt x="11" y="289"/>
                    <a:pt x="24" y="289"/>
                  </a:cubicBezTo>
                  <a:cubicBezTo>
                    <a:pt x="191" y="289"/>
                    <a:pt x="191" y="289"/>
                    <a:pt x="191" y="289"/>
                  </a:cubicBezTo>
                  <a:cubicBezTo>
                    <a:pt x="204" y="289"/>
                    <a:pt x="214" y="278"/>
                    <a:pt x="214" y="266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30"/>
                    <a:pt x="204" y="20"/>
                    <a:pt x="191" y="20"/>
                  </a:cubicBezTo>
                  <a:close/>
                  <a:moveTo>
                    <a:pt x="191" y="264"/>
                  </a:moveTo>
                  <a:cubicBezTo>
                    <a:pt x="23" y="264"/>
                    <a:pt x="23" y="264"/>
                    <a:pt x="23" y="26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8"/>
                    <a:pt x="41" y="63"/>
                    <a:pt x="48" y="63"/>
                  </a:cubicBezTo>
                  <a:cubicBezTo>
                    <a:pt x="54" y="63"/>
                    <a:pt x="59" y="58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8"/>
                    <a:pt x="101" y="63"/>
                    <a:pt x="107" y="63"/>
                  </a:cubicBezTo>
                  <a:cubicBezTo>
                    <a:pt x="113" y="63"/>
                    <a:pt x="118" y="58"/>
                    <a:pt x="118" y="52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8"/>
                    <a:pt x="160" y="63"/>
                    <a:pt x="167" y="63"/>
                  </a:cubicBezTo>
                  <a:cubicBezTo>
                    <a:pt x="173" y="63"/>
                    <a:pt x="178" y="58"/>
                    <a:pt x="178" y="52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91" y="45"/>
                    <a:pt x="191" y="45"/>
                    <a:pt x="191" y="45"/>
                  </a:cubicBezTo>
                  <a:lnTo>
                    <a:pt x="191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348"/>
            <p:cNvSpPr>
              <a:spLocks noChangeArrowheads="1"/>
            </p:cNvSpPr>
            <p:nvPr/>
          </p:nvSpPr>
          <p:spPr bwMode="auto">
            <a:xfrm>
              <a:off x="6076951" y="4675189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349"/>
            <p:cNvSpPr>
              <a:spLocks noChangeArrowheads="1"/>
            </p:cNvSpPr>
            <p:nvPr/>
          </p:nvSpPr>
          <p:spPr bwMode="auto">
            <a:xfrm>
              <a:off x="6076951" y="4711701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350"/>
            <p:cNvSpPr>
              <a:spLocks noChangeArrowheads="1"/>
            </p:cNvSpPr>
            <p:nvPr/>
          </p:nvSpPr>
          <p:spPr bwMode="auto">
            <a:xfrm>
              <a:off x="6076951" y="4748214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351"/>
            <p:cNvSpPr>
              <a:spLocks noChangeArrowheads="1"/>
            </p:cNvSpPr>
            <p:nvPr/>
          </p:nvSpPr>
          <p:spPr bwMode="auto">
            <a:xfrm>
              <a:off x="6076951" y="4784726"/>
              <a:ext cx="1079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136085" y="1966034"/>
            <a:ext cx="696230" cy="718122"/>
            <a:chOff x="9117013" y="5110164"/>
            <a:chExt cx="252413" cy="260350"/>
          </a:xfrm>
          <a:solidFill>
            <a:schemeClr val="bg1"/>
          </a:solidFill>
        </p:grpSpPr>
        <p:sp>
          <p:nvSpPr>
            <p:cNvPr id="21" name="Freeform 378"/>
            <p:cNvSpPr/>
            <p:nvPr/>
          </p:nvSpPr>
          <p:spPr bwMode="auto">
            <a:xfrm>
              <a:off x="9117013" y="5273676"/>
              <a:ext cx="252413" cy="96838"/>
            </a:xfrm>
            <a:custGeom>
              <a:avLst/>
              <a:gdLst>
                <a:gd name="T0" fmla="*/ 34 w 280"/>
                <a:gd name="T1" fmla="*/ 75 h 108"/>
                <a:gd name="T2" fmla="*/ 10 w 280"/>
                <a:gd name="T3" fmla="*/ 75 h 108"/>
                <a:gd name="T4" fmla="*/ 0 w 280"/>
                <a:gd name="T5" fmla="*/ 85 h 108"/>
                <a:gd name="T6" fmla="*/ 0 w 280"/>
                <a:gd name="T7" fmla="*/ 98 h 108"/>
                <a:gd name="T8" fmla="*/ 10 w 280"/>
                <a:gd name="T9" fmla="*/ 108 h 108"/>
                <a:gd name="T10" fmla="*/ 270 w 280"/>
                <a:gd name="T11" fmla="*/ 108 h 108"/>
                <a:gd name="T12" fmla="*/ 280 w 280"/>
                <a:gd name="T13" fmla="*/ 98 h 108"/>
                <a:gd name="T14" fmla="*/ 280 w 280"/>
                <a:gd name="T15" fmla="*/ 85 h 108"/>
                <a:gd name="T16" fmla="*/ 270 w 280"/>
                <a:gd name="T17" fmla="*/ 75 h 108"/>
                <a:gd name="T18" fmla="*/ 248 w 280"/>
                <a:gd name="T19" fmla="*/ 75 h 108"/>
                <a:gd name="T20" fmla="*/ 220 w 280"/>
                <a:gd name="T21" fmla="*/ 0 h 108"/>
                <a:gd name="T22" fmla="*/ 62 w 280"/>
                <a:gd name="T23" fmla="*/ 0 h 108"/>
                <a:gd name="T24" fmla="*/ 34 w 280"/>
                <a:gd name="T25" fmla="*/ 7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108">
                  <a:moveTo>
                    <a:pt x="34" y="7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5" y="75"/>
                    <a:pt x="0" y="79"/>
                    <a:pt x="0" y="8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3"/>
                    <a:pt x="5" y="108"/>
                    <a:pt x="10" y="108"/>
                  </a:cubicBezTo>
                  <a:cubicBezTo>
                    <a:pt x="270" y="108"/>
                    <a:pt x="270" y="108"/>
                    <a:pt x="270" y="108"/>
                  </a:cubicBezTo>
                  <a:cubicBezTo>
                    <a:pt x="276" y="108"/>
                    <a:pt x="280" y="103"/>
                    <a:pt x="280" y="98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80" y="79"/>
                    <a:pt x="276" y="75"/>
                    <a:pt x="270" y="75"/>
                  </a:cubicBezTo>
                  <a:cubicBezTo>
                    <a:pt x="248" y="75"/>
                    <a:pt x="248" y="75"/>
                    <a:pt x="248" y="75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34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9"/>
            <p:cNvSpPr/>
            <p:nvPr/>
          </p:nvSpPr>
          <p:spPr bwMode="auto">
            <a:xfrm>
              <a:off x="9209088" y="5110164"/>
              <a:ext cx="69850" cy="68263"/>
            </a:xfrm>
            <a:custGeom>
              <a:avLst/>
              <a:gdLst>
                <a:gd name="T0" fmla="*/ 54 w 78"/>
                <a:gd name="T1" fmla="*/ 9 h 75"/>
                <a:gd name="T2" fmla="*/ 39 w 78"/>
                <a:gd name="T3" fmla="*/ 0 h 75"/>
                <a:gd name="T4" fmla="*/ 24 w 78"/>
                <a:gd name="T5" fmla="*/ 10 h 75"/>
                <a:gd name="T6" fmla="*/ 0 w 78"/>
                <a:gd name="T7" fmla="*/ 75 h 75"/>
                <a:gd name="T8" fmla="*/ 78 w 78"/>
                <a:gd name="T9" fmla="*/ 75 h 75"/>
                <a:gd name="T10" fmla="*/ 54 w 78"/>
                <a:gd name="T11" fmla="*/ 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5">
                  <a:moveTo>
                    <a:pt x="54" y="9"/>
                  </a:moveTo>
                  <a:cubicBezTo>
                    <a:pt x="54" y="9"/>
                    <a:pt x="52" y="0"/>
                    <a:pt x="39" y="0"/>
                  </a:cubicBezTo>
                  <a:cubicBezTo>
                    <a:pt x="26" y="0"/>
                    <a:pt x="24" y="10"/>
                    <a:pt x="24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78" y="75"/>
                    <a:pt x="78" y="75"/>
                    <a:pt x="78" y="75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80"/>
            <p:cNvSpPr/>
            <p:nvPr/>
          </p:nvSpPr>
          <p:spPr bwMode="auto">
            <a:xfrm>
              <a:off x="9182101" y="5203826"/>
              <a:ext cx="122238" cy="44450"/>
            </a:xfrm>
            <a:custGeom>
              <a:avLst/>
              <a:gdLst>
                <a:gd name="T0" fmla="*/ 10 w 77"/>
                <a:gd name="T1" fmla="*/ 0 h 28"/>
                <a:gd name="T2" fmla="*/ 0 w 77"/>
                <a:gd name="T3" fmla="*/ 28 h 28"/>
                <a:gd name="T4" fmla="*/ 77 w 77"/>
                <a:gd name="T5" fmla="*/ 28 h 28"/>
                <a:gd name="T6" fmla="*/ 67 w 77"/>
                <a:gd name="T7" fmla="*/ 0 h 28"/>
                <a:gd name="T8" fmla="*/ 10 w 7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28">
                  <a:moveTo>
                    <a:pt x="10" y="0"/>
                  </a:moveTo>
                  <a:lnTo>
                    <a:pt x="0" y="28"/>
                  </a:lnTo>
                  <a:lnTo>
                    <a:pt x="77" y="28"/>
                  </a:lnTo>
                  <a:lnTo>
                    <a:pt x="67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158229" y="1966034"/>
            <a:ext cx="690242" cy="703265"/>
            <a:chOff x="9634538" y="5111751"/>
            <a:chExt cx="252413" cy="257175"/>
          </a:xfrm>
          <a:solidFill>
            <a:schemeClr val="bg1"/>
          </a:solidFill>
        </p:grpSpPr>
        <p:sp>
          <p:nvSpPr>
            <p:cNvPr id="25" name="Rectangle 232"/>
            <p:cNvSpPr>
              <a:spLocks noChangeArrowheads="1"/>
            </p:cNvSpPr>
            <p:nvPr/>
          </p:nvSpPr>
          <p:spPr bwMode="auto">
            <a:xfrm>
              <a:off x="9683751" y="5260976"/>
              <a:ext cx="155575" cy="58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33"/>
            <p:cNvSpPr>
              <a:spLocks noEditPoints="1"/>
            </p:cNvSpPr>
            <p:nvPr/>
          </p:nvSpPr>
          <p:spPr bwMode="auto">
            <a:xfrm>
              <a:off x="9634538" y="5111751"/>
              <a:ext cx="252413" cy="257175"/>
            </a:xfrm>
            <a:custGeom>
              <a:avLst/>
              <a:gdLst>
                <a:gd name="T0" fmla="*/ 254 w 281"/>
                <a:gd name="T1" fmla="*/ 111 h 287"/>
                <a:gd name="T2" fmla="*/ 254 w 281"/>
                <a:gd name="T3" fmla="*/ 111 h 287"/>
                <a:gd name="T4" fmla="*/ 145 w 281"/>
                <a:gd name="T5" fmla="*/ 2 h 287"/>
                <a:gd name="T6" fmla="*/ 145 w 281"/>
                <a:gd name="T7" fmla="*/ 2 h 287"/>
                <a:gd name="T8" fmla="*/ 137 w 281"/>
                <a:gd name="T9" fmla="*/ 2 h 287"/>
                <a:gd name="T10" fmla="*/ 137 w 281"/>
                <a:gd name="T11" fmla="*/ 2 h 287"/>
                <a:gd name="T12" fmla="*/ 137 w 281"/>
                <a:gd name="T13" fmla="*/ 2 h 287"/>
                <a:gd name="T14" fmla="*/ 27 w 281"/>
                <a:gd name="T15" fmla="*/ 111 h 287"/>
                <a:gd name="T16" fmla="*/ 0 w 281"/>
                <a:gd name="T17" fmla="*/ 111 h 287"/>
                <a:gd name="T18" fmla="*/ 0 w 281"/>
                <a:gd name="T19" fmla="*/ 287 h 287"/>
                <a:gd name="T20" fmla="*/ 281 w 281"/>
                <a:gd name="T21" fmla="*/ 287 h 287"/>
                <a:gd name="T22" fmla="*/ 281 w 281"/>
                <a:gd name="T23" fmla="*/ 111 h 287"/>
                <a:gd name="T24" fmla="*/ 254 w 281"/>
                <a:gd name="T25" fmla="*/ 111 h 287"/>
                <a:gd name="T26" fmla="*/ 141 w 281"/>
                <a:gd name="T27" fmla="*/ 14 h 287"/>
                <a:gd name="T28" fmla="*/ 238 w 281"/>
                <a:gd name="T29" fmla="*/ 111 h 287"/>
                <a:gd name="T30" fmla="*/ 44 w 281"/>
                <a:gd name="T31" fmla="*/ 111 h 287"/>
                <a:gd name="T32" fmla="*/ 141 w 281"/>
                <a:gd name="T33" fmla="*/ 14 h 287"/>
                <a:gd name="T34" fmla="*/ 242 w 281"/>
                <a:gd name="T35" fmla="*/ 248 h 287"/>
                <a:gd name="T36" fmla="*/ 39 w 281"/>
                <a:gd name="T37" fmla="*/ 248 h 287"/>
                <a:gd name="T38" fmla="*/ 39 w 281"/>
                <a:gd name="T39" fmla="*/ 150 h 287"/>
                <a:gd name="T40" fmla="*/ 242 w 281"/>
                <a:gd name="T41" fmla="*/ 150 h 287"/>
                <a:gd name="T42" fmla="*/ 242 w 281"/>
                <a:gd name="T43" fmla="*/ 248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287">
                  <a:moveTo>
                    <a:pt x="254" y="111"/>
                  </a:moveTo>
                  <a:cubicBezTo>
                    <a:pt x="254" y="111"/>
                    <a:pt x="254" y="111"/>
                    <a:pt x="254" y="111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43" y="0"/>
                    <a:pt x="139" y="0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27" y="111"/>
                    <a:pt x="27" y="111"/>
                    <a:pt x="27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281" y="287"/>
                    <a:pt x="281" y="287"/>
                    <a:pt x="281" y="287"/>
                  </a:cubicBezTo>
                  <a:cubicBezTo>
                    <a:pt x="281" y="111"/>
                    <a:pt x="281" y="111"/>
                    <a:pt x="281" y="111"/>
                  </a:cubicBezTo>
                  <a:lnTo>
                    <a:pt x="254" y="111"/>
                  </a:lnTo>
                  <a:close/>
                  <a:moveTo>
                    <a:pt x="141" y="14"/>
                  </a:moveTo>
                  <a:cubicBezTo>
                    <a:pt x="238" y="111"/>
                    <a:pt x="238" y="111"/>
                    <a:pt x="238" y="111"/>
                  </a:cubicBezTo>
                  <a:cubicBezTo>
                    <a:pt x="44" y="111"/>
                    <a:pt x="44" y="111"/>
                    <a:pt x="44" y="111"/>
                  </a:cubicBezTo>
                  <a:lnTo>
                    <a:pt x="141" y="14"/>
                  </a:lnTo>
                  <a:close/>
                  <a:moveTo>
                    <a:pt x="242" y="248"/>
                  </a:moveTo>
                  <a:cubicBezTo>
                    <a:pt x="39" y="248"/>
                    <a:pt x="39" y="248"/>
                    <a:pt x="39" y="248"/>
                  </a:cubicBezTo>
                  <a:cubicBezTo>
                    <a:pt x="39" y="150"/>
                    <a:pt x="39" y="150"/>
                    <a:pt x="39" y="150"/>
                  </a:cubicBezTo>
                  <a:cubicBezTo>
                    <a:pt x="242" y="150"/>
                    <a:pt x="242" y="150"/>
                    <a:pt x="242" y="150"/>
                  </a:cubicBezTo>
                  <a:lnTo>
                    <a:pt x="242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591757" y="2827695"/>
            <a:ext cx="412205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8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1221605" y="2048250"/>
            <a:ext cx="311442" cy="311442"/>
          </a:xfrm>
          <a:prstGeom prst="round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0" name="圆角矩形 9"/>
          <p:cNvSpPr/>
          <p:nvPr/>
        </p:nvSpPr>
        <p:spPr>
          <a:xfrm>
            <a:off x="1221605" y="3215063"/>
            <a:ext cx="311442" cy="311442"/>
          </a:xfrm>
          <a:prstGeom prst="round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2" name="圆角矩形 11"/>
          <p:cNvSpPr/>
          <p:nvPr/>
        </p:nvSpPr>
        <p:spPr>
          <a:xfrm>
            <a:off x="1221605" y="4342189"/>
            <a:ext cx="311442" cy="311442"/>
          </a:xfrm>
          <a:prstGeom prst="round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3" name="任意多边形 12"/>
          <p:cNvSpPr/>
          <p:nvPr/>
        </p:nvSpPr>
        <p:spPr>
          <a:xfrm>
            <a:off x="4727122" y="1493385"/>
            <a:ext cx="2076450" cy="4267200"/>
          </a:xfrm>
          <a:custGeom>
            <a:avLst/>
            <a:gdLst>
              <a:gd name="connsiteX0" fmla="*/ 0 w 2076450"/>
              <a:gd name="connsiteY0" fmla="*/ 0 h 4267200"/>
              <a:gd name="connsiteX1" fmla="*/ 2076450 w 2076450"/>
              <a:gd name="connsiteY1" fmla="*/ 0 h 4267200"/>
              <a:gd name="connsiteX2" fmla="*/ 2076450 w 2076450"/>
              <a:gd name="connsiteY2" fmla="*/ 4267200 h 4267200"/>
              <a:gd name="connsiteX3" fmla="*/ 1038225 w 2076450"/>
              <a:gd name="connsiteY3" fmla="*/ 3810000 h 4267200"/>
              <a:gd name="connsiteX4" fmla="*/ 0 w 2076450"/>
              <a:gd name="connsiteY4" fmla="*/ 426720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6450" h="4267200">
                <a:moveTo>
                  <a:pt x="0" y="0"/>
                </a:moveTo>
                <a:lnTo>
                  <a:pt x="2076450" y="0"/>
                </a:lnTo>
                <a:lnTo>
                  <a:pt x="2076450" y="4267200"/>
                </a:lnTo>
                <a:lnTo>
                  <a:pt x="1038225" y="3810000"/>
                </a:lnTo>
                <a:lnTo>
                  <a:pt x="0" y="4267200"/>
                </a:lnTo>
                <a:close/>
              </a:path>
            </a:pathLst>
          </a:cu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7013122" y="1474335"/>
            <a:ext cx="2076450" cy="4267200"/>
          </a:xfrm>
          <a:custGeom>
            <a:avLst/>
            <a:gdLst>
              <a:gd name="connsiteX0" fmla="*/ 0 w 2076450"/>
              <a:gd name="connsiteY0" fmla="*/ 0 h 4267200"/>
              <a:gd name="connsiteX1" fmla="*/ 2076450 w 2076450"/>
              <a:gd name="connsiteY1" fmla="*/ 0 h 4267200"/>
              <a:gd name="connsiteX2" fmla="*/ 2076450 w 2076450"/>
              <a:gd name="connsiteY2" fmla="*/ 4267200 h 4267200"/>
              <a:gd name="connsiteX3" fmla="*/ 1038225 w 2076450"/>
              <a:gd name="connsiteY3" fmla="*/ 3810000 h 4267200"/>
              <a:gd name="connsiteX4" fmla="*/ 0 w 2076450"/>
              <a:gd name="connsiteY4" fmla="*/ 426720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6450" h="4267200">
                <a:moveTo>
                  <a:pt x="0" y="0"/>
                </a:moveTo>
                <a:lnTo>
                  <a:pt x="2076450" y="0"/>
                </a:lnTo>
                <a:lnTo>
                  <a:pt x="2076450" y="4267200"/>
                </a:lnTo>
                <a:lnTo>
                  <a:pt x="1038225" y="3810000"/>
                </a:lnTo>
                <a:lnTo>
                  <a:pt x="0" y="4267200"/>
                </a:lnTo>
                <a:close/>
              </a:path>
            </a:pathLst>
          </a:cu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9299122" y="1474335"/>
            <a:ext cx="2076450" cy="4267200"/>
          </a:xfrm>
          <a:custGeom>
            <a:avLst/>
            <a:gdLst>
              <a:gd name="connsiteX0" fmla="*/ 0 w 2076450"/>
              <a:gd name="connsiteY0" fmla="*/ 0 h 4267200"/>
              <a:gd name="connsiteX1" fmla="*/ 2076450 w 2076450"/>
              <a:gd name="connsiteY1" fmla="*/ 0 h 4267200"/>
              <a:gd name="connsiteX2" fmla="*/ 2076450 w 2076450"/>
              <a:gd name="connsiteY2" fmla="*/ 4267200 h 4267200"/>
              <a:gd name="connsiteX3" fmla="*/ 1038225 w 2076450"/>
              <a:gd name="connsiteY3" fmla="*/ 3810000 h 4267200"/>
              <a:gd name="connsiteX4" fmla="*/ 0 w 2076450"/>
              <a:gd name="connsiteY4" fmla="*/ 426720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6450" h="4267200">
                <a:moveTo>
                  <a:pt x="0" y="0"/>
                </a:moveTo>
                <a:lnTo>
                  <a:pt x="2076450" y="0"/>
                </a:lnTo>
                <a:lnTo>
                  <a:pt x="2076450" y="4267200"/>
                </a:lnTo>
                <a:lnTo>
                  <a:pt x="1038225" y="3810000"/>
                </a:lnTo>
                <a:lnTo>
                  <a:pt x="0" y="4267200"/>
                </a:lnTo>
                <a:close/>
              </a:path>
            </a:pathLst>
          </a:cu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652021" y="2314328"/>
            <a:ext cx="2629694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735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srgbClr val="373535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52021" y="197855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4992914" y="3813963"/>
            <a:ext cx="15115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3350" y="3813963"/>
            <a:ext cx="15115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554992" y="3813963"/>
            <a:ext cx="15115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652021" y="309677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652021" y="428769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1652021" y="3457252"/>
            <a:ext cx="2629694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735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srgbClr val="373535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652021" y="4653631"/>
            <a:ext cx="2629694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735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srgbClr val="373535"/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696"/>
          <a:stretch>
            <a:fillRect/>
          </a:stretch>
        </p:blipFill>
        <p:spPr>
          <a:xfrm>
            <a:off x="4874759" y="1621972"/>
            <a:ext cx="1757363" cy="200501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4759" y="1639821"/>
            <a:ext cx="1792379" cy="2005758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155543" y="1611086"/>
            <a:ext cx="1817008" cy="203200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430602" y="1595211"/>
            <a:ext cx="1771137" cy="2062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543175" y="822777"/>
            <a:ext cx="7105650" cy="5212446"/>
            <a:chOff x="2647950" y="1200150"/>
            <a:chExt cx="7105650" cy="521244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2647950" y="1200150"/>
              <a:ext cx="7105650" cy="2590800"/>
            </a:xfrm>
            <a:prstGeom prst="rect">
              <a:avLst/>
            </a:prstGeom>
          </p:spPr>
        </p:pic>
        <p:sp>
          <p:nvSpPr>
            <p:cNvPr id="9" name="Content Placeholder 2"/>
            <p:cNvSpPr txBox="1"/>
            <p:nvPr/>
          </p:nvSpPr>
          <p:spPr>
            <a:xfrm>
              <a:off x="3192422" y="4082037"/>
              <a:ext cx="6554827" cy="654113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单击此处添加您的文字内容。本模板的所有素材和逻辑图表，均可自由编辑替换和移动。作品中目录框架完整，您可以根据实际进行增添。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661172" y="2868386"/>
              <a:ext cx="2247900" cy="552450"/>
            </a:xfrm>
            <a:prstGeom prst="rect">
              <a:avLst/>
            </a:pr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680483" y="4082037"/>
              <a:ext cx="465942" cy="465942"/>
            </a:xfrm>
            <a:prstGeom prst="rect">
              <a:avLst/>
            </a:pr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680483" y="4917595"/>
              <a:ext cx="465942" cy="465942"/>
            </a:xfrm>
            <a:prstGeom prst="rect">
              <a:avLst/>
            </a:pr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680483" y="5753153"/>
              <a:ext cx="465942" cy="465942"/>
            </a:xfrm>
            <a:prstGeom prst="rect">
              <a:avLst/>
            </a:pr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710514" y="4212930"/>
              <a:ext cx="405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710514" y="5036432"/>
              <a:ext cx="405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710514" y="5889376"/>
              <a:ext cx="405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Content Placeholder 2"/>
            <p:cNvSpPr txBox="1"/>
            <p:nvPr/>
          </p:nvSpPr>
          <p:spPr>
            <a:xfrm>
              <a:off x="3192422" y="4905539"/>
              <a:ext cx="6554827" cy="654113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单击此处添加您的文字内容。本模板的所有素材和逻辑图表，均可自由编辑替换和移动。作品中目录框架完整，您可以根据实际进行增添。</a:t>
              </a:r>
            </a:p>
          </p:txBody>
        </p:sp>
        <p:sp>
          <p:nvSpPr>
            <p:cNvPr id="21" name="Content Placeholder 2"/>
            <p:cNvSpPr txBox="1"/>
            <p:nvPr/>
          </p:nvSpPr>
          <p:spPr>
            <a:xfrm>
              <a:off x="3192422" y="5729041"/>
              <a:ext cx="6554827" cy="654113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单击此处添加您的文字内容。本模板的所有素材和逻辑图表，均可自由编辑替换和移动。作品中目录框架完整，您可以根据实际进行增添。</a:t>
              </a: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sp>
        <p:nvSpPr>
          <p:cNvPr id="9" name="等腰三角形 8"/>
          <p:cNvSpPr/>
          <p:nvPr/>
        </p:nvSpPr>
        <p:spPr>
          <a:xfrm rot="5400000">
            <a:off x="5624286" y="1995716"/>
            <a:ext cx="1915882" cy="972456"/>
          </a:xfrm>
          <a:prstGeom prst="triangle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5400000" flipV="1">
            <a:off x="4669972" y="3929742"/>
            <a:ext cx="1915884" cy="936171"/>
          </a:xfrm>
          <a:prstGeom prst="triangle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192735" y="229727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30%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88813" y="421316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40%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46557" y="1072519"/>
            <a:ext cx="3286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7546557" y="1718850"/>
            <a:ext cx="32869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752754" y="3334676"/>
            <a:ext cx="3286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AD95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1752754" y="3981007"/>
            <a:ext cx="32869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单击此处添加您的文字内容。框架完整，您可以根据实际进行增添。图表类型和小章节均是一一对应的关系，具有很强的针对性，希望为您的演示加分。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4592" t="5402" r="20822" b="42821"/>
          <a:stretch>
            <a:fillRect/>
          </a:stretch>
        </p:blipFill>
        <p:spPr>
          <a:xfrm>
            <a:off x="-38100" y="0"/>
            <a:ext cx="12268200" cy="70104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50219"/>
          <a:stretch>
            <a:fillRect/>
          </a:stretch>
        </p:blipFill>
        <p:spPr>
          <a:xfrm>
            <a:off x="-113435" y="2485678"/>
            <a:ext cx="12343535" cy="2048314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1047750" y="1857375"/>
            <a:ext cx="3295650" cy="3295650"/>
          </a:xfrm>
          <a:prstGeom prst="ellipse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209675" y="2019300"/>
            <a:ext cx="2933700" cy="2933700"/>
          </a:xfrm>
          <a:prstGeom prst="ellipse">
            <a:avLst/>
          </a:prstGeom>
          <a:noFill/>
          <a:ln w="76200">
            <a:solidFill>
              <a:srgbClr val="BAA3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6208" y="2105833"/>
            <a:ext cx="2770967" cy="2770967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5186290" y="2933511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rgbClr val="EDDAA6"/>
                </a:solidFill>
              </a:rPr>
              <a:t>单击此处添加标题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4903522" y="3665261"/>
            <a:ext cx="2657789" cy="0"/>
          </a:xfrm>
          <a:prstGeom prst="line">
            <a:avLst/>
          </a:prstGeom>
          <a:ln>
            <a:solidFill>
              <a:srgbClr val="48362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5298245" y="3806733"/>
            <a:ext cx="5500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rgbClr val="EDDAA6"/>
                </a:solidFill>
              </a:rPr>
              <a:t>ADD YOUR ENGLISH TITLE HERE</a:t>
            </a:r>
            <a:endParaRPr lang="zh-CN" altLang="en-US" sz="2000" dirty="0">
              <a:solidFill>
                <a:srgbClr val="EDDAA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1435100" y="2985407"/>
            <a:ext cx="470422" cy="2728686"/>
          </a:xfrm>
          <a:prstGeom prst="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276929" y="4190093"/>
            <a:ext cx="449943" cy="1524000"/>
          </a:xfrm>
          <a:prstGeom prst="rect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098279" y="3667579"/>
            <a:ext cx="449943" cy="2046514"/>
          </a:xfrm>
          <a:prstGeom prst="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919629" y="3275693"/>
            <a:ext cx="449943" cy="2470736"/>
          </a:xfrm>
          <a:prstGeom prst="rect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188388" y="2982099"/>
            <a:ext cx="470422" cy="2699658"/>
          </a:xfrm>
          <a:prstGeom prst="rect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030217" y="3667579"/>
            <a:ext cx="449943" cy="2014178"/>
          </a:xfrm>
          <a:prstGeom prst="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851567" y="5060949"/>
            <a:ext cx="449943" cy="620807"/>
          </a:xfrm>
          <a:prstGeom prst="rect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672917" y="4291693"/>
            <a:ext cx="449943" cy="1422400"/>
          </a:xfrm>
          <a:prstGeom prst="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218905" y="574642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2050494" y="5749737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2882083" y="574642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3732691" y="574642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6972193" y="5749737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7789586" y="574642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8625132" y="574642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9506871" y="574642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23678" y="2674322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48362D"/>
                </a:solidFill>
              </a:rPr>
              <a:t>100</a:t>
            </a:r>
            <a:endParaRPr lang="zh-CN" altLang="en-US" sz="1400" dirty="0">
              <a:solidFill>
                <a:srgbClr val="48362D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08725" y="3882316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48362D"/>
                </a:solidFill>
              </a:rPr>
              <a:t>60</a:t>
            </a:r>
            <a:endParaRPr lang="zh-CN" altLang="en-US" sz="1400" dirty="0">
              <a:solidFill>
                <a:srgbClr val="48362D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98279" y="3327466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48362D"/>
                </a:solidFill>
              </a:rPr>
              <a:t>80</a:t>
            </a:r>
            <a:endParaRPr lang="zh-CN" altLang="en-US" sz="1400" dirty="0">
              <a:solidFill>
                <a:srgbClr val="48362D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940048" y="2982099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48362D"/>
                </a:solidFill>
              </a:rPr>
              <a:t>90</a:t>
            </a:r>
            <a:endParaRPr lang="zh-CN" altLang="en-US" sz="1400" dirty="0">
              <a:solidFill>
                <a:srgbClr val="48362D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156344" y="2674322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48362D"/>
                </a:solidFill>
              </a:rPr>
              <a:t>100</a:t>
            </a:r>
            <a:endParaRPr lang="zh-CN" altLang="en-US" sz="1400" dirty="0">
              <a:solidFill>
                <a:srgbClr val="48362D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071484" y="3356494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48362D"/>
                </a:solidFill>
              </a:rPr>
              <a:t>80</a:t>
            </a:r>
            <a:endParaRPr lang="zh-CN" altLang="en-US" sz="1400" dirty="0">
              <a:solidFill>
                <a:srgbClr val="48362D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851567" y="4753172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48362D"/>
                </a:solidFill>
              </a:rPr>
              <a:t>20</a:t>
            </a:r>
            <a:endParaRPr lang="zh-CN" altLang="en-US" sz="1400" dirty="0">
              <a:solidFill>
                <a:srgbClr val="48362D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714184" y="396774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48362D"/>
                </a:solidFill>
              </a:rPr>
              <a:t>40</a:t>
            </a:r>
            <a:endParaRPr lang="zh-CN" altLang="en-US" sz="1400" dirty="0">
              <a:solidFill>
                <a:srgbClr val="48362D"/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832781" y="1200150"/>
            <a:ext cx="0" cy="485405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469923" y="3257871"/>
            <a:ext cx="754743" cy="75474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VS</a:t>
            </a:r>
            <a:endParaRPr lang="zh-CN" altLang="en-US" b="1" dirty="0"/>
          </a:p>
        </p:txBody>
      </p:sp>
      <p:sp>
        <p:nvSpPr>
          <p:cNvPr id="37" name="矩形 36"/>
          <p:cNvSpPr/>
          <p:nvPr/>
        </p:nvSpPr>
        <p:spPr>
          <a:xfrm>
            <a:off x="1450806" y="1611782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7167118" y="1640330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1423195" y="1927090"/>
            <a:ext cx="36469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/>
          </a:p>
        </p:txBody>
      </p:sp>
      <p:sp>
        <p:nvSpPr>
          <p:cNvPr id="40" name="矩形 39"/>
          <p:cNvSpPr/>
          <p:nvPr/>
        </p:nvSpPr>
        <p:spPr>
          <a:xfrm>
            <a:off x="7211809" y="1944773"/>
            <a:ext cx="36469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 flipV="1">
            <a:off x="-49242" y="4835342"/>
            <a:ext cx="12241242" cy="3974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80501" y="0"/>
            <a:ext cx="12310601" cy="4914900"/>
          </a:xfrm>
          <a:prstGeom prst="rect">
            <a:avLst/>
          </a:prstGeom>
        </p:spPr>
      </p:pic>
      <p:sp>
        <p:nvSpPr>
          <p:cNvPr id="10" name="Oval 4"/>
          <p:cNvSpPr/>
          <p:nvPr/>
        </p:nvSpPr>
        <p:spPr>
          <a:xfrm>
            <a:off x="486419" y="5676024"/>
            <a:ext cx="639271" cy="639271"/>
          </a:xfrm>
          <a:prstGeom prst="ellipse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Oval 8"/>
          <p:cNvSpPr/>
          <p:nvPr/>
        </p:nvSpPr>
        <p:spPr>
          <a:xfrm>
            <a:off x="5455990" y="5670350"/>
            <a:ext cx="639271" cy="639271"/>
          </a:xfrm>
          <a:prstGeom prst="ellipse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186688" y="2046430"/>
            <a:ext cx="5081512" cy="2249584"/>
          </a:xfrm>
          <a:custGeom>
            <a:avLst/>
            <a:gdLst>
              <a:gd name="connsiteX0" fmla="*/ 562397 w 5081512"/>
              <a:gd name="connsiteY0" fmla="*/ 0 h 2249584"/>
              <a:gd name="connsiteX1" fmla="*/ 5081512 w 5081512"/>
              <a:gd name="connsiteY1" fmla="*/ 0 h 2249584"/>
              <a:gd name="connsiteX2" fmla="*/ 5081512 w 5081512"/>
              <a:gd name="connsiteY2" fmla="*/ 2249584 h 2249584"/>
              <a:gd name="connsiteX3" fmla="*/ 562397 w 5081512"/>
              <a:gd name="connsiteY3" fmla="*/ 2249584 h 2249584"/>
              <a:gd name="connsiteX4" fmla="*/ 0 w 5081512"/>
              <a:gd name="connsiteY4" fmla="*/ 1124792 h 224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512" h="2249584">
                <a:moveTo>
                  <a:pt x="562397" y="0"/>
                </a:moveTo>
                <a:lnTo>
                  <a:pt x="5081512" y="0"/>
                </a:lnTo>
                <a:lnTo>
                  <a:pt x="5081512" y="2249584"/>
                </a:lnTo>
                <a:lnTo>
                  <a:pt x="562397" y="2249584"/>
                </a:lnTo>
                <a:lnTo>
                  <a:pt x="0" y="1124792"/>
                </a:lnTo>
                <a:close/>
              </a:path>
            </a:pathLst>
          </a:custGeom>
          <a:solidFill>
            <a:srgbClr val="48362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259321" y="5608763"/>
            <a:ext cx="3587261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0" y="33105"/>
            <a:ext cx="12191999" cy="4726744"/>
          </a:xfrm>
          <a:custGeom>
            <a:avLst/>
            <a:gdLst>
              <a:gd name="connsiteX0" fmla="*/ 0 w 12191999"/>
              <a:gd name="connsiteY0" fmla="*/ 0 h 4726744"/>
              <a:gd name="connsiteX1" fmla="*/ 12191999 w 12191999"/>
              <a:gd name="connsiteY1" fmla="*/ 0 h 4726744"/>
              <a:gd name="connsiteX2" fmla="*/ 12191999 w 12191999"/>
              <a:gd name="connsiteY2" fmla="*/ 4726744 h 4726744"/>
              <a:gd name="connsiteX3" fmla="*/ 0 w 12191999"/>
              <a:gd name="connsiteY3" fmla="*/ 4726744 h 472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726744">
                <a:moveTo>
                  <a:pt x="0" y="0"/>
                </a:moveTo>
                <a:lnTo>
                  <a:pt x="12191999" y="0"/>
                </a:lnTo>
                <a:lnTo>
                  <a:pt x="12191999" y="4726744"/>
                </a:lnTo>
                <a:lnTo>
                  <a:pt x="0" y="4726744"/>
                </a:lnTo>
                <a:close/>
              </a:path>
            </a:pathLst>
          </a:custGeom>
        </p:spPr>
      </p:sp>
      <p:sp>
        <p:nvSpPr>
          <p:cNvPr id="19" name="Freeform 108"/>
          <p:cNvSpPr>
            <a:spLocks noEditPoints="1"/>
          </p:cNvSpPr>
          <p:nvPr/>
        </p:nvSpPr>
        <p:spPr bwMode="auto">
          <a:xfrm>
            <a:off x="5620050" y="5820123"/>
            <a:ext cx="311150" cy="339725"/>
          </a:xfrm>
          <a:custGeom>
            <a:avLst/>
            <a:gdLst>
              <a:gd name="T0" fmla="*/ 74 w 86"/>
              <a:gd name="T1" fmla="*/ 63 h 94"/>
              <a:gd name="T2" fmla="*/ 70 w 86"/>
              <a:gd name="T3" fmla="*/ 62 h 94"/>
              <a:gd name="T4" fmla="*/ 72 w 86"/>
              <a:gd name="T5" fmla="*/ 57 h 94"/>
              <a:gd name="T6" fmla="*/ 76 w 86"/>
              <a:gd name="T7" fmla="*/ 53 h 94"/>
              <a:gd name="T8" fmla="*/ 80 w 86"/>
              <a:gd name="T9" fmla="*/ 50 h 94"/>
              <a:gd name="T10" fmla="*/ 83 w 86"/>
              <a:gd name="T11" fmla="*/ 48 h 94"/>
              <a:gd name="T12" fmla="*/ 85 w 86"/>
              <a:gd name="T13" fmla="*/ 49 h 94"/>
              <a:gd name="T14" fmla="*/ 85 w 86"/>
              <a:gd name="T15" fmla="*/ 58 h 94"/>
              <a:gd name="T16" fmla="*/ 85 w 86"/>
              <a:gd name="T17" fmla="*/ 64 h 94"/>
              <a:gd name="T18" fmla="*/ 83 w 86"/>
              <a:gd name="T19" fmla="*/ 68 h 94"/>
              <a:gd name="T20" fmla="*/ 80 w 86"/>
              <a:gd name="T21" fmla="*/ 67 h 94"/>
              <a:gd name="T22" fmla="*/ 65 w 86"/>
              <a:gd name="T23" fmla="*/ 84 h 94"/>
              <a:gd name="T24" fmla="*/ 44 w 86"/>
              <a:gd name="T25" fmla="*/ 93 h 94"/>
              <a:gd name="T26" fmla="*/ 43 w 86"/>
              <a:gd name="T27" fmla="*/ 94 h 94"/>
              <a:gd name="T28" fmla="*/ 41 w 86"/>
              <a:gd name="T29" fmla="*/ 93 h 94"/>
              <a:gd name="T30" fmla="*/ 20 w 86"/>
              <a:gd name="T31" fmla="*/ 84 h 94"/>
              <a:gd name="T32" fmla="*/ 6 w 86"/>
              <a:gd name="T33" fmla="*/ 67 h 94"/>
              <a:gd name="T34" fmla="*/ 3 w 86"/>
              <a:gd name="T35" fmla="*/ 68 h 94"/>
              <a:gd name="T36" fmla="*/ 1 w 86"/>
              <a:gd name="T37" fmla="*/ 64 h 94"/>
              <a:gd name="T38" fmla="*/ 0 w 86"/>
              <a:gd name="T39" fmla="*/ 58 h 94"/>
              <a:gd name="T40" fmla="*/ 0 w 86"/>
              <a:gd name="T41" fmla="*/ 49 h 94"/>
              <a:gd name="T42" fmla="*/ 3 w 86"/>
              <a:gd name="T43" fmla="*/ 48 h 94"/>
              <a:gd name="T44" fmla="*/ 6 w 86"/>
              <a:gd name="T45" fmla="*/ 50 h 94"/>
              <a:gd name="T46" fmla="*/ 9 w 86"/>
              <a:gd name="T47" fmla="*/ 53 h 94"/>
              <a:gd name="T48" fmla="*/ 14 w 86"/>
              <a:gd name="T49" fmla="*/ 57 h 94"/>
              <a:gd name="T50" fmla="*/ 16 w 86"/>
              <a:gd name="T51" fmla="*/ 62 h 94"/>
              <a:gd name="T52" fmla="*/ 12 w 86"/>
              <a:gd name="T53" fmla="*/ 63 h 94"/>
              <a:gd name="T54" fmla="*/ 37 w 86"/>
              <a:gd name="T55" fmla="*/ 78 h 94"/>
              <a:gd name="T56" fmla="*/ 37 w 86"/>
              <a:gd name="T57" fmla="*/ 36 h 94"/>
              <a:gd name="T58" fmla="*/ 27 w 86"/>
              <a:gd name="T59" fmla="*/ 36 h 94"/>
              <a:gd name="T60" fmla="*/ 23 w 86"/>
              <a:gd name="T61" fmla="*/ 38 h 94"/>
              <a:gd name="T62" fmla="*/ 17 w 86"/>
              <a:gd name="T63" fmla="*/ 32 h 94"/>
              <a:gd name="T64" fmla="*/ 23 w 86"/>
              <a:gd name="T65" fmla="*/ 26 h 94"/>
              <a:gd name="T66" fmla="*/ 28 w 86"/>
              <a:gd name="T67" fmla="*/ 28 h 94"/>
              <a:gd name="T68" fmla="*/ 37 w 86"/>
              <a:gd name="T69" fmla="*/ 28 h 94"/>
              <a:gd name="T70" fmla="*/ 37 w 86"/>
              <a:gd name="T71" fmla="*/ 23 h 94"/>
              <a:gd name="T72" fmla="*/ 30 w 86"/>
              <a:gd name="T73" fmla="*/ 12 h 94"/>
              <a:gd name="T74" fmla="*/ 42 w 86"/>
              <a:gd name="T75" fmla="*/ 0 h 94"/>
              <a:gd name="T76" fmla="*/ 55 w 86"/>
              <a:gd name="T77" fmla="*/ 12 h 94"/>
              <a:gd name="T78" fmla="*/ 48 w 86"/>
              <a:gd name="T79" fmla="*/ 23 h 94"/>
              <a:gd name="T80" fmla="*/ 48 w 86"/>
              <a:gd name="T81" fmla="*/ 28 h 94"/>
              <a:gd name="T82" fmla="*/ 57 w 86"/>
              <a:gd name="T83" fmla="*/ 28 h 94"/>
              <a:gd name="T84" fmla="*/ 62 w 86"/>
              <a:gd name="T85" fmla="*/ 26 h 94"/>
              <a:gd name="T86" fmla="*/ 68 w 86"/>
              <a:gd name="T87" fmla="*/ 32 h 94"/>
              <a:gd name="T88" fmla="*/ 62 w 86"/>
              <a:gd name="T89" fmla="*/ 38 h 94"/>
              <a:gd name="T90" fmla="*/ 58 w 86"/>
              <a:gd name="T91" fmla="*/ 36 h 94"/>
              <a:gd name="T92" fmla="*/ 48 w 86"/>
              <a:gd name="T93" fmla="*/ 36 h 94"/>
              <a:gd name="T94" fmla="*/ 48 w 86"/>
              <a:gd name="T95" fmla="*/ 78 h 94"/>
              <a:gd name="T96" fmla="*/ 74 w 86"/>
              <a:gd name="T97" fmla="*/ 63 h 94"/>
              <a:gd name="T98" fmla="*/ 42 w 86"/>
              <a:gd name="T99" fmla="*/ 7 h 94"/>
              <a:gd name="T100" fmla="*/ 38 w 86"/>
              <a:gd name="T101" fmla="*/ 12 h 94"/>
              <a:gd name="T102" fmla="*/ 42 w 86"/>
              <a:gd name="T103" fmla="*/ 17 h 94"/>
              <a:gd name="T104" fmla="*/ 47 w 86"/>
              <a:gd name="T105" fmla="*/ 12 h 94"/>
              <a:gd name="T106" fmla="*/ 42 w 86"/>
              <a:gd name="T107" fmla="*/ 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6" h="94">
                <a:moveTo>
                  <a:pt x="74" y="63"/>
                </a:moveTo>
                <a:cubicBezTo>
                  <a:pt x="72" y="63"/>
                  <a:pt x="71" y="63"/>
                  <a:pt x="70" y="62"/>
                </a:cubicBezTo>
                <a:cubicBezTo>
                  <a:pt x="69" y="60"/>
                  <a:pt x="71" y="58"/>
                  <a:pt x="72" y="57"/>
                </a:cubicBezTo>
                <a:cubicBezTo>
                  <a:pt x="73" y="56"/>
                  <a:pt x="75" y="54"/>
                  <a:pt x="76" y="53"/>
                </a:cubicBezTo>
                <a:cubicBezTo>
                  <a:pt x="78" y="52"/>
                  <a:pt x="79" y="51"/>
                  <a:pt x="80" y="50"/>
                </a:cubicBezTo>
                <a:cubicBezTo>
                  <a:pt x="81" y="49"/>
                  <a:pt x="82" y="49"/>
                  <a:pt x="83" y="48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52"/>
                  <a:pt x="86" y="55"/>
                  <a:pt x="85" y="58"/>
                </a:cubicBezTo>
                <a:cubicBezTo>
                  <a:pt x="85" y="60"/>
                  <a:pt x="85" y="62"/>
                  <a:pt x="85" y="64"/>
                </a:cubicBezTo>
                <a:cubicBezTo>
                  <a:pt x="85" y="65"/>
                  <a:pt x="84" y="67"/>
                  <a:pt x="83" y="68"/>
                </a:cubicBezTo>
                <a:cubicBezTo>
                  <a:pt x="82" y="68"/>
                  <a:pt x="81" y="67"/>
                  <a:pt x="80" y="67"/>
                </a:cubicBezTo>
                <a:cubicBezTo>
                  <a:pt x="77" y="74"/>
                  <a:pt x="72" y="79"/>
                  <a:pt x="65" y="84"/>
                </a:cubicBezTo>
                <a:cubicBezTo>
                  <a:pt x="59" y="88"/>
                  <a:pt x="51" y="90"/>
                  <a:pt x="44" y="93"/>
                </a:cubicBezTo>
                <a:cubicBezTo>
                  <a:pt x="43" y="94"/>
                  <a:pt x="43" y="94"/>
                  <a:pt x="43" y="94"/>
                </a:cubicBezTo>
                <a:cubicBezTo>
                  <a:pt x="41" y="93"/>
                  <a:pt x="41" y="93"/>
                  <a:pt x="41" y="93"/>
                </a:cubicBezTo>
                <a:cubicBezTo>
                  <a:pt x="34" y="90"/>
                  <a:pt x="27" y="88"/>
                  <a:pt x="20" y="84"/>
                </a:cubicBezTo>
                <a:cubicBezTo>
                  <a:pt x="14" y="79"/>
                  <a:pt x="9" y="74"/>
                  <a:pt x="6" y="67"/>
                </a:cubicBezTo>
                <a:cubicBezTo>
                  <a:pt x="5" y="67"/>
                  <a:pt x="4" y="68"/>
                  <a:pt x="3" y="68"/>
                </a:cubicBezTo>
                <a:cubicBezTo>
                  <a:pt x="1" y="67"/>
                  <a:pt x="1" y="65"/>
                  <a:pt x="1" y="64"/>
                </a:cubicBezTo>
                <a:cubicBezTo>
                  <a:pt x="0" y="62"/>
                  <a:pt x="0" y="60"/>
                  <a:pt x="0" y="58"/>
                </a:cubicBezTo>
                <a:cubicBezTo>
                  <a:pt x="0" y="55"/>
                  <a:pt x="0" y="52"/>
                  <a:pt x="0" y="49"/>
                </a:cubicBezTo>
                <a:cubicBezTo>
                  <a:pt x="3" y="48"/>
                  <a:pt x="3" y="48"/>
                  <a:pt x="3" y="48"/>
                </a:cubicBezTo>
                <a:cubicBezTo>
                  <a:pt x="4" y="49"/>
                  <a:pt x="5" y="49"/>
                  <a:pt x="6" y="50"/>
                </a:cubicBezTo>
                <a:cubicBezTo>
                  <a:pt x="7" y="51"/>
                  <a:pt x="8" y="52"/>
                  <a:pt x="9" y="53"/>
                </a:cubicBezTo>
                <a:cubicBezTo>
                  <a:pt x="11" y="54"/>
                  <a:pt x="12" y="56"/>
                  <a:pt x="14" y="57"/>
                </a:cubicBezTo>
                <a:cubicBezTo>
                  <a:pt x="15" y="58"/>
                  <a:pt x="16" y="60"/>
                  <a:pt x="16" y="62"/>
                </a:cubicBezTo>
                <a:cubicBezTo>
                  <a:pt x="15" y="63"/>
                  <a:pt x="14" y="63"/>
                  <a:pt x="12" y="63"/>
                </a:cubicBezTo>
                <a:cubicBezTo>
                  <a:pt x="17" y="71"/>
                  <a:pt x="28" y="76"/>
                  <a:pt x="37" y="78"/>
                </a:cubicBezTo>
                <a:cubicBezTo>
                  <a:pt x="37" y="36"/>
                  <a:pt x="37" y="36"/>
                  <a:pt x="37" y="36"/>
                </a:cubicBezTo>
                <a:cubicBezTo>
                  <a:pt x="27" y="36"/>
                  <a:pt x="27" y="36"/>
                  <a:pt x="27" y="36"/>
                </a:cubicBezTo>
                <a:cubicBezTo>
                  <a:pt x="26" y="37"/>
                  <a:pt x="25" y="38"/>
                  <a:pt x="23" y="38"/>
                </a:cubicBezTo>
                <a:cubicBezTo>
                  <a:pt x="20" y="38"/>
                  <a:pt x="17" y="35"/>
                  <a:pt x="17" y="32"/>
                </a:cubicBezTo>
                <a:cubicBezTo>
                  <a:pt x="17" y="28"/>
                  <a:pt x="20" y="26"/>
                  <a:pt x="23" y="26"/>
                </a:cubicBezTo>
                <a:cubicBezTo>
                  <a:pt x="25" y="26"/>
                  <a:pt x="27" y="27"/>
                  <a:pt x="28" y="28"/>
                </a:cubicBezTo>
                <a:cubicBezTo>
                  <a:pt x="37" y="28"/>
                  <a:pt x="37" y="28"/>
                  <a:pt x="37" y="28"/>
                </a:cubicBezTo>
                <a:cubicBezTo>
                  <a:pt x="37" y="23"/>
                  <a:pt x="37" y="23"/>
                  <a:pt x="37" y="23"/>
                </a:cubicBezTo>
                <a:cubicBezTo>
                  <a:pt x="33" y="21"/>
                  <a:pt x="30" y="17"/>
                  <a:pt x="30" y="12"/>
                </a:cubicBezTo>
                <a:cubicBezTo>
                  <a:pt x="30" y="5"/>
                  <a:pt x="36" y="0"/>
                  <a:pt x="42" y="0"/>
                </a:cubicBezTo>
                <a:cubicBezTo>
                  <a:pt x="49" y="0"/>
                  <a:pt x="55" y="5"/>
                  <a:pt x="55" y="12"/>
                </a:cubicBezTo>
                <a:cubicBezTo>
                  <a:pt x="55" y="17"/>
                  <a:pt x="52" y="21"/>
                  <a:pt x="48" y="23"/>
                </a:cubicBezTo>
                <a:cubicBezTo>
                  <a:pt x="48" y="28"/>
                  <a:pt x="48" y="28"/>
                  <a:pt x="48" y="28"/>
                </a:cubicBezTo>
                <a:cubicBezTo>
                  <a:pt x="57" y="28"/>
                  <a:pt x="57" y="28"/>
                  <a:pt x="57" y="28"/>
                </a:cubicBezTo>
                <a:cubicBezTo>
                  <a:pt x="58" y="27"/>
                  <a:pt x="60" y="26"/>
                  <a:pt x="62" y="26"/>
                </a:cubicBezTo>
                <a:cubicBezTo>
                  <a:pt x="66" y="26"/>
                  <a:pt x="68" y="28"/>
                  <a:pt x="68" y="32"/>
                </a:cubicBezTo>
                <a:cubicBezTo>
                  <a:pt x="68" y="35"/>
                  <a:pt x="66" y="38"/>
                  <a:pt x="62" y="38"/>
                </a:cubicBezTo>
                <a:cubicBezTo>
                  <a:pt x="60" y="38"/>
                  <a:pt x="59" y="37"/>
                  <a:pt x="58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48" y="78"/>
                  <a:pt x="48" y="78"/>
                  <a:pt x="48" y="78"/>
                </a:cubicBezTo>
                <a:cubicBezTo>
                  <a:pt x="57" y="76"/>
                  <a:pt x="69" y="72"/>
                  <a:pt x="74" y="63"/>
                </a:cubicBezTo>
                <a:close/>
                <a:moveTo>
                  <a:pt x="42" y="7"/>
                </a:moveTo>
                <a:cubicBezTo>
                  <a:pt x="40" y="7"/>
                  <a:pt x="38" y="9"/>
                  <a:pt x="38" y="12"/>
                </a:cubicBezTo>
                <a:cubicBezTo>
                  <a:pt x="38" y="15"/>
                  <a:pt x="40" y="17"/>
                  <a:pt x="42" y="17"/>
                </a:cubicBezTo>
                <a:cubicBezTo>
                  <a:pt x="45" y="17"/>
                  <a:pt x="47" y="15"/>
                  <a:pt x="47" y="12"/>
                </a:cubicBezTo>
                <a:cubicBezTo>
                  <a:pt x="47" y="9"/>
                  <a:pt x="45" y="7"/>
                  <a:pt x="42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1" name="Freeform 202"/>
          <p:cNvSpPr>
            <a:spLocks noEditPoints="1"/>
          </p:cNvSpPr>
          <p:nvPr/>
        </p:nvSpPr>
        <p:spPr bwMode="auto">
          <a:xfrm>
            <a:off x="640160" y="5836115"/>
            <a:ext cx="331788" cy="319088"/>
          </a:xfrm>
          <a:custGeom>
            <a:avLst/>
            <a:gdLst>
              <a:gd name="T0" fmla="*/ 80 w 198"/>
              <a:gd name="T1" fmla="*/ 39 h 190"/>
              <a:gd name="T2" fmla="*/ 32 w 198"/>
              <a:gd name="T3" fmla="*/ 39 h 190"/>
              <a:gd name="T4" fmla="*/ 24 w 198"/>
              <a:gd name="T5" fmla="*/ 52 h 190"/>
              <a:gd name="T6" fmla="*/ 32 w 198"/>
              <a:gd name="T7" fmla="*/ 65 h 190"/>
              <a:gd name="T8" fmla="*/ 80 w 198"/>
              <a:gd name="T9" fmla="*/ 65 h 190"/>
              <a:gd name="T10" fmla="*/ 80 w 198"/>
              <a:gd name="T11" fmla="*/ 39 h 190"/>
              <a:gd name="T12" fmla="*/ 80 w 198"/>
              <a:gd name="T13" fmla="*/ 39 h 190"/>
              <a:gd name="T14" fmla="*/ 114 w 198"/>
              <a:gd name="T15" fmla="*/ 65 h 190"/>
              <a:gd name="T16" fmla="*/ 170 w 198"/>
              <a:gd name="T17" fmla="*/ 65 h 190"/>
              <a:gd name="T18" fmla="*/ 177 w 198"/>
              <a:gd name="T19" fmla="*/ 65 h 190"/>
              <a:gd name="T20" fmla="*/ 179 w 198"/>
              <a:gd name="T21" fmla="*/ 69 h 190"/>
              <a:gd name="T22" fmla="*/ 194 w 198"/>
              <a:gd name="T23" fmla="*/ 93 h 190"/>
              <a:gd name="T24" fmla="*/ 198 w 198"/>
              <a:gd name="T25" fmla="*/ 99 h 190"/>
              <a:gd name="T26" fmla="*/ 194 w 198"/>
              <a:gd name="T27" fmla="*/ 103 h 190"/>
              <a:gd name="T28" fmla="*/ 179 w 198"/>
              <a:gd name="T29" fmla="*/ 127 h 190"/>
              <a:gd name="T30" fmla="*/ 177 w 198"/>
              <a:gd name="T31" fmla="*/ 134 h 190"/>
              <a:gd name="T32" fmla="*/ 170 w 198"/>
              <a:gd name="T33" fmla="*/ 134 h 190"/>
              <a:gd name="T34" fmla="*/ 114 w 198"/>
              <a:gd name="T35" fmla="*/ 134 h 190"/>
              <a:gd name="T36" fmla="*/ 114 w 198"/>
              <a:gd name="T37" fmla="*/ 164 h 190"/>
              <a:gd name="T38" fmla="*/ 164 w 198"/>
              <a:gd name="T39" fmla="*/ 164 h 190"/>
              <a:gd name="T40" fmla="*/ 164 w 198"/>
              <a:gd name="T41" fmla="*/ 190 h 190"/>
              <a:gd name="T42" fmla="*/ 37 w 198"/>
              <a:gd name="T43" fmla="*/ 190 h 190"/>
              <a:gd name="T44" fmla="*/ 37 w 198"/>
              <a:gd name="T45" fmla="*/ 164 h 190"/>
              <a:gd name="T46" fmla="*/ 82 w 198"/>
              <a:gd name="T47" fmla="*/ 164 h 190"/>
              <a:gd name="T48" fmla="*/ 82 w 198"/>
              <a:gd name="T49" fmla="*/ 86 h 190"/>
              <a:gd name="T50" fmla="*/ 26 w 198"/>
              <a:gd name="T51" fmla="*/ 86 h 190"/>
              <a:gd name="T52" fmla="*/ 19 w 198"/>
              <a:gd name="T53" fmla="*/ 86 h 190"/>
              <a:gd name="T54" fmla="*/ 17 w 198"/>
              <a:gd name="T55" fmla="*/ 80 h 190"/>
              <a:gd name="T56" fmla="*/ 2 w 198"/>
              <a:gd name="T57" fmla="*/ 56 h 190"/>
              <a:gd name="T58" fmla="*/ 0 w 198"/>
              <a:gd name="T59" fmla="*/ 52 h 190"/>
              <a:gd name="T60" fmla="*/ 2 w 198"/>
              <a:gd name="T61" fmla="*/ 45 h 190"/>
              <a:gd name="T62" fmla="*/ 17 w 198"/>
              <a:gd name="T63" fmla="*/ 21 h 190"/>
              <a:gd name="T64" fmla="*/ 19 w 198"/>
              <a:gd name="T65" fmla="*/ 17 h 190"/>
              <a:gd name="T66" fmla="*/ 26 w 198"/>
              <a:gd name="T67" fmla="*/ 17 h 190"/>
              <a:gd name="T68" fmla="*/ 82 w 198"/>
              <a:gd name="T69" fmla="*/ 17 h 190"/>
              <a:gd name="T70" fmla="*/ 82 w 198"/>
              <a:gd name="T71" fmla="*/ 13 h 190"/>
              <a:gd name="T72" fmla="*/ 99 w 198"/>
              <a:gd name="T73" fmla="*/ 0 h 190"/>
              <a:gd name="T74" fmla="*/ 114 w 198"/>
              <a:gd name="T75" fmla="*/ 13 h 190"/>
              <a:gd name="T76" fmla="*/ 114 w 198"/>
              <a:gd name="T77" fmla="*/ 65 h 190"/>
              <a:gd name="T78" fmla="*/ 114 w 198"/>
              <a:gd name="T79" fmla="*/ 65 h 190"/>
              <a:gd name="T80" fmla="*/ 166 w 198"/>
              <a:gd name="T81" fmla="*/ 84 h 190"/>
              <a:gd name="T82" fmla="*/ 116 w 198"/>
              <a:gd name="T83" fmla="*/ 84 h 190"/>
              <a:gd name="T84" fmla="*/ 116 w 198"/>
              <a:gd name="T85" fmla="*/ 112 h 190"/>
              <a:gd name="T86" fmla="*/ 166 w 198"/>
              <a:gd name="T87" fmla="*/ 112 h 190"/>
              <a:gd name="T88" fmla="*/ 175 w 198"/>
              <a:gd name="T89" fmla="*/ 99 h 190"/>
              <a:gd name="T90" fmla="*/ 166 w 198"/>
              <a:gd name="T91" fmla="*/ 84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8" h="190">
                <a:moveTo>
                  <a:pt x="80" y="39"/>
                </a:moveTo>
                <a:lnTo>
                  <a:pt x="32" y="39"/>
                </a:lnTo>
                <a:lnTo>
                  <a:pt x="24" y="52"/>
                </a:lnTo>
                <a:lnTo>
                  <a:pt x="32" y="65"/>
                </a:lnTo>
                <a:lnTo>
                  <a:pt x="80" y="65"/>
                </a:lnTo>
                <a:lnTo>
                  <a:pt x="80" y="39"/>
                </a:lnTo>
                <a:lnTo>
                  <a:pt x="80" y="39"/>
                </a:lnTo>
                <a:close/>
                <a:moveTo>
                  <a:pt x="114" y="65"/>
                </a:moveTo>
                <a:lnTo>
                  <a:pt x="170" y="65"/>
                </a:lnTo>
                <a:lnTo>
                  <a:pt x="177" y="65"/>
                </a:lnTo>
                <a:lnTo>
                  <a:pt x="179" y="69"/>
                </a:lnTo>
                <a:lnTo>
                  <a:pt x="194" y="93"/>
                </a:lnTo>
                <a:lnTo>
                  <a:pt x="198" y="99"/>
                </a:lnTo>
                <a:lnTo>
                  <a:pt x="194" y="103"/>
                </a:lnTo>
                <a:lnTo>
                  <a:pt x="179" y="127"/>
                </a:lnTo>
                <a:lnTo>
                  <a:pt x="177" y="134"/>
                </a:lnTo>
                <a:lnTo>
                  <a:pt x="170" y="134"/>
                </a:lnTo>
                <a:lnTo>
                  <a:pt x="114" y="134"/>
                </a:lnTo>
                <a:lnTo>
                  <a:pt x="114" y="164"/>
                </a:lnTo>
                <a:lnTo>
                  <a:pt x="164" y="164"/>
                </a:lnTo>
                <a:lnTo>
                  <a:pt x="164" y="190"/>
                </a:lnTo>
                <a:lnTo>
                  <a:pt x="37" y="190"/>
                </a:lnTo>
                <a:lnTo>
                  <a:pt x="37" y="164"/>
                </a:lnTo>
                <a:lnTo>
                  <a:pt x="82" y="164"/>
                </a:lnTo>
                <a:lnTo>
                  <a:pt x="82" y="86"/>
                </a:lnTo>
                <a:lnTo>
                  <a:pt x="26" y="86"/>
                </a:lnTo>
                <a:lnTo>
                  <a:pt x="19" y="86"/>
                </a:lnTo>
                <a:lnTo>
                  <a:pt x="17" y="80"/>
                </a:lnTo>
                <a:lnTo>
                  <a:pt x="2" y="56"/>
                </a:lnTo>
                <a:lnTo>
                  <a:pt x="0" y="52"/>
                </a:lnTo>
                <a:lnTo>
                  <a:pt x="2" y="45"/>
                </a:lnTo>
                <a:lnTo>
                  <a:pt x="17" y="21"/>
                </a:lnTo>
                <a:lnTo>
                  <a:pt x="19" y="17"/>
                </a:lnTo>
                <a:lnTo>
                  <a:pt x="26" y="17"/>
                </a:lnTo>
                <a:lnTo>
                  <a:pt x="82" y="17"/>
                </a:lnTo>
                <a:lnTo>
                  <a:pt x="82" y="13"/>
                </a:lnTo>
                <a:lnTo>
                  <a:pt x="99" y="0"/>
                </a:lnTo>
                <a:lnTo>
                  <a:pt x="114" y="13"/>
                </a:lnTo>
                <a:lnTo>
                  <a:pt x="114" y="65"/>
                </a:lnTo>
                <a:lnTo>
                  <a:pt x="114" y="65"/>
                </a:lnTo>
                <a:close/>
                <a:moveTo>
                  <a:pt x="166" y="84"/>
                </a:moveTo>
                <a:lnTo>
                  <a:pt x="116" y="84"/>
                </a:lnTo>
                <a:lnTo>
                  <a:pt x="116" y="112"/>
                </a:lnTo>
                <a:lnTo>
                  <a:pt x="166" y="112"/>
                </a:lnTo>
                <a:lnTo>
                  <a:pt x="175" y="99"/>
                </a:lnTo>
                <a:lnTo>
                  <a:pt x="166" y="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979358" y="2527406"/>
            <a:ext cx="380014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24" name="TextBox 13"/>
          <p:cNvSpPr txBox="1"/>
          <p:nvPr/>
        </p:nvSpPr>
        <p:spPr>
          <a:xfrm>
            <a:off x="1397648" y="5614719"/>
            <a:ext cx="3587261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sp>
        <p:nvSpPr>
          <p:cNvPr id="9" name="任意多边形 8"/>
          <p:cNvSpPr/>
          <p:nvPr/>
        </p:nvSpPr>
        <p:spPr>
          <a:xfrm>
            <a:off x="5630325" y="1747310"/>
            <a:ext cx="933450" cy="339772"/>
          </a:xfrm>
          <a:custGeom>
            <a:avLst/>
            <a:gdLst>
              <a:gd name="connsiteX0" fmla="*/ 466725 w 933450"/>
              <a:gd name="connsiteY0" fmla="*/ 0 h 339772"/>
              <a:gd name="connsiteX1" fmla="*/ 796900 w 933450"/>
              <a:gd name="connsiteY1" fmla="*/ 33284 h 339772"/>
              <a:gd name="connsiteX2" fmla="*/ 933450 w 933450"/>
              <a:gd name="connsiteY2" fmla="*/ 68395 h 339772"/>
              <a:gd name="connsiteX3" fmla="*/ 933450 w 933450"/>
              <a:gd name="connsiteY3" fmla="*/ 339772 h 339772"/>
              <a:gd name="connsiteX4" fmla="*/ 877429 w 933450"/>
              <a:gd name="connsiteY4" fmla="*/ 319268 h 339772"/>
              <a:gd name="connsiteX5" fmla="*/ 466725 w 933450"/>
              <a:gd name="connsiteY5" fmla="*/ 257175 h 339772"/>
              <a:gd name="connsiteX6" fmla="*/ 56021 w 933450"/>
              <a:gd name="connsiteY6" fmla="*/ 319268 h 339772"/>
              <a:gd name="connsiteX7" fmla="*/ 0 w 933450"/>
              <a:gd name="connsiteY7" fmla="*/ 339772 h 339772"/>
              <a:gd name="connsiteX8" fmla="*/ 0 w 933450"/>
              <a:gd name="connsiteY8" fmla="*/ 68395 h 339772"/>
              <a:gd name="connsiteX9" fmla="*/ 136550 w 933450"/>
              <a:gd name="connsiteY9" fmla="*/ 33284 h 339772"/>
              <a:gd name="connsiteX10" fmla="*/ 466725 w 933450"/>
              <a:gd name="connsiteY10" fmla="*/ 0 h 33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3450" h="339772">
                <a:moveTo>
                  <a:pt x="466725" y="0"/>
                </a:moveTo>
                <a:cubicBezTo>
                  <a:pt x="579826" y="0"/>
                  <a:pt x="690250" y="11461"/>
                  <a:pt x="796900" y="33284"/>
                </a:cubicBezTo>
                <a:lnTo>
                  <a:pt x="933450" y="68395"/>
                </a:lnTo>
                <a:lnTo>
                  <a:pt x="933450" y="339772"/>
                </a:lnTo>
                <a:lnTo>
                  <a:pt x="877429" y="319268"/>
                </a:lnTo>
                <a:cubicBezTo>
                  <a:pt x="747688" y="278914"/>
                  <a:pt x="609745" y="257175"/>
                  <a:pt x="466725" y="257175"/>
                </a:cubicBezTo>
                <a:cubicBezTo>
                  <a:pt x="323705" y="257175"/>
                  <a:pt x="185762" y="278914"/>
                  <a:pt x="56021" y="319268"/>
                </a:cubicBezTo>
                <a:lnTo>
                  <a:pt x="0" y="339772"/>
                </a:lnTo>
                <a:lnTo>
                  <a:pt x="0" y="68395"/>
                </a:lnTo>
                <a:lnTo>
                  <a:pt x="136550" y="33284"/>
                </a:lnTo>
                <a:cubicBezTo>
                  <a:pt x="243200" y="11461"/>
                  <a:pt x="353624" y="0"/>
                  <a:pt x="466725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4458750" y="2918885"/>
            <a:ext cx="339772" cy="933450"/>
          </a:xfrm>
          <a:custGeom>
            <a:avLst/>
            <a:gdLst>
              <a:gd name="connsiteX0" fmla="*/ 68395 w 339772"/>
              <a:gd name="connsiteY0" fmla="*/ 0 h 933450"/>
              <a:gd name="connsiteX1" fmla="*/ 339772 w 339772"/>
              <a:gd name="connsiteY1" fmla="*/ 0 h 933450"/>
              <a:gd name="connsiteX2" fmla="*/ 319268 w 339772"/>
              <a:gd name="connsiteY2" fmla="*/ 56021 h 933450"/>
              <a:gd name="connsiteX3" fmla="*/ 257175 w 339772"/>
              <a:gd name="connsiteY3" fmla="*/ 466725 h 933450"/>
              <a:gd name="connsiteX4" fmla="*/ 319268 w 339772"/>
              <a:gd name="connsiteY4" fmla="*/ 877429 h 933450"/>
              <a:gd name="connsiteX5" fmla="*/ 339772 w 339772"/>
              <a:gd name="connsiteY5" fmla="*/ 933450 h 933450"/>
              <a:gd name="connsiteX6" fmla="*/ 68395 w 339772"/>
              <a:gd name="connsiteY6" fmla="*/ 933450 h 933450"/>
              <a:gd name="connsiteX7" fmla="*/ 33284 w 339772"/>
              <a:gd name="connsiteY7" fmla="*/ 796900 h 933450"/>
              <a:gd name="connsiteX8" fmla="*/ 0 w 339772"/>
              <a:gd name="connsiteY8" fmla="*/ 466725 h 933450"/>
              <a:gd name="connsiteX9" fmla="*/ 33284 w 339772"/>
              <a:gd name="connsiteY9" fmla="*/ 136550 h 933450"/>
              <a:gd name="connsiteX10" fmla="*/ 68395 w 339772"/>
              <a:gd name="connsiteY10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9772" h="933450">
                <a:moveTo>
                  <a:pt x="68395" y="0"/>
                </a:moveTo>
                <a:lnTo>
                  <a:pt x="339772" y="0"/>
                </a:lnTo>
                <a:lnTo>
                  <a:pt x="319268" y="56021"/>
                </a:lnTo>
                <a:cubicBezTo>
                  <a:pt x="278914" y="185762"/>
                  <a:pt x="257175" y="323705"/>
                  <a:pt x="257175" y="466725"/>
                </a:cubicBezTo>
                <a:cubicBezTo>
                  <a:pt x="257175" y="609745"/>
                  <a:pt x="278914" y="747688"/>
                  <a:pt x="319268" y="877429"/>
                </a:cubicBezTo>
                <a:lnTo>
                  <a:pt x="339772" y="933450"/>
                </a:lnTo>
                <a:lnTo>
                  <a:pt x="68395" y="933450"/>
                </a:lnTo>
                <a:lnTo>
                  <a:pt x="33284" y="796900"/>
                </a:lnTo>
                <a:cubicBezTo>
                  <a:pt x="11461" y="690250"/>
                  <a:pt x="0" y="579826"/>
                  <a:pt x="0" y="466725"/>
                </a:cubicBezTo>
                <a:cubicBezTo>
                  <a:pt x="0" y="353624"/>
                  <a:pt x="11461" y="243200"/>
                  <a:pt x="33284" y="136550"/>
                </a:cubicBezTo>
                <a:lnTo>
                  <a:pt x="68395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7395578" y="2918885"/>
            <a:ext cx="339772" cy="933450"/>
          </a:xfrm>
          <a:custGeom>
            <a:avLst/>
            <a:gdLst>
              <a:gd name="connsiteX0" fmla="*/ 0 w 339772"/>
              <a:gd name="connsiteY0" fmla="*/ 0 h 933450"/>
              <a:gd name="connsiteX1" fmla="*/ 271377 w 339772"/>
              <a:gd name="connsiteY1" fmla="*/ 0 h 933450"/>
              <a:gd name="connsiteX2" fmla="*/ 306488 w 339772"/>
              <a:gd name="connsiteY2" fmla="*/ 136550 h 933450"/>
              <a:gd name="connsiteX3" fmla="*/ 339772 w 339772"/>
              <a:gd name="connsiteY3" fmla="*/ 466725 h 933450"/>
              <a:gd name="connsiteX4" fmla="*/ 306488 w 339772"/>
              <a:gd name="connsiteY4" fmla="*/ 796900 h 933450"/>
              <a:gd name="connsiteX5" fmla="*/ 271377 w 339772"/>
              <a:gd name="connsiteY5" fmla="*/ 933450 h 933450"/>
              <a:gd name="connsiteX6" fmla="*/ 0 w 339772"/>
              <a:gd name="connsiteY6" fmla="*/ 933450 h 933450"/>
              <a:gd name="connsiteX7" fmla="*/ 20504 w 339772"/>
              <a:gd name="connsiteY7" fmla="*/ 877429 h 933450"/>
              <a:gd name="connsiteX8" fmla="*/ 82597 w 339772"/>
              <a:gd name="connsiteY8" fmla="*/ 466725 h 933450"/>
              <a:gd name="connsiteX9" fmla="*/ 20504 w 339772"/>
              <a:gd name="connsiteY9" fmla="*/ 56021 h 933450"/>
              <a:gd name="connsiteX10" fmla="*/ 0 w 339772"/>
              <a:gd name="connsiteY10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9772" h="933450">
                <a:moveTo>
                  <a:pt x="0" y="0"/>
                </a:moveTo>
                <a:lnTo>
                  <a:pt x="271377" y="0"/>
                </a:lnTo>
                <a:lnTo>
                  <a:pt x="306488" y="136550"/>
                </a:lnTo>
                <a:cubicBezTo>
                  <a:pt x="328311" y="243200"/>
                  <a:pt x="339772" y="353624"/>
                  <a:pt x="339772" y="466725"/>
                </a:cubicBezTo>
                <a:cubicBezTo>
                  <a:pt x="339772" y="579826"/>
                  <a:pt x="328311" y="690250"/>
                  <a:pt x="306488" y="796900"/>
                </a:cubicBezTo>
                <a:lnTo>
                  <a:pt x="271377" y="933450"/>
                </a:lnTo>
                <a:lnTo>
                  <a:pt x="0" y="933450"/>
                </a:lnTo>
                <a:lnTo>
                  <a:pt x="20504" y="877429"/>
                </a:lnTo>
                <a:cubicBezTo>
                  <a:pt x="60858" y="747688"/>
                  <a:pt x="82597" y="609745"/>
                  <a:pt x="82597" y="466725"/>
                </a:cubicBezTo>
                <a:cubicBezTo>
                  <a:pt x="82597" y="323705"/>
                  <a:pt x="60858" y="185762"/>
                  <a:pt x="20504" y="56021"/>
                </a:cubicBez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5649374" y="4677166"/>
            <a:ext cx="933450" cy="346744"/>
          </a:xfrm>
          <a:custGeom>
            <a:avLst/>
            <a:gdLst>
              <a:gd name="connsiteX0" fmla="*/ 933450 w 933450"/>
              <a:gd name="connsiteY0" fmla="*/ 0 h 346744"/>
              <a:gd name="connsiteX1" fmla="*/ 933450 w 933450"/>
              <a:gd name="connsiteY1" fmla="*/ 273451 h 346744"/>
              <a:gd name="connsiteX2" fmla="*/ 777851 w 933450"/>
              <a:gd name="connsiteY2" fmla="*/ 313460 h 346744"/>
              <a:gd name="connsiteX3" fmla="*/ 447676 w 933450"/>
              <a:gd name="connsiteY3" fmla="*/ 346744 h 346744"/>
              <a:gd name="connsiteX4" fmla="*/ 117501 w 933450"/>
              <a:gd name="connsiteY4" fmla="*/ 313460 h 346744"/>
              <a:gd name="connsiteX5" fmla="*/ 0 w 933450"/>
              <a:gd name="connsiteY5" fmla="*/ 283247 h 346744"/>
              <a:gd name="connsiteX6" fmla="*/ 0 w 933450"/>
              <a:gd name="connsiteY6" fmla="*/ 13944 h 346744"/>
              <a:gd name="connsiteX7" fmla="*/ 36972 w 933450"/>
              <a:gd name="connsiteY7" fmla="*/ 27476 h 346744"/>
              <a:gd name="connsiteX8" fmla="*/ 447676 w 933450"/>
              <a:gd name="connsiteY8" fmla="*/ 89569 h 346744"/>
              <a:gd name="connsiteX9" fmla="*/ 858380 w 933450"/>
              <a:gd name="connsiteY9" fmla="*/ 27476 h 346744"/>
              <a:gd name="connsiteX10" fmla="*/ 933450 w 933450"/>
              <a:gd name="connsiteY10" fmla="*/ 0 h 34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3450" h="346744">
                <a:moveTo>
                  <a:pt x="933450" y="0"/>
                </a:moveTo>
                <a:lnTo>
                  <a:pt x="933450" y="273451"/>
                </a:lnTo>
                <a:lnTo>
                  <a:pt x="777851" y="313460"/>
                </a:lnTo>
                <a:cubicBezTo>
                  <a:pt x="671201" y="335283"/>
                  <a:pt x="560777" y="346744"/>
                  <a:pt x="447676" y="346744"/>
                </a:cubicBezTo>
                <a:cubicBezTo>
                  <a:pt x="334575" y="346744"/>
                  <a:pt x="224151" y="335283"/>
                  <a:pt x="117501" y="313460"/>
                </a:cubicBezTo>
                <a:lnTo>
                  <a:pt x="0" y="283247"/>
                </a:lnTo>
                <a:lnTo>
                  <a:pt x="0" y="13944"/>
                </a:lnTo>
                <a:lnTo>
                  <a:pt x="36972" y="27476"/>
                </a:lnTo>
                <a:cubicBezTo>
                  <a:pt x="166713" y="67830"/>
                  <a:pt x="304656" y="89569"/>
                  <a:pt x="447676" y="89569"/>
                </a:cubicBezTo>
                <a:cubicBezTo>
                  <a:pt x="590696" y="89569"/>
                  <a:pt x="728639" y="67830"/>
                  <a:pt x="858380" y="27476"/>
                </a:cubicBezTo>
                <a:lnTo>
                  <a:pt x="93345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527145" y="1815705"/>
            <a:ext cx="1103180" cy="1103180"/>
          </a:xfrm>
          <a:custGeom>
            <a:avLst/>
            <a:gdLst>
              <a:gd name="connsiteX0" fmla="*/ 1103180 w 1103180"/>
              <a:gd name="connsiteY0" fmla="*/ 0 h 1103180"/>
              <a:gd name="connsiteX1" fmla="*/ 1103180 w 1103180"/>
              <a:gd name="connsiteY1" fmla="*/ 271377 h 1103180"/>
              <a:gd name="connsiteX2" fmla="*/ 1032309 w 1103180"/>
              <a:gd name="connsiteY2" fmla="*/ 297316 h 1103180"/>
              <a:gd name="connsiteX3" fmla="*/ 297316 w 1103180"/>
              <a:gd name="connsiteY3" fmla="*/ 1032309 h 1103180"/>
              <a:gd name="connsiteX4" fmla="*/ 271377 w 1103180"/>
              <a:gd name="connsiteY4" fmla="*/ 1103180 h 1103180"/>
              <a:gd name="connsiteX5" fmla="*/ 0 w 1103180"/>
              <a:gd name="connsiteY5" fmla="*/ 1103180 h 1103180"/>
              <a:gd name="connsiteX6" fmla="*/ 5260 w 1103180"/>
              <a:gd name="connsiteY6" fmla="*/ 1082725 h 1103180"/>
              <a:gd name="connsiteX7" fmla="*/ 1082725 w 1103180"/>
              <a:gd name="connsiteY7" fmla="*/ 5260 h 1103180"/>
              <a:gd name="connsiteX8" fmla="*/ 1103180 w 1103180"/>
              <a:gd name="connsiteY8" fmla="*/ 0 h 1103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3180" h="1103180">
                <a:moveTo>
                  <a:pt x="1103180" y="0"/>
                </a:moveTo>
                <a:lnTo>
                  <a:pt x="1103180" y="271377"/>
                </a:lnTo>
                <a:lnTo>
                  <a:pt x="1032309" y="297316"/>
                </a:lnTo>
                <a:cubicBezTo>
                  <a:pt x="701838" y="437093"/>
                  <a:pt x="437093" y="701838"/>
                  <a:pt x="297316" y="1032309"/>
                </a:cubicBezTo>
                <a:lnTo>
                  <a:pt x="271377" y="1103180"/>
                </a:lnTo>
                <a:lnTo>
                  <a:pt x="0" y="1103180"/>
                </a:lnTo>
                <a:lnTo>
                  <a:pt x="5260" y="1082725"/>
                </a:lnTo>
                <a:cubicBezTo>
                  <a:pt x="164819" y="569724"/>
                  <a:pt x="569724" y="164819"/>
                  <a:pt x="1082725" y="5260"/>
                </a:cubicBezTo>
                <a:lnTo>
                  <a:pt x="1103180" y="0"/>
                </a:lnTo>
                <a:close/>
              </a:path>
            </a:pathLst>
          </a:cu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6563775" y="1815705"/>
            <a:ext cx="1103180" cy="1103180"/>
          </a:xfrm>
          <a:custGeom>
            <a:avLst/>
            <a:gdLst>
              <a:gd name="connsiteX0" fmla="*/ 0 w 1103180"/>
              <a:gd name="connsiteY0" fmla="*/ 0 h 1103180"/>
              <a:gd name="connsiteX1" fmla="*/ 20455 w 1103180"/>
              <a:gd name="connsiteY1" fmla="*/ 5260 h 1103180"/>
              <a:gd name="connsiteX2" fmla="*/ 1097920 w 1103180"/>
              <a:gd name="connsiteY2" fmla="*/ 1082725 h 1103180"/>
              <a:gd name="connsiteX3" fmla="*/ 1103180 w 1103180"/>
              <a:gd name="connsiteY3" fmla="*/ 1103180 h 1103180"/>
              <a:gd name="connsiteX4" fmla="*/ 831803 w 1103180"/>
              <a:gd name="connsiteY4" fmla="*/ 1103180 h 1103180"/>
              <a:gd name="connsiteX5" fmla="*/ 805864 w 1103180"/>
              <a:gd name="connsiteY5" fmla="*/ 1032309 h 1103180"/>
              <a:gd name="connsiteX6" fmla="*/ 70871 w 1103180"/>
              <a:gd name="connsiteY6" fmla="*/ 297316 h 1103180"/>
              <a:gd name="connsiteX7" fmla="*/ 0 w 1103180"/>
              <a:gd name="connsiteY7" fmla="*/ 271377 h 1103180"/>
              <a:gd name="connsiteX8" fmla="*/ 0 w 1103180"/>
              <a:gd name="connsiteY8" fmla="*/ 0 h 1103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3180" h="1103180">
                <a:moveTo>
                  <a:pt x="0" y="0"/>
                </a:moveTo>
                <a:lnTo>
                  <a:pt x="20455" y="5260"/>
                </a:lnTo>
                <a:cubicBezTo>
                  <a:pt x="533456" y="164819"/>
                  <a:pt x="938361" y="569724"/>
                  <a:pt x="1097920" y="1082725"/>
                </a:cubicBezTo>
                <a:lnTo>
                  <a:pt x="1103180" y="1103180"/>
                </a:lnTo>
                <a:lnTo>
                  <a:pt x="831803" y="1103180"/>
                </a:lnTo>
                <a:lnTo>
                  <a:pt x="805864" y="1032309"/>
                </a:lnTo>
                <a:cubicBezTo>
                  <a:pt x="666087" y="701838"/>
                  <a:pt x="401342" y="437093"/>
                  <a:pt x="70871" y="297316"/>
                </a:cubicBezTo>
                <a:lnTo>
                  <a:pt x="0" y="271377"/>
                </a:lnTo>
                <a:lnTo>
                  <a:pt x="0" y="0"/>
                </a:lnTo>
                <a:close/>
              </a:path>
            </a:pathLst>
          </a:cu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4527145" y="3852335"/>
            <a:ext cx="1122229" cy="1108078"/>
          </a:xfrm>
          <a:custGeom>
            <a:avLst/>
            <a:gdLst>
              <a:gd name="connsiteX0" fmla="*/ 0 w 1122229"/>
              <a:gd name="connsiteY0" fmla="*/ 0 h 1108078"/>
              <a:gd name="connsiteX1" fmla="*/ 271377 w 1122229"/>
              <a:gd name="connsiteY1" fmla="*/ 0 h 1108078"/>
              <a:gd name="connsiteX2" fmla="*/ 297316 w 1122229"/>
              <a:gd name="connsiteY2" fmla="*/ 70871 h 1108078"/>
              <a:gd name="connsiteX3" fmla="*/ 1032309 w 1122229"/>
              <a:gd name="connsiteY3" fmla="*/ 805864 h 1108078"/>
              <a:gd name="connsiteX4" fmla="*/ 1122229 w 1122229"/>
              <a:gd name="connsiteY4" fmla="*/ 838775 h 1108078"/>
              <a:gd name="connsiteX5" fmla="*/ 1122229 w 1122229"/>
              <a:gd name="connsiteY5" fmla="*/ 1108078 h 1108078"/>
              <a:gd name="connsiteX6" fmla="*/ 1082725 w 1122229"/>
              <a:gd name="connsiteY6" fmla="*/ 1097920 h 1108078"/>
              <a:gd name="connsiteX7" fmla="*/ 5260 w 1122229"/>
              <a:gd name="connsiteY7" fmla="*/ 20455 h 1108078"/>
              <a:gd name="connsiteX8" fmla="*/ 0 w 1122229"/>
              <a:gd name="connsiteY8" fmla="*/ 0 h 110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229" h="1108078">
                <a:moveTo>
                  <a:pt x="0" y="0"/>
                </a:moveTo>
                <a:lnTo>
                  <a:pt x="271377" y="0"/>
                </a:lnTo>
                <a:lnTo>
                  <a:pt x="297316" y="70871"/>
                </a:lnTo>
                <a:cubicBezTo>
                  <a:pt x="437093" y="401342"/>
                  <a:pt x="701838" y="666087"/>
                  <a:pt x="1032309" y="805864"/>
                </a:cubicBezTo>
                <a:lnTo>
                  <a:pt x="1122229" y="838775"/>
                </a:lnTo>
                <a:lnTo>
                  <a:pt x="1122229" y="1108078"/>
                </a:lnTo>
                <a:lnTo>
                  <a:pt x="1082725" y="1097920"/>
                </a:lnTo>
                <a:cubicBezTo>
                  <a:pt x="569724" y="938361"/>
                  <a:pt x="164819" y="533456"/>
                  <a:pt x="5260" y="20455"/>
                </a:cubicBezTo>
                <a:lnTo>
                  <a:pt x="0" y="0"/>
                </a:lnTo>
                <a:close/>
              </a:path>
            </a:pathLst>
          </a:cu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6582824" y="3852335"/>
            <a:ext cx="1084131" cy="1098282"/>
          </a:xfrm>
          <a:custGeom>
            <a:avLst/>
            <a:gdLst>
              <a:gd name="connsiteX0" fmla="*/ 812754 w 1084131"/>
              <a:gd name="connsiteY0" fmla="*/ 0 h 1098282"/>
              <a:gd name="connsiteX1" fmla="*/ 1084131 w 1084131"/>
              <a:gd name="connsiteY1" fmla="*/ 0 h 1098282"/>
              <a:gd name="connsiteX2" fmla="*/ 1078871 w 1084131"/>
              <a:gd name="connsiteY2" fmla="*/ 20455 h 1098282"/>
              <a:gd name="connsiteX3" fmla="*/ 1406 w 1084131"/>
              <a:gd name="connsiteY3" fmla="*/ 1097920 h 1098282"/>
              <a:gd name="connsiteX4" fmla="*/ 0 w 1084131"/>
              <a:gd name="connsiteY4" fmla="*/ 1098282 h 1098282"/>
              <a:gd name="connsiteX5" fmla="*/ 0 w 1084131"/>
              <a:gd name="connsiteY5" fmla="*/ 824831 h 1098282"/>
              <a:gd name="connsiteX6" fmla="*/ 51822 w 1084131"/>
              <a:gd name="connsiteY6" fmla="*/ 805864 h 1098282"/>
              <a:gd name="connsiteX7" fmla="*/ 786815 w 1084131"/>
              <a:gd name="connsiteY7" fmla="*/ 70871 h 1098282"/>
              <a:gd name="connsiteX8" fmla="*/ 812754 w 1084131"/>
              <a:gd name="connsiteY8" fmla="*/ 0 h 1098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4131" h="1098282">
                <a:moveTo>
                  <a:pt x="812754" y="0"/>
                </a:moveTo>
                <a:lnTo>
                  <a:pt x="1084131" y="0"/>
                </a:lnTo>
                <a:lnTo>
                  <a:pt x="1078871" y="20455"/>
                </a:lnTo>
                <a:cubicBezTo>
                  <a:pt x="919312" y="533456"/>
                  <a:pt x="514407" y="938361"/>
                  <a:pt x="1406" y="1097920"/>
                </a:cubicBezTo>
                <a:lnTo>
                  <a:pt x="0" y="1098282"/>
                </a:lnTo>
                <a:lnTo>
                  <a:pt x="0" y="824831"/>
                </a:lnTo>
                <a:lnTo>
                  <a:pt x="51822" y="805864"/>
                </a:lnTo>
                <a:cubicBezTo>
                  <a:pt x="382293" y="666087"/>
                  <a:pt x="647038" y="401342"/>
                  <a:pt x="786815" y="70871"/>
                </a:cubicBezTo>
                <a:lnTo>
                  <a:pt x="812754" y="0"/>
                </a:lnTo>
                <a:close/>
              </a:path>
            </a:pathLst>
          </a:cu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548931" y="1268206"/>
            <a:ext cx="1134335" cy="1134335"/>
          </a:xfrm>
          <a:prstGeom prst="ellipse">
            <a:avLst/>
          </a:prstGeom>
          <a:solidFill>
            <a:srgbClr val="48362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998296" y="2861832"/>
            <a:ext cx="1134335" cy="1134335"/>
          </a:xfrm>
          <a:prstGeom prst="ellipse">
            <a:avLst/>
          </a:prstGeom>
          <a:solidFill>
            <a:srgbClr val="AD9559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061469" y="2899216"/>
            <a:ext cx="1134335" cy="1134335"/>
          </a:xfrm>
          <a:prstGeom prst="ellipse">
            <a:avLst/>
          </a:prstGeom>
          <a:solidFill>
            <a:srgbClr val="AD9559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529882" y="4315545"/>
            <a:ext cx="1134335" cy="1134335"/>
          </a:xfrm>
          <a:prstGeom prst="ellipse">
            <a:avLst/>
          </a:prstGeom>
          <a:solidFill>
            <a:srgbClr val="48362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373914" y="2663525"/>
            <a:ext cx="1444171" cy="144417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156"/>
          <p:cNvSpPr>
            <a:spLocks noEditPoints="1"/>
          </p:cNvSpPr>
          <p:nvPr/>
        </p:nvSpPr>
        <p:spPr bwMode="auto">
          <a:xfrm>
            <a:off x="5661480" y="2988735"/>
            <a:ext cx="863600" cy="863600"/>
          </a:xfrm>
          <a:custGeom>
            <a:avLst/>
            <a:gdLst>
              <a:gd name="T0" fmla="*/ 49 w 98"/>
              <a:gd name="T1" fmla="*/ 0 h 98"/>
              <a:gd name="T2" fmla="*/ 83 w 98"/>
              <a:gd name="T3" fmla="*/ 15 h 98"/>
              <a:gd name="T4" fmla="*/ 98 w 98"/>
              <a:gd name="T5" fmla="*/ 49 h 98"/>
              <a:gd name="T6" fmla="*/ 83 w 98"/>
              <a:gd name="T7" fmla="*/ 83 h 98"/>
              <a:gd name="T8" fmla="*/ 49 w 98"/>
              <a:gd name="T9" fmla="*/ 98 h 98"/>
              <a:gd name="T10" fmla="*/ 15 w 98"/>
              <a:gd name="T11" fmla="*/ 83 h 98"/>
              <a:gd name="T12" fmla="*/ 0 w 98"/>
              <a:gd name="T13" fmla="*/ 49 h 98"/>
              <a:gd name="T14" fmla="*/ 15 w 98"/>
              <a:gd name="T15" fmla="*/ 15 h 98"/>
              <a:gd name="T16" fmla="*/ 49 w 98"/>
              <a:gd name="T17" fmla="*/ 0 h 98"/>
              <a:gd name="T18" fmla="*/ 55 w 98"/>
              <a:gd name="T19" fmla="*/ 47 h 98"/>
              <a:gd name="T20" fmla="*/ 54 w 98"/>
              <a:gd name="T21" fmla="*/ 45 h 98"/>
              <a:gd name="T22" fmla="*/ 69 w 98"/>
              <a:gd name="T23" fmla="*/ 24 h 98"/>
              <a:gd name="T24" fmla="*/ 65 w 98"/>
              <a:gd name="T25" fmla="*/ 22 h 98"/>
              <a:gd name="T26" fmla="*/ 50 w 98"/>
              <a:gd name="T27" fmla="*/ 43 h 98"/>
              <a:gd name="T28" fmla="*/ 46 w 98"/>
              <a:gd name="T29" fmla="*/ 44 h 98"/>
              <a:gd name="T30" fmla="*/ 42 w 98"/>
              <a:gd name="T31" fmla="*/ 53 h 98"/>
              <a:gd name="T32" fmla="*/ 51 w 98"/>
              <a:gd name="T33" fmla="*/ 57 h 98"/>
              <a:gd name="T34" fmla="*/ 53 w 98"/>
              <a:gd name="T35" fmla="*/ 56 h 98"/>
              <a:gd name="T36" fmla="*/ 70 w 98"/>
              <a:gd name="T37" fmla="*/ 61 h 98"/>
              <a:gd name="T38" fmla="*/ 71 w 98"/>
              <a:gd name="T39" fmla="*/ 57 h 98"/>
              <a:gd name="T40" fmla="*/ 56 w 98"/>
              <a:gd name="T41" fmla="*/ 50 h 98"/>
              <a:gd name="T42" fmla="*/ 55 w 98"/>
              <a:gd name="T43" fmla="*/ 47 h 98"/>
              <a:gd name="T44" fmla="*/ 74 w 98"/>
              <a:gd name="T45" fmla="*/ 24 h 98"/>
              <a:gd name="T46" fmla="*/ 49 w 98"/>
              <a:gd name="T47" fmla="*/ 14 h 98"/>
              <a:gd name="T48" fmla="*/ 24 w 98"/>
              <a:gd name="T49" fmla="*/ 24 h 98"/>
              <a:gd name="T50" fmla="*/ 13 w 98"/>
              <a:gd name="T51" fmla="*/ 49 h 98"/>
              <a:gd name="T52" fmla="*/ 24 w 98"/>
              <a:gd name="T53" fmla="*/ 74 h 98"/>
              <a:gd name="T54" fmla="*/ 49 w 98"/>
              <a:gd name="T55" fmla="*/ 85 h 98"/>
              <a:gd name="T56" fmla="*/ 74 w 98"/>
              <a:gd name="T57" fmla="*/ 74 h 98"/>
              <a:gd name="T58" fmla="*/ 84 w 98"/>
              <a:gd name="T59" fmla="*/ 49 h 98"/>
              <a:gd name="T60" fmla="*/ 74 w 98"/>
              <a:gd name="T61" fmla="*/ 2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8" h="98">
                <a:moveTo>
                  <a:pt x="49" y="0"/>
                </a:moveTo>
                <a:cubicBezTo>
                  <a:pt x="62" y="0"/>
                  <a:pt x="75" y="6"/>
                  <a:pt x="83" y="15"/>
                </a:cubicBezTo>
                <a:cubicBezTo>
                  <a:pt x="92" y="23"/>
                  <a:pt x="98" y="36"/>
                  <a:pt x="98" y="49"/>
                </a:cubicBezTo>
                <a:cubicBezTo>
                  <a:pt x="98" y="62"/>
                  <a:pt x="92" y="75"/>
                  <a:pt x="83" y="83"/>
                </a:cubicBezTo>
                <a:cubicBezTo>
                  <a:pt x="75" y="92"/>
                  <a:pt x="62" y="98"/>
                  <a:pt x="49" y="98"/>
                </a:cubicBezTo>
                <a:cubicBezTo>
                  <a:pt x="36" y="98"/>
                  <a:pt x="23" y="92"/>
                  <a:pt x="15" y="83"/>
                </a:cubicBezTo>
                <a:cubicBezTo>
                  <a:pt x="6" y="75"/>
                  <a:pt x="0" y="62"/>
                  <a:pt x="0" y="49"/>
                </a:cubicBezTo>
                <a:cubicBezTo>
                  <a:pt x="0" y="36"/>
                  <a:pt x="6" y="23"/>
                  <a:pt x="15" y="15"/>
                </a:cubicBezTo>
                <a:cubicBezTo>
                  <a:pt x="23" y="6"/>
                  <a:pt x="36" y="0"/>
                  <a:pt x="49" y="0"/>
                </a:cubicBezTo>
                <a:close/>
                <a:moveTo>
                  <a:pt x="55" y="47"/>
                </a:moveTo>
                <a:cubicBezTo>
                  <a:pt x="55" y="46"/>
                  <a:pt x="54" y="46"/>
                  <a:pt x="54" y="45"/>
                </a:cubicBezTo>
                <a:cubicBezTo>
                  <a:pt x="59" y="39"/>
                  <a:pt x="64" y="32"/>
                  <a:pt x="69" y="24"/>
                </a:cubicBezTo>
                <a:cubicBezTo>
                  <a:pt x="68" y="23"/>
                  <a:pt x="67" y="22"/>
                  <a:pt x="65" y="22"/>
                </a:cubicBezTo>
                <a:cubicBezTo>
                  <a:pt x="59" y="28"/>
                  <a:pt x="54" y="35"/>
                  <a:pt x="50" y="43"/>
                </a:cubicBezTo>
                <a:cubicBezTo>
                  <a:pt x="49" y="43"/>
                  <a:pt x="47" y="43"/>
                  <a:pt x="46" y="44"/>
                </a:cubicBezTo>
                <a:cubicBezTo>
                  <a:pt x="42" y="45"/>
                  <a:pt x="41" y="49"/>
                  <a:pt x="42" y="53"/>
                </a:cubicBezTo>
                <a:cubicBezTo>
                  <a:pt x="44" y="56"/>
                  <a:pt x="48" y="58"/>
                  <a:pt x="51" y="57"/>
                </a:cubicBezTo>
                <a:cubicBezTo>
                  <a:pt x="52" y="56"/>
                  <a:pt x="52" y="56"/>
                  <a:pt x="53" y="56"/>
                </a:cubicBezTo>
                <a:cubicBezTo>
                  <a:pt x="58" y="58"/>
                  <a:pt x="64" y="60"/>
                  <a:pt x="70" y="61"/>
                </a:cubicBezTo>
                <a:cubicBezTo>
                  <a:pt x="70" y="60"/>
                  <a:pt x="71" y="58"/>
                  <a:pt x="71" y="57"/>
                </a:cubicBezTo>
                <a:cubicBezTo>
                  <a:pt x="66" y="54"/>
                  <a:pt x="61" y="52"/>
                  <a:pt x="56" y="50"/>
                </a:cubicBezTo>
                <a:cubicBezTo>
                  <a:pt x="56" y="49"/>
                  <a:pt x="56" y="48"/>
                  <a:pt x="55" y="47"/>
                </a:cubicBezTo>
                <a:close/>
                <a:moveTo>
                  <a:pt x="74" y="24"/>
                </a:moveTo>
                <a:cubicBezTo>
                  <a:pt x="68" y="18"/>
                  <a:pt x="59" y="14"/>
                  <a:pt x="49" y="14"/>
                </a:cubicBezTo>
                <a:cubicBezTo>
                  <a:pt x="39" y="14"/>
                  <a:pt x="30" y="18"/>
                  <a:pt x="24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9"/>
                  <a:pt x="17" y="68"/>
                  <a:pt x="24" y="74"/>
                </a:cubicBezTo>
                <a:cubicBezTo>
                  <a:pt x="30" y="81"/>
                  <a:pt x="39" y="85"/>
                  <a:pt x="49" y="85"/>
                </a:cubicBezTo>
                <a:cubicBezTo>
                  <a:pt x="59" y="85"/>
                  <a:pt x="68" y="81"/>
                  <a:pt x="74" y="74"/>
                </a:cubicBezTo>
                <a:cubicBezTo>
                  <a:pt x="80" y="68"/>
                  <a:pt x="84" y="59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Freeform 143"/>
          <p:cNvSpPr>
            <a:spLocks noEditPoints="1"/>
          </p:cNvSpPr>
          <p:nvPr/>
        </p:nvSpPr>
        <p:spPr bwMode="auto">
          <a:xfrm>
            <a:off x="5813908" y="1594247"/>
            <a:ext cx="566283" cy="525285"/>
          </a:xfrm>
          <a:custGeom>
            <a:avLst/>
            <a:gdLst>
              <a:gd name="T0" fmla="*/ 38 w 97"/>
              <a:gd name="T1" fmla="*/ 90 h 90"/>
              <a:gd name="T2" fmla="*/ 3 w 97"/>
              <a:gd name="T3" fmla="*/ 48 h 90"/>
              <a:gd name="T4" fmla="*/ 46 w 97"/>
              <a:gd name="T5" fmla="*/ 65 h 90"/>
              <a:gd name="T6" fmla="*/ 46 w 97"/>
              <a:gd name="T7" fmla="*/ 47 h 90"/>
              <a:gd name="T8" fmla="*/ 37 w 97"/>
              <a:gd name="T9" fmla="*/ 0 h 90"/>
              <a:gd name="T10" fmla="*/ 42 w 97"/>
              <a:gd name="T11" fmla="*/ 13 h 90"/>
              <a:gd name="T12" fmla="*/ 50 w 97"/>
              <a:gd name="T13" fmla="*/ 1 h 90"/>
              <a:gd name="T14" fmla="*/ 58 w 97"/>
              <a:gd name="T15" fmla="*/ 13 h 90"/>
              <a:gd name="T16" fmla="*/ 63 w 97"/>
              <a:gd name="T17" fmla="*/ 0 h 90"/>
              <a:gd name="T18" fmla="*/ 55 w 97"/>
              <a:gd name="T19" fmla="*/ 47 h 90"/>
              <a:gd name="T20" fmla="*/ 55 w 97"/>
              <a:gd name="T21" fmla="*/ 90 h 90"/>
              <a:gd name="T22" fmla="*/ 38 w 97"/>
              <a:gd name="T23" fmla="*/ 90 h 90"/>
              <a:gd name="T24" fmla="*/ 62 w 97"/>
              <a:gd name="T25" fmla="*/ 90 h 90"/>
              <a:gd name="T26" fmla="*/ 67 w 97"/>
              <a:gd name="T27" fmla="*/ 90 h 90"/>
              <a:gd name="T28" fmla="*/ 95 w 97"/>
              <a:gd name="T29" fmla="*/ 49 h 90"/>
              <a:gd name="T30" fmla="*/ 62 w 97"/>
              <a:gd name="T31" fmla="*/ 56 h 90"/>
              <a:gd name="T32" fmla="*/ 62 w 97"/>
              <a:gd name="T33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7" h="90">
                <a:moveTo>
                  <a:pt x="38" y="90"/>
                </a:moveTo>
                <a:cubicBezTo>
                  <a:pt x="18" y="85"/>
                  <a:pt x="0" y="72"/>
                  <a:pt x="3" y="48"/>
                </a:cubicBezTo>
                <a:cubicBezTo>
                  <a:pt x="23" y="44"/>
                  <a:pt x="38" y="53"/>
                  <a:pt x="46" y="65"/>
                </a:cubicBezTo>
                <a:cubicBezTo>
                  <a:pt x="46" y="47"/>
                  <a:pt x="46" y="47"/>
                  <a:pt x="46" y="47"/>
                </a:cubicBezTo>
                <a:cubicBezTo>
                  <a:pt x="23" y="40"/>
                  <a:pt x="18" y="12"/>
                  <a:pt x="37" y="0"/>
                </a:cubicBezTo>
                <a:cubicBezTo>
                  <a:pt x="42" y="13"/>
                  <a:pt x="42" y="13"/>
                  <a:pt x="42" y="13"/>
                </a:cubicBezTo>
                <a:cubicBezTo>
                  <a:pt x="50" y="1"/>
                  <a:pt x="50" y="1"/>
                  <a:pt x="50" y="1"/>
                </a:cubicBezTo>
                <a:cubicBezTo>
                  <a:pt x="58" y="13"/>
                  <a:pt x="58" y="13"/>
                  <a:pt x="58" y="13"/>
                </a:cubicBezTo>
                <a:cubicBezTo>
                  <a:pt x="63" y="0"/>
                  <a:pt x="63" y="0"/>
                  <a:pt x="63" y="0"/>
                </a:cubicBezTo>
                <a:cubicBezTo>
                  <a:pt x="81" y="12"/>
                  <a:pt x="77" y="40"/>
                  <a:pt x="55" y="47"/>
                </a:cubicBezTo>
                <a:cubicBezTo>
                  <a:pt x="55" y="90"/>
                  <a:pt x="55" y="90"/>
                  <a:pt x="55" y="90"/>
                </a:cubicBezTo>
                <a:cubicBezTo>
                  <a:pt x="38" y="90"/>
                  <a:pt x="38" y="90"/>
                  <a:pt x="38" y="90"/>
                </a:cubicBezTo>
                <a:close/>
                <a:moveTo>
                  <a:pt x="62" y="90"/>
                </a:moveTo>
                <a:cubicBezTo>
                  <a:pt x="67" y="90"/>
                  <a:pt x="67" y="90"/>
                  <a:pt x="67" y="90"/>
                </a:cubicBezTo>
                <a:cubicBezTo>
                  <a:pt x="84" y="84"/>
                  <a:pt x="97" y="66"/>
                  <a:pt x="95" y="49"/>
                </a:cubicBezTo>
                <a:cubicBezTo>
                  <a:pt x="81" y="47"/>
                  <a:pt x="70" y="50"/>
                  <a:pt x="62" y="56"/>
                </a:cubicBezTo>
                <a:lnTo>
                  <a:pt x="62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Freeform 108"/>
          <p:cNvSpPr>
            <a:spLocks noEditPoints="1"/>
          </p:cNvSpPr>
          <p:nvPr/>
        </p:nvSpPr>
        <p:spPr bwMode="auto">
          <a:xfrm>
            <a:off x="7277906" y="3115035"/>
            <a:ext cx="575113" cy="627930"/>
          </a:xfrm>
          <a:custGeom>
            <a:avLst/>
            <a:gdLst>
              <a:gd name="T0" fmla="*/ 74 w 86"/>
              <a:gd name="T1" fmla="*/ 63 h 94"/>
              <a:gd name="T2" fmla="*/ 70 w 86"/>
              <a:gd name="T3" fmla="*/ 62 h 94"/>
              <a:gd name="T4" fmla="*/ 72 w 86"/>
              <a:gd name="T5" fmla="*/ 57 h 94"/>
              <a:gd name="T6" fmla="*/ 76 w 86"/>
              <a:gd name="T7" fmla="*/ 53 h 94"/>
              <a:gd name="T8" fmla="*/ 80 w 86"/>
              <a:gd name="T9" fmla="*/ 50 h 94"/>
              <a:gd name="T10" fmla="*/ 83 w 86"/>
              <a:gd name="T11" fmla="*/ 48 h 94"/>
              <a:gd name="T12" fmla="*/ 85 w 86"/>
              <a:gd name="T13" fmla="*/ 49 h 94"/>
              <a:gd name="T14" fmla="*/ 85 w 86"/>
              <a:gd name="T15" fmla="*/ 58 h 94"/>
              <a:gd name="T16" fmla="*/ 85 w 86"/>
              <a:gd name="T17" fmla="*/ 64 h 94"/>
              <a:gd name="T18" fmla="*/ 83 w 86"/>
              <a:gd name="T19" fmla="*/ 68 h 94"/>
              <a:gd name="T20" fmla="*/ 80 w 86"/>
              <a:gd name="T21" fmla="*/ 67 h 94"/>
              <a:gd name="T22" fmla="*/ 65 w 86"/>
              <a:gd name="T23" fmla="*/ 84 h 94"/>
              <a:gd name="T24" fmla="*/ 44 w 86"/>
              <a:gd name="T25" fmla="*/ 93 h 94"/>
              <a:gd name="T26" fmla="*/ 43 w 86"/>
              <a:gd name="T27" fmla="*/ 94 h 94"/>
              <a:gd name="T28" fmla="*/ 41 w 86"/>
              <a:gd name="T29" fmla="*/ 93 h 94"/>
              <a:gd name="T30" fmla="*/ 20 w 86"/>
              <a:gd name="T31" fmla="*/ 84 h 94"/>
              <a:gd name="T32" fmla="*/ 6 w 86"/>
              <a:gd name="T33" fmla="*/ 67 h 94"/>
              <a:gd name="T34" fmla="*/ 3 w 86"/>
              <a:gd name="T35" fmla="*/ 68 h 94"/>
              <a:gd name="T36" fmla="*/ 1 w 86"/>
              <a:gd name="T37" fmla="*/ 64 h 94"/>
              <a:gd name="T38" fmla="*/ 0 w 86"/>
              <a:gd name="T39" fmla="*/ 58 h 94"/>
              <a:gd name="T40" fmla="*/ 0 w 86"/>
              <a:gd name="T41" fmla="*/ 49 h 94"/>
              <a:gd name="T42" fmla="*/ 3 w 86"/>
              <a:gd name="T43" fmla="*/ 48 h 94"/>
              <a:gd name="T44" fmla="*/ 6 w 86"/>
              <a:gd name="T45" fmla="*/ 50 h 94"/>
              <a:gd name="T46" fmla="*/ 9 w 86"/>
              <a:gd name="T47" fmla="*/ 53 h 94"/>
              <a:gd name="T48" fmla="*/ 14 w 86"/>
              <a:gd name="T49" fmla="*/ 57 h 94"/>
              <a:gd name="T50" fmla="*/ 16 w 86"/>
              <a:gd name="T51" fmla="*/ 62 h 94"/>
              <a:gd name="T52" fmla="*/ 12 w 86"/>
              <a:gd name="T53" fmla="*/ 63 h 94"/>
              <a:gd name="T54" fmla="*/ 37 w 86"/>
              <a:gd name="T55" fmla="*/ 78 h 94"/>
              <a:gd name="T56" fmla="*/ 37 w 86"/>
              <a:gd name="T57" fmla="*/ 36 h 94"/>
              <a:gd name="T58" fmla="*/ 27 w 86"/>
              <a:gd name="T59" fmla="*/ 36 h 94"/>
              <a:gd name="T60" fmla="*/ 23 w 86"/>
              <a:gd name="T61" fmla="*/ 38 h 94"/>
              <a:gd name="T62" fmla="*/ 17 w 86"/>
              <a:gd name="T63" fmla="*/ 32 h 94"/>
              <a:gd name="T64" fmla="*/ 23 w 86"/>
              <a:gd name="T65" fmla="*/ 26 h 94"/>
              <a:gd name="T66" fmla="*/ 28 w 86"/>
              <a:gd name="T67" fmla="*/ 28 h 94"/>
              <a:gd name="T68" fmla="*/ 37 w 86"/>
              <a:gd name="T69" fmla="*/ 28 h 94"/>
              <a:gd name="T70" fmla="*/ 37 w 86"/>
              <a:gd name="T71" fmla="*/ 23 h 94"/>
              <a:gd name="T72" fmla="*/ 30 w 86"/>
              <a:gd name="T73" fmla="*/ 12 h 94"/>
              <a:gd name="T74" fmla="*/ 42 w 86"/>
              <a:gd name="T75" fmla="*/ 0 h 94"/>
              <a:gd name="T76" fmla="*/ 55 w 86"/>
              <a:gd name="T77" fmla="*/ 12 h 94"/>
              <a:gd name="T78" fmla="*/ 48 w 86"/>
              <a:gd name="T79" fmla="*/ 23 h 94"/>
              <a:gd name="T80" fmla="*/ 48 w 86"/>
              <a:gd name="T81" fmla="*/ 28 h 94"/>
              <a:gd name="T82" fmla="*/ 57 w 86"/>
              <a:gd name="T83" fmla="*/ 28 h 94"/>
              <a:gd name="T84" fmla="*/ 62 w 86"/>
              <a:gd name="T85" fmla="*/ 26 h 94"/>
              <a:gd name="T86" fmla="*/ 68 w 86"/>
              <a:gd name="T87" fmla="*/ 32 h 94"/>
              <a:gd name="T88" fmla="*/ 62 w 86"/>
              <a:gd name="T89" fmla="*/ 38 h 94"/>
              <a:gd name="T90" fmla="*/ 58 w 86"/>
              <a:gd name="T91" fmla="*/ 36 h 94"/>
              <a:gd name="T92" fmla="*/ 48 w 86"/>
              <a:gd name="T93" fmla="*/ 36 h 94"/>
              <a:gd name="T94" fmla="*/ 48 w 86"/>
              <a:gd name="T95" fmla="*/ 78 h 94"/>
              <a:gd name="T96" fmla="*/ 74 w 86"/>
              <a:gd name="T97" fmla="*/ 63 h 94"/>
              <a:gd name="T98" fmla="*/ 42 w 86"/>
              <a:gd name="T99" fmla="*/ 7 h 94"/>
              <a:gd name="T100" fmla="*/ 38 w 86"/>
              <a:gd name="T101" fmla="*/ 12 h 94"/>
              <a:gd name="T102" fmla="*/ 42 w 86"/>
              <a:gd name="T103" fmla="*/ 17 h 94"/>
              <a:gd name="T104" fmla="*/ 47 w 86"/>
              <a:gd name="T105" fmla="*/ 12 h 94"/>
              <a:gd name="T106" fmla="*/ 42 w 86"/>
              <a:gd name="T107" fmla="*/ 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6" h="94">
                <a:moveTo>
                  <a:pt x="74" y="63"/>
                </a:moveTo>
                <a:cubicBezTo>
                  <a:pt x="72" y="63"/>
                  <a:pt x="71" y="63"/>
                  <a:pt x="70" y="62"/>
                </a:cubicBezTo>
                <a:cubicBezTo>
                  <a:pt x="69" y="60"/>
                  <a:pt x="71" y="58"/>
                  <a:pt x="72" y="57"/>
                </a:cubicBezTo>
                <a:cubicBezTo>
                  <a:pt x="73" y="56"/>
                  <a:pt x="75" y="54"/>
                  <a:pt x="76" y="53"/>
                </a:cubicBezTo>
                <a:cubicBezTo>
                  <a:pt x="78" y="52"/>
                  <a:pt x="79" y="51"/>
                  <a:pt x="80" y="50"/>
                </a:cubicBezTo>
                <a:cubicBezTo>
                  <a:pt x="81" y="49"/>
                  <a:pt x="82" y="49"/>
                  <a:pt x="83" y="48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52"/>
                  <a:pt x="86" y="55"/>
                  <a:pt x="85" y="58"/>
                </a:cubicBezTo>
                <a:cubicBezTo>
                  <a:pt x="85" y="60"/>
                  <a:pt x="85" y="62"/>
                  <a:pt x="85" y="64"/>
                </a:cubicBezTo>
                <a:cubicBezTo>
                  <a:pt x="85" y="65"/>
                  <a:pt x="84" y="67"/>
                  <a:pt x="83" y="68"/>
                </a:cubicBezTo>
                <a:cubicBezTo>
                  <a:pt x="82" y="68"/>
                  <a:pt x="81" y="67"/>
                  <a:pt x="80" y="67"/>
                </a:cubicBezTo>
                <a:cubicBezTo>
                  <a:pt x="77" y="74"/>
                  <a:pt x="72" y="79"/>
                  <a:pt x="65" y="84"/>
                </a:cubicBezTo>
                <a:cubicBezTo>
                  <a:pt x="59" y="88"/>
                  <a:pt x="51" y="90"/>
                  <a:pt x="44" y="93"/>
                </a:cubicBezTo>
                <a:cubicBezTo>
                  <a:pt x="43" y="94"/>
                  <a:pt x="43" y="94"/>
                  <a:pt x="43" y="94"/>
                </a:cubicBezTo>
                <a:cubicBezTo>
                  <a:pt x="41" y="93"/>
                  <a:pt x="41" y="93"/>
                  <a:pt x="41" y="93"/>
                </a:cubicBezTo>
                <a:cubicBezTo>
                  <a:pt x="34" y="90"/>
                  <a:pt x="27" y="88"/>
                  <a:pt x="20" y="84"/>
                </a:cubicBezTo>
                <a:cubicBezTo>
                  <a:pt x="14" y="79"/>
                  <a:pt x="9" y="74"/>
                  <a:pt x="6" y="67"/>
                </a:cubicBezTo>
                <a:cubicBezTo>
                  <a:pt x="5" y="67"/>
                  <a:pt x="4" y="68"/>
                  <a:pt x="3" y="68"/>
                </a:cubicBezTo>
                <a:cubicBezTo>
                  <a:pt x="1" y="67"/>
                  <a:pt x="1" y="65"/>
                  <a:pt x="1" y="64"/>
                </a:cubicBezTo>
                <a:cubicBezTo>
                  <a:pt x="0" y="62"/>
                  <a:pt x="0" y="60"/>
                  <a:pt x="0" y="58"/>
                </a:cubicBezTo>
                <a:cubicBezTo>
                  <a:pt x="0" y="55"/>
                  <a:pt x="0" y="52"/>
                  <a:pt x="0" y="49"/>
                </a:cubicBezTo>
                <a:cubicBezTo>
                  <a:pt x="3" y="48"/>
                  <a:pt x="3" y="48"/>
                  <a:pt x="3" y="48"/>
                </a:cubicBezTo>
                <a:cubicBezTo>
                  <a:pt x="4" y="49"/>
                  <a:pt x="5" y="49"/>
                  <a:pt x="6" y="50"/>
                </a:cubicBezTo>
                <a:cubicBezTo>
                  <a:pt x="7" y="51"/>
                  <a:pt x="8" y="52"/>
                  <a:pt x="9" y="53"/>
                </a:cubicBezTo>
                <a:cubicBezTo>
                  <a:pt x="11" y="54"/>
                  <a:pt x="12" y="56"/>
                  <a:pt x="14" y="57"/>
                </a:cubicBezTo>
                <a:cubicBezTo>
                  <a:pt x="15" y="58"/>
                  <a:pt x="16" y="60"/>
                  <a:pt x="16" y="62"/>
                </a:cubicBezTo>
                <a:cubicBezTo>
                  <a:pt x="15" y="63"/>
                  <a:pt x="14" y="63"/>
                  <a:pt x="12" y="63"/>
                </a:cubicBezTo>
                <a:cubicBezTo>
                  <a:pt x="17" y="71"/>
                  <a:pt x="28" y="76"/>
                  <a:pt x="37" y="78"/>
                </a:cubicBezTo>
                <a:cubicBezTo>
                  <a:pt x="37" y="36"/>
                  <a:pt x="37" y="36"/>
                  <a:pt x="37" y="36"/>
                </a:cubicBezTo>
                <a:cubicBezTo>
                  <a:pt x="27" y="36"/>
                  <a:pt x="27" y="36"/>
                  <a:pt x="27" y="36"/>
                </a:cubicBezTo>
                <a:cubicBezTo>
                  <a:pt x="26" y="37"/>
                  <a:pt x="25" y="38"/>
                  <a:pt x="23" y="38"/>
                </a:cubicBezTo>
                <a:cubicBezTo>
                  <a:pt x="20" y="38"/>
                  <a:pt x="17" y="35"/>
                  <a:pt x="17" y="32"/>
                </a:cubicBezTo>
                <a:cubicBezTo>
                  <a:pt x="17" y="28"/>
                  <a:pt x="20" y="26"/>
                  <a:pt x="23" y="26"/>
                </a:cubicBezTo>
                <a:cubicBezTo>
                  <a:pt x="25" y="26"/>
                  <a:pt x="27" y="27"/>
                  <a:pt x="28" y="28"/>
                </a:cubicBezTo>
                <a:cubicBezTo>
                  <a:pt x="37" y="28"/>
                  <a:pt x="37" y="28"/>
                  <a:pt x="37" y="28"/>
                </a:cubicBezTo>
                <a:cubicBezTo>
                  <a:pt x="37" y="23"/>
                  <a:pt x="37" y="23"/>
                  <a:pt x="37" y="23"/>
                </a:cubicBezTo>
                <a:cubicBezTo>
                  <a:pt x="33" y="21"/>
                  <a:pt x="30" y="17"/>
                  <a:pt x="30" y="12"/>
                </a:cubicBezTo>
                <a:cubicBezTo>
                  <a:pt x="30" y="5"/>
                  <a:pt x="36" y="0"/>
                  <a:pt x="42" y="0"/>
                </a:cubicBezTo>
                <a:cubicBezTo>
                  <a:pt x="49" y="0"/>
                  <a:pt x="55" y="5"/>
                  <a:pt x="55" y="12"/>
                </a:cubicBezTo>
                <a:cubicBezTo>
                  <a:pt x="55" y="17"/>
                  <a:pt x="52" y="21"/>
                  <a:pt x="48" y="23"/>
                </a:cubicBezTo>
                <a:cubicBezTo>
                  <a:pt x="48" y="28"/>
                  <a:pt x="48" y="28"/>
                  <a:pt x="48" y="28"/>
                </a:cubicBezTo>
                <a:cubicBezTo>
                  <a:pt x="57" y="28"/>
                  <a:pt x="57" y="28"/>
                  <a:pt x="57" y="28"/>
                </a:cubicBezTo>
                <a:cubicBezTo>
                  <a:pt x="58" y="27"/>
                  <a:pt x="60" y="26"/>
                  <a:pt x="62" y="26"/>
                </a:cubicBezTo>
                <a:cubicBezTo>
                  <a:pt x="66" y="26"/>
                  <a:pt x="68" y="28"/>
                  <a:pt x="68" y="32"/>
                </a:cubicBezTo>
                <a:cubicBezTo>
                  <a:pt x="68" y="35"/>
                  <a:pt x="66" y="38"/>
                  <a:pt x="62" y="38"/>
                </a:cubicBezTo>
                <a:cubicBezTo>
                  <a:pt x="60" y="38"/>
                  <a:pt x="59" y="37"/>
                  <a:pt x="58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48" y="78"/>
                  <a:pt x="48" y="78"/>
                  <a:pt x="48" y="78"/>
                </a:cubicBezTo>
                <a:cubicBezTo>
                  <a:pt x="57" y="76"/>
                  <a:pt x="69" y="72"/>
                  <a:pt x="74" y="63"/>
                </a:cubicBezTo>
                <a:close/>
                <a:moveTo>
                  <a:pt x="42" y="7"/>
                </a:moveTo>
                <a:cubicBezTo>
                  <a:pt x="40" y="7"/>
                  <a:pt x="38" y="9"/>
                  <a:pt x="38" y="12"/>
                </a:cubicBezTo>
                <a:cubicBezTo>
                  <a:pt x="38" y="15"/>
                  <a:pt x="40" y="17"/>
                  <a:pt x="42" y="17"/>
                </a:cubicBezTo>
                <a:cubicBezTo>
                  <a:pt x="45" y="17"/>
                  <a:pt x="47" y="15"/>
                  <a:pt x="47" y="12"/>
                </a:cubicBezTo>
                <a:cubicBezTo>
                  <a:pt x="47" y="9"/>
                  <a:pt x="45" y="7"/>
                  <a:pt x="42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Freeform 107"/>
          <p:cNvSpPr>
            <a:spLocks noEditPoints="1"/>
          </p:cNvSpPr>
          <p:nvPr/>
        </p:nvSpPr>
        <p:spPr bwMode="auto">
          <a:xfrm>
            <a:off x="4392248" y="3234608"/>
            <a:ext cx="472775" cy="463550"/>
          </a:xfrm>
          <a:custGeom>
            <a:avLst/>
            <a:gdLst>
              <a:gd name="T0" fmla="*/ 99 w 129"/>
              <a:gd name="T1" fmla="*/ 118 h 129"/>
              <a:gd name="T2" fmla="*/ 95 w 129"/>
              <a:gd name="T3" fmla="*/ 102 h 129"/>
              <a:gd name="T4" fmla="*/ 101 w 129"/>
              <a:gd name="T5" fmla="*/ 96 h 129"/>
              <a:gd name="T6" fmla="*/ 117 w 129"/>
              <a:gd name="T7" fmla="*/ 100 h 129"/>
              <a:gd name="T8" fmla="*/ 122 w 129"/>
              <a:gd name="T9" fmla="*/ 98 h 129"/>
              <a:gd name="T10" fmla="*/ 128 w 129"/>
              <a:gd name="T11" fmla="*/ 83 h 129"/>
              <a:gd name="T12" fmla="*/ 126 w 129"/>
              <a:gd name="T13" fmla="*/ 78 h 129"/>
              <a:gd name="T14" fmla="*/ 112 w 129"/>
              <a:gd name="T15" fmla="*/ 70 h 129"/>
              <a:gd name="T16" fmla="*/ 113 w 129"/>
              <a:gd name="T17" fmla="*/ 65 h 129"/>
              <a:gd name="T18" fmla="*/ 112 w 129"/>
              <a:gd name="T19" fmla="*/ 61 h 129"/>
              <a:gd name="T20" fmla="*/ 126 w 129"/>
              <a:gd name="T21" fmla="*/ 52 h 129"/>
              <a:gd name="T22" fmla="*/ 128 w 129"/>
              <a:gd name="T23" fmla="*/ 47 h 129"/>
              <a:gd name="T24" fmla="*/ 122 w 129"/>
              <a:gd name="T25" fmla="*/ 33 h 129"/>
              <a:gd name="T26" fmla="*/ 117 w 129"/>
              <a:gd name="T27" fmla="*/ 30 h 129"/>
              <a:gd name="T28" fmla="*/ 102 w 129"/>
              <a:gd name="T29" fmla="*/ 34 h 129"/>
              <a:gd name="T30" fmla="*/ 95 w 129"/>
              <a:gd name="T31" fmla="*/ 28 h 129"/>
              <a:gd name="T32" fmla="*/ 99 w 129"/>
              <a:gd name="T33" fmla="*/ 12 h 129"/>
              <a:gd name="T34" fmla="*/ 97 w 129"/>
              <a:gd name="T35" fmla="*/ 8 h 129"/>
              <a:gd name="T36" fmla="*/ 82 w 129"/>
              <a:gd name="T37" fmla="*/ 1 h 129"/>
              <a:gd name="T38" fmla="*/ 77 w 129"/>
              <a:gd name="T39" fmla="*/ 3 h 129"/>
              <a:gd name="T40" fmla="*/ 69 w 129"/>
              <a:gd name="T41" fmla="*/ 17 h 129"/>
              <a:gd name="T42" fmla="*/ 60 w 129"/>
              <a:gd name="T43" fmla="*/ 17 h 129"/>
              <a:gd name="T44" fmla="*/ 52 w 129"/>
              <a:gd name="T45" fmla="*/ 3 h 129"/>
              <a:gd name="T46" fmla="*/ 47 w 129"/>
              <a:gd name="T47" fmla="*/ 1 h 129"/>
              <a:gd name="T48" fmla="*/ 32 w 129"/>
              <a:gd name="T49" fmla="*/ 7 h 129"/>
              <a:gd name="T50" fmla="*/ 30 w 129"/>
              <a:gd name="T51" fmla="*/ 12 h 129"/>
              <a:gd name="T52" fmla="*/ 34 w 129"/>
              <a:gd name="T53" fmla="*/ 27 h 129"/>
              <a:gd name="T54" fmla="*/ 27 w 129"/>
              <a:gd name="T55" fmla="*/ 34 h 129"/>
              <a:gd name="T56" fmla="*/ 12 w 129"/>
              <a:gd name="T57" fmla="*/ 30 h 129"/>
              <a:gd name="T58" fmla="*/ 7 w 129"/>
              <a:gd name="T59" fmla="*/ 32 h 129"/>
              <a:gd name="T60" fmla="*/ 1 w 129"/>
              <a:gd name="T61" fmla="*/ 47 h 129"/>
              <a:gd name="T62" fmla="*/ 2 w 129"/>
              <a:gd name="T63" fmla="*/ 52 h 129"/>
              <a:gd name="T64" fmla="*/ 16 w 129"/>
              <a:gd name="T65" fmla="*/ 60 h 129"/>
              <a:gd name="T66" fmla="*/ 16 w 129"/>
              <a:gd name="T67" fmla="*/ 65 h 129"/>
              <a:gd name="T68" fmla="*/ 16 w 129"/>
              <a:gd name="T69" fmla="*/ 69 h 129"/>
              <a:gd name="T70" fmla="*/ 2 w 129"/>
              <a:gd name="T71" fmla="*/ 77 h 129"/>
              <a:gd name="T72" fmla="*/ 0 w 129"/>
              <a:gd name="T73" fmla="*/ 82 h 129"/>
              <a:gd name="T74" fmla="*/ 7 w 129"/>
              <a:gd name="T75" fmla="*/ 97 h 129"/>
              <a:gd name="T76" fmla="*/ 11 w 129"/>
              <a:gd name="T77" fmla="*/ 99 h 129"/>
              <a:gd name="T78" fmla="*/ 27 w 129"/>
              <a:gd name="T79" fmla="*/ 95 h 129"/>
              <a:gd name="T80" fmla="*/ 33 w 129"/>
              <a:gd name="T81" fmla="*/ 102 h 129"/>
              <a:gd name="T82" fmla="*/ 29 w 129"/>
              <a:gd name="T83" fmla="*/ 118 h 129"/>
              <a:gd name="T84" fmla="*/ 31 w 129"/>
              <a:gd name="T85" fmla="*/ 122 h 129"/>
              <a:gd name="T86" fmla="*/ 46 w 129"/>
              <a:gd name="T87" fmla="*/ 128 h 129"/>
              <a:gd name="T88" fmla="*/ 51 w 129"/>
              <a:gd name="T89" fmla="*/ 127 h 129"/>
              <a:gd name="T90" fmla="*/ 59 w 129"/>
              <a:gd name="T91" fmla="*/ 113 h 129"/>
              <a:gd name="T92" fmla="*/ 68 w 129"/>
              <a:gd name="T93" fmla="*/ 113 h 129"/>
              <a:gd name="T94" fmla="*/ 77 w 129"/>
              <a:gd name="T95" fmla="*/ 127 h 129"/>
              <a:gd name="T96" fmla="*/ 80 w 129"/>
              <a:gd name="T97" fmla="*/ 129 h 129"/>
              <a:gd name="T98" fmla="*/ 82 w 129"/>
              <a:gd name="T99" fmla="*/ 129 h 129"/>
              <a:gd name="T100" fmla="*/ 96 w 129"/>
              <a:gd name="T101" fmla="*/ 123 h 129"/>
              <a:gd name="T102" fmla="*/ 99 w 129"/>
              <a:gd name="T103" fmla="*/ 118 h 129"/>
              <a:gd name="T104" fmla="*/ 75 w 129"/>
              <a:gd name="T105" fmla="*/ 76 h 129"/>
              <a:gd name="T106" fmla="*/ 53 w 129"/>
              <a:gd name="T107" fmla="*/ 76 h 129"/>
              <a:gd name="T108" fmla="*/ 48 w 129"/>
              <a:gd name="T109" fmla="*/ 65 h 129"/>
              <a:gd name="T110" fmla="*/ 53 w 129"/>
              <a:gd name="T111" fmla="*/ 54 h 129"/>
              <a:gd name="T112" fmla="*/ 64 w 129"/>
              <a:gd name="T113" fmla="*/ 49 h 129"/>
              <a:gd name="T114" fmla="*/ 75 w 129"/>
              <a:gd name="T115" fmla="*/ 54 h 129"/>
              <a:gd name="T116" fmla="*/ 80 w 129"/>
              <a:gd name="T117" fmla="*/ 65 h 129"/>
              <a:gd name="T118" fmla="*/ 75 w 129"/>
              <a:gd name="T119" fmla="*/ 7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9" h="129">
                <a:moveTo>
                  <a:pt x="99" y="118"/>
                </a:moveTo>
                <a:cubicBezTo>
                  <a:pt x="95" y="102"/>
                  <a:pt x="95" y="102"/>
                  <a:pt x="95" y="102"/>
                </a:cubicBezTo>
                <a:cubicBezTo>
                  <a:pt x="97" y="100"/>
                  <a:pt x="99" y="98"/>
                  <a:pt x="101" y="96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9" y="100"/>
                  <a:pt x="121" y="99"/>
                  <a:pt x="122" y="98"/>
                </a:cubicBezTo>
                <a:cubicBezTo>
                  <a:pt x="128" y="83"/>
                  <a:pt x="128" y="83"/>
                  <a:pt x="128" y="83"/>
                </a:cubicBezTo>
                <a:cubicBezTo>
                  <a:pt x="128" y="81"/>
                  <a:pt x="128" y="79"/>
                  <a:pt x="126" y="78"/>
                </a:cubicBezTo>
                <a:cubicBezTo>
                  <a:pt x="112" y="70"/>
                  <a:pt x="112" y="70"/>
                  <a:pt x="112" y="70"/>
                </a:cubicBezTo>
                <a:cubicBezTo>
                  <a:pt x="112" y="68"/>
                  <a:pt x="113" y="66"/>
                  <a:pt x="113" y="65"/>
                </a:cubicBezTo>
                <a:cubicBezTo>
                  <a:pt x="113" y="64"/>
                  <a:pt x="112" y="62"/>
                  <a:pt x="112" y="61"/>
                </a:cubicBezTo>
                <a:cubicBezTo>
                  <a:pt x="126" y="52"/>
                  <a:pt x="126" y="52"/>
                  <a:pt x="126" y="52"/>
                </a:cubicBezTo>
                <a:cubicBezTo>
                  <a:pt x="128" y="51"/>
                  <a:pt x="129" y="49"/>
                  <a:pt x="128" y="47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1" y="31"/>
                  <a:pt x="119" y="30"/>
                  <a:pt x="117" y="30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0" y="32"/>
                  <a:pt x="97" y="30"/>
                  <a:pt x="95" y="28"/>
                </a:cubicBezTo>
                <a:cubicBezTo>
                  <a:pt x="99" y="12"/>
                  <a:pt x="99" y="12"/>
                  <a:pt x="99" y="12"/>
                </a:cubicBezTo>
                <a:cubicBezTo>
                  <a:pt x="100" y="10"/>
                  <a:pt x="99" y="8"/>
                  <a:pt x="97" y="8"/>
                </a:cubicBezTo>
                <a:cubicBezTo>
                  <a:pt x="82" y="1"/>
                  <a:pt x="82" y="1"/>
                  <a:pt x="82" y="1"/>
                </a:cubicBezTo>
                <a:cubicBezTo>
                  <a:pt x="80" y="1"/>
                  <a:pt x="78" y="1"/>
                  <a:pt x="77" y="3"/>
                </a:cubicBezTo>
                <a:cubicBezTo>
                  <a:pt x="69" y="17"/>
                  <a:pt x="69" y="17"/>
                  <a:pt x="69" y="17"/>
                </a:cubicBezTo>
                <a:cubicBezTo>
                  <a:pt x="66" y="16"/>
                  <a:pt x="63" y="16"/>
                  <a:pt x="60" y="17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1"/>
                  <a:pt x="49" y="0"/>
                  <a:pt x="47" y="1"/>
                </a:cubicBezTo>
                <a:cubicBezTo>
                  <a:pt x="32" y="7"/>
                  <a:pt x="32" y="7"/>
                  <a:pt x="32" y="7"/>
                </a:cubicBezTo>
                <a:cubicBezTo>
                  <a:pt x="30" y="8"/>
                  <a:pt x="29" y="10"/>
                  <a:pt x="30" y="12"/>
                </a:cubicBezTo>
                <a:cubicBezTo>
                  <a:pt x="34" y="27"/>
                  <a:pt x="34" y="27"/>
                  <a:pt x="34" y="27"/>
                </a:cubicBezTo>
                <a:cubicBezTo>
                  <a:pt x="31" y="29"/>
                  <a:pt x="29" y="32"/>
                  <a:pt x="27" y="34"/>
                </a:cubicBezTo>
                <a:cubicBezTo>
                  <a:pt x="12" y="30"/>
                  <a:pt x="12" y="30"/>
                  <a:pt x="12" y="30"/>
                </a:cubicBezTo>
                <a:cubicBezTo>
                  <a:pt x="10" y="29"/>
                  <a:pt x="8" y="30"/>
                  <a:pt x="7" y="32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9"/>
                  <a:pt x="1" y="51"/>
                  <a:pt x="2" y="52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62"/>
                  <a:pt x="16" y="63"/>
                  <a:pt x="16" y="65"/>
                </a:cubicBezTo>
                <a:cubicBezTo>
                  <a:pt x="16" y="66"/>
                  <a:pt x="16" y="68"/>
                  <a:pt x="16" y="69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80"/>
                  <a:pt x="0" y="82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99"/>
                  <a:pt x="9" y="100"/>
                  <a:pt x="11" y="99"/>
                </a:cubicBezTo>
                <a:cubicBezTo>
                  <a:pt x="27" y="95"/>
                  <a:pt x="27" y="95"/>
                  <a:pt x="27" y="95"/>
                </a:cubicBezTo>
                <a:cubicBezTo>
                  <a:pt x="29" y="98"/>
                  <a:pt x="31" y="100"/>
                  <a:pt x="33" y="102"/>
                </a:cubicBezTo>
                <a:cubicBezTo>
                  <a:pt x="29" y="118"/>
                  <a:pt x="29" y="118"/>
                  <a:pt x="29" y="118"/>
                </a:cubicBezTo>
                <a:cubicBezTo>
                  <a:pt x="29" y="119"/>
                  <a:pt x="30" y="121"/>
                  <a:pt x="31" y="122"/>
                </a:cubicBezTo>
                <a:cubicBezTo>
                  <a:pt x="46" y="128"/>
                  <a:pt x="46" y="128"/>
                  <a:pt x="46" y="128"/>
                </a:cubicBezTo>
                <a:cubicBezTo>
                  <a:pt x="48" y="129"/>
                  <a:pt x="50" y="129"/>
                  <a:pt x="51" y="127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62" y="113"/>
                  <a:pt x="65" y="113"/>
                  <a:pt x="68" y="113"/>
                </a:cubicBezTo>
                <a:cubicBezTo>
                  <a:pt x="77" y="127"/>
                  <a:pt x="77" y="127"/>
                  <a:pt x="77" y="127"/>
                </a:cubicBezTo>
                <a:cubicBezTo>
                  <a:pt x="77" y="128"/>
                  <a:pt x="79" y="129"/>
                  <a:pt x="80" y="129"/>
                </a:cubicBezTo>
                <a:cubicBezTo>
                  <a:pt x="81" y="129"/>
                  <a:pt x="81" y="129"/>
                  <a:pt x="82" y="129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8" y="122"/>
                  <a:pt x="99" y="120"/>
                  <a:pt x="99" y="118"/>
                </a:cubicBezTo>
                <a:close/>
                <a:moveTo>
                  <a:pt x="75" y="76"/>
                </a:moveTo>
                <a:cubicBezTo>
                  <a:pt x="69" y="82"/>
                  <a:pt x="59" y="82"/>
                  <a:pt x="53" y="76"/>
                </a:cubicBezTo>
                <a:cubicBezTo>
                  <a:pt x="50" y="73"/>
                  <a:pt x="48" y="69"/>
                  <a:pt x="48" y="65"/>
                </a:cubicBezTo>
                <a:cubicBezTo>
                  <a:pt x="48" y="61"/>
                  <a:pt x="50" y="57"/>
                  <a:pt x="53" y="54"/>
                </a:cubicBezTo>
                <a:cubicBezTo>
                  <a:pt x="56" y="51"/>
                  <a:pt x="60" y="49"/>
                  <a:pt x="64" y="49"/>
                </a:cubicBezTo>
                <a:cubicBezTo>
                  <a:pt x="68" y="49"/>
                  <a:pt x="72" y="51"/>
                  <a:pt x="75" y="54"/>
                </a:cubicBezTo>
                <a:cubicBezTo>
                  <a:pt x="78" y="57"/>
                  <a:pt x="80" y="61"/>
                  <a:pt x="80" y="65"/>
                </a:cubicBezTo>
                <a:cubicBezTo>
                  <a:pt x="80" y="69"/>
                  <a:pt x="78" y="73"/>
                  <a:pt x="75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879561" y="4704912"/>
            <a:ext cx="473075" cy="355600"/>
            <a:chOff x="8613775" y="4800600"/>
            <a:chExt cx="473075" cy="355600"/>
          </a:xfrm>
          <a:solidFill>
            <a:schemeClr val="bg1"/>
          </a:solidFill>
        </p:grpSpPr>
        <p:sp>
          <p:nvSpPr>
            <p:cNvPr id="29" name="Freeform 59"/>
            <p:cNvSpPr/>
            <p:nvPr/>
          </p:nvSpPr>
          <p:spPr bwMode="auto">
            <a:xfrm>
              <a:off x="8613775" y="4872038"/>
              <a:ext cx="473075" cy="284162"/>
            </a:xfrm>
            <a:custGeom>
              <a:avLst/>
              <a:gdLst>
                <a:gd name="T0" fmla="*/ 164 w 192"/>
                <a:gd name="T1" fmla="*/ 51 h 115"/>
                <a:gd name="T2" fmla="*/ 142 w 192"/>
                <a:gd name="T3" fmla="*/ 51 h 115"/>
                <a:gd name="T4" fmla="*/ 167 w 192"/>
                <a:gd name="T5" fmla="*/ 76 h 115"/>
                <a:gd name="T6" fmla="*/ 167 w 192"/>
                <a:gd name="T7" fmla="*/ 82 h 115"/>
                <a:gd name="T8" fmla="*/ 164 w 192"/>
                <a:gd name="T9" fmla="*/ 83 h 115"/>
                <a:gd name="T10" fmla="*/ 161 w 192"/>
                <a:gd name="T11" fmla="*/ 82 h 115"/>
                <a:gd name="T12" fmla="*/ 130 w 192"/>
                <a:gd name="T13" fmla="*/ 51 h 115"/>
                <a:gd name="T14" fmla="*/ 62 w 192"/>
                <a:gd name="T15" fmla="*/ 51 h 115"/>
                <a:gd name="T16" fmla="*/ 31 w 192"/>
                <a:gd name="T17" fmla="*/ 82 h 115"/>
                <a:gd name="T18" fmla="*/ 28 w 192"/>
                <a:gd name="T19" fmla="*/ 83 h 115"/>
                <a:gd name="T20" fmla="*/ 25 w 192"/>
                <a:gd name="T21" fmla="*/ 82 h 115"/>
                <a:gd name="T22" fmla="*/ 25 w 192"/>
                <a:gd name="T23" fmla="*/ 76 h 115"/>
                <a:gd name="T24" fmla="*/ 50 w 192"/>
                <a:gd name="T25" fmla="*/ 51 h 115"/>
                <a:gd name="T26" fmla="*/ 28 w 192"/>
                <a:gd name="T27" fmla="*/ 51 h 115"/>
                <a:gd name="T28" fmla="*/ 25 w 192"/>
                <a:gd name="T29" fmla="*/ 49 h 115"/>
                <a:gd name="T30" fmla="*/ 0 w 192"/>
                <a:gd name="T31" fmla="*/ 0 h 115"/>
                <a:gd name="T32" fmla="*/ 0 w 192"/>
                <a:gd name="T33" fmla="*/ 95 h 115"/>
                <a:gd name="T34" fmla="*/ 20 w 192"/>
                <a:gd name="T35" fmla="*/ 115 h 115"/>
                <a:gd name="T36" fmla="*/ 172 w 192"/>
                <a:gd name="T37" fmla="*/ 115 h 115"/>
                <a:gd name="T38" fmla="*/ 192 w 192"/>
                <a:gd name="T39" fmla="*/ 95 h 115"/>
                <a:gd name="T40" fmla="*/ 192 w 192"/>
                <a:gd name="T41" fmla="*/ 0 h 115"/>
                <a:gd name="T42" fmla="*/ 168 w 192"/>
                <a:gd name="T43" fmla="*/ 49 h 115"/>
                <a:gd name="T44" fmla="*/ 164 w 192"/>
                <a:gd name="T45" fmla="*/ 5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2" h="115">
                  <a:moveTo>
                    <a:pt x="164" y="51"/>
                  </a:moveTo>
                  <a:cubicBezTo>
                    <a:pt x="142" y="51"/>
                    <a:pt x="142" y="51"/>
                    <a:pt x="142" y="51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69" y="78"/>
                    <a:pt x="169" y="80"/>
                    <a:pt x="167" y="82"/>
                  </a:cubicBezTo>
                  <a:cubicBezTo>
                    <a:pt x="166" y="82"/>
                    <a:pt x="165" y="83"/>
                    <a:pt x="164" y="83"/>
                  </a:cubicBezTo>
                  <a:cubicBezTo>
                    <a:pt x="163" y="83"/>
                    <a:pt x="162" y="82"/>
                    <a:pt x="161" y="82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30" y="82"/>
                    <a:pt x="29" y="83"/>
                    <a:pt x="28" y="83"/>
                  </a:cubicBezTo>
                  <a:cubicBezTo>
                    <a:pt x="27" y="83"/>
                    <a:pt x="26" y="82"/>
                    <a:pt x="25" y="82"/>
                  </a:cubicBezTo>
                  <a:cubicBezTo>
                    <a:pt x="24" y="80"/>
                    <a:pt x="24" y="78"/>
                    <a:pt x="25" y="76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5" y="50"/>
                    <a:pt x="25" y="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6"/>
                    <a:pt x="9" y="115"/>
                    <a:pt x="20" y="115"/>
                  </a:cubicBezTo>
                  <a:cubicBezTo>
                    <a:pt x="172" y="115"/>
                    <a:pt x="172" y="115"/>
                    <a:pt x="172" y="115"/>
                  </a:cubicBezTo>
                  <a:cubicBezTo>
                    <a:pt x="183" y="115"/>
                    <a:pt x="192" y="106"/>
                    <a:pt x="192" y="95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68" y="49"/>
                    <a:pt x="168" y="49"/>
                    <a:pt x="168" y="49"/>
                  </a:cubicBezTo>
                  <a:cubicBezTo>
                    <a:pt x="167" y="50"/>
                    <a:pt x="166" y="51"/>
                    <a:pt x="164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reeform 60"/>
            <p:cNvSpPr/>
            <p:nvPr/>
          </p:nvSpPr>
          <p:spPr bwMode="auto">
            <a:xfrm>
              <a:off x="8613775" y="4800600"/>
              <a:ext cx="473075" cy="179388"/>
            </a:xfrm>
            <a:custGeom>
              <a:avLst/>
              <a:gdLst>
                <a:gd name="T0" fmla="*/ 188 w 192"/>
                <a:gd name="T1" fmla="*/ 0 h 72"/>
                <a:gd name="T2" fmla="*/ 4 w 192"/>
                <a:gd name="T3" fmla="*/ 0 h 72"/>
                <a:gd name="T4" fmla="*/ 1 w 192"/>
                <a:gd name="T5" fmla="*/ 1 h 72"/>
                <a:gd name="T6" fmla="*/ 0 w 192"/>
                <a:gd name="T7" fmla="*/ 4 h 72"/>
                <a:gd name="T8" fmla="*/ 0 w 192"/>
                <a:gd name="T9" fmla="*/ 11 h 72"/>
                <a:gd name="T10" fmla="*/ 31 w 192"/>
                <a:gd name="T11" fmla="*/ 72 h 72"/>
                <a:gd name="T12" fmla="*/ 162 w 192"/>
                <a:gd name="T13" fmla="*/ 72 h 72"/>
                <a:gd name="T14" fmla="*/ 192 w 192"/>
                <a:gd name="T15" fmla="*/ 11 h 72"/>
                <a:gd name="T16" fmla="*/ 192 w 192"/>
                <a:gd name="T17" fmla="*/ 4 h 72"/>
                <a:gd name="T18" fmla="*/ 188 w 192"/>
                <a:gd name="T1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72">
                  <a:moveTo>
                    <a:pt x="18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92" y="11"/>
                    <a:pt x="192" y="11"/>
                    <a:pt x="192" y="11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 flipH="1" flipV="1">
            <a:off x="3877885" y="1607855"/>
            <a:ext cx="1487462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 flipV="1">
            <a:off x="3332795" y="3419440"/>
            <a:ext cx="545090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 flipV="1">
            <a:off x="6800140" y="5059987"/>
            <a:ext cx="1487462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8312842" y="3394191"/>
            <a:ext cx="715044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9201279" y="3082688"/>
            <a:ext cx="180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AD95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9027886" y="3376662"/>
            <a:ext cx="2305062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</a:t>
            </a:r>
            <a:endParaRPr lang="zh-CN" altLang="en-US" sz="1400" dirty="0"/>
          </a:p>
        </p:txBody>
      </p:sp>
      <p:sp>
        <p:nvSpPr>
          <p:cNvPr id="37" name="文本框 36"/>
          <p:cNvSpPr txBox="1"/>
          <p:nvPr/>
        </p:nvSpPr>
        <p:spPr>
          <a:xfrm>
            <a:off x="8423525" y="4690655"/>
            <a:ext cx="180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8250132" y="4984629"/>
            <a:ext cx="2305062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</a:t>
            </a:r>
            <a:endParaRPr lang="zh-CN" altLang="en-US" sz="1400" dirty="0"/>
          </a:p>
        </p:txBody>
      </p:sp>
      <p:sp>
        <p:nvSpPr>
          <p:cNvPr id="39" name="文本框 38"/>
          <p:cNvSpPr txBox="1"/>
          <p:nvPr/>
        </p:nvSpPr>
        <p:spPr>
          <a:xfrm>
            <a:off x="1334672" y="3082688"/>
            <a:ext cx="180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AD95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870641" y="3390849"/>
            <a:ext cx="2305062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</a:t>
            </a:r>
            <a:endParaRPr lang="zh-CN" altLang="en-US" sz="1400" dirty="0"/>
          </a:p>
        </p:txBody>
      </p:sp>
      <p:sp>
        <p:nvSpPr>
          <p:cNvPr id="41" name="文本框 40"/>
          <p:cNvSpPr txBox="1"/>
          <p:nvPr/>
        </p:nvSpPr>
        <p:spPr>
          <a:xfrm>
            <a:off x="1968125" y="1268206"/>
            <a:ext cx="180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42" name="矩形 41"/>
          <p:cNvSpPr/>
          <p:nvPr/>
        </p:nvSpPr>
        <p:spPr>
          <a:xfrm>
            <a:off x="1504094" y="1576367"/>
            <a:ext cx="2305062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392"/>
          <a:stretch>
            <a:fillRect/>
          </a:stretch>
        </p:blipFill>
        <p:spPr>
          <a:xfrm>
            <a:off x="-20102" y="1428750"/>
            <a:ext cx="4885337" cy="2857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058150" y="1427248"/>
            <a:ext cx="4133849" cy="28545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4846186" y="1428750"/>
            <a:ext cx="3238500" cy="2877489"/>
          </a:xfrm>
          <a:prstGeom prst="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257458" y="2280827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5290782" y="2892625"/>
            <a:ext cx="25306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08462" y="4972563"/>
            <a:ext cx="895611" cy="895611"/>
          </a:xfrm>
          <a:prstGeom prst="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842719" y="5158758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38330" y="48326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2738330" y="5158758"/>
            <a:ext cx="25191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9" name="矩形 18"/>
          <p:cNvSpPr/>
          <p:nvPr/>
        </p:nvSpPr>
        <p:spPr>
          <a:xfrm>
            <a:off x="7596560" y="4972563"/>
            <a:ext cx="895611" cy="895611"/>
          </a:xfrm>
          <a:prstGeom prst="rect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730817" y="5158758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26428" y="48326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AD95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8626428" y="5158758"/>
            <a:ext cx="25191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3728935" y="906463"/>
            <a:ext cx="5642043" cy="4972050"/>
          </a:xfrm>
          <a:prstGeom prst="line">
            <a:avLst/>
          </a:prstGeom>
          <a:ln>
            <a:solidFill>
              <a:srgbClr val="3735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7750072" y="2038350"/>
            <a:ext cx="303213" cy="303213"/>
          </a:xfrm>
          <a:prstGeom prst="ellipse">
            <a:avLst/>
          </a:prstGeom>
          <a:solidFill>
            <a:srgbClr val="AD9559"/>
          </a:solidFill>
          <a:ln>
            <a:solidFill>
              <a:srgbClr val="373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398349" y="3240881"/>
            <a:ext cx="303213" cy="303213"/>
          </a:xfrm>
          <a:prstGeom prst="ellipse">
            <a:avLst/>
          </a:prstGeom>
          <a:solidFill>
            <a:srgbClr val="AD9559"/>
          </a:solidFill>
          <a:ln>
            <a:solidFill>
              <a:srgbClr val="373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702899" y="4745831"/>
            <a:ext cx="303213" cy="303213"/>
          </a:xfrm>
          <a:prstGeom prst="ellipse">
            <a:avLst/>
          </a:prstGeom>
          <a:solidFill>
            <a:srgbClr val="AD9559"/>
          </a:solidFill>
          <a:ln>
            <a:solidFill>
              <a:srgbClr val="373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975687" y="1267999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b="1" dirty="0">
              <a:solidFill>
                <a:srgbClr val="4836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84402" y="1637331"/>
            <a:ext cx="3880834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/>
          </a:p>
        </p:txBody>
      </p:sp>
      <p:sp>
        <p:nvSpPr>
          <p:cNvPr id="16" name="文本框 15"/>
          <p:cNvSpPr txBox="1"/>
          <p:nvPr/>
        </p:nvSpPr>
        <p:spPr>
          <a:xfrm>
            <a:off x="5508800" y="2710895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b="1" dirty="0">
              <a:solidFill>
                <a:srgbClr val="4836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17515" y="3080227"/>
            <a:ext cx="3880834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/>
          </a:p>
        </p:txBody>
      </p:sp>
      <p:sp>
        <p:nvSpPr>
          <p:cNvPr id="18" name="文本框 17"/>
          <p:cNvSpPr txBox="1"/>
          <p:nvPr/>
        </p:nvSpPr>
        <p:spPr>
          <a:xfrm>
            <a:off x="3667000" y="4178636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rgbClr val="4836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5715" y="4547968"/>
            <a:ext cx="3880834" cy="704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7936706" y="250138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299821" y="370474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702899" y="527911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4592" t="5402" r="20822" b="42821"/>
          <a:stretch>
            <a:fillRect/>
          </a:stretch>
        </p:blipFill>
        <p:spPr>
          <a:xfrm>
            <a:off x="-38100" y="0"/>
            <a:ext cx="12268200" cy="70104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50219"/>
          <a:stretch>
            <a:fillRect/>
          </a:stretch>
        </p:blipFill>
        <p:spPr>
          <a:xfrm>
            <a:off x="-113435" y="2485678"/>
            <a:ext cx="12343535" cy="2048314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1047750" y="1857375"/>
            <a:ext cx="3295650" cy="3295650"/>
          </a:xfrm>
          <a:prstGeom prst="ellipse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209675" y="2019300"/>
            <a:ext cx="2933700" cy="2933700"/>
          </a:xfrm>
          <a:prstGeom prst="ellipse">
            <a:avLst/>
          </a:prstGeom>
          <a:noFill/>
          <a:ln w="76200">
            <a:solidFill>
              <a:srgbClr val="BAA3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6208" y="2105833"/>
            <a:ext cx="2770967" cy="2770967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5186290" y="2933511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rgbClr val="EDDAA6"/>
                </a:solidFill>
              </a:rPr>
              <a:t>单击此处添加标题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4903522" y="3665261"/>
            <a:ext cx="2657789" cy="0"/>
          </a:xfrm>
          <a:prstGeom prst="line">
            <a:avLst/>
          </a:prstGeom>
          <a:ln>
            <a:solidFill>
              <a:srgbClr val="48362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5298245" y="3806733"/>
            <a:ext cx="5500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rgbClr val="EDDAA6"/>
                </a:solidFill>
              </a:rPr>
              <a:t>ADD YOUR ENGLISH TITLE HERE</a:t>
            </a:r>
            <a:endParaRPr lang="zh-CN" altLang="en-US" sz="2000" dirty="0">
              <a:solidFill>
                <a:srgbClr val="EDDAA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" y="-27697"/>
            <a:ext cx="9150889" cy="3194581"/>
          </a:xfrm>
          <a:prstGeom prst="rect">
            <a:avLst/>
          </a:prstGeom>
        </p:spPr>
      </p:pic>
      <p:sp>
        <p:nvSpPr>
          <p:cNvPr id="9" name="等腰三角形 3"/>
          <p:cNvSpPr/>
          <p:nvPr/>
        </p:nvSpPr>
        <p:spPr>
          <a:xfrm>
            <a:off x="0" y="2698750"/>
            <a:ext cx="2809875" cy="2006600"/>
          </a:xfrm>
          <a:custGeom>
            <a:avLst/>
            <a:gdLst>
              <a:gd name="connsiteX0" fmla="*/ 0 w 2286000"/>
              <a:gd name="connsiteY0" fmla="*/ 2057400 h 2057400"/>
              <a:gd name="connsiteX1" fmla="*/ 1143000 w 2286000"/>
              <a:gd name="connsiteY1" fmla="*/ 0 h 2057400"/>
              <a:gd name="connsiteX2" fmla="*/ 2286000 w 2286000"/>
              <a:gd name="connsiteY2" fmla="*/ 2057400 h 2057400"/>
              <a:gd name="connsiteX3" fmla="*/ 0 w 2286000"/>
              <a:gd name="connsiteY3" fmla="*/ 2057400 h 2057400"/>
              <a:gd name="connsiteX0-1" fmla="*/ 0 w 2781300"/>
              <a:gd name="connsiteY0-2" fmla="*/ 2057400 h 2057400"/>
              <a:gd name="connsiteX1-3" fmla="*/ 1143000 w 2781300"/>
              <a:gd name="connsiteY1-4" fmla="*/ 0 h 2057400"/>
              <a:gd name="connsiteX2-5" fmla="*/ 2781300 w 2781300"/>
              <a:gd name="connsiteY2-6" fmla="*/ 571500 h 2057400"/>
              <a:gd name="connsiteX3-7" fmla="*/ 0 w 2781300"/>
              <a:gd name="connsiteY3-8" fmla="*/ 2057400 h 2057400"/>
              <a:gd name="connsiteX0-9" fmla="*/ 0 w 2809875"/>
              <a:gd name="connsiteY0-10" fmla="*/ 2057400 h 2057400"/>
              <a:gd name="connsiteX1-11" fmla="*/ 1143000 w 2809875"/>
              <a:gd name="connsiteY1-12" fmla="*/ 0 h 2057400"/>
              <a:gd name="connsiteX2-13" fmla="*/ 2809875 w 2809875"/>
              <a:gd name="connsiteY2-14" fmla="*/ 571500 h 2057400"/>
              <a:gd name="connsiteX3-15" fmla="*/ 0 w 2809875"/>
              <a:gd name="connsiteY3-16" fmla="*/ 2057400 h 2057400"/>
              <a:gd name="connsiteX0-17" fmla="*/ 0 w 2809875"/>
              <a:gd name="connsiteY0-18" fmla="*/ 2006600 h 2006600"/>
              <a:gd name="connsiteX1-19" fmla="*/ 0 w 2809875"/>
              <a:gd name="connsiteY1-20" fmla="*/ 0 h 2006600"/>
              <a:gd name="connsiteX2-21" fmla="*/ 2809875 w 2809875"/>
              <a:gd name="connsiteY2-22" fmla="*/ 520700 h 2006600"/>
              <a:gd name="connsiteX3-23" fmla="*/ 0 w 2809875"/>
              <a:gd name="connsiteY3-24" fmla="*/ 2006600 h 2006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809875" h="2006600">
                <a:moveTo>
                  <a:pt x="0" y="2006600"/>
                </a:moveTo>
                <a:lnTo>
                  <a:pt x="0" y="0"/>
                </a:lnTo>
                <a:lnTo>
                  <a:pt x="2809875" y="520700"/>
                </a:lnTo>
                <a:lnTo>
                  <a:pt x="0" y="2006600"/>
                </a:lnTo>
                <a:close/>
              </a:path>
            </a:pathLst>
          </a:cu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0" y="2266950"/>
            <a:ext cx="4857750" cy="4591050"/>
          </a:xfrm>
          <a:custGeom>
            <a:avLst/>
            <a:gdLst>
              <a:gd name="connsiteX0" fmla="*/ 0 w 3143250"/>
              <a:gd name="connsiteY0" fmla="*/ 0 h 2076450"/>
              <a:gd name="connsiteX1" fmla="*/ 3143250 w 3143250"/>
              <a:gd name="connsiteY1" fmla="*/ 0 h 2076450"/>
              <a:gd name="connsiteX2" fmla="*/ 3143250 w 3143250"/>
              <a:gd name="connsiteY2" fmla="*/ 2076450 h 2076450"/>
              <a:gd name="connsiteX3" fmla="*/ 0 w 3143250"/>
              <a:gd name="connsiteY3" fmla="*/ 2076450 h 2076450"/>
              <a:gd name="connsiteX4" fmla="*/ 0 w 3143250"/>
              <a:gd name="connsiteY4" fmla="*/ 0 h 2076450"/>
              <a:gd name="connsiteX0-1" fmla="*/ 0 w 4857750"/>
              <a:gd name="connsiteY0-2" fmla="*/ 2514600 h 4591050"/>
              <a:gd name="connsiteX1-3" fmla="*/ 4857750 w 4857750"/>
              <a:gd name="connsiteY1-4" fmla="*/ 0 h 4591050"/>
              <a:gd name="connsiteX2-5" fmla="*/ 3143250 w 4857750"/>
              <a:gd name="connsiteY2-6" fmla="*/ 4591050 h 4591050"/>
              <a:gd name="connsiteX3-7" fmla="*/ 0 w 4857750"/>
              <a:gd name="connsiteY3-8" fmla="*/ 4591050 h 4591050"/>
              <a:gd name="connsiteX4-9" fmla="*/ 0 w 4857750"/>
              <a:gd name="connsiteY4-10" fmla="*/ 2514600 h 45910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857750" h="4591050">
                <a:moveTo>
                  <a:pt x="0" y="2514600"/>
                </a:moveTo>
                <a:lnTo>
                  <a:pt x="4857750" y="0"/>
                </a:lnTo>
                <a:lnTo>
                  <a:pt x="3143250" y="4591050"/>
                </a:lnTo>
                <a:lnTo>
                  <a:pt x="0" y="4591050"/>
                </a:lnTo>
                <a:lnTo>
                  <a:pt x="0" y="2514600"/>
                </a:lnTo>
                <a:close/>
              </a:path>
            </a:pathLst>
          </a:cu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686446" y="3008169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6686446" y="3762256"/>
            <a:ext cx="4161094" cy="2264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6751528" y="3737204"/>
            <a:ext cx="4271376" cy="0"/>
          </a:xfrm>
          <a:prstGeom prst="line">
            <a:avLst/>
          </a:prstGeom>
          <a:ln>
            <a:solidFill>
              <a:srgbClr val="AD95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097213" y="2468447"/>
            <a:ext cx="5924550" cy="1921105"/>
            <a:chOff x="1257300" y="2667000"/>
            <a:chExt cx="8224839" cy="2667001"/>
          </a:xfrm>
        </p:grpSpPr>
        <p:sp>
          <p:nvSpPr>
            <p:cNvPr id="10" name="任意多边形 9"/>
            <p:cNvSpPr/>
            <p:nvPr/>
          </p:nvSpPr>
          <p:spPr>
            <a:xfrm>
              <a:off x="1257300" y="2667000"/>
              <a:ext cx="2667000" cy="2667000"/>
            </a:xfrm>
            <a:custGeom>
              <a:avLst/>
              <a:gdLst>
                <a:gd name="connsiteX0" fmla="*/ 2415508 w 2667000"/>
                <a:gd name="connsiteY0" fmla="*/ 556166 h 2667000"/>
                <a:gd name="connsiteX1" fmla="*/ 2439259 w 2667000"/>
                <a:gd name="connsiteY1" fmla="*/ 587928 h 2667000"/>
                <a:gd name="connsiteX2" fmla="*/ 2667000 w 2667000"/>
                <a:gd name="connsiteY2" fmla="*/ 1333501 h 2667000"/>
                <a:gd name="connsiteX3" fmla="*/ 2439259 w 2667000"/>
                <a:gd name="connsiteY3" fmla="*/ 2079074 h 2667000"/>
                <a:gd name="connsiteX4" fmla="*/ 2415508 w 2667000"/>
                <a:gd name="connsiteY4" fmla="*/ 2110837 h 2667000"/>
                <a:gd name="connsiteX5" fmla="*/ 2411982 w 2667000"/>
                <a:gd name="connsiteY5" fmla="*/ 2107632 h 2667000"/>
                <a:gd name="connsiteX6" fmla="*/ 2278298 w 2667000"/>
                <a:gd name="connsiteY6" fmla="*/ 1945607 h 2667000"/>
                <a:gd name="connsiteX7" fmla="*/ 2259807 w 2667000"/>
                <a:gd name="connsiteY7" fmla="*/ 1915169 h 2667000"/>
                <a:gd name="connsiteX8" fmla="*/ 2296152 w 2667000"/>
                <a:gd name="connsiteY8" fmla="*/ 1855341 h 2667000"/>
                <a:gd name="connsiteX9" fmla="*/ 2428287 w 2667000"/>
                <a:gd name="connsiteY9" fmla="*/ 1333501 h 2667000"/>
                <a:gd name="connsiteX10" fmla="*/ 2296152 w 2667000"/>
                <a:gd name="connsiteY10" fmla="*/ 811661 h 2667000"/>
                <a:gd name="connsiteX11" fmla="*/ 2259807 w 2667000"/>
                <a:gd name="connsiteY11" fmla="*/ 751834 h 2667000"/>
                <a:gd name="connsiteX12" fmla="*/ 2278298 w 2667000"/>
                <a:gd name="connsiteY12" fmla="*/ 721395 h 2667000"/>
                <a:gd name="connsiteX13" fmla="*/ 2411982 w 2667000"/>
                <a:gd name="connsiteY13" fmla="*/ 559370 h 2667000"/>
                <a:gd name="connsiteX14" fmla="*/ 1333500 w 2667000"/>
                <a:gd name="connsiteY14" fmla="*/ 0 h 2667000"/>
                <a:gd name="connsiteX15" fmla="*/ 2181730 w 2667000"/>
                <a:gd name="connsiteY15" fmla="*/ 304506 h 2667000"/>
                <a:gd name="connsiteX16" fmla="*/ 2259807 w 2667000"/>
                <a:gd name="connsiteY16" fmla="*/ 375467 h 2667000"/>
                <a:gd name="connsiteX17" fmla="*/ 2259806 w 2667000"/>
                <a:gd name="connsiteY17" fmla="*/ 375467 h 2667000"/>
                <a:gd name="connsiteX18" fmla="*/ 2276426 w 2667000"/>
                <a:gd name="connsiteY18" fmla="*/ 390573 h 2667000"/>
                <a:gd name="connsiteX19" fmla="*/ 2362493 w 2667000"/>
                <a:gd name="connsiteY19" fmla="*/ 485270 h 2667000"/>
                <a:gd name="connsiteX20" fmla="*/ 2415507 w 2667000"/>
                <a:gd name="connsiteY20" fmla="*/ 556165 h 2667000"/>
                <a:gd name="connsiteX21" fmla="*/ 2411981 w 2667000"/>
                <a:gd name="connsiteY21" fmla="*/ 559369 h 2667000"/>
                <a:gd name="connsiteX22" fmla="*/ 2278297 w 2667000"/>
                <a:gd name="connsiteY22" fmla="*/ 721394 h 2667000"/>
                <a:gd name="connsiteX23" fmla="*/ 2259806 w 2667000"/>
                <a:gd name="connsiteY23" fmla="*/ 751833 h 2667000"/>
                <a:gd name="connsiteX24" fmla="*/ 2241314 w 2667000"/>
                <a:gd name="connsiteY24" fmla="*/ 721394 h 2667000"/>
                <a:gd name="connsiteX25" fmla="*/ 2107630 w 2667000"/>
                <a:gd name="connsiteY25" fmla="*/ 559369 h 2667000"/>
                <a:gd name="connsiteX26" fmla="*/ 2104105 w 2667000"/>
                <a:gd name="connsiteY26" fmla="*/ 556165 h 2667000"/>
                <a:gd name="connsiteX27" fmla="*/ 2104105 w 2667000"/>
                <a:gd name="connsiteY27" fmla="*/ 556164 h 2667000"/>
                <a:gd name="connsiteX28" fmla="*/ 2029886 w 2667000"/>
                <a:gd name="connsiteY28" fmla="*/ 488709 h 2667000"/>
                <a:gd name="connsiteX29" fmla="*/ 1333500 w 2667000"/>
                <a:gd name="connsiteY29" fmla="*/ 238713 h 2667000"/>
                <a:gd name="connsiteX30" fmla="*/ 238713 w 2667000"/>
                <a:gd name="connsiteY30" fmla="*/ 1333500 h 2667000"/>
                <a:gd name="connsiteX31" fmla="*/ 1333500 w 2667000"/>
                <a:gd name="connsiteY31" fmla="*/ 2428287 h 2667000"/>
                <a:gd name="connsiteX32" fmla="*/ 2029886 w 2667000"/>
                <a:gd name="connsiteY32" fmla="*/ 2178291 h 2667000"/>
                <a:gd name="connsiteX33" fmla="*/ 2104106 w 2667000"/>
                <a:gd name="connsiteY33" fmla="*/ 2110836 h 2667000"/>
                <a:gd name="connsiteX34" fmla="*/ 2157119 w 2667000"/>
                <a:gd name="connsiteY34" fmla="*/ 2181730 h 2667000"/>
                <a:gd name="connsiteX35" fmla="*/ 2243186 w 2667000"/>
                <a:gd name="connsiteY35" fmla="*/ 2276427 h 2667000"/>
                <a:gd name="connsiteX36" fmla="*/ 2259807 w 2667000"/>
                <a:gd name="connsiteY36" fmla="*/ 2291533 h 2667000"/>
                <a:gd name="connsiteX37" fmla="*/ 2181730 w 2667000"/>
                <a:gd name="connsiteY37" fmla="*/ 2362494 h 2667000"/>
                <a:gd name="connsiteX38" fmla="*/ 1333500 w 2667000"/>
                <a:gd name="connsiteY38" fmla="*/ 2667000 h 2667000"/>
                <a:gd name="connsiteX39" fmla="*/ 0 w 2667000"/>
                <a:gd name="connsiteY39" fmla="*/ 1333500 h 2667000"/>
                <a:gd name="connsiteX40" fmla="*/ 1333500 w 2667000"/>
                <a:gd name="connsiteY40" fmla="*/ 0 h 266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67000" h="2667000">
                  <a:moveTo>
                    <a:pt x="2415508" y="556166"/>
                  </a:moveTo>
                  <a:lnTo>
                    <a:pt x="2439259" y="587928"/>
                  </a:lnTo>
                  <a:cubicBezTo>
                    <a:pt x="2583043" y="800756"/>
                    <a:pt x="2667000" y="1057324"/>
                    <a:pt x="2667000" y="1333501"/>
                  </a:cubicBezTo>
                  <a:cubicBezTo>
                    <a:pt x="2667000" y="1609678"/>
                    <a:pt x="2583043" y="1866246"/>
                    <a:pt x="2439259" y="2079074"/>
                  </a:cubicBezTo>
                  <a:lnTo>
                    <a:pt x="2415508" y="2110837"/>
                  </a:lnTo>
                  <a:lnTo>
                    <a:pt x="2411982" y="2107632"/>
                  </a:lnTo>
                  <a:cubicBezTo>
                    <a:pt x="2362453" y="2058103"/>
                    <a:pt x="2317647" y="2003850"/>
                    <a:pt x="2278298" y="1945607"/>
                  </a:cubicBezTo>
                  <a:lnTo>
                    <a:pt x="2259807" y="1915169"/>
                  </a:lnTo>
                  <a:lnTo>
                    <a:pt x="2296152" y="1855341"/>
                  </a:lnTo>
                  <a:cubicBezTo>
                    <a:pt x="2380421" y="1700218"/>
                    <a:pt x="2428287" y="1522449"/>
                    <a:pt x="2428287" y="1333501"/>
                  </a:cubicBezTo>
                  <a:cubicBezTo>
                    <a:pt x="2428287" y="1144553"/>
                    <a:pt x="2380421" y="966785"/>
                    <a:pt x="2296152" y="811661"/>
                  </a:cubicBezTo>
                  <a:lnTo>
                    <a:pt x="2259807" y="751834"/>
                  </a:lnTo>
                  <a:lnTo>
                    <a:pt x="2278298" y="721395"/>
                  </a:lnTo>
                  <a:cubicBezTo>
                    <a:pt x="2317647" y="663152"/>
                    <a:pt x="2362453" y="608899"/>
                    <a:pt x="2411982" y="559370"/>
                  </a:cubicBezTo>
                  <a:close/>
                  <a:moveTo>
                    <a:pt x="1333500" y="0"/>
                  </a:moveTo>
                  <a:cubicBezTo>
                    <a:pt x="1655706" y="0"/>
                    <a:pt x="1951223" y="114275"/>
                    <a:pt x="2181730" y="304506"/>
                  </a:cubicBezTo>
                  <a:lnTo>
                    <a:pt x="2259807" y="375467"/>
                  </a:lnTo>
                  <a:lnTo>
                    <a:pt x="2259806" y="375467"/>
                  </a:lnTo>
                  <a:lnTo>
                    <a:pt x="2276426" y="390573"/>
                  </a:lnTo>
                  <a:cubicBezTo>
                    <a:pt x="2306591" y="420738"/>
                    <a:pt x="2335317" y="452341"/>
                    <a:pt x="2362493" y="485270"/>
                  </a:cubicBezTo>
                  <a:lnTo>
                    <a:pt x="2415507" y="556165"/>
                  </a:lnTo>
                  <a:lnTo>
                    <a:pt x="2411981" y="559369"/>
                  </a:lnTo>
                  <a:cubicBezTo>
                    <a:pt x="2362452" y="608898"/>
                    <a:pt x="2317646" y="663151"/>
                    <a:pt x="2278297" y="721394"/>
                  </a:cubicBezTo>
                  <a:lnTo>
                    <a:pt x="2259806" y="751833"/>
                  </a:lnTo>
                  <a:lnTo>
                    <a:pt x="2241314" y="721394"/>
                  </a:lnTo>
                  <a:cubicBezTo>
                    <a:pt x="2201966" y="663151"/>
                    <a:pt x="2157160" y="608898"/>
                    <a:pt x="2107630" y="559369"/>
                  </a:cubicBezTo>
                  <a:lnTo>
                    <a:pt x="2104105" y="556165"/>
                  </a:lnTo>
                  <a:lnTo>
                    <a:pt x="2104105" y="556164"/>
                  </a:lnTo>
                  <a:lnTo>
                    <a:pt x="2029886" y="488709"/>
                  </a:lnTo>
                  <a:cubicBezTo>
                    <a:pt x="1840642" y="332531"/>
                    <a:pt x="1598027" y="238713"/>
                    <a:pt x="1333500" y="238713"/>
                  </a:cubicBezTo>
                  <a:cubicBezTo>
                    <a:pt x="728866" y="238713"/>
                    <a:pt x="238713" y="728866"/>
                    <a:pt x="238713" y="1333500"/>
                  </a:cubicBezTo>
                  <a:cubicBezTo>
                    <a:pt x="238713" y="1938134"/>
                    <a:pt x="728866" y="2428287"/>
                    <a:pt x="1333500" y="2428287"/>
                  </a:cubicBezTo>
                  <a:cubicBezTo>
                    <a:pt x="1598027" y="2428287"/>
                    <a:pt x="1840642" y="2334469"/>
                    <a:pt x="2029886" y="2178291"/>
                  </a:cubicBezTo>
                  <a:lnTo>
                    <a:pt x="2104106" y="2110836"/>
                  </a:lnTo>
                  <a:lnTo>
                    <a:pt x="2157119" y="2181730"/>
                  </a:lnTo>
                  <a:cubicBezTo>
                    <a:pt x="2184296" y="2214660"/>
                    <a:pt x="2213022" y="2246263"/>
                    <a:pt x="2243186" y="2276427"/>
                  </a:cubicBezTo>
                  <a:lnTo>
                    <a:pt x="2259807" y="2291533"/>
                  </a:lnTo>
                  <a:lnTo>
                    <a:pt x="2181730" y="2362494"/>
                  </a:lnTo>
                  <a:cubicBezTo>
                    <a:pt x="1951223" y="2552725"/>
                    <a:pt x="1655706" y="2667000"/>
                    <a:pt x="1333500" y="2667000"/>
                  </a:cubicBezTo>
                  <a:cubicBezTo>
                    <a:pt x="597028" y="2667000"/>
                    <a:pt x="0" y="2069972"/>
                    <a:pt x="0" y="1333500"/>
                  </a:cubicBezTo>
                  <a:cubicBezTo>
                    <a:pt x="0" y="597028"/>
                    <a:pt x="597028" y="0"/>
                    <a:pt x="1333500" y="0"/>
                  </a:cubicBez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815139" y="2667000"/>
              <a:ext cx="2667000" cy="2667000"/>
            </a:xfrm>
            <a:custGeom>
              <a:avLst/>
              <a:gdLst>
                <a:gd name="connsiteX0" fmla="*/ 1333500 w 2667000"/>
                <a:gd name="connsiteY0" fmla="*/ 0 h 2667000"/>
                <a:gd name="connsiteX1" fmla="*/ 2667000 w 2667000"/>
                <a:gd name="connsiteY1" fmla="*/ 1333500 h 2667000"/>
                <a:gd name="connsiteX2" fmla="*/ 1333500 w 2667000"/>
                <a:gd name="connsiteY2" fmla="*/ 2667000 h 2667000"/>
                <a:gd name="connsiteX3" fmla="*/ 485270 w 2667000"/>
                <a:gd name="connsiteY3" fmla="*/ 2362494 h 2667000"/>
                <a:gd name="connsiteX4" fmla="*/ 407194 w 2667000"/>
                <a:gd name="connsiteY4" fmla="*/ 2291534 h 2667000"/>
                <a:gd name="connsiteX5" fmla="*/ 407193 w 2667000"/>
                <a:gd name="connsiteY5" fmla="*/ 2291534 h 2667000"/>
                <a:gd name="connsiteX6" fmla="*/ 390573 w 2667000"/>
                <a:gd name="connsiteY6" fmla="*/ 2276428 h 2667000"/>
                <a:gd name="connsiteX7" fmla="*/ 304506 w 2667000"/>
                <a:gd name="connsiteY7" fmla="*/ 2181731 h 2667000"/>
                <a:gd name="connsiteX8" fmla="*/ 251492 w 2667000"/>
                <a:gd name="connsiteY8" fmla="*/ 2110837 h 2667000"/>
                <a:gd name="connsiteX9" fmla="*/ 227741 w 2667000"/>
                <a:gd name="connsiteY9" fmla="*/ 2079074 h 2667000"/>
                <a:gd name="connsiteX10" fmla="*/ 0 w 2667000"/>
                <a:gd name="connsiteY10" fmla="*/ 1333501 h 2667000"/>
                <a:gd name="connsiteX11" fmla="*/ 227741 w 2667000"/>
                <a:gd name="connsiteY11" fmla="*/ 587928 h 2667000"/>
                <a:gd name="connsiteX12" fmla="*/ 251492 w 2667000"/>
                <a:gd name="connsiteY12" fmla="*/ 556166 h 2667000"/>
                <a:gd name="connsiteX13" fmla="*/ 255018 w 2667000"/>
                <a:gd name="connsiteY13" fmla="*/ 559370 h 2667000"/>
                <a:gd name="connsiteX14" fmla="*/ 388702 w 2667000"/>
                <a:gd name="connsiteY14" fmla="*/ 721395 h 2667000"/>
                <a:gd name="connsiteX15" fmla="*/ 407193 w 2667000"/>
                <a:gd name="connsiteY15" fmla="*/ 751834 h 2667000"/>
                <a:gd name="connsiteX16" fmla="*/ 370848 w 2667000"/>
                <a:gd name="connsiteY16" fmla="*/ 811661 h 2667000"/>
                <a:gd name="connsiteX17" fmla="*/ 238713 w 2667000"/>
                <a:gd name="connsiteY17" fmla="*/ 1333501 h 2667000"/>
                <a:gd name="connsiteX18" fmla="*/ 370848 w 2667000"/>
                <a:gd name="connsiteY18" fmla="*/ 1855341 h 2667000"/>
                <a:gd name="connsiteX19" fmla="*/ 407193 w 2667000"/>
                <a:gd name="connsiteY19" fmla="*/ 1915169 h 2667000"/>
                <a:gd name="connsiteX20" fmla="*/ 425685 w 2667000"/>
                <a:gd name="connsiteY20" fmla="*/ 1945607 h 2667000"/>
                <a:gd name="connsiteX21" fmla="*/ 559369 w 2667000"/>
                <a:gd name="connsiteY21" fmla="*/ 2107632 h 2667000"/>
                <a:gd name="connsiteX22" fmla="*/ 562895 w 2667000"/>
                <a:gd name="connsiteY22" fmla="*/ 2110837 h 2667000"/>
                <a:gd name="connsiteX23" fmla="*/ 562895 w 2667000"/>
                <a:gd name="connsiteY23" fmla="*/ 2110836 h 2667000"/>
                <a:gd name="connsiteX24" fmla="*/ 637114 w 2667000"/>
                <a:gd name="connsiteY24" fmla="*/ 2178291 h 2667000"/>
                <a:gd name="connsiteX25" fmla="*/ 1333500 w 2667000"/>
                <a:gd name="connsiteY25" fmla="*/ 2428287 h 2667000"/>
                <a:gd name="connsiteX26" fmla="*/ 2428287 w 2667000"/>
                <a:gd name="connsiteY26" fmla="*/ 1333500 h 2667000"/>
                <a:gd name="connsiteX27" fmla="*/ 1333500 w 2667000"/>
                <a:gd name="connsiteY27" fmla="*/ 238713 h 2667000"/>
                <a:gd name="connsiteX28" fmla="*/ 637114 w 2667000"/>
                <a:gd name="connsiteY28" fmla="*/ 488709 h 2667000"/>
                <a:gd name="connsiteX29" fmla="*/ 562895 w 2667000"/>
                <a:gd name="connsiteY29" fmla="*/ 556165 h 2667000"/>
                <a:gd name="connsiteX30" fmla="*/ 509881 w 2667000"/>
                <a:gd name="connsiteY30" fmla="*/ 485270 h 2667000"/>
                <a:gd name="connsiteX31" fmla="*/ 423814 w 2667000"/>
                <a:gd name="connsiteY31" fmla="*/ 390573 h 2667000"/>
                <a:gd name="connsiteX32" fmla="*/ 407193 w 2667000"/>
                <a:gd name="connsiteY32" fmla="*/ 375467 h 2667000"/>
                <a:gd name="connsiteX33" fmla="*/ 485270 w 2667000"/>
                <a:gd name="connsiteY33" fmla="*/ 304506 h 2667000"/>
                <a:gd name="connsiteX34" fmla="*/ 1333500 w 2667000"/>
                <a:gd name="connsiteY34" fmla="*/ 0 h 266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67000" h="2667000">
                  <a:moveTo>
                    <a:pt x="1333500" y="0"/>
                  </a:moveTo>
                  <a:cubicBezTo>
                    <a:pt x="2069972" y="0"/>
                    <a:pt x="2667000" y="597028"/>
                    <a:pt x="2667000" y="1333500"/>
                  </a:cubicBezTo>
                  <a:cubicBezTo>
                    <a:pt x="2667000" y="2069972"/>
                    <a:pt x="2069972" y="2667000"/>
                    <a:pt x="1333500" y="2667000"/>
                  </a:cubicBezTo>
                  <a:cubicBezTo>
                    <a:pt x="1011293" y="2667000"/>
                    <a:pt x="715777" y="2552725"/>
                    <a:pt x="485270" y="2362494"/>
                  </a:cubicBezTo>
                  <a:lnTo>
                    <a:pt x="407194" y="2291534"/>
                  </a:lnTo>
                  <a:lnTo>
                    <a:pt x="407193" y="2291534"/>
                  </a:lnTo>
                  <a:lnTo>
                    <a:pt x="390573" y="2276428"/>
                  </a:lnTo>
                  <a:cubicBezTo>
                    <a:pt x="360409" y="2246264"/>
                    <a:pt x="331682" y="2214661"/>
                    <a:pt x="304506" y="2181731"/>
                  </a:cubicBezTo>
                  <a:lnTo>
                    <a:pt x="251492" y="2110837"/>
                  </a:lnTo>
                  <a:lnTo>
                    <a:pt x="227741" y="2079074"/>
                  </a:lnTo>
                  <a:cubicBezTo>
                    <a:pt x="83957" y="1866246"/>
                    <a:pt x="0" y="1609678"/>
                    <a:pt x="0" y="1333501"/>
                  </a:cubicBezTo>
                  <a:cubicBezTo>
                    <a:pt x="0" y="1057324"/>
                    <a:pt x="83957" y="800756"/>
                    <a:pt x="227741" y="587928"/>
                  </a:cubicBezTo>
                  <a:lnTo>
                    <a:pt x="251492" y="556166"/>
                  </a:lnTo>
                  <a:lnTo>
                    <a:pt x="255018" y="559370"/>
                  </a:lnTo>
                  <a:cubicBezTo>
                    <a:pt x="304548" y="608899"/>
                    <a:pt x="349353" y="663152"/>
                    <a:pt x="388702" y="721395"/>
                  </a:cubicBezTo>
                  <a:lnTo>
                    <a:pt x="407193" y="751834"/>
                  </a:lnTo>
                  <a:lnTo>
                    <a:pt x="370848" y="811661"/>
                  </a:lnTo>
                  <a:cubicBezTo>
                    <a:pt x="286580" y="966785"/>
                    <a:pt x="238713" y="1144553"/>
                    <a:pt x="238713" y="1333501"/>
                  </a:cubicBezTo>
                  <a:cubicBezTo>
                    <a:pt x="238713" y="1522449"/>
                    <a:pt x="286580" y="1700218"/>
                    <a:pt x="370848" y="1855341"/>
                  </a:cubicBezTo>
                  <a:lnTo>
                    <a:pt x="407193" y="1915169"/>
                  </a:lnTo>
                  <a:lnTo>
                    <a:pt x="425685" y="1945607"/>
                  </a:lnTo>
                  <a:cubicBezTo>
                    <a:pt x="465034" y="2003850"/>
                    <a:pt x="509839" y="2058103"/>
                    <a:pt x="559369" y="2107632"/>
                  </a:cubicBezTo>
                  <a:lnTo>
                    <a:pt x="562895" y="2110837"/>
                  </a:lnTo>
                  <a:lnTo>
                    <a:pt x="562895" y="2110836"/>
                  </a:lnTo>
                  <a:lnTo>
                    <a:pt x="637114" y="2178291"/>
                  </a:lnTo>
                  <a:cubicBezTo>
                    <a:pt x="826358" y="2334469"/>
                    <a:pt x="1068973" y="2428287"/>
                    <a:pt x="1333500" y="2428287"/>
                  </a:cubicBezTo>
                  <a:cubicBezTo>
                    <a:pt x="1938134" y="2428287"/>
                    <a:pt x="2428287" y="1938134"/>
                    <a:pt x="2428287" y="1333500"/>
                  </a:cubicBezTo>
                  <a:cubicBezTo>
                    <a:pt x="2428287" y="728866"/>
                    <a:pt x="1938134" y="238713"/>
                    <a:pt x="1333500" y="238713"/>
                  </a:cubicBezTo>
                  <a:cubicBezTo>
                    <a:pt x="1068973" y="238713"/>
                    <a:pt x="826358" y="332531"/>
                    <a:pt x="637114" y="488709"/>
                  </a:cubicBezTo>
                  <a:lnTo>
                    <a:pt x="562895" y="556165"/>
                  </a:lnTo>
                  <a:lnTo>
                    <a:pt x="509881" y="485270"/>
                  </a:lnTo>
                  <a:cubicBezTo>
                    <a:pt x="482705" y="452341"/>
                    <a:pt x="453979" y="420738"/>
                    <a:pt x="423814" y="390573"/>
                  </a:cubicBezTo>
                  <a:lnTo>
                    <a:pt x="407193" y="375467"/>
                  </a:lnTo>
                  <a:lnTo>
                    <a:pt x="485270" y="304506"/>
                  </a:lnTo>
                  <a:cubicBezTo>
                    <a:pt x="715777" y="114275"/>
                    <a:pt x="1011293" y="0"/>
                    <a:pt x="1333500" y="0"/>
                  </a:cubicBezTo>
                  <a:close/>
                </a:path>
              </a:pathLst>
            </a:custGeom>
            <a:solidFill>
              <a:srgbClr val="AD95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962526" y="2667002"/>
              <a:ext cx="2667000" cy="2666999"/>
            </a:xfrm>
            <a:custGeom>
              <a:avLst/>
              <a:gdLst>
                <a:gd name="connsiteX0" fmla="*/ 251493 w 2667000"/>
                <a:gd name="connsiteY0" fmla="*/ 556165 h 2666999"/>
                <a:gd name="connsiteX1" fmla="*/ 255018 w 2667000"/>
                <a:gd name="connsiteY1" fmla="*/ 559369 h 2666999"/>
                <a:gd name="connsiteX2" fmla="*/ 388702 w 2667000"/>
                <a:gd name="connsiteY2" fmla="*/ 721394 h 2666999"/>
                <a:gd name="connsiteX3" fmla="*/ 407194 w 2667000"/>
                <a:gd name="connsiteY3" fmla="*/ 751833 h 2666999"/>
                <a:gd name="connsiteX4" fmla="*/ 370848 w 2667000"/>
                <a:gd name="connsiteY4" fmla="*/ 811660 h 2666999"/>
                <a:gd name="connsiteX5" fmla="*/ 238713 w 2667000"/>
                <a:gd name="connsiteY5" fmla="*/ 1333500 h 2666999"/>
                <a:gd name="connsiteX6" fmla="*/ 370848 w 2667000"/>
                <a:gd name="connsiteY6" fmla="*/ 1855340 h 2666999"/>
                <a:gd name="connsiteX7" fmla="*/ 407194 w 2667000"/>
                <a:gd name="connsiteY7" fmla="*/ 1915168 h 2666999"/>
                <a:gd name="connsiteX8" fmla="*/ 425685 w 2667000"/>
                <a:gd name="connsiteY8" fmla="*/ 1945606 h 2666999"/>
                <a:gd name="connsiteX9" fmla="*/ 559369 w 2667000"/>
                <a:gd name="connsiteY9" fmla="*/ 2107631 h 2666999"/>
                <a:gd name="connsiteX10" fmla="*/ 562895 w 2667000"/>
                <a:gd name="connsiteY10" fmla="*/ 2110836 h 2666999"/>
                <a:gd name="connsiteX11" fmla="*/ 562895 w 2667000"/>
                <a:gd name="connsiteY11" fmla="*/ 2110835 h 2666999"/>
                <a:gd name="connsiteX12" fmla="*/ 637114 w 2667000"/>
                <a:gd name="connsiteY12" fmla="*/ 2178290 h 2666999"/>
                <a:gd name="connsiteX13" fmla="*/ 1333500 w 2667000"/>
                <a:gd name="connsiteY13" fmla="*/ 2428286 h 2666999"/>
                <a:gd name="connsiteX14" fmla="*/ 2029886 w 2667000"/>
                <a:gd name="connsiteY14" fmla="*/ 2178290 h 2666999"/>
                <a:gd name="connsiteX15" fmla="*/ 2104105 w 2667000"/>
                <a:gd name="connsiteY15" fmla="*/ 2110835 h 2666999"/>
                <a:gd name="connsiteX16" fmla="*/ 2157119 w 2667000"/>
                <a:gd name="connsiteY16" fmla="*/ 2181729 h 2666999"/>
                <a:gd name="connsiteX17" fmla="*/ 2243186 w 2667000"/>
                <a:gd name="connsiteY17" fmla="*/ 2276426 h 2666999"/>
                <a:gd name="connsiteX18" fmla="*/ 2259806 w 2667000"/>
                <a:gd name="connsiteY18" fmla="*/ 2291532 h 2666999"/>
                <a:gd name="connsiteX19" fmla="*/ 2181730 w 2667000"/>
                <a:gd name="connsiteY19" fmla="*/ 2362493 h 2666999"/>
                <a:gd name="connsiteX20" fmla="*/ 1333500 w 2667000"/>
                <a:gd name="connsiteY20" fmla="*/ 2666999 h 2666999"/>
                <a:gd name="connsiteX21" fmla="*/ 485270 w 2667000"/>
                <a:gd name="connsiteY21" fmla="*/ 2362493 h 2666999"/>
                <a:gd name="connsiteX22" fmla="*/ 407195 w 2667000"/>
                <a:gd name="connsiteY22" fmla="*/ 2291533 h 2666999"/>
                <a:gd name="connsiteX23" fmla="*/ 407194 w 2667000"/>
                <a:gd name="connsiteY23" fmla="*/ 2291533 h 2666999"/>
                <a:gd name="connsiteX24" fmla="*/ 390573 w 2667000"/>
                <a:gd name="connsiteY24" fmla="*/ 2276427 h 2666999"/>
                <a:gd name="connsiteX25" fmla="*/ 304506 w 2667000"/>
                <a:gd name="connsiteY25" fmla="*/ 2181730 h 2666999"/>
                <a:gd name="connsiteX26" fmla="*/ 251493 w 2667000"/>
                <a:gd name="connsiteY26" fmla="*/ 2110836 h 2666999"/>
                <a:gd name="connsiteX27" fmla="*/ 227741 w 2667000"/>
                <a:gd name="connsiteY27" fmla="*/ 2079073 h 2666999"/>
                <a:gd name="connsiteX28" fmla="*/ 0 w 2667000"/>
                <a:gd name="connsiteY28" fmla="*/ 1333500 h 2666999"/>
                <a:gd name="connsiteX29" fmla="*/ 227741 w 2667000"/>
                <a:gd name="connsiteY29" fmla="*/ 587927 h 2666999"/>
                <a:gd name="connsiteX30" fmla="*/ 1333500 w 2667000"/>
                <a:gd name="connsiteY30" fmla="*/ 0 h 2666999"/>
                <a:gd name="connsiteX31" fmla="*/ 2181730 w 2667000"/>
                <a:gd name="connsiteY31" fmla="*/ 304506 h 2666999"/>
                <a:gd name="connsiteX32" fmla="*/ 2259806 w 2667000"/>
                <a:gd name="connsiteY32" fmla="*/ 375467 h 2666999"/>
                <a:gd name="connsiteX33" fmla="*/ 2259807 w 2667000"/>
                <a:gd name="connsiteY33" fmla="*/ 375466 h 2666999"/>
                <a:gd name="connsiteX34" fmla="*/ 2276428 w 2667000"/>
                <a:gd name="connsiteY34" fmla="*/ 390572 h 2666999"/>
                <a:gd name="connsiteX35" fmla="*/ 2362495 w 2667000"/>
                <a:gd name="connsiteY35" fmla="*/ 485269 h 2666999"/>
                <a:gd name="connsiteX36" fmla="*/ 2415509 w 2667000"/>
                <a:gd name="connsiteY36" fmla="*/ 556164 h 2666999"/>
                <a:gd name="connsiteX37" fmla="*/ 2411983 w 2667000"/>
                <a:gd name="connsiteY37" fmla="*/ 559368 h 2666999"/>
                <a:gd name="connsiteX38" fmla="*/ 2411983 w 2667000"/>
                <a:gd name="connsiteY38" fmla="*/ 559369 h 2666999"/>
                <a:gd name="connsiteX39" fmla="*/ 2415508 w 2667000"/>
                <a:gd name="connsiteY39" fmla="*/ 556165 h 2666999"/>
                <a:gd name="connsiteX40" fmla="*/ 2439259 w 2667000"/>
                <a:gd name="connsiteY40" fmla="*/ 587927 h 2666999"/>
                <a:gd name="connsiteX41" fmla="*/ 2667000 w 2667000"/>
                <a:gd name="connsiteY41" fmla="*/ 1333500 h 2666999"/>
                <a:gd name="connsiteX42" fmla="*/ 2439259 w 2667000"/>
                <a:gd name="connsiteY42" fmla="*/ 2079073 h 2666999"/>
                <a:gd name="connsiteX43" fmla="*/ 2415508 w 2667000"/>
                <a:gd name="connsiteY43" fmla="*/ 2110836 h 2666999"/>
                <a:gd name="connsiteX44" fmla="*/ 2411982 w 2667000"/>
                <a:gd name="connsiteY44" fmla="*/ 2107631 h 2666999"/>
                <a:gd name="connsiteX45" fmla="*/ 2278298 w 2667000"/>
                <a:gd name="connsiteY45" fmla="*/ 1945606 h 2666999"/>
                <a:gd name="connsiteX46" fmla="*/ 2259806 w 2667000"/>
                <a:gd name="connsiteY46" fmla="*/ 1915168 h 2666999"/>
                <a:gd name="connsiteX47" fmla="*/ 2296152 w 2667000"/>
                <a:gd name="connsiteY47" fmla="*/ 1855340 h 2666999"/>
                <a:gd name="connsiteX48" fmla="*/ 2428287 w 2667000"/>
                <a:gd name="connsiteY48" fmla="*/ 1333500 h 2666999"/>
                <a:gd name="connsiteX49" fmla="*/ 2296152 w 2667000"/>
                <a:gd name="connsiteY49" fmla="*/ 811660 h 2666999"/>
                <a:gd name="connsiteX50" fmla="*/ 2259806 w 2667000"/>
                <a:gd name="connsiteY50" fmla="*/ 751833 h 2666999"/>
                <a:gd name="connsiteX51" fmla="*/ 2259807 w 2667000"/>
                <a:gd name="connsiteY51" fmla="*/ 751832 h 2666999"/>
                <a:gd name="connsiteX52" fmla="*/ 2241316 w 2667000"/>
                <a:gd name="connsiteY52" fmla="*/ 721393 h 2666999"/>
                <a:gd name="connsiteX53" fmla="*/ 2107632 w 2667000"/>
                <a:gd name="connsiteY53" fmla="*/ 559368 h 2666999"/>
                <a:gd name="connsiteX54" fmla="*/ 2104106 w 2667000"/>
                <a:gd name="connsiteY54" fmla="*/ 556164 h 2666999"/>
                <a:gd name="connsiteX55" fmla="*/ 2157120 w 2667000"/>
                <a:gd name="connsiteY55" fmla="*/ 485269 h 2666999"/>
                <a:gd name="connsiteX56" fmla="*/ 2179814 w 2667000"/>
                <a:gd name="connsiteY56" fmla="*/ 460299 h 2666999"/>
                <a:gd name="connsiteX57" fmla="*/ 2243186 w 2667000"/>
                <a:gd name="connsiteY57" fmla="*/ 390573 h 2666999"/>
                <a:gd name="connsiteX58" fmla="*/ 2243186 w 2667000"/>
                <a:gd name="connsiteY58" fmla="*/ 390573 h 2666999"/>
                <a:gd name="connsiteX59" fmla="*/ 2179814 w 2667000"/>
                <a:gd name="connsiteY59" fmla="*/ 460299 h 2666999"/>
                <a:gd name="connsiteX60" fmla="*/ 2157119 w 2667000"/>
                <a:gd name="connsiteY60" fmla="*/ 485270 h 2666999"/>
                <a:gd name="connsiteX61" fmla="*/ 2104105 w 2667000"/>
                <a:gd name="connsiteY61" fmla="*/ 556165 h 2666999"/>
                <a:gd name="connsiteX62" fmla="*/ 2029886 w 2667000"/>
                <a:gd name="connsiteY62" fmla="*/ 488709 h 2666999"/>
                <a:gd name="connsiteX63" fmla="*/ 1333500 w 2667000"/>
                <a:gd name="connsiteY63" fmla="*/ 238713 h 2666999"/>
                <a:gd name="connsiteX64" fmla="*/ 637114 w 2667000"/>
                <a:gd name="connsiteY64" fmla="*/ 488709 h 2666999"/>
                <a:gd name="connsiteX65" fmla="*/ 562895 w 2667000"/>
                <a:gd name="connsiteY65" fmla="*/ 556165 h 2666999"/>
                <a:gd name="connsiteX66" fmla="*/ 509881 w 2667000"/>
                <a:gd name="connsiteY66" fmla="*/ 485270 h 2666999"/>
                <a:gd name="connsiteX67" fmla="*/ 423814 w 2667000"/>
                <a:gd name="connsiteY67" fmla="*/ 390573 h 2666999"/>
                <a:gd name="connsiteX68" fmla="*/ 407194 w 2667000"/>
                <a:gd name="connsiteY68" fmla="*/ 375467 h 2666999"/>
                <a:gd name="connsiteX69" fmla="*/ 485270 w 2667000"/>
                <a:gd name="connsiteY69" fmla="*/ 304506 h 2666999"/>
                <a:gd name="connsiteX70" fmla="*/ 1333500 w 2667000"/>
                <a:gd name="connsiteY70" fmla="*/ 0 h 266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2667000" h="2666999">
                  <a:moveTo>
                    <a:pt x="251493" y="556165"/>
                  </a:moveTo>
                  <a:lnTo>
                    <a:pt x="255018" y="559369"/>
                  </a:lnTo>
                  <a:cubicBezTo>
                    <a:pt x="304548" y="608898"/>
                    <a:pt x="349354" y="663151"/>
                    <a:pt x="388702" y="721394"/>
                  </a:cubicBezTo>
                  <a:lnTo>
                    <a:pt x="407194" y="751833"/>
                  </a:lnTo>
                  <a:lnTo>
                    <a:pt x="370848" y="811660"/>
                  </a:lnTo>
                  <a:cubicBezTo>
                    <a:pt x="286580" y="966784"/>
                    <a:pt x="238713" y="1144552"/>
                    <a:pt x="238713" y="1333500"/>
                  </a:cubicBezTo>
                  <a:cubicBezTo>
                    <a:pt x="238713" y="1522448"/>
                    <a:pt x="286580" y="1700217"/>
                    <a:pt x="370848" y="1855340"/>
                  </a:cubicBezTo>
                  <a:lnTo>
                    <a:pt x="407194" y="1915168"/>
                  </a:lnTo>
                  <a:lnTo>
                    <a:pt x="425685" y="1945606"/>
                  </a:lnTo>
                  <a:cubicBezTo>
                    <a:pt x="465034" y="2003849"/>
                    <a:pt x="509840" y="2058102"/>
                    <a:pt x="559369" y="2107631"/>
                  </a:cubicBezTo>
                  <a:lnTo>
                    <a:pt x="562895" y="2110836"/>
                  </a:lnTo>
                  <a:lnTo>
                    <a:pt x="562895" y="2110835"/>
                  </a:lnTo>
                  <a:lnTo>
                    <a:pt x="637114" y="2178290"/>
                  </a:lnTo>
                  <a:cubicBezTo>
                    <a:pt x="826358" y="2334468"/>
                    <a:pt x="1068973" y="2428286"/>
                    <a:pt x="1333500" y="2428286"/>
                  </a:cubicBezTo>
                  <a:cubicBezTo>
                    <a:pt x="1598027" y="2428286"/>
                    <a:pt x="1840642" y="2334468"/>
                    <a:pt x="2029886" y="2178290"/>
                  </a:cubicBezTo>
                  <a:lnTo>
                    <a:pt x="2104105" y="2110835"/>
                  </a:lnTo>
                  <a:lnTo>
                    <a:pt x="2157119" y="2181729"/>
                  </a:lnTo>
                  <a:cubicBezTo>
                    <a:pt x="2184295" y="2214659"/>
                    <a:pt x="2213022" y="2246262"/>
                    <a:pt x="2243186" y="2276426"/>
                  </a:cubicBezTo>
                  <a:lnTo>
                    <a:pt x="2259806" y="2291532"/>
                  </a:lnTo>
                  <a:lnTo>
                    <a:pt x="2181730" y="2362493"/>
                  </a:lnTo>
                  <a:cubicBezTo>
                    <a:pt x="1951223" y="2552724"/>
                    <a:pt x="1655706" y="2666999"/>
                    <a:pt x="1333500" y="2666999"/>
                  </a:cubicBezTo>
                  <a:cubicBezTo>
                    <a:pt x="1011294" y="2666999"/>
                    <a:pt x="715778" y="2552724"/>
                    <a:pt x="485270" y="2362493"/>
                  </a:cubicBezTo>
                  <a:lnTo>
                    <a:pt x="407195" y="2291533"/>
                  </a:lnTo>
                  <a:lnTo>
                    <a:pt x="407194" y="2291533"/>
                  </a:lnTo>
                  <a:lnTo>
                    <a:pt x="390573" y="2276427"/>
                  </a:lnTo>
                  <a:cubicBezTo>
                    <a:pt x="360409" y="2246263"/>
                    <a:pt x="331683" y="2214660"/>
                    <a:pt x="304506" y="2181730"/>
                  </a:cubicBezTo>
                  <a:lnTo>
                    <a:pt x="251493" y="2110836"/>
                  </a:lnTo>
                  <a:lnTo>
                    <a:pt x="227741" y="2079073"/>
                  </a:lnTo>
                  <a:cubicBezTo>
                    <a:pt x="83957" y="1866245"/>
                    <a:pt x="0" y="1609677"/>
                    <a:pt x="0" y="1333500"/>
                  </a:cubicBezTo>
                  <a:cubicBezTo>
                    <a:pt x="0" y="1057323"/>
                    <a:pt x="83957" y="800755"/>
                    <a:pt x="227741" y="587927"/>
                  </a:cubicBezTo>
                  <a:close/>
                  <a:moveTo>
                    <a:pt x="1333500" y="0"/>
                  </a:moveTo>
                  <a:cubicBezTo>
                    <a:pt x="1655706" y="0"/>
                    <a:pt x="1951223" y="114275"/>
                    <a:pt x="2181730" y="304506"/>
                  </a:cubicBezTo>
                  <a:lnTo>
                    <a:pt x="2259806" y="375467"/>
                  </a:lnTo>
                  <a:lnTo>
                    <a:pt x="2259807" y="375466"/>
                  </a:lnTo>
                  <a:lnTo>
                    <a:pt x="2276428" y="390572"/>
                  </a:lnTo>
                  <a:cubicBezTo>
                    <a:pt x="2306593" y="420737"/>
                    <a:pt x="2335319" y="452340"/>
                    <a:pt x="2362495" y="485269"/>
                  </a:cubicBezTo>
                  <a:lnTo>
                    <a:pt x="2415509" y="556164"/>
                  </a:lnTo>
                  <a:lnTo>
                    <a:pt x="2411983" y="559368"/>
                  </a:lnTo>
                  <a:lnTo>
                    <a:pt x="2411983" y="559369"/>
                  </a:lnTo>
                  <a:lnTo>
                    <a:pt x="2415508" y="556165"/>
                  </a:lnTo>
                  <a:lnTo>
                    <a:pt x="2439259" y="587927"/>
                  </a:lnTo>
                  <a:cubicBezTo>
                    <a:pt x="2583043" y="800755"/>
                    <a:pt x="2667000" y="1057323"/>
                    <a:pt x="2667000" y="1333500"/>
                  </a:cubicBezTo>
                  <a:cubicBezTo>
                    <a:pt x="2667000" y="1609677"/>
                    <a:pt x="2583043" y="1866245"/>
                    <a:pt x="2439259" y="2079073"/>
                  </a:cubicBezTo>
                  <a:lnTo>
                    <a:pt x="2415508" y="2110836"/>
                  </a:lnTo>
                  <a:lnTo>
                    <a:pt x="2411982" y="2107631"/>
                  </a:lnTo>
                  <a:cubicBezTo>
                    <a:pt x="2362452" y="2058102"/>
                    <a:pt x="2317647" y="2003849"/>
                    <a:pt x="2278298" y="1945606"/>
                  </a:cubicBezTo>
                  <a:lnTo>
                    <a:pt x="2259806" y="1915168"/>
                  </a:lnTo>
                  <a:lnTo>
                    <a:pt x="2296152" y="1855340"/>
                  </a:lnTo>
                  <a:cubicBezTo>
                    <a:pt x="2380420" y="1700217"/>
                    <a:pt x="2428287" y="1522448"/>
                    <a:pt x="2428287" y="1333500"/>
                  </a:cubicBezTo>
                  <a:cubicBezTo>
                    <a:pt x="2428287" y="1144552"/>
                    <a:pt x="2380420" y="966784"/>
                    <a:pt x="2296152" y="811660"/>
                  </a:cubicBezTo>
                  <a:lnTo>
                    <a:pt x="2259806" y="751833"/>
                  </a:lnTo>
                  <a:lnTo>
                    <a:pt x="2259807" y="751832"/>
                  </a:lnTo>
                  <a:lnTo>
                    <a:pt x="2241316" y="721393"/>
                  </a:lnTo>
                  <a:cubicBezTo>
                    <a:pt x="2201967" y="663150"/>
                    <a:pt x="2157162" y="608897"/>
                    <a:pt x="2107632" y="559368"/>
                  </a:cubicBezTo>
                  <a:lnTo>
                    <a:pt x="2104106" y="556164"/>
                  </a:lnTo>
                  <a:lnTo>
                    <a:pt x="2157120" y="485269"/>
                  </a:lnTo>
                  <a:lnTo>
                    <a:pt x="2179814" y="460299"/>
                  </a:lnTo>
                  <a:lnTo>
                    <a:pt x="2243186" y="390573"/>
                  </a:lnTo>
                  <a:lnTo>
                    <a:pt x="2243186" y="390573"/>
                  </a:lnTo>
                  <a:lnTo>
                    <a:pt x="2179814" y="460299"/>
                  </a:lnTo>
                  <a:lnTo>
                    <a:pt x="2157119" y="485270"/>
                  </a:lnTo>
                  <a:lnTo>
                    <a:pt x="2104105" y="556165"/>
                  </a:lnTo>
                  <a:lnTo>
                    <a:pt x="2029886" y="488709"/>
                  </a:lnTo>
                  <a:cubicBezTo>
                    <a:pt x="1840642" y="332531"/>
                    <a:pt x="1598027" y="238713"/>
                    <a:pt x="1333500" y="238713"/>
                  </a:cubicBezTo>
                  <a:cubicBezTo>
                    <a:pt x="1068973" y="238713"/>
                    <a:pt x="826358" y="332531"/>
                    <a:pt x="637114" y="488709"/>
                  </a:cubicBezTo>
                  <a:lnTo>
                    <a:pt x="562895" y="556165"/>
                  </a:lnTo>
                  <a:lnTo>
                    <a:pt x="509881" y="485270"/>
                  </a:lnTo>
                  <a:cubicBezTo>
                    <a:pt x="482705" y="452341"/>
                    <a:pt x="453979" y="420738"/>
                    <a:pt x="423814" y="390573"/>
                  </a:cubicBezTo>
                  <a:lnTo>
                    <a:pt x="407194" y="375467"/>
                  </a:lnTo>
                  <a:lnTo>
                    <a:pt x="485270" y="304506"/>
                  </a:lnTo>
                  <a:cubicBezTo>
                    <a:pt x="715778" y="114275"/>
                    <a:pt x="1011294" y="0"/>
                    <a:pt x="1333500" y="0"/>
                  </a:cubicBez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3109913" y="2667002"/>
              <a:ext cx="2667001" cy="2666999"/>
            </a:xfrm>
            <a:custGeom>
              <a:avLst/>
              <a:gdLst>
                <a:gd name="connsiteX0" fmla="*/ 2415509 w 2667001"/>
                <a:gd name="connsiteY0" fmla="*/ 556165 h 2666999"/>
                <a:gd name="connsiteX1" fmla="*/ 2439260 w 2667001"/>
                <a:gd name="connsiteY1" fmla="*/ 587927 h 2666999"/>
                <a:gd name="connsiteX2" fmla="*/ 2667001 w 2667001"/>
                <a:gd name="connsiteY2" fmla="*/ 1333500 h 2666999"/>
                <a:gd name="connsiteX3" fmla="*/ 2439260 w 2667001"/>
                <a:gd name="connsiteY3" fmla="*/ 2079073 h 2666999"/>
                <a:gd name="connsiteX4" fmla="*/ 2415509 w 2667001"/>
                <a:gd name="connsiteY4" fmla="*/ 2110836 h 2666999"/>
                <a:gd name="connsiteX5" fmla="*/ 2411983 w 2667001"/>
                <a:gd name="connsiteY5" fmla="*/ 2107631 h 2666999"/>
                <a:gd name="connsiteX6" fmla="*/ 2278299 w 2667001"/>
                <a:gd name="connsiteY6" fmla="*/ 1945606 h 2666999"/>
                <a:gd name="connsiteX7" fmla="*/ 2259808 w 2667001"/>
                <a:gd name="connsiteY7" fmla="*/ 1915168 h 2666999"/>
                <a:gd name="connsiteX8" fmla="*/ 2296153 w 2667001"/>
                <a:gd name="connsiteY8" fmla="*/ 1855340 h 2666999"/>
                <a:gd name="connsiteX9" fmla="*/ 2428288 w 2667001"/>
                <a:gd name="connsiteY9" fmla="*/ 1333500 h 2666999"/>
                <a:gd name="connsiteX10" fmla="*/ 2296153 w 2667001"/>
                <a:gd name="connsiteY10" fmla="*/ 811660 h 2666999"/>
                <a:gd name="connsiteX11" fmla="*/ 2259808 w 2667001"/>
                <a:gd name="connsiteY11" fmla="*/ 751833 h 2666999"/>
                <a:gd name="connsiteX12" fmla="*/ 2278299 w 2667001"/>
                <a:gd name="connsiteY12" fmla="*/ 721394 h 2666999"/>
                <a:gd name="connsiteX13" fmla="*/ 2411983 w 2667001"/>
                <a:gd name="connsiteY13" fmla="*/ 559369 h 2666999"/>
                <a:gd name="connsiteX14" fmla="*/ 251493 w 2667001"/>
                <a:gd name="connsiteY14" fmla="*/ 556165 h 2666999"/>
                <a:gd name="connsiteX15" fmla="*/ 255018 w 2667001"/>
                <a:gd name="connsiteY15" fmla="*/ 559369 h 2666999"/>
                <a:gd name="connsiteX16" fmla="*/ 388702 w 2667001"/>
                <a:gd name="connsiteY16" fmla="*/ 721394 h 2666999"/>
                <a:gd name="connsiteX17" fmla="*/ 407194 w 2667001"/>
                <a:gd name="connsiteY17" fmla="*/ 751833 h 2666999"/>
                <a:gd name="connsiteX18" fmla="*/ 370848 w 2667001"/>
                <a:gd name="connsiteY18" fmla="*/ 811660 h 2666999"/>
                <a:gd name="connsiteX19" fmla="*/ 238713 w 2667001"/>
                <a:gd name="connsiteY19" fmla="*/ 1333500 h 2666999"/>
                <a:gd name="connsiteX20" fmla="*/ 370848 w 2667001"/>
                <a:gd name="connsiteY20" fmla="*/ 1855340 h 2666999"/>
                <a:gd name="connsiteX21" fmla="*/ 407194 w 2667001"/>
                <a:gd name="connsiteY21" fmla="*/ 1915168 h 2666999"/>
                <a:gd name="connsiteX22" fmla="*/ 425685 w 2667001"/>
                <a:gd name="connsiteY22" fmla="*/ 1945606 h 2666999"/>
                <a:gd name="connsiteX23" fmla="*/ 559369 w 2667001"/>
                <a:gd name="connsiteY23" fmla="*/ 2107631 h 2666999"/>
                <a:gd name="connsiteX24" fmla="*/ 562895 w 2667001"/>
                <a:gd name="connsiteY24" fmla="*/ 2110836 h 2666999"/>
                <a:gd name="connsiteX25" fmla="*/ 509881 w 2667001"/>
                <a:gd name="connsiteY25" fmla="*/ 2181730 h 2666999"/>
                <a:gd name="connsiteX26" fmla="*/ 423815 w 2667001"/>
                <a:gd name="connsiteY26" fmla="*/ 2276427 h 2666999"/>
                <a:gd name="connsiteX27" fmla="*/ 423815 w 2667001"/>
                <a:gd name="connsiteY27" fmla="*/ 2276426 h 2666999"/>
                <a:gd name="connsiteX28" fmla="*/ 509882 w 2667001"/>
                <a:gd name="connsiteY28" fmla="*/ 2181729 h 2666999"/>
                <a:gd name="connsiteX29" fmla="*/ 562896 w 2667001"/>
                <a:gd name="connsiteY29" fmla="*/ 2110835 h 2666999"/>
                <a:gd name="connsiteX30" fmla="*/ 637115 w 2667001"/>
                <a:gd name="connsiteY30" fmla="*/ 2178290 h 2666999"/>
                <a:gd name="connsiteX31" fmla="*/ 1333501 w 2667001"/>
                <a:gd name="connsiteY31" fmla="*/ 2428286 h 2666999"/>
                <a:gd name="connsiteX32" fmla="*/ 2029887 w 2667001"/>
                <a:gd name="connsiteY32" fmla="*/ 2178290 h 2666999"/>
                <a:gd name="connsiteX33" fmla="*/ 2104107 w 2667001"/>
                <a:gd name="connsiteY33" fmla="*/ 2110835 h 2666999"/>
                <a:gd name="connsiteX34" fmla="*/ 2157120 w 2667001"/>
                <a:gd name="connsiteY34" fmla="*/ 2181729 h 2666999"/>
                <a:gd name="connsiteX35" fmla="*/ 2243187 w 2667001"/>
                <a:gd name="connsiteY35" fmla="*/ 2276426 h 2666999"/>
                <a:gd name="connsiteX36" fmla="*/ 2259808 w 2667001"/>
                <a:gd name="connsiteY36" fmla="*/ 2291532 h 2666999"/>
                <a:gd name="connsiteX37" fmla="*/ 2181731 w 2667001"/>
                <a:gd name="connsiteY37" fmla="*/ 2362493 h 2666999"/>
                <a:gd name="connsiteX38" fmla="*/ 1333501 w 2667001"/>
                <a:gd name="connsiteY38" fmla="*/ 2666999 h 2666999"/>
                <a:gd name="connsiteX39" fmla="*/ 485271 w 2667001"/>
                <a:gd name="connsiteY39" fmla="*/ 2362493 h 2666999"/>
                <a:gd name="connsiteX40" fmla="*/ 407195 w 2667001"/>
                <a:gd name="connsiteY40" fmla="*/ 2291532 h 2666999"/>
                <a:gd name="connsiteX41" fmla="*/ 407194 w 2667001"/>
                <a:gd name="connsiteY41" fmla="*/ 2291533 h 2666999"/>
                <a:gd name="connsiteX42" fmla="*/ 390573 w 2667001"/>
                <a:gd name="connsiteY42" fmla="*/ 2276427 h 2666999"/>
                <a:gd name="connsiteX43" fmla="*/ 304506 w 2667001"/>
                <a:gd name="connsiteY43" fmla="*/ 2181730 h 2666999"/>
                <a:gd name="connsiteX44" fmla="*/ 251493 w 2667001"/>
                <a:gd name="connsiteY44" fmla="*/ 2110836 h 2666999"/>
                <a:gd name="connsiteX45" fmla="*/ 227741 w 2667001"/>
                <a:gd name="connsiteY45" fmla="*/ 2079073 h 2666999"/>
                <a:gd name="connsiteX46" fmla="*/ 0 w 2667001"/>
                <a:gd name="connsiteY46" fmla="*/ 1333500 h 2666999"/>
                <a:gd name="connsiteX47" fmla="*/ 227741 w 2667001"/>
                <a:gd name="connsiteY47" fmla="*/ 587927 h 2666999"/>
                <a:gd name="connsiteX48" fmla="*/ 1333501 w 2667001"/>
                <a:gd name="connsiteY48" fmla="*/ 0 h 2666999"/>
                <a:gd name="connsiteX49" fmla="*/ 2181731 w 2667001"/>
                <a:gd name="connsiteY49" fmla="*/ 304506 h 2666999"/>
                <a:gd name="connsiteX50" fmla="*/ 2259807 w 2667001"/>
                <a:gd name="connsiteY50" fmla="*/ 375466 h 2666999"/>
                <a:gd name="connsiteX51" fmla="*/ 2276427 w 2667001"/>
                <a:gd name="connsiteY51" fmla="*/ 390572 h 2666999"/>
                <a:gd name="connsiteX52" fmla="*/ 2362494 w 2667001"/>
                <a:gd name="connsiteY52" fmla="*/ 485269 h 2666999"/>
                <a:gd name="connsiteX53" fmla="*/ 2415508 w 2667001"/>
                <a:gd name="connsiteY53" fmla="*/ 556164 h 2666999"/>
                <a:gd name="connsiteX54" fmla="*/ 2411982 w 2667001"/>
                <a:gd name="connsiteY54" fmla="*/ 559368 h 2666999"/>
                <a:gd name="connsiteX55" fmla="*/ 2278298 w 2667001"/>
                <a:gd name="connsiteY55" fmla="*/ 721393 h 2666999"/>
                <a:gd name="connsiteX56" fmla="*/ 2259807 w 2667001"/>
                <a:gd name="connsiteY56" fmla="*/ 751832 h 2666999"/>
                <a:gd name="connsiteX57" fmla="*/ 2241315 w 2667001"/>
                <a:gd name="connsiteY57" fmla="*/ 721393 h 2666999"/>
                <a:gd name="connsiteX58" fmla="*/ 2107631 w 2667001"/>
                <a:gd name="connsiteY58" fmla="*/ 559368 h 2666999"/>
                <a:gd name="connsiteX59" fmla="*/ 2104107 w 2667001"/>
                <a:gd name="connsiteY59" fmla="*/ 556165 h 2666999"/>
                <a:gd name="connsiteX60" fmla="*/ 2029887 w 2667001"/>
                <a:gd name="connsiteY60" fmla="*/ 488709 h 2666999"/>
                <a:gd name="connsiteX61" fmla="*/ 1333501 w 2667001"/>
                <a:gd name="connsiteY61" fmla="*/ 238713 h 2666999"/>
                <a:gd name="connsiteX62" fmla="*/ 637115 w 2667001"/>
                <a:gd name="connsiteY62" fmla="*/ 488709 h 2666999"/>
                <a:gd name="connsiteX63" fmla="*/ 562896 w 2667001"/>
                <a:gd name="connsiteY63" fmla="*/ 556165 h 2666999"/>
                <a:gd name="connsiteX64" fmla="*/ 509882 w 2667001"/>
                <a:gd name="connsiteY64" fmla="*/ 485270 h 2666999"/>
                <a:gd name="connsiteX65" fmla="*/ 423815 w 2667001"/>
                <a:gd name="connsiteY65" fmla="*/ 390573 h 2666999"/>
                <a:gd name="connsiteX66" fmla="*/ 407195 w 2667001"/>
                <a:gd name="connsiteY66" fmla="*/ 375467 h 2666999"/>
                <a:gd name="connsiteX67" fmla="*/ 485271 w 2667001"/>
                <a:gd name="connsiteY67" fmla="*/ 304506 h 2666999"/>
                <a:gd name="connsiteX68" fmla="*/ 1333501 w 2667001"/>
                <a:gd name="connsiteY68" fmla="*/ 0 h 266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667001" h="2666999">
                  <a:moveTo>
                    <a:pt x="2415509" y="556165"/>
                  </a:moveTo>
                  <a:lnTo>
                    <a:pt x="2439260" y="587927"/>
                  </a:lnTo>
                  <a:cubicBezTo>
                    <a:pt x="2583044" y="800755"/>
                    <a:pt x="2667001" y="1057323"/>
                    <a:pt x="2667001" y="1333500"/>
                  </a:cubicBezTo>
                  <a:cubicBezTo>
                    <a:pt x="2667001" y="1609677"/>
                    <a:pt x="2583044" y="1866245"/>
                    <a:pt x="2439260" y="2079073"/>
                  </a:cubicBezTo>
                  <a:lnTo>
                    <a:pt x="2415509" y="2110836"/>
                  </a:lnTo>
                  <a:lnTo>
                    <a:pt x="2411983" y="2107631"/>
                  </a:lnTo>
                  <a:cubicBezTo>
                    <a:pt x="2362454" y="2058102"/>
                    <a:pt x="2317648" y="2003849"/>
                    <a:pt x="2278299" y="1945606"/>
                  </a:cubicBezTo>
                  <a:lnTo>
                    <a:pt x="2259808" y="1915168"/>
                  </a:lnTo>
                  <a:lnTo>
                    <a:pt x="2296153" y="1855340"/>
                  </a:lnTo>
                  <a:cubicBezTo>
                    <a:pt x="2380422" y="1700217"/>
                    <a:pt x="2428288" y="1522448"/>
                    <a:pt x="2428288" y="1333500"/>
                  </a:cubicBezTo>
                  <a:cubicBezTo>
                    <a:pt x="2428288" y="1144552"/>
                    <a:pt x="2380422" y="966784"/>
                    <a:pt x="2296153" y="811660"/>
                  </a:cubicBezTo>
                  <a:lnTo>
                    <a:pt x="2259808" y="751833"/>
                  </a:lnTo>
                  <a:lnTo>
                    <a:pt x="2278299" y="721394"/>
                  </a:lnTo>
                  <a:cubicBezTo>
                    <a:pt x="2317648" y="663151"/>
                    <a:pt x="2362454" y="608898"/>
                    <a:pt x="2411983" y="559369"/>
                  </a:cubicBezTo>
                  <a:close/>
                  <a:moveTo>
                    <a:pt x="251493" y="556165"/>
                  </a:moveTo>
                  <a:lnTo>
                    <a:pt x="255018" y="559369"/>
                  </a:lnTo>
                  <a:cubicBezTo>
                    <a:pt x="304548" y="608898"/>
                    <a:pt x="349354" y="663151"/>
                    <a:pt x="388702" y="721394"/>
                  </a:cubicBezTo>
                  <a:lnTo>
                    <a:pt x="407194" y="751833"/>
                  </a:lnTo>
                  <a:lnTo>
                    <a:pt x="370848" y="811660"/>
                  </a:lnTo>
                  <a:cubicBezTo>
                    <a:pt x="286580" y="966784"/>
                    <a:pt x="238713" y="1144552"/>
                    <a:pt x="238713" y="1333500"/>
                  </a:cubicBezTo>
                  <a:cubicBezTo>
                    <a:pt x="238713" y="1522448"/>
                    <a:pt x="286580" y="1700217"/>
                    <a:pt x="370848" y="1855340"/>
                  </a:cubicBezTo>
                  <a:lnTo>
                    <a:pt x="407194" y="1915168"/>
                  </a:lnTo>
                  <a:lnTo>
                    <a:pt x="425685" y="1945606"/>
                  </a:lnTo>
                  <a:cubicBezTo>
                    <a:pt x="465034" y="2003849"/>
                    <a:pt x="509840" y="2058102"/>
                    <a:pt x="559369" y="2107631"/>
                  </a:cubicBezTo>
                  <a:lnTo>
                    <a:pt x="562895" y="2110836"/>
                  </a:lnTo>
                  <a:lnTo>
                    <a:pt x="509881" y="2181730"/>
                  </a:lnTo>
                  <a:lnTo>
                    <a:pt x="423815" y="2276427"/>
                  </a:lnTo>
                  <a:lnTo>
                    <a:pt x="423815" y="2276426"/>
                  </a:lnTo>
                  <a:cubicBezTo>
                    <a:pt x="453980" y="2246262"/>
                    <a:pt x="482706" y="2214659"/>
                    <a:pt x="509882" y="2181729"/>
                  </a:cubicBezTo>
                  <a:lnTo>
                    <a:pt x="562896" y="2110835"/>
                  </a:lnTo>
                  <a:lnTo>
                    <a:pt x="637115" y="2178290"/>
                  </a:lnTo>
                  <a:cubicBezTo>
                    <a:pt x="826359" y="2334468"/>
                    <a:pt x="1068974" y="2428286"/>
                    <a:pt x="1333501" y="2428286"/>
                  </a:cubicBezTo>
                  <a:cubicBezTo>
                    <a:pt x="1598028" y="2428286"/>
                    <a:pt x="1840643" y="2334468"/>
                    <a:pt x="2029887" y="2178290"/>
                  </a:cubicBezTo>
                  <a:lnTo>
                    <a:pt x="2104107" y="2110835"/>
                  </a:lnTo>
                  <a:lnTo>
                    <a:pt x="2157120" y="2181729"/>
                  </a:lnTo>
                  <a:cubicBezTo>
                    <a:pt x="2184297" y="2214659"/>
                    <a:pt x="2213023" y="2246262"/>
                    <a:pt x="2243187" y="2276426"/>
                  </a:cubicBezTo>
                  <a:lnTo>
                    <a:pt x="2259808" y="2291532"/>
                  </a:lnTo>
                  <a:lnTo>
                    <a:pt x="2181731" y="2362493"/>
                  </a:lnTo>
                  <a:cubicBezTo>
                    <a:pt x="1951224" y="2552724"/>
                    <a:pt x="1655707" y="2666999"/>
                    <a:pt x="1333501" y="2666999"/>
                  </a:cubicBezTo>
                  <a:cubicBezTo>
                    <a:pt x="1011295" y="2666999"/>
                    <a:pt x="715779" y="2552724"/>
                    <a:pt x="485271" y="2362493"/>
                  </a:cubicBezTo>
                  <a:lnTo>
                    <a:pt x="407195" y="2291532"/>
                  </a:lnTo>
                  <a:lnTo>
                    <a:pt x="407194" y="2291533"/>
                  </a:lnTo>
                  <a:lnTo>
                    <a:pt x="390573" y="2276427"/>
                  </a:lnTo>
                  <a:cubicBezTo>
                    <a:pt x="360409" y="2246263"/>
                    <a:pt x="331683" y="2214660"/>
                    <a:pt x="304506" y="2181730"/>
                  </a:cubicBezTo>
                  <a:lnTo>
                    <a:pt x="251493" y="2110836"/>
                  </a:lnTo>
                  <a:lnTo>
                    <a:pt x="227741" y="2079073"/>
                  </a:lnTo>
                  <a:cubicBezTo>
                    <a:pt x="83957" y="1866245"/>
                    <a:pt x="0" y="1609677"/>
                    <a:pt x="0" y="1333500"/>
                  </a:cubicBezTo>
                  <a:cubicBezTo>
                    <a:pt x="0" y="1057323"/>
                    <a:pt x="83957" y="800755"/>
                    <a:pt x="227741" y="587927"/>
                  </a:cubicBezTo>
                  <a:close/>
                  <a:moveTo>
                    <a:pt x="1333501" y="0"/>
                  </a:moveTo>
                  <a:cubicBezTo>
                    <a:pt x="1655707" y="0"/>
                    <a:pt x="1951224" y="114275"/>
                    <a:pt x="2181731" y="304506"/>
                  </a:cubicBezTo>
                  <a:lnTo>
                    <a:pt x="2259807" y="375466"/>
                  </a:lnTo>
                  <a:lnTo>
                    <a:pt x="2276427" y="390572"/>
                  </a:lnTo>
                  <a:cubicBezTo>
                    <a:pt x="2306592" y="420737"/>
                    <a:pt x="2335318" y="452340"/>
                    <a:pt x="2362494" y="485269"/>
                  </a:cubicBezTo>
                  <a:lnTo>
                    <a:pt x="2415508" y="556164"/>
                  </a:lnTo>
                  <a:lnTo>
                    <a:pt x="2411982" y="559368"/>
                  </a:lnTo>
                  <a:cubicBezTo>
                    <a:pt x="2362453" y="608897"/>
                    <a:pt x="2317647" y="663150"/>
                    <a:pt x="2278298" y="721393"/>
                  </a:cubicBezTo>
                  <a:lnTo>
                    <a:pt x="2259807" y="751832"/>
                  </a:lnTo>
                  <a:lnTo>
                    <a:pt x="2241315" y="721393"/>
                  </a:lnTo>
                  <a:cubicBezTo>
                    <a:pt x="2201967" y="663150"/>
                    <a:pt x="2157161" y="608897"/>
                    <a:pt x="2107631" y="559368"/>
                  </a:cubicBezTo>
                  <a:lnTo>
                    <a:pt x="2104107" y="556165"/>
                  </a:lnTo>
                  <a:lnTo>
                    <a:pt x="2029887" y="488709"/>
                  </a:lnTo>
                  <a:cubicBezTo>
                    <a:pt x="1840643" y="332531"/>
                    <a:pt x="1598028" y="238713"/>
                    <a:pt x="1333501" y="238713"/>
                  </a:cubicBezTo>
                  <a:cubicBezTo>
                    <a:pt x="1068974" y="238713"/>
                    <a:pt x="826359" y="332531"/>
                    <a:pt x="637115" y="488709"/>
                  </a:cubicBezTo>
                  <a:lnTo>
                    <a:pt x="562896" y="556165"/>
                  </a:lnTo>
                  <a:lnTo>
                    <a:pt x="509882" y="485270"/>
                  </a:lnTo>
                  <a:cubicBezTo>
                    <a:pt x="482706" y="452341"/>
                    <a:pt x="453980" y="420738"/>
                    <a:pt x="423815" y="390573"/>
                  </a:cubicBezTo>
                  <a:lnTo>
                    <a:pt x="407195" y="375467"/>
                  </a:lnTo>
                  <a:lnTo>
                    <a:pt x="485271" y="304506"/>
                  </a:lnTo>
                  <a:cubicBezTo>
                    <a:pt x="715779" y="114275"/>
                    <a:pt x="1011295" y="0"/>
                    <a:pt x="1333501" y="0"/>
                  </a:cubicBezTo>
                  <a:close/>
                </a:path>
              </a:pathLst>
            </a:custGeom>
            <a:solidFill>
              <a:srgbClr val="AD95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826772" y="3105834"/>
            <a:ext cx="461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rgbClr val="4836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51448" y="3105834"/>
            <a:ext cx="681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rgbClr val="4836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45241" y="3105834"/>
            <a:ext cx="562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rgbClr val="4836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24608" y="3105834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rgbClr val="4836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肘形连接符 18"/>
          <p:cNvCxnSpPr/>
          <p:nvPr/>
        </p:nvCxnSpPr>
        <p:spPr>
          <a:xfrm>
            <a:off x="2650752" y="1851858"/>
            <a:ext cx="1407013" cy="498764"/>
          </a:xfrm>
          <a:prstGeom prst="bentConnector3">
            <a:avLst>
              <a:gd name="adj1" fmla="val 100219"/>
            </a:avLst>
          </a:prstGeom>
          <a:ln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连接符 20"/>
          <p:cNvCxnSpPr/>
          <p:nvPr/>
        </p:nvCxnSpPr>
        <p:spPr>
          <a:xfrm flipV="1">
            <a:off x="4288758" y="4523414"/>
            <a:ext cx="1103488" cy="503523"/>
          </a:xfrm>
          <a:prstGeom prst="bentConnector3">
            <a:avLst>
              <a:gd name="adj1" fmla="val 100064"/>
            </a:avLst>
          </a:prstGeom>
          <a:ln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肘形连接符 21"/>
          <p:cNvCxnSpPr/>
          <p:nvPr/>
        </p:nvCxnSpPr>
        <p:spPr>
          <a:xfrm rot="10800000">
            <a:off x="6611232" y="4456485"/>
            <a:ext cx="1213376" cy="503522"/>
          </a:xfrm>
          <a:prstGeom prst="bentConnector3">
            <a:avLst>
              <a:gd name="adj1" fmla="val 100145"/>
            </a:avLst>
          </a:prstGeom>
          <a:ln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/>
          <p:nvPr/>
        </p:nvCxnSpPr>
        <p:spPr>
          <a:xfrm flipV="1">
            <a:off x="8061211" y="1930463"/>
            <a:ext cx="922394" cy="337192"/>
          </a:xfrm>
          <a:prstGeom prst="bentConnector3">
            <a:avLst>
              <a:gd name="adj1" fmla="val 151"/>
            </a:avLst>
          </a:prstGeom>
          <a:ln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2111956" y="1640528"/>
            <a:ext cx="422659" cy="422659"/>
          </a:xfrm>
          <a:prstGeom prst="round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5" name="圆角矩形 24"/>
          <p:cNvSpPr/>
          <p:nvPr/>
        </p:nvSpPr>
        <p:spPr>
          <a:xfrm>
            <a:off x="9099742" y="1719133"/>
            <a:ext cx="422659" cy="422659"/>
          </a:xfrm>
          <a:prstGeom prst="roundRect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26" name="圆角矩形 25"/>
          <p:cNvSpPr/>
          <p:nvPr/>
        </p:nvSpPr>
        <p:spPr>
          <a:xfrm>
            <a:off x="7889826" y="4748678"/>
            <a:ext cx="422659" cy="422659"/>
          </a:xfrm>
          <a:prstGeom prst="round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7" name="圆角矩形 26"/>
          <p:cNvSpPr/>
          <p:nvPr/>
        </p:nvSpPr>
        <p:spPr>
          <a:xfrm>
            <a:off x="3774527" y="4815607"/>
            <a:ext cx="422659" cy="422659"/>
          </a:xfrm>
          <a:prstGeom prst="roundRect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888804" y="1667191"/>
            <a:ext cx="110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87451" y="2036523"/>
            <a:ext cx="1791374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534616" y="4815607"/>
            <a:ext cx="1148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AD95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矩形 30"/>
          <p:cNvSpPr/>
          <p:nvPr/>
        </p:nvSpPr>
        <p:spPr>
          <a:xfrm>
            <a:off x="1933262" y="5184939"/>
            <a:ext cx="1791374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377703" y="4748678"/>
            <a:ext cx="180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8205048" y="5118010"/>
            <a:ext cx="1791374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522401" y="1719133"/>
            <a:ext cx="180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AD95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9349746" y="2088465"/>
            <a:ext cx="1791374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 flipV="1">
            <a:off x="-10110" y="3356916"/>
            <a:ext cx="12241241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-8371"/>
            <a:ext cx="12191999" cy="351568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376702" y="42604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46952" y="4855785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rgbClr val="4836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14908" y="5457905"/>
            <a:ext cx="57912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5587995" y="5356900"/>
            <a:ext cx="1045029" cy="0"/>
          </a:xfrm>
          <a:prstGeom prst="line">
            <a:avLst/>
          </a:prstGeom>
          <a:ln>
            <a:solidFill>
              <a:srgbClr val="AD95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菱形 14"/>
          <p:cNvSpPr/>
          <p:nvPr/>
        </p:nvSpPr>
        <p:spPr>
          <a:xfrm>
            <a:off x="6050752" y="5311656"/>
            <a:ext cx="90488" cy="90488"/>
          </a:xfrm>
          <a:prstGeom prst="diamond">
            <a:avLst/>
          </a:prstGeom>
          <a:solidFill>
            <a:srgbClr val="AD9559"/>
          </a:solidFill>
          <a:ln>
            <a:solidFill>
              <a:srgbClr val="AD95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39199" y="-19050"/>
            <a:ext cx="12270395" cy="35263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sp>
        <p:nvSpPr>
          <p:cNvPr id="9" name="等腰三角形 3"/>
          <p:cNvSpPr/>
          <p:nvPr/>
        </p:nvSpPr>
        <p:spPr>
          <a:xfrm rot="10967944">
            <a:off x="7705192" y="3384398"/>
            <a:ext cx="2165594" cy="2476500"/>
          </a:xfrm>
          <a:custGeom>
            <a:avLst/>
            <a:gdLst>
              <a:gd name="connsiteX0" fmla="*/ 0 w 2247900"/>
              <a:gd name="connsiteY0" fmla="*/ 2476500 h 2476500"/>
              <a:gd name="connsiteX1" fmla="*/ 1123950 w 2247900"/>
              <a:gd name="connsiteY1" fmla="*/ 0 h 2476500"/>
              <a:gd name="connsiteX2" fmla="*/ 2247900 w 2247900"/>
              <a:gd name="connsiteY2" fmla="*/ 2476500 h 2476500"/>
              <a:gd name="connsiteX3" fmla="*/ 0 w 2247900"/>
              <a:gd name="connsiteY3" fmla="*/ 2476500 h 2476500"/>
              <a:gd name="connsiteX0-1" fmla="*/ 0 w 2247900"/>
              <a:gd name="connsiteY0-2" fmla="*/ 2476500 h 2476500"/>
              <a:gd name="connsiteX1-3" fmla="*/ 1123950 w 2247900"/>
              <a:gd name="connsiteY1-4" fmla="*/ 0 h 2476500"/>
              <a:gd name="connsiteX2-5" fmla="*/ 2247900 w 2247900"/>
              <a:gd name="connsiteY2-6" fmla="*/ 2476500 h 2476500"/>
              <a:gd name="connsiteX3-7" fmla="*/ 0 w 2247900"/>
              <a:gd name="connsiteY3-8" fmla="*/ 2476500 h 2476500"/>
              <a:gd name="connsiteX0-9" fmla="*/ 86252 w 2334152"/>
              <a:gd name="connsiteY0-10" fmla="*/ 2476500 h 2476500"/>
              <a:gd name="connsiteX1-11" fmla="*/ 1210202 w 2334152"/>
              <a:gd name="connsiteY1-12" fmla="*/ 0 h 2476500"/>
              <a:gd name="connsiteX2-13" fmla="*/ 2334152 w 2334152"/>
              <a:gd name="connsiteY2-14" fmla="*/ 2476500 h 2476500"/>
              <a:gd name="connsiteX3-15" fmla="*/ 86252 w 2334152"/>
              <a:gd name="connsiteY3-16" fmla="*/ 2476500 h 2476500"/>
              <a:gd name="connsiteX0-17" fmla="*/ 86252 w 2334152"/>
              <a:gd name="connsiteY0-18" fmla="*/ 2476500 h 2476500"/>
              <a:gd name="connsiteX1-19" fmla="*/ 1210202 w 2334152"/>
              <a:gd name="connsiteY1-20" fmla="*/ 0 h 2476500"/>
              <a:gd name="connsiteX2-21" fmla="*/ 2334152 w 2334152"/>
              <a:gd name="connsiteY2-22" fmla="*/ 2476500 h 2476500"/>
              <a:gd name="connsiteX3-23" fmla="*/ 86252 w 2334152"/>
              <a:gd name="connsiteY3-24" fmla="*/ 2476500 h 2476500"/>
              <a:gd name="connsiteX0-25" fmla="*/ 86252 w 2334152"/>
              <a:gd name="connsiteY0-26" fmla="*/ 2476500 h 2476500"/>
              <a:gd name="connsiteX1-27" fmla="*/ 1210202 w 2334152"/>
              <a:gd name="connsiteY1-28" fmla="*/ 0 h 2476500"/>
              <a:gd name="connsiteX2-29" fmla="*/ 2334152 w 2334152"/>
              <a:gd name="connsiteY2-30" fmla="*/ 2476500 h 2476500"/>
              <a:gd name="connsiteX3-31" fmla="*/ 86252 w 2334152"/>
              <a:gd name="connsiteY3-32" fmla="*/ 2476500 h 2476500"/>
              <a:gd name="connsiteX0-33" fmla="*/ 86252 w 2181752"/>
              <a:gd name="connsiteY0-34" fmla="*/ 2476500 h 2476500"/>
              <a:gd name="connsiteX1-35" fmla="*/ 1210202 w 2181752"/>
              <a:gd name="connsiteY1-36" fmla="*/ 0 h 2476500"/>
              <a:gd name="connsiteX2-37" fmla="*/ 2181752 w 2181752"/>
              <a:gd name="connsiteY2-38" fmla="*/ 2457450 h 2476500"/>
              <a:gd name="connsiteX3-39" fmla="*/ 86252 w 2181752"/>
              <a:gd name="connsiteY3-40" fmla="*/ 2476500 h 2476500"/>
              <a:gd name="connsiteX0-41" fmla="*/ 86252 w 2196280"/>
              <a:gd name="connsiteY0-42" fmla="*/ 2476500 h 2476500"/>
              <a:gd name="connsiteX1-43" fmla="*/ 1210202 w 2196280"/>
              <a:gd name="connsiteY1-44" fmla="*/ 0 h 2476500"/>
              <a:gd name="connsiteX2-45" fmla="*/ 2181752 w 2196280"/>
              <a:gd name="connsiteY2-46" fmla="*/ 2457450 h 2476500"/>
              <a:gd name="connsiteX3-47" fmla="*/ 86252 w 2196280"/>
              <a:gd name="connsiteY3-48" fmla="*/ 2476500 h 2476500"/>
              <a:gd name="connsiteX0-49" fmla="*/ 86252 w 2178919"/>
              <a:gd name="connsiteY0-50" fmla="*/ 2476500 h 2476500"/>
              <a:gd name="connsiteX1-51" fmla="*/ 1210202 w 2178919"/>
              <a:gd name="connsiteY1-52" fmla="*/ 0 h 2476500"/>
              <a:gd name="connsiteX2-53" fmla="*/ 2162702 w 2178919"/>
              <a:gd name="connsiteY2-54" fmla="*/ 1352550 h 2476500"/>
              <a:gd name="connsiteX3-55" fmla="*/ 86252 w 2178919"/>
              <a:gd name="connsiteY3-56" fmla="*/ 2476500 h 2476500"/>
              <a:gd name="connsiteX0-57" fmla="*/ 86252 w 1632554"/>
              <a:gd name="connsiteY0-58" fmla="*/ 2476500 h 2476500"/>
              <a:gd name="connsiteX1-59" fmla="*/ 1210202 w 1632554"/>
              <a:gd name="connsiteY1-60" fmla="*/ 0 h 2476500"/>
              <a:gd name="connsiteX2-61" fmla="*/ 1038752 w 1632554"/>
              <a:gd name="connsiteY2-62" fmla="*/ 895350 h 2476500"/>
              <a:gd name="connsiteX3-63" fmla="*/ 86252 w 1632554"/>
              <a:gd name="connsiteY3-64" fmla="*/ 2476500 h 2476500"/>
              <a:gd name="connsiteX0-65" fmla="*/ 86252 w 2178919"/>
              <a:gd name="connsiteY0-66" fmla="*/ 2476500 h 2476500"/>
              <a:gd name="connsiteX1-67" fmla="*/ 1210202 w 2178919"/>
              <a:gd name="connsiteY1-68" fmla="*/ 0 h 2476500"/>
              <a:gd name="connsiteX2-69" fmla="*/ 2162702 w 2178919"/>
              <a:gd name="connsiteY2-70" fmla="*/ 1409700 h 2476500"/>
              <a:gd name="connsiteX3-71" fmla="*/ 86252 w 2178919"/>
              <a:gd name="connsiteY3-72" fmla="*/ 2476500 h 2476500"/>
              <a:gd name="connsiteX0-73" fmla="*/ 86252 w 2162702"/>
              <a:gd name="connsiteY0-74" fmla="*/ 2476500 h 2476500"/>
              <a:gd name="connsiteX1-75" fmla="*/ 1210202 w 2162702"/>
              <a:gd name="connsiteY1-76" fmla="*/ 0 h 2476500"/>
              <a:gd name="connsiteX2-77" fmla="*/ 2162702 w 2162702"/>
              <a:gd name="connsiteY2-78" fmla="*/ 1409700 h 2476500"/>
              <a:gd name="connsiteX3-79" fmla="*/ 86252 w 2162702"/>
              <a:gd name="connsiteY3-80" fmla="*/ 2476500 h 2476500"/>
              <a:gd name="connsiteX0-81" fmla="*/ 86252 w 2162702"/>
              <a:gd name="connsiteY0-82" fmla="*/ 2476500 h 2476500"/>
              <a:gd name="connsiteX1-83" fmla="*/ 1210202 w 2162702"/>
              <a:gd name="connsiteY1-84" fmla="*/ 0 h 2476500"/>
              <a:gd name="connsiteX2-85" fmla="*/ 2162702 w 2162702"/>
              <a:gd name="connsiteY2-86" fmla="*/ 1409700 h 2476500"/>
              <a:gd name="connsiteX3-87" fmla="*/ 86252 w 2162702"/>
              <a:gd name="connsiteY3-88" fmla="*/ 2476500 h 2476500"/>
              <a:gd name="connsiteX0-89" fmla="*/ 86252 w 2162702"/>
              <a:gd name="connsiteY0-90" fmla="*/ 2476500 h 2476500"/>
              <a:gd name="connsiteX1-91" fmla="*/ 1210202 w 2162702"/>
              <a:gd name="connsiteY1-92" fmla="*/ 0 h 2476500"/>
              <a:gd name="connsiteX2-93" fmla="*/ 2162702 w 2162702"/>
              <a:gd name="connsiteY2-94" fmla="*/ 1409700 h 2476500"/>
              <a:gd name="connsiteX3-95" fmla="*/ 86252 w 2162702"/>
              <a:gd name="connsiteY3-96" fmla="*/ 2476500 h 2476500"/>
              <a:gd name="connsiteX0-97" fmla="*/ 86252 w 2162702"/>
              <a:gd name="connsiteY0-98" fmla="*/ 2476500 h 2476500"/>
              <a:gd name="connsiteX1-99" fmla="*/ 1210202 w 2162702"/>
              <a:gd name="connsiteY1-100" fmla="*/ 0 h 2476500"/>
              <a:gd name="connsiteX2-101" fmla="*/ 2162702 w 2162702"/>
              <a:gd name="connsiteY2-102" fmla="*/ 1409700 h 2476500"/>
              <a:gd name="connsiteX3-103" fmla="*/ 86252 w 2162702"/>
              <a:gd name="connsiteY3-104" fmla="*/ 2476500 h 2476500"/>
              <a:gd name="connsiteX0-105" fmla="*/ 86252 w 2165593"/>
              <a:gd name="connsiteY0-106" fmla="*/ 2476500 h 2476500"/>
              <a:gd name="connsiteX1-107" fmla="*/ 1210202 w 2165593"/>
              <a:gd name="connsiteY1-108" fmla="*/ 0 h 2476500"/>
              <a:gd name="connsiteX2-109" fmla="*/ 2162702 w 2165593"/>
              <a:gd name="connsiteY2-110" fmla="*/ 1409700 h 2476500"/>
              <a:gd name="connsiteX3-111" fmla="*/ 86252 w 2165593"/>
              <a:gd name="connsiteY3-112" fmla="*/ 2476500 h 2476500"/>
              <a:gd name="connsiteX0-113" fmla="*/ 86252 w 2165593"/>
              <a:gd name="connsiteY0-114" fmla="*/ 2476500 h 2476500"/>
              <a:gd name="connsiteX1-115" fmla="*/ 1210202 w 2165593"/>
              <a:gd name="connsiteY1-116" fmla="*/ 0 h 2476500"/>
              <a:gd name="connsiteX2-117" fmla="*/ 2162702 w 2165593"/>
              <a:gd name="connsiteY2-118" fmla="*/ 1409700 h 2476500"/>
              <a:gd name="connsiteX3-119" fmla="*/ 86252 w 2165593"/>
              <a:gd name="connsiteY3-120" fmla="*/ 2476500 h 2476500"/>
              <a:gd name="connsiteX0-121" fmla="*/ 86252 w 2165593"/>
              <a:gd name="connsiteY0-122" fmla="*/ 2476500 h 2476500"/>
              <a:gd name="connsiteX1-123" fmla="*/ 1210202 w 2165593"/>
              <a:gd name="connsiteY1-124" fmla="*/ 0 h 2476500"/>
              <a:gd name="connsiteX2-125" fmla="*/ 2162702 w 2165593"/>
              <a:gd name="connsiteY2-126" fmla="*/ 1409700 h 2476500"/>
              <a:gd name="connsiteX3-127" fmla="*/ 86252 w 2165593"/>
              <a:gd name="connsiteY3-128" fmla="*/ 2476500 h 2476500"/>
              <a:gd name="connsiteX0-129" fmla="*/ 86252 w 2165593"/>
              <a:gd name="connsiteY0-130" fmla="*/ 2476500 h 2476500"/>
              <a:gd name="connsiteX1-131" fmla="*/ 1210202 w 2165593"/>
              <a:gd name="connsiteY1-132" fmla="*/ 0 h 2476500"/>
              <a:gd name="connsiteX2-133" fmla="*/ 2162702 w 2165593"/>
              <a:gd name="connsiteY2-134" fmla="*/ 1409700 h 2476500"/>
              <a:gd name="connsiteX3-135" fmla="*/ 86252 w 2165593"/>
              <a:gd name="connsiteY3-136" fmla="*/ 2476500 h 2476500"/>
              <a:gd name="connsiteX0-137" fmla="*/ 188633 w 2267974"/>
              <a:gd name="connsiteY0-138" fmla="*/ 2476500 h 2476500"/>
              <a:gd name="connsiteX1-139" fmla="*/ 1312583 w 2267974"/>
              <a:gd name="connsiteY1-140" fmla="*/ 0 h 2476500"/>
              <a:gd name="connsiteX2-141" fmla="*/ 2265083 w 2267974"/>
              <a:gd name="connsiteY2-142" fmla="*/ 1409700 h 2476500"/>
              <a:gd name="connsiteX3-143" fmla="*/ 188633 w 2267974"/>
              <a:gd name="connsiteY3-144" fmla="*/ 2476500 h 2476500"/>
              <a:gd name="connsiteX0-145" fmla="*/ 86253 w 2165594"/>
              <a:gd name="connsiteY0-146" fmla="*/ 2476500 h 2476500"/>
              <a:gd name="connsiteX1-147" fmla="*/ 1210203 w 2165594"/>
              <a:gd name="connsiteY1-148" fmla="*/ 0 h 2476500"/>
              <a:gd name="connsiteX2-149" fmla="*/ 2162703 w 2165594"/>
              <a:gd name="connsiteY2-150" fmla="*/ 1409700 h 2476500"/>
              <a:gd name="connsiteX3-151" fmla="*/ 86253 w 2165594"/>
              <a:gd name="connsiteY3-152" fmla="*/ 2476500 h 2476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165594" h="2476500">
                <a:moveTo>
                  <a:pt x="86253" y="2476500"/>
                </a:moveTo>
                <a:cubicBezTo>
                  <a:pt x="-110597" y="1727200"/>
                  <a:pt x="-59797" y="273050"/>
                  <a:pt x="1210203" y="0"/>
                </a:cubicBezTo>
                <a:cubicBezTo>
                  <a:pt x="2232553" y="730250"/>
                  <a:pt x="2169053" y="1212850"/>
                  <a:pt x="2162703" y="1409700"/>
                </a:cubicBezTo>
                <a:cubicBezTo>
                  <a:pt x="1013353" y="1136650"/>
                  <a:pt x="149753" y="2082800"/>
                  <a:pt x="86253" y="2476500"/>
                </a:cubicBezTo>
                <a:close/>
              </a:path>
            </a:pathLst>
          </a:custGeom>
          <a:solidFill>
            <a:srgbClr val="48362D"/>
          </a:solidFill>
          <a:ln>
            <a:solidFill>
              <a:srgbClr val="AD95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379866" y="4854705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等腰三角形 3"/>
          <p:cNvSpPr/>
          <p:nvPr/>
        </p:nvSpPr>
        <p:spPr>
          <a:xfrm rot="5400000">
            <a:off x="8924893" y="2183951"/>
            <a:ext cx="2165594" cy="2476500"/>
          </a:xfrm>
          <a:custGeom>
            <a:avLst/>
            <a:gdLst>
              <a:gd name="connsiteX0" fmla="*/ 0 w 2247900"/>
              <a:gd name="connsiteY0" fmla="*/ 2476500 h 2476500"/>
              <a:gd name="connsiteX1" fmla="*/ 1123950 w 2247900"/>
              <a:gd name="connsiteY1" fmla="*/ 0 h 2476500"/>
              <a:gd name="connsiteX2" fmla="*/ 2247900 w 2247900"/>
              <a:gd name="connsiteY2" fmla="*/ 2476500 h 2476500"/>
              <a:gd name="connsiteX3" fmla="*/ 0 w 2247900"/>
              <a:gd name="connsiteY3" fmla="*/ 2476500 h 2476500"/>
              <a:gd name="connsiteX0-1" fmla="*/ 0 w 2247900"/>
              <a:gd name="connsiteY0-2" fmla="*/ 2476500 h 2476500"/>
              <a:gd name="connsiteX1-3" fmla="*/ 1123950 w 2247900"/>
              <a:gd name="connsiteY1-4" fmla="*/ 0 h 2476500"/>
              <a:gd name="connsiteX2-5" fmla="*/ 2247900 w 2247900"/>
              <a:gd name="connsiteY2-6" fmla="*/ 2476500 h 2476500"/>
              <a:gd name="connsiteX3-7" fmla="*/ 0 w 2247900"/>
              <a:gd name="connsiteY3-8" fmla="*/ 2476500 h 2476500"/>
              <a:gd name="connsiteX0-9" fmla="*/ 86252 w 2334152"/>
              <a:gd name="connsiteY0-10" fmla="*/ 2476500 h 2476500"/>
              <a:gd name="connsiteX1-11" fmla="*/ 1210202 w 2334152"/>
              <a:gd name="connsiteY1-12" fmla="*/ 0 h 2476500"/>
              <a:gd name="connsiteX2-13" fmla="*/ 2334152 w 2334152"/>
              <a:gd name="connsiteY2-14" fmla="*/ 2476500 h 2476500"/>
              <a:gd name="connsiteX3-15" fmla="*/ 86252 w 2334152"/>
              <a:gd name="connsiteY3-16" fmla="*/ 2476500 h 2476500"/>
              <a:gd name="connsiteX0-17" fmla="*/ 86252 w 2334152"/>
              <a:gd name="connsiteY0-18" fmla="*/ 2476500 h 2476500"/>
              <a:gd name="connsiteX1-19" fmla="*/ 1210202 w 2334152"/>
              <a:gd name="connsiteY1-20" fmla="*/ 0 h 2476500"/>
              <a:gd name="connsiteX2-21" fmla="*/ 2334152 w 2334152"/>
              <a:gd name="connsiteY2-22" fmla="*/ 2476500 h 2476500"/>
              <a:gd name="connsiteX3-23" fmla="*/ 86252 w 2334152"/>
              <a:gd name="connsiteY3-24" fmla="*/ 2476500 h 2476500"/>
              <a:gd name="connsiteX0-25" fmla="*/ 86252 w 2334152"/>
              <a:gd name="connsiteY0-26" fmla="*/ 2476500 h 2476500"/>
              <a:gd name="connsiteX1-27" fmla="*/ 1210202 w 2334152"/>
              <a:gd name="connsiteY1-28" fmla="*/ 0 h 2476500"/>
              <a:gd name="connsiteX2-29" fmla="*/ 2334152 w 2334152"/>
              <a:gd name="connsiteY2-30" fmla="*/ 2476500 h 2476500"/>
              <a:gd name="connsiteX3-31" fmla="*/ 86252 w 2334152"/>
              <a:gd name="connsiteY3-32" fmla="*/ 2476500 h 2476500"/>
              <a:gd name="connsiteX0-33" fmla="*/ 86252 w 2181752"/>
              <a:gd name="connsiteY0-34" fmla="*/ 2476500 h 2476500"/>
              <a:gd name="connsiteX1-35" fmla="*/ 1210202 w 2181752"/>
              <a:gd name="connsiteY1-36" fmla="*/ 0 h 2476500"/>
              <a:gd name="connsiteX2-37" fmla="*/ 2181752 w 2181752"/>
              <a:gd name="connsiteY2-38" fmla="*/ 2457450 h 2476500"/>
              <a:gd name="connsiteX3-39" fmla="*/ 86252 w 2181752"/>
              <a:gd name="connsiteY3-40" fmla="*/ 2476500 h 2476500"/>
              <a:gd name="connsiteX0-41" fmla="*/ 86252 w 2196280"/>
              <a:gd name="connsiteY0-42" fmla="*/ 2476500 h 2476500"/>
              <a:gd name="connsiteX1-43" fmla="*/ 1210202 w 2196280"/>
              <a:gd name="connsiteY1-44" fmla="*/ 0 h 2476500"/>
              <a:gd name="connsiteX2-45" fmla="*/ 2181752 w 2196280"/>
              <a:gd name="connsiteY2-46" fmla="*/ 2457450 h 2476500"/>
              <a:gd name="connsiteX3-47" fmla="*/ 86252 w 2196280"/>
              <a:gd name="connsiteY3-48" fmla="*/ 2476500 h 2476500"/>
              <a:gd name="connsiteX0-49" fmla="*/ 86252 w 2178919"/>
              <a:gd name="connsiteY0-50" fmla="*/ 2476500 h 2476500"/>
              <a:gd name="connsiteX1-51" fmla="*/ 1210202 w 2178919"/>
              <a:gd name="connsiteY1-52" fmla="*/ 0 h 2476500"/>
              <a:gd name="connsiteX2-53" fmla="*/ 2162702 w 2178919"/>
              <a:gd name="connsiteY2-54" fmla="*/ 1352550 h 2476500"/>
              <a:gd name="connsiteX3-55" fmla="*/ 86252 w 2178919"/>
              <a:gd name="connsiteY3-56" fmla="*/ 2476500 h 2476500"/>
              <a:gd name="connsiteX0-57" fmla="*/ 86252 w 1632554"/>
              <a:gd name="connsiteY0-58" fmla="*/ 2476500 h 2476500"/>
              <a:gd name="connsiteX1-59" fmla="*/ 1210202 w 1632554"/>
              <a:gd name="connsiteY1-60" fmla="*/ 0 h 2476500"/>
              <a:gd name="connsiteX2-61" fmla="*/ 1038752 w 1632554"/>
              <a:gd name="connsiteY2-62" fmla="*/ 895350 h 2476500"/>
              <a:gd name="connsiteX3-63" fmla="*/ 86252 w 1632554"/>
              <a:gd name="connsiteY3-64" fmla="*/ 2476500 h 2476500"/>
              <a:gd name="connsiteX0-65" fmla="*/ 86252 w 2178919"/>
              <a:gd name="connsiteY0-66" fmla="*/ 2476500 h 2476500"/>
              <a:gd name="connsiteX1-67" fmla="*/ 1210202 w 2178919"/>
              <a:gd name="connsiteY1-68" fmla="*/ 0 h 2476500"/>
              <a:gd name="connsiteX2-69" fmla="*/ 2162702 w 2178919"/>
              <a:gd name="connsiteY2-70" fmla="*/ 1409700 h 2476500"/>
              <a:gd name="connsiteX3-71" fmla="*/ 86252 w 2178919"/>
              <a:gd name="connsiteY3-72" fmla="*/ 2476500 h 2476500"/>
              <a:gd name="connsiteX0-73" fmla="*/ 86252 w 2162702"/>
              <a:gd name="connsiteY0-74" fmla="*/ 2476500 h 2476500"/>
              <a:gd name="connsiteX1-75" fmla="*/ 1210202 w 2162702"/>
              <a:gd name="connsiteY1-76" fmla="*/ 0 h 2476500"/>
              <a:gd name="connsiteX2-77" fmla="*/ 2162702 w 2162702"/>
              <a:gd name="connsiteY2-78" fmla="*/ 1409700 h 2476500"/>
              <a:gd name="connsiteX3-79" fmla="*/ 86252 w 2162702"/>
              <a:gd name="connsiteY3-80" fmla="*/ 2476500 h 2476500"/>
              <a:gd name="connsiteX0-81" fmla="*/ 86252 w 2162702"/>
              <a:gd name="connsiteY0-82" fmla="*/ 2476500 h 2476500"/>
              <a:gd name="connsiteX1-83" fmla="*/ 1210202 w 2162702"/>
              <a:gd name="connsiteY1-84" fmla="*/ 0 h 2476500"/>
              <a:gd name="connsiteX2-85" fmla="*/ 2162702 w 2162702"/>
              <a:gd name="connsiteY2-86" fmla="*/ 1409700 h 2476500"/>
              <a:gd name="connsiteX3-87" fmla="*/ 86252 w 2162702"/>
              <a:gd name="connsiteY3-88" fmla="*/ 2476500 h 2476500"/>
              <a:gd name="connsiteX0-89" fmla="*/ 86252 w 2162702"/>
              <a:gd name="connsiteY0-90" fmla="*/ 2476500 h 2476500"/>
              <a:gd name="connsiteX1-91" fmla="*/ 1210202 w 2162702"/>
              <a:gd name="connsiteY1-92" fmla="*/ 0 h 2476500"/>
              <a:gd name="connsiteX2-93" fmla="*/ 2162702 w 2162702"/>
              <a:gd name="connsiteY2-94" fmla="*/ 1409700 h 2476500"/>
              <a:gd name="connsiteX3-95" fmla="*/ 86252 w 2162702"/>
              <a:gd name="connsiteY3-96" fmla="*/ 2476500 h 2476500"/>
              <a:gd name="connsiteX0-97" fmla="*/ 86252 w 2162702"/>
              <a:gd name="connsiteY0-98" fmla="*/ 2476500 h 2476500"/>
              <a:gd name="connsiteX1-99" fmla="*/ 1210202 w 2162702"/>
              <a:gd name="connsiteY1-100" fmla="*/ 0 h 2476500"/>
              <a:gd name="connsiteX2-101" fmla="*/ 2162702 w 2162702"/>
              <a:gd name="connsiteY2-102" fmla="*/ 1409700 h 2476500"/>
              <a:gd name="connsiteX3-103" fmla="*/ 86252 w 2162702"/>
              <a:gd name="connsiteY3-104" fmla="*/ 2476500 h 2476500"/>
              <a:gd name="connsiteX0-105" fmla="*/ 86252 w 2165593"/>
              <a:gd name="connsiteY0-106" fmla="*/ 2476500 h 2476500"/>
              <a:gd name="connsiteX1-107" fmla="*/ 1210202 w 2165593"/>
              <a:gd name="connsiteY1-108" fmla="*/ 0 h 2476500"/>
              <a:gd name="connsiteX2-109" fmla="*/ 2162702 w 2165593"/>
              <a:gd name="connsiteY2-110" fmla="*/ 1409700 h 2476500"/>
              <a:gd name="connsiteX3-111" fmla="*/ 86252 w 2165593"/>
              <a:gd name="connsiteY3-112" fmla="*/ 2476500 h 2476500"/>
              <a:gd name="connsiteX0-113" fmla="*/ 86252 w 2165593"/>
              <a:gd name="connsiteY0-114" fmla="*/ 2476500 h 2476500"/>
              <a:gd name="connsiteX1-115" fmla="*/ 1210202 w 2165593"/>
              <a:gd name="connsiteY1-116" fmla="*/ 0 h 2476500"/>
              <a:gd name="connsiteX2-117" fmla="*/ 2162702 w 2165593"/>
              <a:gd name="connsiteY2-118" fmla="*/ 1409700 h 2476500"/>
              <a:gd name="connsiteX3-119" fmla="*/ 86252 w 2165593"/>
              <a:gd name="connsiteY3-120" fmla="*/ 2476500 h 2476500"/>
              <a:gd name="connsiteX0-121" fmla="*/ 86252 w 2165593"/>
              <a:gd name="connsiteY0-122" fmla="*/ 2476500 h 2476500"/>
              <a:gd name="connsiteX1-123" fmla="*/ 1210202 w 2165593"/>
              <a:gd name="connsiteY1-124" fmla="*/ 0 h 2476500"/>
              <a:gd name="connsiteX2-125" fmla="*/ 2162702 w 2165593"/>
              <a:gd name="connsiteY2-126" fmla="*/ 1409700 h 2476500"/>
              <a:gd name="connsiteX3-127" fmla="*/ 86252 w 2165593"/>
              <a:gd name="connsiteY3-128" fmla="*/ 2476500 h 2476500"/>
              <a:gd name="connsiteX0-129" fmla="*/ 86252 w 2165593"/>
              <a:gd name="connsiteY0-130" fmla="*/ 2476500 h 2476500"/>
              <a:gd name="connsiteX1-131" fmla="*/ 1210202 w 2165593"/>
              <a:gd name="connsiteY1-132" fmla="*/ 0 h 2476500"/>
              <a:gd name="connsiteX2-133" fmla="*/ 2162702 w 2165593"/>
              <a:gd name="connsiteY2-134" fmla="*/ 1409700 h 2476500"/>
              <a:gd name="connsiteX3-135" fmla="*/ 86252 w 2165593"/>
              <a:gd name="connsiteY3-136" fmla="*/ 2476500 h 2476500"/>
              <a:gd name="connsiteX0-137" fmla="*/ 188633 w 2267974"/>
              <a:gd name="connsiteY0-138" fmla="*/ 2476500 h 2476500"/>
              <a:gd name="connsiteX1-139" fmla="*/ 1312583 w 2267974"/>
              <a:gd name="connsiteY1-140" fmla="*/ 0 h 2476500"/>
              <a:gd name="connsiteX2-141" fmla="*/ 2265083 w 2267974"/>
              <a:gd name="connsiteY2-142" fmla="*/ 1409700 h 2476500"/>
              <a:gd name="connsiteX3-143" fmla="*/ 188633 w 2267974"/>
              <a:gd name="connsiteY3-144" fmla="*/ 2476500 h 2476500"/>
              <a:gd name="connsiteX0-145" fmla="*/ 86253 w 2165594"/>
              <a:gd name="connsiteY0-146" fmla="*/ 2476500 h 2476500"/>
              <a:gd name="connsiteX1-147" fmla="*/ 1210203 w 2165594"/>
              <a:gd name="connsiteY1-148" fmla="*/ 0 h 2476500"/>
              <a:gd name="connsiteX2-149" fmla="*/ 2162703 w 2165594"/>
              <a:gd name="connsiteY2-150" fmla="*/ 1409700 h 2476500"/>
              <a:gd name="connsiteX3-151" fmla="*/ 86253 w 2165594"/>
              <a:gd name="connsiteY3-152" fmla="*/ 2476500 h 2476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165594" h="2476500">
                <a:moveTo>
                  <a:pt x="86253" y="2476500"/>
                </a:moveTo>
                <a:cubicBezTo>
                  <a:pt x="-110597" y="1727200"/>
                  <a:pt x="-59797" y="273050"/>
                  <a:pt x="1210203" y="0"/>
                </a:cubicBezTo>
                <a:cubicBezTo>
                  <a:pt x="2232553" y="730250"/>
                  <a:pt x="2169053" y="1212850"/>
                  <a:pt x="2162703" y="1409700"/>
                </a:cubicBezTo>
                <a:cubicBezTo>
                  <a:pt x="1013353" y="1136650"/>
                  <a:pt x="149753" y="2082800"/>
                  <a:pt x="86253" y="2476500"/>
                </a:cubicBezTo>
                <a:close/>
              </a:path>
            </a:pathLst>
          </a:custGeom>
          <a:solidFill>
            <a:srgbClr val="AD9559"/>
          </a:solidFill>
          <a:ln>
            <a:solidFill>
              <a:srgbClr val="AD95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0026242" y="3075056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等腰三角形 3"/>
          <p:cNvSpPr/>
          <p:nvPr/>
        </p:nvSpPr>
        <p:spPr>
          <a:xfrm>
            <a:off x="7684624" y="981636"/>
            <a:ext cx="2165594" cy="2476500"/>
          </a:xfrm>
          <a:custGeom>
            <a:avLst/>
            <a:gdLst>
              <a:gd name="connsiteX0" fmla="*/ 0 w 2247900"/>
              <a:gd name="connsiteY0" fmla="*/ 2476500 h 2476500"/>
              <a:gd name="connsiteX1" fmla="*/ 1123950 w 2247900"/>
              <a:gd name="connsiteY1" fmla="*/ 0 h 2476500"/>
              <a:gd name="connsiteX2" fmla="*/ 2247900 w 2247900"/>
              <a:gd name="connsiteY2" fmla="*/ 2476500 h 2476500"/>
              <a:gd name="connsiteX3" fmla="*/ 0 w 2247900"/>
              <a:gd name="connsiteY3" fmla="*/ 2476500 h 2476500"/>
              <a:gd name="connsiteX0-1" fmla="*/ 0 w 2247900"/>
              <a:gd name="connsiteY0-2" fmla="*/ 2476500 h 2476500"/>
              <a:gd name="connsiteX1-3" fmla="*/ 1123950 w 2247900"/>
              <a:gd name="connsiteY1-4" fmla="*/ 0 h 2476500"/>
              <a:gd name="connsiteX2-5" fmla="*/ 2247900 w 2247900"/>
              <a:gd name="connsiteY2-6" fmla="*/ 2476500 h 2476500"/>
              <a:gd name="connsiteX3-7" fmla="*/ 0 w 2247900"/>
              <a:gd name="connsiteY3-8" fmla="*/ 2476500 h 2476500"/>
              <a:gd name="connsiteX0-9" fmla="*/ 86252 w 2334152"/>
              <a:gd name="connsiteY0-10" fmla="*/ 2476500 h 2476500"/>
              <a:gd name="connsiteX1-11" fmla="*/ 1210202 w 2334152"/>
              <a:gd name="connsiteY1-12" fmla="*/ 0 h 2476500"/>
              <a:gd name="connsiteX2-13" fmla="*/ 2334152 w 2334152"/>
              <a:gd name="connsiteY2-14" fmla="*/ 2476500 h 2476500"/>
              <a:gd name="connsiteX3-15" fmla="*/ 86252 w 2334152"/>
              <a:gd name="connsiteY3-16" fmla="*/ 2476500 h 2476500"/>
              <a:gd name="connsiteX0-17" fmla="*/ 86252 w 2334152"/>
              <a:gd name="connsiteY0-18" fmla="*/ 2476500 h 2476500"/>
              <a:gd name="connsiteX1-19" fmla="*/ 1210202 w 2334152"/>
              <a:gd name="connsiteY1-20" fmla="*/ 0 h 2476500"/>
              <a:gd name="connsiteX2-21" fmla="*/ 2334152 w 2334152"/>
              <a:gd name="connsiteY2-22" fmla="*/ 2476500 h 2476500"/>
              <a:gd name="connsiteX3-23" fmla="*/ 86252 w 2334152"/>
              <a:gd name="connsiteY3-24" fmla="*/ 2476500 h 2476500"/>
              <a:gd name="connsiteX0-25" fmla="*/ 86252 w 2334152"/>
              <a:gd name="connsiteY0-26" fmla="*/ 2476500 h 2476500"/>
              <a:gd name="connsiteX1-27" fmla="*/ 1210202 w 2334152"/>
              <a:gd name="connsiteY1-28" fmla="*/ 0 h 2476500"/>
              <a:gd name="connsiteX2-29" fmla="*/ 2334152 w 2334152"/>
              <a:gd name="connsiteY2-30" fmla="*/ 2476500 h 2476500"/>
              <a:gd name="connsiteX3-31" fmla="*/ 86252 w 2334152"/>
              <a:gd name="connsiteY3-32" fmla="*/ 2476500 h 2476500"/>
              <a:gd name="connsiteX0-33" fmla="*/ 86252 w 2181752"/>
              <a:gd name="connsiteY0-34" fmla="*/ 2476500 h 2476500"/>
              <a:gd name="connsiteX1-35" fmla="*/ 1210202 w 2181752"/>
              <a:gd name="connsiteY1-36" fmla="*/ 0 h 2476500"/>
              <a:gd name="connsiteX2-37" fmla="*/ 2181752 w 2181752"/>
              <a:gd name="connsiteY2-38" fmla="*/ 2457450 h 2476500"/>
              <a:gd name="connsiteX3-39" fmla="*/ 86252 w 2181752"/>
              <a:gd name="connsiteY3-40" fmla="*/ 2476500 h 2476500"/>
              <a:gd name="connsiteX0-41" fmla="*/ 86252 w 2196280"/>
              <a:gd name="connsiteY0-42" fmla="*/ 2476500 h 2476500"/>
              <a:gd name="connsiteX1-43" fmla="*/ 1210202 w 2196280"/>
              <a:gd name="connsiteY1-44" fmla="*/ 0 h 2476500"/>
              <a:gd name="connsiteX2-45" fmla="*/ 2181752 w 2196280"/>
              <a:gd name="connsiteY2-46" fmla="*/ 2457450 h 2476500"/>
              <a:gd name="connsiteX3-47" fmla="*/ 86252 w 2196280"/>
              <a:gd name="connsiteY3-48" fmla="*/ 2476500 h 2476500"/>
              <a:gd name="connsiteX0-49" fmla="*/ 86252 w 2178919"/>
              <a:gd name="connsiteY0-50" fmla="*/ 2476500 h 2476500"/>
              <a:gd name="connsiteX1-51" fmla="*/ 1210202 w 2178919"/>
              <a:gd name="connsiteY1-52" fmla="*/ 0 h 2476500"/>
              <a:gd name="connsiteX2-53" fmla="*/ 2162702 w 2178919"/>
              <a:gd name="connsiteY2-54" fmla="*/ 1352550 h 2476500"/>
              <a:gd name="connsiteX3-55" fmla="*/ 86252 w 2178919"/>
              <a:gd name="connsiteY3-56" fmla="*/ 2476500 h 2476500"/>
              <a:gd name="connsiteX0-57" fmla="*/ 86252 w 1632554"/>
              <a:gd name="connsiteY0-58" fmla="*/ 2476500 h 2476500"/>
              <a:gd name="connsiteX1-59" fmla="*/ 1210202 w 1632554"/>
              <a:gd name="connsiteY1-60" fmla="*/ 0 h 2476500"/>
              <a:gd name="connsiteX2-61" fmla="*/ 1038752 w 1632554"/>
              <a:gd name="connsiteY2-62" fmla="*/ 895350 h 2476500"/>
              <a:gd name="connsiteX3-63" fmla="*/ 86252 w 1632554"/>
              <a:gd name="connsiteY3-64" fmla="*/ 2476500 h 2476500"/>
              <a:gd name="connsiteX0-65" fmla="*/ 86252 w 2178919"/>
              <a:gd name="connsiteY0-66" fmla="*/ 2476500 h 2476500"/>
              <a:gd name="connsiteX1-67" fmla="*/ 1210202 w 2178919"/>
              <a:gd name="connsiteY1-68" fmla="*/ 0 h 2476500"/>
              <a:gd name="connsiteX2-69" fmla="*/ 2162702 w 2178919"/>
              <a:gd name="connsiteY2-70" fmla="*/ 1409700 h 2476500"/>
              <a:gd name="connsiteX3-71" fmla="*/ 86252 w 2178919"/>
              <a:gd name="connsiteY3-72" fmla="*/ 2476500 h 2476500"/>
              <a:gd name="connsiteX0-73" fmla="*/ 86252 w 2162702"/>
              <a:gd name="connsiteY0-74" fmla="*/ 2476500 h 2476500"/>
              <a:gd name="connsiteX1-75" fmla="*/ 1210202 w 2162702"/>
              <a:gd name="connsiteY1-76" fmla="*/ 0 h 2476500"/>
              <a:gd name="connsiteX2-77" fmla="*/ 2162702 w 2162702"/>
              <a:gd name="connsiteY2-78" fmla="*/ 1409700 h 2476500"/>
              <a:gd name="connsiteX3-79" fmla="*/ 86252 w 2162702"/>
              <a:gd name="connsiteY3-80" fmla="*/ 2476500 h 2476500"/>
              <a:gd name="connsiteX0-81" fmla="*/ 86252 w 2162702"/>
              <a:gd name="connsiteY0-82" fmla="*/ 2476500 h 2476500"/>
              <a:gd name="connsiteX1-83" fmla="*/ 1210202 w 2162702"/>
              <a:gd name="connsiteY1-84" fmla="*/ 0 h 2476500"/>
              <a:gd name="connsiteX2-85" fmla="*/ 2162702 w 2162702"/>
              <a:gd name="connsiteY2-86" fmla="*/ 1409700 h 2476500"/>
              <a:gd name="connsiteX3-87" fmla="*/ 86252 w 2162702"/>
              <a:gd name="connsiteY3-88" fmla="*/ 2476500 h 2476500"/>
              <a:gd name="connsiteX0-89" fmla="*/ 86252 w 2162702"/>
              <a:gd name="connsiteY0-90" fmla="*/ 2476500 h 2476500"/>
              <a:gd name="connsiteX1-91" fmla="*/ 1210202 w 2162702"/>
              <a:gd name="connsiteY1-92" fmla="*/ 0 h 2476500"/>
              <a:gd name="connsiteX2-93" fmla="*/ 2162702 w 2162702"/>
              <a:gd name="connsiteY2-94" fmla="*/ 1409700 h 2476500"/>
              <a:gd name="connsiteX3-95" fmla="*/ 86252 w 2162702"/>
              <a:gd name="connsiteY3-96" fmla="*/ 2476500 h 2476500"/>
              <a:gd name="connsiteX0-97" fmla="*/ 86252 w 2162702"/>
              <a:gd name="connsiteY0-98" fmla="*/ 2476500 h 2476500"/>
              <a:gd name="connsiteX1-99" fmla="*/ 1210202 w 2162702"/>
              <a:gd name="connsiteY1-100" fmla="*/ 0 h 2476500"/>
              <a:gd name="connsiteX2-101" fmla="*/ 2162702 w 2162702"/>
              <a:gd name="connsiteY2-102" fmla="*/ 1409700 h 2476500"/>
              <a:gd name="connsiteX3-103" fmla="*/ 86252 w 2162702"/>
              <a:gd name="connsiteY3-104" fmla="*/ 2476500 h 2476500"/>
              <a:gd name="connsiteX0-105" fmla="*/ 86252 w 2165593"/>
              <a:gd name="connsiteY0-106" fmla="*/ 2476500 h 2476500"/>
              <a:gd name="connsiteX1-107" fmla="*/ 1210202 w 2165593"/>
              <a:gd name="connsiteY1-108" fmla="*/ 0 h 2476500"/>
              <a:gd name="connsiteX2-109" fmla="*/ 2162702 w 2165593"/>
              <a:gd name="connsiteY2-110" fmla="*/ 1409700 h 2476500"/>
              <a:gd name="connsiteX3-111" fmla="*/ 86252 w 2165593"/>
              <a:gd name="connsiteY3-112" fmla="*/ 2476500 h 2476500"/>
              <a:gd name="connsiteX0-113" fmla="*/ 86252 w 2165593"/>
              <a:gd name="connsiteY0-114" fmla="*/ 2476500 h 2476500"/>
              <a:gd name="connsiteX1-115" fmla="*/ 1210202 w 2165593"/>
              <a:gd name="connsiteY1-116" fmla="*/ 0 h 2476500"/>
              <a:gd name="connsiteX2-117" fmla="*/ 2162702 w 2165593"/>
              <a:gd name="connsiteY2-118" fmla="*/ 1409700 h 2476500"/>
              <a:gd name="connsiteX3-119" fmla="*/ 86252 w 2165593"/>
              <a:gd name="connsiteY3-120" fmla="*/ 2476500 h 2476500"/>
              <a:gd name="connsiteX0-121" fmla="*/ 86252 w 2165593"/>
              <a:gd name="connsiteY0-122" fmla="*/ 2476500 h 2476500"/>
              <a:gd name="connsiteX1-123" fmla="*/ 1210202 w 2165593"/>
              <a:gd name="connsiteY1-124" fmla="*/ 0 h 2476500"/>
              <a:gd name="connsiteX2-125" fmla="*/ 2162702 w 2165593"/>
              <a:gd name="connsiteY2-126" fmla="*/ 1409700 h 2476500"/>
              <a:gd name="connsiteX3-127" fmla="*/ 86252 w 2165593"/>
              <a:gd name="connsiteY3-128" fmla="*/ 2476500 h 2476500"/>
              <a:gd name="connsiteX0-129" fmla="*/ 86252 w 2165593"/>
              <a:gd name="connsiteY0-130" fmla="*/ 2476500 h 2476500"/>
              <a:gd name="connsiteX1-131" fmla="*/ 1210202 w 2165593"/>
              <a:gd name="connsiteY1-132" fmla="*/ 0 h 2476500"/>
              <a:gd name="connsiteX2-133" fmla="*/ 2162702 w 2165593"/>
              <a:gd name="connsiteY2-134" fmla="*/ 1409700 h 2476500"/>
              <a:gd name="connsiteX3-135" fmla="*/ 86252 w 2165593"/>
              <a:gd name="connsiteY3-136" fmla="*/ 2476500 h 2476500"/>
              <a:gd name="connsiteX0-137" fmla="*/ 188633 w 2267974"/>
              <a:gd name="connsiteY0-138" fmla="*/ 2476500 h 2476500"/>
              <a:gd name="connsiteX1-139" fmla="*/ 1312583 w 2267974"/>
              <a:gd name="connsiteY1-140" fmla="*/ 0 h 2476500"/>
              <a:gd name="connsiteX2-141" fmla="*/ 2265083 w 2267974"/>
              <a:gd name="connsiteY2-142" fmla="*/ 1409700 h 2476500"/>
              <a:gd name="connsiteX3-143" fmla="*/ 188633 w 2267974"/>
              <a:gd name="connsiteY3-144" fmla="*/ 2476500 h 2476500"/>
              <a:gd name="connsiteX0-145" fmla="*/ 86253 w 2165594"/>
              <a:gd name="connsiteY0-146" fmla="*/ 2476500 h 2476500"/>
              <a:gd name="connsiteX1-147" fmla="*/ 1210203 w 2165594"/>
              <a:gd name="connsiteY1-148" fmla="*/ 0 h 2476500"/>
              <a:gd name="connsiteX2-149" fmla="*/ 2162703 w 2165594"/>
              <a:gd name="connsiteY2-150" fmla="*/ 1409700 h 2476500"/>
              <a:gd name="connsiteX3-151" fmla="*/ 86253 w 2165594"/>
              <a:gd name="connsiteY3-152" fmla="*/ 2476500 h 2476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165594" h="2476500">
                <a:moveTo>
                  <a:pt x="86253" y="2476500"/>
                </a:moveTo>
                <a:cubicBezTo>
                  <a:pt x="-110597" y="1727200"/>
                  <a:pt x="-59797" y="273050"/>
                  <a:pt x="1210203" y="0"/>
                </a:cubicBezTo>
                <a:cubicBezTo>
                  <a:pt x="2232553" y="730250"/>
                  <a:pt x="2169053" y="1212850"/>
                  <a:pt x="2162703" y="1409700"/>
                </a:cubicBezTo>
                <a:cubicBezTo>
                  <a:pt x="1013353" y="1136650"/>
                  <a:pt x="149753" y="2082800"/>
                  <a:pt x="86253" y="2476500"/>
                </a:cubicBezTo>
                <a:close/>
              </a:path>
            </a:pathLst>
          </a:custGeom>
          <a:solidFill>
            <a:srgbClr val="48362D"/>
          </a:solidFill>
          <a:ln>
            <a:solidFill>
              <a:srgbClr val="AD95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3"/>
          <p:cNvSpPr/>
          <p:nvPr/>
        </p:nvSpPr>
        <p:spPr>
          <a:xfrm rot="16032918">
            <a:off x="6524095" y="2190749"/>
            <a:ext cx="2165594" cy="2476500"/>
          </a:xfrm>
          <a:custGeom>
            <a:avLst/>
            <a:gdLst>
              <a:gd name="connsiteX0" fmla="*/ 0 w 2247900"/>
              <a:gd name="connsiteY0" fmla="*/ 2476500 h 2476500"/>
              <a:gd name="connsiteX1" fmla="*/ 1123950 w 2247900"/>
              <a:gd name="connsiteY1" fmla="*/ 0 h 2476500"/>
              <a:gd name="connsiteX2" fmla="*/ 2247900 w 2247900"/>
              <a:gd name="connsiteY2" fmla="*/ 2476500 h 2476500"/>
              <a:gd name="connsiteX3" fmla="*/ 0 w 2247900"/>
              <a:gd name="connsiteY3" fmla="*/ 2476500 h 2476500"/>
              <a:gd name="connsiteX0-1" fmla="*/ 0 w 2247900"/>
              <a:gd name="connsiteY0-2" fmla="*/ 2476500 h 2476500"/>
              <a:gd name="connsiteX1-3" fmla="*/ 1123950 w 2247900"/>
              <a:gd name="connsiteY1-4" fmla="*/ 0 h 2476500"/>
              <a:gd name="connsiteX2-5" fmla="*/ 2247900 w 2247900"/>
              <a:gd name="connsiteY2-6" fmla="*/ 2476500 h 2476500"/>
              <a:gd name="connsiteX3-7" fmla="*/ 0 w 2247900"/>
              <a:gd name="connsiteY3-8" fmla="*/ 2476500 h 2476500"/>
              <a:gd name="connsiteX0-9" fmla="*/ 86252 w 2334152"/>
              <a:gd name="connsiteY0-10" fmla="*/ 2476500 h 2476500"/>
              <a:gd name="connsiteX1-11" fmla="*/ 1210202 w 2334152"/>
              <a:gd name="connsiteY1-12" fmla="*/ 0 h 2476500"/>
              <a:gd name="connsiteX2-13" fmla="*/ 2334152 w 2334152"/>
              <a:gd name="connsiteY2-14" fmla="*/ 2476500 h 2476500"/>
              <a:gd name="connsiteX3-15" fmla="*/ 86252 w 2334152"/>
              <a:gd name="connsiteY3-16" fmla="*/ 2476500 h 2476500"/>
              <a:gd name="connsiteX0-17" fmla="*/ 86252 w 2334152"/>
              <a:gd name="connsiteY0-18" fmla="*/ 2476500 h 2476500"/>
              <a:gd name="connsiteX1-19" fmla="*/ 1210202 w 2334152"/>
              <a:gd name="connsiteY1-20" fmla="*/ 0 h 2476500"/>
              <a:gd name="connsiteX2-21" fmla="*/ 2334152 w 2334152"/>
              <a:gd name="connsiteY2-22" fmla="*/ 2476500 h 2476500"/>
              <a:gd name="connsiteX3-23" fmla="*/ 86252 w 2334152"/>
              <a:gd name="connsiteY3-24" fmla="*/ 2476500 h 2476500"/>
              <a:gd name="connsiteX0-25" fmla="*/ 86252 w 2334152"/>
              <a:gd name="connsiteY0-26" fmla="*/ 2476500 h 2476500"/>
              <a:gd name="connsiteX1-27" fmla="*/ 1210202 w 2334152"/>
              <a:gd name="connsiteY1-28" fmla="*/ 0 h 2476500"/>
              <a:gd name="connsiteX2-29" fmla="*/ 2334152 w 2334152"/>
              <a:gd name="connsiteY2-30" fmla="*/ 2476500 h 2476500"/>
              <a:gd name="connsiteX3-31" fmla="*/ 86252 w 2334152"/>
              <a:gd name="connsiteY3-32" fmla="*/ 2476500 h 2476500"/>
              <a:gd name="connsiteX0-33" fmla="*/ 86252 w 2181752"/>
              <a:gd name="connsiteY0-34" fmla="*/ 2476500 h 2476500"/>
              <a:gd name="connsiteX1-35" fmla="*/ 1210202 w 2181752"/>
              <a:gd name="connsiteY1-36" fmla="*/ 0 h 2476500"/>
              <a:gd name="connsiteX2-37" fmla="*/ 2181752 w 2181752"/>
              <a:gd name="connsiteY2-38" fmla="*/ 2457450 h 2476500"/>
              <a:gd name="connsiteX3-39" fmla="*/ 86252 w 2181752"/>
              <a:gd name="connsiteY3-40" fmla="*/ 2476500 h 2476500"/>
              <a:gd name="connsiteX0-41" fmla="*/ 86252 w 2196280"/>
              <a:gd name="connsiteY0-42" fmla="*/ 2476500 h 2476500"/>
              <a:gd name="connsiteX1-43" fmla="*/ 1210202 w 2196280"/>
              <a:gd name="connsiteY1-44" fmla="*/ 0 h 2476500"/>
              <a:gd name="connsiteX2-45" fmla="*/ 2181752 w 2196280"/>
              <a:gd name="connsiteY2-46" fmla="*/ 2457450 h 2476500"/>
              <a:gd name="connsiteX3-47" fmla="*/ 86252 w 2196280"/>
              <a:gd name="connsiteY3-48" fmla="*/ 2476500 h 2476500"/>
              <a:gd name="connsiteX0-49" fmla="*/ 86252 w 2178919"/>
              <a:gd name="connsiteY0-50" fmla="*/ 2476500 h 2476500"/>
              <a:gd name="connsiteX1-51" fmla="*/ 1210202 w 2178919"/>
              <a:gd name="connsiteY1-52" fmla="*/ 0 h 2476500"/>
              <a:gd name="connsiteX2-53" fmla="*/ 2162702 w 2178919"/>
              <a:gd name="connsiteY2-54" fmla="*/ 1352550 h 2476500"/>
              <a:gd name="connsiteX3-55" fmla="*/ 86252 w 2178919"/>
              <a:gd name="connsiteY3-56" fmla="*/ 2476500 h 2476500"/>
              <a:gd name="connsiteX0-57" fmla="*/ 86252 w 1632554"/>
              <a:gd name="connsiteY0-58" fmla="*/ 2476500 h 2476500"/>
              <a:gd name="connsiteX1-59" fmla="*/ 1210202 w 1632554"/>
              <a:gd name="connsiteY1-60" fmla="*/ 0 h 2476500"/>
              <a:gd name="connsiteX2-61" fmla="*/ 1038752 w 1632554"/>
              <a:gd name="connsiteY2-62" fmla="*/ 895350 h 2476500"/>
              <a:gd name="connsiteX3-63" fmla="*/ 86252 w 1632554"/>
              <a:gd name="connsiteY3-64" fmla="*/ 2476500 h 2476500"/>
              <a:gd name="connsiteX0-65" fmla="*/ 86252 w 2178919"/>
              <a:gd name="connsiteY0-66" fmla="*/ 2476500 h 2476500"/>
              <a:gd name="connsiteX1-67" fmla="*/ 1210202 w 2178919"/>
              <a:gd name="connsiteY1-68" fmla="*/ 0 h 2476500"/>
              <a:gd name="connsiteX2-69" fmla="*/ 2162702 w 2178919"/>
              <a:gd name="connsiteY2-70" fmla="*/ 1409700 h 2476500"/>
              <a:gd name="connsiteX3-71" fmla="*/ 86252 w 2178919"/>
              <a:gd name="connsiteY3-72" fmla="*/ 2476500 h 2476500"/>
              <a:gd name="connsiteX0-73" fmla="*/ 86252 w 2162702"/>
              <a:gd name="connsiteY0-74" fmla="*/ 2476500 h 2476500"/>
              <a:gd name="connsiteX1-75" fmla="*/ 1210202 w 2162702"/>
              <a:gd name="connsiteY1-76" fmla="*/ 0 h 2476500"/>
              <a:gd name="connsiteX2-77" fmla="*/ 2162702 w 2162702"/>
              <a:gd name="connsiteY2-78" fmla="*/ 1409700 h 2476500"/>
              <a:gd name="connsiteX3-79" fmla="*/ 86252 w 2162702"/>
              <a:gd name="connsiteY3-80" fmla="*/ 2476500 h 2476500"/>
              <a:gd name="connsiteX0-81" fmla="*/ 86252 w 2162702"/>
              <a:gd name="connsiteY0-82" fmla="*/ 2476500 h 2476500"/>
              <a:gd name="connsiteX1-83" fmla="*/ 1210202 w 2162702"/>
              <a:gd name="connsiteY1-84" fmla="*/ 0 h 2476500"/>
              <a:gd name="connsiteX2-85" fmla="*/ 2162702 w 2162702"/>
              <a:gd name="connsiteY2-86" fmla="*/ 1409700 h 2476500"/>
              <a:gd name="connsiteX3-87" fmla="*/ 86252 w 2162702"/>
              <a:gd name="connsiteY3-88" fmla="*/ 2476500 h 2476500"/>
              <a:gd name="connsiteX0-89" fmla="*/ 86252 w 2162702"/>
              <a:gd name="connsiteY0-90" fmla="*/ 2476500 h 2476500"/>
              <a:gd name="connsiteX1-91" fmla="*/ 1210202 w 2162702"/>
              <a:gd name="connsiteY1-92" fmla="*/ 0 h 2476500"/>
              <a:gd name="connsiteX2-93" fmla="*/ 2162702 w 2162702"/>
              <a:gd name="connsiteY2-94" fmla="*/ 1409700 h 2476500"/>
              <a:gd name="connsiteX3-95" fmla="*/ 86252 w 2162702"/>
              <a:gd name="connsiteY3-96" fmla="*/ 2476500 h 2476500"/>
              <a:gd name="connsiteX0-97" fmla="*/ 86252 w 2162702"/>
              <a:gd name="connsiteY0-98" fmla="*/ 2476500 h 2476500"/>
              <a:gd name="connsiteX1-99" fmla="*/ 1210202 w 2162702"/>
              <a:gd name="connsiteY1-100" fmla="*/ 0 h 2476500"/>
              <a:gd name="connsiteX2-101" fmla="*/ 2162702 w 2162702"/>
              <a:gd name="connsiteY2-102" fmla="*/ 1409700 h 2476500"/>
              <a:gd name="connsiteX3-103" fmla="*/ 86252 w 2162702"/>
              <a:gd name="connsiteY3-104" fmla="*/ 2476500 h 2476500"/>
              <a:gd name="connsiteX0-105" fmla="*/ 86252 w 2165593"/>
              <a:gd name="connsiteY0-106" fmla="*/ 2476500 h 2476500"/>
              <a:gd name="connsiteX1-107" fmla="*/ 1210202 w 2165593"/>
              <a:gd name="connsiteY1-108" fmla="*/ 0 h 2476500"/>
              <a:gd name="connsiteX2-109" fmla="*/ 2162702 w 2165593"/>
              <a:gd name="connsiteY2-110" fmla="*/ 1409700 h 2476500"/>
              <a:gd name="connsiteX3-111" fmla="*/ 86252 w 2165593"/>
              <a:gd name="connsiteY3-112" fmla="*/ 2476500 h 2476500"/>
              <a:gd name="connsiteX0-113" fmla="*/ 86252 w 2165593"/>
              <a:gd name="connsiteY0-114" fmla="*/ 2476500 h 2476500"/>
              <a:gd name="connsiteX1-115" fmla="*/ 1210202 w 2165593"/>
              <a:gd name="connsiteY1-116" fmla="*/ 0 h 2476500"/>
              <a:gd name="connsiteX2-117" fmla="*/ 2162702 w 2165593"/>
              <a:gd name="connsiteY2-118" fmla="*/ 1409700 h 2476500"/>
              <a:gd name="connsiteX3-119" fmla="*/ 86252 w 2165593"/>
              <a:gd name="connsiteY3-120" fmla="*/ 2476500 h 2476500"/>
              <a:gd name="connsiteX0-121" fmla="*/ 86252 w 2165593"/>
              <a:gd name="connsiteY0-122" fmla="*/ 2476500 h 2476500"/>
              <a:gd name="connsiteX1-123" fmla="*/ 1210202 w 2165593"/>
              <a:gd name="connsiteY1-124" fmla="*/ 0 h 2476500"/>
              <a:gd name="connsiteX2-125" fmla="*/ 2162702 w 2165593"/>
              <a:gd name="connsiteY2-126" fmla="*/ 1409700 h 2476500"/>
              <a:gd name="connsiteX3-127" fmla="*/ 86252 w 2165593"/>
              <a:gd name="connsiteY3-128" fmla="*/ 2476500 h 2476500"/>
              <a:gd name="connsiteX0-129" fmla="*/ 86252 w 2165593"/>
              <a:gd name="connsiteY0-130" fmla="*/ 2476500 h 2476500"/>
              <a:gd name="connsiteX1-131" fmla="*/ 1210202 w 2165593"/>
              <a:gd name="connsiteY1-132" fmla="*/ 0 h 2476500"/>
              <a:gd name="connsiteX2-133" fmla="*/ 2162702 w 2165593"/>
              <a:gd name="connsiteY2-134" fmla="*/ 1409700 h 2476500"/>
              <a:gd name="connsiteX3-135" fmla="*/ 86252 w 2165593"/>
              <a:gd name="connsiteY3-136" fmla="*/ 2476500 h 2476500"/>
              <a:gd name="connsiteX0-137" fmla="*/ 188633 w 2267974"/>
              <a:gd name="connsiteY0-138" fmla="*/ 2476500 h 2476500"/>
              <a:gd name="connsiteX1-139" fmla="*/ 1312583 w 2267974"/>
              <a:gd name="connsiteY1-140" fmla="*/ 0 h 2476500"/>
              <a:gd name="connsiteX2-141" fmla="*/ 2265083 w 2267974"/>
              <a:gd name="connsiteY2-142" fmla="*/ 1409700 h 2476500"/>
              <a:gd name="connsiteX3-143" fmla="*/ 188633 w 2267974"/>
              <a:gd name="connsiteY3-144" fmla="*/ 2476500 h 2476500"/>
              <a:gd name="connsiteX0-145" fmla="*/ 86253 w 2165594"/>
              <a:gd name="connsiteY0-146" fmla="*/ 2476500 h 2476500"/>
              <a:gd name="connsiteX1-147" fmla="*/ 1210203 w 2165594"/>
              <a:gd name="connsiteY1-148" fmla="*/ 0 h 2476500"/>
              <a:gd name="connsiteX2-149" fmla="*/ 2162703 w 2165594"/>
              <a:gd name="connsiteY2-150" fmla="*/ 1409700 h 2476500"/>
              <a:gd name="connsiteX3-151" fmla="*/ 86253 w 2165594"/>
              <a:gd name="connsiteY3-152" fmla="*/ 2476500 h 2476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165594" h="2476500">
                <a:moveTo>
                  <a:pt x="86253" y="2476500"/>
                </a:moveTo>
                <a:cubicBezTo>
                  <a:pt x="-110597" y="1727200"/>
                  <a:pt x="-59797" y="273050"/>
                  <a:pt x="1210203" y="0"/>
                </a:cubicBezTo>
                <a:cubicBezTo>
                  <a:pt x="2232553" y="730250"/>
                  <a:pt x="2169053" y="1212850"/>
                  <a:pt x="2162703" y="1409700"/>
                </a:cubicBezTo>
                <a:cubicBezTo>
                  <a:pt x="1013353" y="1136650"/>
                  <a:pt x="149753" y="2082800"/>
                  <a:pt x="86253" y="2476500"/>
                </a:cubicBezTo>
                <a:close/>
              </a:path>
            </a:pathLst>
          </a:custGeom>
          <a:solidFill>
            <a:srgbClr val="AD9559"/>
          </a:solidFill>
          <a:ln>
            <a:solidFill>
              <a:srgbClr val="AD95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379867" y="1391694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675966" y="3083063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875630" y="1830344"/>
            <a:ext cx="419100" cy="419100"/>
          </a:xfrm>
          <a:prstGeom prst="round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1</a:t>
            </a:r>
            <a:endParaRPr lang="zh-CN" altLang="en-US" b="1" dirty="0"/>
          </a:p>
        </p:txBody>
      </p:sp>
      <p:sp>
        <p:nvSpPr>
          <p:cNvPr id="19" name="圆角矩形 18"/>
          <p:cNvSpPr/>
          <p:nvPr/>
        </p:nvSpPr>
        <p:spPr>
          <a:xfrm>
            <a:off x="1875630" y="2762471"/>
            <a:ext cx="419100" cy="419100"/>
          </a:xfrm>
          <a:prstGeom prst="roundRect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2</a:t>
            </a:r>
            <a:endParaRPr lang="zh-CN" altLang="en-US" b="1" dirty="0"/>
          </a:p>
        </p:txBody>
      </p:sp>
      <p:sp>
        <p:nvSpPr>
          <p:cNvPr id="21" name="圆角矩形 20"/>
          <p:cNvSpPr/>
          <p:nvPr/>
        </p:nvSpPr>
        <p:spPr>
          <a:xfrm>
            <a:off x="1875630" y="3694598"/>
            <a:ext cx="419100" cy="419100"/>
          </a:xfrm>
          <a:prstGeom prst="roundRect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3</a:t>
            </a:r>
            <a:endParaRPr lang="zh-CN" altLang="en-US" b="1" dirty="0"/>
          </a:p>
        </p:txBody>
      </p:sp>
      <p:sp>
        <p:nvSpPr>
          <p:cNvPr id="22" name="圆角矩形 21"/>
          <p:cNvSpPr/>
          <p:nvPr/>
        </p:nvSpPr>
        <p:spPr>
          <a:xfrm>
            <a:off x="1875630" y="4626725"/>
            <a:ext cx="419100" cy="419100"/>
          </a:xfrm>
          <a:prstGeom prst="roundRect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4</a:t>
            </a:r>
            <a:endParaRPr lang="zh-CN" altLang="en-US" b="1" dirty="0"/>
          </a:p>
        </p:txBody>
      </p:sp>
      <p:sp>
        <p:nvSpPr>
          <p:cNvPr id="23" name="文本框 22"/>
          <p:cNvSpPr txBox="1"/>
          <p:nvPr/>
        </p:nvSpPr>
        <p:spPr>
          <a:xfrm>
            <a:off x="2439225" y="1743967"/>
            <a:ext cx="180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2126133" y="2056149"/>
            <a:ext cx="3348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418706" y="2694531"/>
            <a:ext cx="180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AD95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2105614" y="3006713"/>
            <a:ext cx="3348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439225" y="3645509"/>
            <a:ext cx="180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AD95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2126133" y="3957691"/>
            <a:ext cx="3348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439225" y="4542523"/>
            <a:ext cx="180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2126133" y="4854705"/>
            <a:ext cx="3348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4592" t="5402" r="20822" b="42821"/>
          <a:stretch>
            <a:fillRect/>
          </a:stretch>
        </p:blipFill>
        <p:spPr>
          <a:xfrm>
            <a:off x="-38100" y="0"/>
            <a:ext cx="12268200" cy="70104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50219"/>
          <a:stretch>
            <a:fillRect/>
          </a:stretch>
        </p:blipFill>
        <p:spPr>
          <a:xfrm>
            <a:off x="-113435" y="2485678"/>
            <a:ext cx="12343535" cy="2048314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1047750" y="1857375"/>
            <a:ext cx="3295650" cy="3295650"/>
          </a:xfrm>
          <a:prstGeom prst="ellipse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209675" y="2019300"/>
            <a:ext cx="2933700" cy="2933700"/>
          </a:xfrm>
          <a:prstGeom prst="ellipse">
            <a:avLst/>
          </a:prstGeom>
          <a:noFill/>
          <a:ln w="76200">
            <a:solidFill>
              <a:srgbClr val="BAA3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6208" y="2105833"/>
            <a:ext cx="2770967" cy="2770967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5186290" y="2933511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rgbClr val="EDDAA6"/>
                </a:solidFill>
              </a:rPr>
              <a:t>单击此处添加标题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4903522" y="3665261"/>
            <a:ext cx="2657789" cy="0"/>
          </a:xfrm>
          <a:prstGeom prst="line">
            <a:avLst/>
          </a:prstGeom>
          <a:ln>
            <a:solidFill>
              <a:srgbClr val="48362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5298245" y="3806733"/>
            <a:ext cx="5500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rgbClr val="EDDAA6"/>
                </a:solidFill>
              </a:rPr>
              <a:t>ADD YOUR ENGLISH TITLE HERE</a:t>
            </a:r>
            <a:endParaRPr lang="zh-CN" altLang="en-US" sz="2000" dirty="0">
              <a:solidFill>
                <a:srgbClr val="EDDAA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sp>
        <p:nvSpPr>
          <p:cNvPr id="9" name="泪滴形 8"/>
          <p:cNvSpPr/>
          <p:nvPr/>
        </p:nvSpPr>
        <p:spPr>
          <a:xfrm rot="11494789">
            <a:off x="1168051" y="1739832"/>
            <a:ext cx="1451428" cy="1451428"/>
          </a:xfrm>
          <a:prstGeom prst="teardrop">
            <a:avLst/>
          </a:prstGeom>
          <a:solidFill>
            <a:srgbClr val="48362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泪滴形 9"/>
          <p:cNvSpPr/>
          <p:nvPr/>
        </p:nvSpPr>
        <p:spPr>
          <a:xfrm rot="11494789">
            <a:off x="4288621" y="3042146"/>
            <a:ext cx="1451428" cy="1451428"/>
          </a:xfrm>
          <a:prstGeom prst="teardrop">
            <a:avLst/>
          </a:prstGeom>
          <a:solidFill>
            <a:srgbClr val="48362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泪滴形 11"/>
          <p:cNvSpPr/>
          <p:nvPr/>
        </p:nvSpPr>
        <p:spPr>
          <a:xfrm rot="11494789">
            <a:off x="7179815" y="1462075"/>
            <a:ext cx="1451428" cy="1451428"/>
          </a:xfrm>
          <a:prstGeom prst="teardrop">
            <a:avLst/>
          </a:prstGeom>
          <a:solidFill>
            <a:srgbClr val="48362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泪滴形 12"/>
          <p:cNvSpPr/>
          <p:nvPr/>
        </p:nvSpPr>
        <p:spPr>
          <a:xfrm rot="11494789">
            <a:off x="9821416" y="3040160"/>
            <a:ext cx="1451428" cy="1451428"/>
          </a:xfrm>
          <a:prstGeom prst="teardrop">
            <a:avLst/>
          </a:prstGeom>
          <a:solidFill>
            <a:srgbClr val="48362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548157" y="2187789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68727" y="3473486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59921" y="1899973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201522" y="3515631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96250" y="332216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613382" y="3660718"/>
            <a:ext cx="2671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4230137" y="46205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3847269" y="4959059"/>
            <a:ext cx="2671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/>
          </a:p>
        </p:txBody>
      </p:sp>
      <p:sp>
        <p:nvSpPr>
          <p:cNvPr id="23" name="文本框 22"/>
          <p:cNvSpPr txBox="1"/>
          <p:nvPr/>
        </p:nvSpPr>
        <p:spPr>
          <a:xfrm>
            <a:off x="7182700" y="304440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6799832" y="3382961"/>
            <a:ext cx="2671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/>
          </a:p>
        </p:txBody>
      </p:sp>
      <p:sp>
        <p:nvSpPr>
          <p:cNvPr id="25" name="文本框 24"/>
          <p:cNvSpPr txBox="1"/>
          <p:nvPr/>
        </p:nvSpPr>
        <p:spPr>
          <a:xfrm>
            <a:off x="9690512" y="46205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9307644" y="4959059"/>
            <a:ext cx="2671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/>
          </a:p>
        </p:txBody>
      </p:sp>
      <p:sp>
        <p:nvSpPr>
          <p:cNvPr id="27" name="椭圆 26"/>
          <p:cNvSpPr/>
          <p:nvPr/>
        </p:nvSpPr>
        <p:spPr>
          <a:xfrm>
            <a:off x="1176538" y="2760136"/>
            <a:ext cx="246743" cy="2467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289851" y="4039181"/>
            <a:ext cx="246743" cy="2467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7181045" y="2465546"/>
            <a:ext cx="246743" cy="2467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9822646" y="4028358"/>
            <a:ext cx="246743" cy="2467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sp>
        <p:nvSpPr>
          <p:cNvPr id="9" name="燕尾形 8"/>
          <p:cNvSpPr/>
          <p:nvPr/>
        </p:nvSpPr>
        <p:spPr>
          <a:xfrm>
            <a:off x="1659163" y="1582057"/>
            <a:ext cx="2002971" cy="711200"/>
          </a:xfrm>
          <a:prstGeom prst="chevron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3941012" y="1582057"/>
            <a:ext cx="2002971" cy="711200"/>
          </a:xfrm>
          <a:prstGeom prst="chevron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燕尾形 11"/>
          <p:cNvSpPr/>
          <p:nvPr/>
        </p:nvSpPr>
        <p:spPr>
          <a:xfrm>
            <a:off x="6311377" y="1582057"/>
            <a:ext cx="2002971" cy="711200"/>
          </a:xfrm>
          <a:prstGeom prst="chevron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8681742" y="1582057"/>
            <a:ext cx="2002971" cy="711200"/>
          </a:xfrm>
          <a:prstGeom prst="chevron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57355" y="2639762"/>
            <a:ext cx="8066838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112456" y="1737602"/>
            <a:ext cx="1302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291028" y="1737602"/>
            <a:ext cx="1302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661393" y="1737602"/>
            <a:ext cx="1302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045922" y="1737602"/>
            <a:ext cx="1302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椭圆 18"/>
          <p:cNvSpPr/>
          <p:nvPr/>
        </p:nvSpPr>
        <p:spPr>
          <a:xfrm>
            <a:off x="2421898" y="4413538"/>
            <a:ext cx="600145" cy="600145"/>
          </a:xfrm>
          <a:prstGeom prst="ellipse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605378" y="4413538"/>
            <a:ext cx="600145" cy="600145"/>
          </a:xfrm>
          <a:prstGeom prst="ellipse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2560947" y="4554705"/>
            <a:ext cx="322046" cy="317809"/>
            <a:chOff x="9786938" y="3573463"/>
            <a:chExt cx="482600" cy="476250"/>
          </a:xfrm>
          <a:solidFill>
            <a:schemeClr val="bg1"/>
          </a:solidFill>
        </p:grpSpPr>
        <p:sp>
          <p:nvSpPr>
            <p:cNvPr id="23" name="Freeform 107"/>
            <p:cNvSpPr>
              <a:spLocks noEditPoints="1"/>
            </p:cNvSpPr>
            <p:nvPr/>
          </p:nvSpPr>
          <p:spPr bwMode="auto">
            <a:xfrm>
              <a:off x="9786938" y="3573463"/>
              <a:ext cx="325437" cy="319087"/>
            </a:xfrm>
            <a:custGeom>
              <a:avLst/>
              <a:gdLst>
                <a:gd name="T0" fmla="*/ 99 w 129"/>
                <a:gd name="T1" fmla="*/ 118 h 129"/>
                <a:gd name="T2" fmla="*/ 95 w 129"/>
                <a:gd name="T3" fmla="*/ 102 h 129"/>
                <a:gd name="T4" fmla="*/ 101 w 129"/>
                <a:gd name="T5" fmla="*/ 96 h 129"/>
                <a:gd name="T6" fmla="*/ 117 w 129"/>
                <a:gd name="T7" fmla="*/ 100 h 129"/>
                <a:gd name="T8" fmla="*/ 122 w 129"/>
                <a:gd name="T9" fmla="*/ 98 h 129"/>
                <a:gd name="T10" fmla="*/ 128 w 129"/>
                <a:gd name="T11" fmla="*/ 83 h 129"/>
                <a:gd name="T12" fmla="*/ 126 w 129"/>
                <a:gd name="T13" fmla="*/ 78 h 129"/>
                <a:gd name="T14" fmla="*/ 112 w 129"/>
                <a:gd name="T15" fmla="*/ 70 h 129"/>
                <a:gd name="T16" fmla="*/ 113 w 129"/>
                <a:gd name="T17" fmla="*/ 65 h 129"/>
                <a:gd name="T18" fmla="*/ 112 w 129"/>
                <a:gd name="T19" fmla="*/ 61 h 129"/>
                <a:gd name="T20" fmla="*/ 126 w 129"/>
                <a:gd name="T21" fmla="*/ 52 h 129"/>
                <a:gd name="T22" fmla="*/ 128 w 129"/>
                <a:gd name="T23" fmla="*/ 47 h 129"/>
                <a:gd name="T24" fmla="*/ 122 w 129"/>
                <a:gd name="T25" fmla="*/ 33 h 129"/>
                <a:gd name="T26" fmla="*/ 117 w 129"/>
                <a:gd name="T27" fmla="*/ 30 h 129"/>
                <a:gd name="T28" fmla="*/ 102 w 129"/>
                <a:gd name="T29" fmla="*/ 34 h 129"/>
                <a:gd name="T30" fmla="*/ 95 w 129"/>
                <a:gd name="T31" fmla="*/ 28 h 129"/>
                <a:gd name="T32" fmla="*/ 99 w 129"/>
                <a:gd name="T33" fmla="*/ 12 h 129"/>
                <a:gd name="T34" fmla="*/ 97 w 129"/>
                <a:gd name="T35" fmla="*/ 8 h 129"/>
                <a:gd name="T36" fmla="*/ 82 w 129"/>
                <a:gd name="T37" fmla="*/ 1 h 129"/>
                <a:gd name="T38" fmla="*/ 77 w 129"/>
                <a:gd name="T39" fmla="*/ 3 h 129"/>
                <a:gd name="T40" fmla="*/ 69 w 129"/>
                <a:gd name="T41" fmla="*/ 17 h 129"/>
                <a:gd name="T42" fmla="*/ 60 w 129"/>
                <a:gd name="T43" fmla="*/ 17 h 129"/>
                <a:gd name="T44" fmla="*/ 52 w 129"/>
                <a:gd name="T45" fmla="*/ 3 h 129"/>
                <a:gd name="T46" fmla="*/ 47 w 129"/>
                <a:gd name="T47" fmla="*/ 1 h 129"/>
                <a:gd name="T48" fmla="*/ 32 w 129"/>
                <a:gd name="T49" fmla="*/ 7 h 129"/>
                <a:gd name="T50" fmla="*/ 30 w 129"/>
                <a:gd name="T51" fmla="*/ 12 h 129"/>
                <a:gd name="T52" fmla="*/ 34 w 129"/>
                <a:gd name="T53" fmla="*/ 27 h 129"/>
                <a:gd name="T54" fmla="*/ 27 w 129"/>
                <a:gd name="T55" fmla="*/ 34 h 129"/>
                <a:gd name="T56" fmla="*/ 12 w 129"/>
                <a:gd name="T57" fmla="*/ 30 h 129"/>
                <a:gd name="T58" fmla="*/ 7 w 129"/>
                <a:gd name="T59" fmla="*/ 32 h 129"/>
                <a:gd name="T60" fmla="*/ 1 w 129"/>
                <a:gd name="T61" fmla="*/ 47 h 129"/>
                <a:gd name="T62" fmla="*/ 2 w 129"/>
                <a:gd name="T63" fmla="*/ 52 h 129"/>
                <a:gd name="T64" fmla="*/ 16 w 129"/>
                <a:gd name="T65" fmla="*/ 60 h 129"/>
                <a:gd name="T66" fmla="*/ 16 w 129"/>
                <a:gd name="T67" fmla="*/ 65 h 129"/>
                <a:gd name="T68" fmla="*/ 16 w 129"/>
                <a:gd name="T69" fmla="*/ 69 h 129"/>
                <a:gd name="T70" fmla="*/ 2 w 129"/>
                <a:gd name="T71" fmla="*/ 77 h 129"/>
                <a:gd name="T72" fmla="*/ 0 w 129"/>
                <a:gd name="T73" fmla="*/ 82 h 129"/>
                <a:gd name="T74" fmla="*/ 7 w 129"/>
                <a:gd name="T75" fmla="*/ 97 h 129"/>
                <a:gd name="T76" fmla="*/ 11 w 129"/>
                <a:gd name="T77" fmla="*/ 99 h 129"/>
                <a:gd name="T78" fmla="*/ 27 w 129"/>
                <a:gd name="T79" fmla="*/ 95 h 129"/>
                <a:gd name="T80" fmla="*/ 33 w 129"/>
                <a:gd name="T81" fmla="*/ 102 h 129"/>
                <a:gd name="T82" fmla="*/ 29 w 129"/>
                <a:gd name="T83" fmla="*/ 118 h 129"/>
                <a:gd name="T84" fmla="*/ 31 w 129"/>
                <a:gd name="T85" fmla="*/ 122 h 129"/>
                <a:gd name="T86" fmla="*/ 46 w 129"/>
                <a:gd name="T87" fmla="*/ 128 h 129"/>
                <a:gd name="T88" fmla="*/ 51 w 129"/>
                <a:gd name="T89" fmla="*/ 127 h 129"/>
                <a:gd name="T90" fmla="*/ 59 w 129"/>
                <a:gd name="T91" fmla="*/ 113 h 129"/>
                <a:gd name="T92" fmla="*/ 68 w 129"/>
                <a:gd name="T93" fmla="*/ 113 h 129"/>
                <a:gd name="T94" fmla="*/ 77 w 129"/>
                <a:gd name="T95" fmla="*/ 127 h 129"/>
                <a:gd name="T96" fmla="*/ 80 w 129"/>
                <a:gd name="T97" fmla="*/ 129 h 129"/>
                <a:gd name="T98" fmla="*/ 82 w 129"/>
                <a:gd name="T99" fmla="*/ 129 h 129"/>
                <a:gd name="T100" fmla="*/ 96 w 129"/>
                <a:gd name="T101" fmla="*/ 123 h 129"/>
                <a:gd name="T102" fmla="*/ 99 w 129"/>
                <a:gd name="T103" fmla="*/ 118 h 129"/>
                <a:gd name="T104" fmla="*/ 75 w 129"/>
                <a:gd name="T105" fmla="*/ 76 h 129"/>
                <a:gd name="T106" fmla="*/ 53 w 129"/>
                <a:gd name="T107" fmla="*/ 76 h 129"/>
                <a:gd name="T108" fmla="*/ 48 w 129"/>
                <a:gd name="T109" fmla="*/ 65 h 129"/>
                <a:gd name="T110" fmla="*/ 53 w 129"/>
                <a:gd name="T111" fmla="*/ 54 h 129"/>
                <a:gd name="T112" fmla="*/ 64 w 129"/>
                <a:gd name="T113" fmla="*/ 49 h 129"/>
                <a:gd name="T114" fmla="*/ 75 w 129"/>
                <a:gd name="T115" fmla="*/ 54 h 129"/>
                <a:gd name="T116" fmla="*/ 80 w 129"/>
                <a:gd name="T117" fmla="*/ 65 h 129"/>
                <a:gd name="T118" fmla="*/ 75 w 129"/>
                <a:gd name="T119" fmla="*/ 7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9" h="129">
                  <a:moveTo>
                    <a:pt x="99" y="118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7" y="100"/>
                    <a:pt x="99" y="98"/>
                    <a:pt x="101" y="96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9" y="100"/>
                    <a:pt x="121" y="99"/>
                    <a:pt x="122" y="98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1"/>
                    <a:pt x="128" y="79"/>
                    <a:pt x="126" y="7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68"/>
                    <a:pt x="113" y="66"/>
                    <a:pt x="113" y="65"/>
                  </a:cubicBezTo>
                  <a:cubicBezTo>
                    <a:pt x="113" y="64"/>
                    <a:pt x="112" y="62"/>
                    <a:pt x="112" y="61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8" y="51"/>
                    <a:pt x="129" y="49"/>
                    <a:pt x="128" y="47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31"/>
                    <a:pt x="119" y="30"/>
                    <a:pt x="117" y="30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0" y="32"/>
                    <a:pt x="97" y="30"/>
                    <a:pt x="95" y="28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0"/>
                    <a:pt x="99" y="8"/>
                    <a:pt x="97" y="8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0" y="1"/>
                    <a:pt x="78" y="1"/>
                    <a:pt x="77" y="3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6" y="16"/>
                    <a:pt x="63" y="16"/>
                    <a:pt x="60" y="17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1"/>
                    <a:pt x="49" y="0"/>
                    <a:pt x="47" y="1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0" y="8"/>
                    <a:pt x="29" y="10"/>
                    <a:pt x="30" y="12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1" y="29"/>
                    <a:pt x="29" y="32"/>
                    <a:pt x="27" y="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29"/>
                    <a:pt x="8" y="30"/>
                    <a:pt x="7" y="32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49"/>
                    <a:pt x="1" y="51"/>
                    <a:pt x="2" y="52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2"/>
                    <a:pt x="16" y="63"/>
                    <a:pt x="16" y="65"/>
                  </a:cubicBezTo>
                  <a:cubicBezTo>
                    <a:pt x="16" y="66"/>
                    <a:pt x="16" y="68"/>
                    <a:pt x="16" y="69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80"/>
                    <a:pt x="0" y="82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99"/>
                    <a:pt x="9" y="100"/>
                    <a:pt x="11" y="99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9" y="98"/>
                    <a:pt x="31" y="100"/>
                    <a:pt x="33" y="102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29" y="119"/>
                    <a:pt x="30" y="121"/>
                    <a:pt x="31" y="122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8" y="129"/>
                    <a:pt x="50" y="129"/>
                    <a:pt x="51" y="127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62" y="113"/>
                    <a:pt x="65" y="113"/>
                    <a:pt x="68" y="113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77" y="128"/>
                    <a:pt x="79" y="129"/>
                    <a:pt x="80" y="129"/>
                  </a:cubicBezTo>
                  <a:cubicBezTo>
                    <a:pt x="81" y="129"/>
                    <a:pt x="81" y="129"/>
                    <a:pt x="82" y="129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8" y="122"/>
                    <a:pt x="99" y="120"/>
                    <a:pt x="99" y="118"/>
                  </a:cubicBezTo>
                  <a:close/>
                  <a:moveTo>
                    <a:pt x="75" y="76"/>
                  </a:moveTo>
                  <a:cubicBezTo>
                    <a:pt x="69" y="82"/>
                    <a:pt x="59" y="82"/>
                    <a:pt x="53" y="76"/>
                  </a:cubicBezTo>
                  <a:cubicBezTo>
                    <a:pt x="50" y="73"/>
                    <a:pt x="48" y="69"/>
                    <a:pt x="48" y="65"/>
                  </a:cubicBezTo>
                  <a:cubicBezTo>
                    <a:pt x="48" y="61"/>
                    <a:pt x="50" y="57"/>
                    <a:pt x="53" y="54"/>
                  </a:cubicBezTo>
                  <a:cubicBezTo>
                    <a:pt x="56" y="51"/>
                    <a:pt x="60" y="49"/>
                    <a:pt x="64" y="49"/>
                  </a:cubicBezTo>
                  <a:cubicBezTo>
                    <a:pt x="68" y="49"/>
                    <a:pt x="72" y="51"/>
                    <a:pt x="75" y="54"/>
                  </a:cubicBezTo>
                  <a:cubicBezTo>
                    <a:pt x="78" y="57"/>
                    <a:pt x="80" y="61"/>
                    <a:pt x="80" y="65"/>
                  </a:cubicBezTo>
                  <a:cubicBezTo>
                    <a:pt x="80" y="69"/>
                    <a:pt x="78" y="73"/>
                    <a:pt x="75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eform 108"/>
            <p:cNvSpPr>
              <a:spLocks noEditPoints="1"/>
            </p:cNvSpPr>
            <p:nvPr/>
          </p:nvSpPr>
          <p:spPr bwMode="auto">
            <a:xfrm>
              <a:off x="10028238" y="3813175"/>
              <a:ext cx="241300" cy="236538"/>
            </a:xfrm>
            <a:custGeom>
              <a:avLst/>
              <a:gdLst>
                <a:gd name="T0" fmla="*/ 96 w 96"/>
                <a:gd name="T1" fmla="*/ 42 h 96"/>
                <a:gd name="T2" fmla="*/ 93 w 96"/>
                <a:gd name="T3" fmla="*/ 38 h 96"/>
                <a:gd name="T4" fmla="*/ 82 w 96"/>
                <a:gd name="T5" fmla="*/ 36 h 96"/>
                <a:gd name="T6" fmla="*/ 81 w 96"/>
                <a:gd name="T7" fmla="*/ 34 h 96"/>
                <a:gd name="T8" fmla="*/ 80 w 96"/>
                <a:gd name="T9" fmla="*/ 32 h 96"/>
                <a:gd name="T10" fmla="*/ 86 w 96"/>
                <a:gd name="T11" fmla="*/ 23 h 96"/>
                <a:gd name="T12" fmla="*/ 86 w 96"/>
                <a:gd name="T13" fmla="*/ 18 h 96"/>
                <a:gd name="T14" fmla="*/ 78 w 96"/>
                <a:gd name="T15" fmla="*/ 10 h 96"/>
                <a:gd name="T16" fmla="*/ 73 w 96"/>
                <a:gd name="T17" fmla="*/ 9 h 96"/>
                <a:gd name="T18" fmla="*/ 64 w 96"/>
                <a:gd name="T19" fmla="*/ 16 h 96"/>
                <a:gd name="T20" fmla="*/ 59 w 96"/>
                <a:gd name="T21" fmla="*/ 14 h 96"/>
                <a:gd name="T22" fmla="*/ 58 w 96"/>
                <a:gd name="T23" fmla="*/ 3 h 96"/>
                <a:gd name="T24" fmla="*/ 54 w 96"/>
                <a:gd name="T25" fmla="*/ 0 h 96"/>
                <a:gd name="T26" fmla="*/ 42 w 96"/>
                <a:gd name="T27" fmla="*/ 0 h 96"/>
                <a:gd name="T28" fmla="*/ 38 w 96"/>
                <a:gd name="T29" fmla="*/ 3 h 96"/>
                <a:gd name="T30" fmla="*/ 37 w 96"/>
                <a:gd name="T31" fmla="*/ 14 h 96"/>
                <a:gd name="T32" fmla="*/ 34 w 96"/>
                <a:gd name="T33" fmla="*/ 15 h 96"/>
                <a:gd name="T34" fmla="*/ 32 w 96"/>
                <a:gd name="T35" fmla="*/ 16 h 96"/>
                <a:gd name="T36" fmla="*/ 23 w 96"/>
                <a:gd name="T37" fmla="*/ 10 h 96"/>
                <a:gd name="T38" fmla="*/ 18 w 96"/>
                <a:gd name="T39" fmla="*/ 10 h 96"/>
                <a:gd name="T40" fmla="*/ 10 w 96"/>
                <a:gd name="T41" fmla="*/ 18 h 96"/>
                <a:gd name="T42" fmla="*/ 10 w 96"/>
                <a:gd name="T43" fmla="*/ 24 h 96"/>
                <a:gd name="T44" fmla="*/ 16 w 96"/>
                <a:gd name="T45" fmla="*/ 32 h 96"/>
                <a:gd name="T46" fmla="*/ 14 w 96"/>
                <a:gd name="T47" fmla="*/ 37 h 96"/>
                <a:gd name="T48" fmla="*/ 4 w 96"/>
                <a:gd name="T49" fmla="*/ 38 h 96"/>
                <a:gd name="T50" fmla="*/ 0 w 96"/>
                <a:gd name="T51" fmla="*/ 42 h 96"/>
                <a:gd name="T52" fmla="*/ 0 w 96"/>
                <a:gd name="T53" fmla="*/ 54 h 96"/>
                <a:gd name="T54" fmla="*/ 4 w 96"/>
                <a:gd name="T55" fmla="*/ 58 h 96"/>
                <a:gd name="T56" fmla="*/ 14 w 96"/>
                <a:gd name="T57" fmla="*/ 59 h 96"/>
                <a:gd name="T58" fmla="*/ 15 w 96"/>
                <a:gd name="T59" fmla="*/ 62 h 96"/>
                <a:gd name="T60" fmla="*/ 16 w 96"/>
                <a:gd name="T61" fmla="*/ 64 h 96"/>
                <a:gd name="T62" fmla="*/ 10 w 96"/>
                <a:gd name="T63" fmla="*/ 73 h 96"/>
                <a:gd name="T64" fmla="*/ 10 w 96"/>
                <a:gd name="T65" fmla="*/ 78 h 96"/>
                <a:gd name="T66" fmla="*/ 19 w 96"/>
                <a:gd name="T67" fmla="*/ 86 h 96"/>
                <a:gd name="T68" fmla="*/ 24 w 96"/>
                <a:gd name="T69" fmla="*/ 86 h 96"/>
                <a:gd name="T70" fmla="*/ 32 w 96"/>
                <a:gd name="T71" fmla="*/ 80 h 96"/>
                <a:gd name="T72" fmla="*/ 37 w 96"/>
                <a:gd name="T73" fmla="*/ 82 h 96"/>
                <a:gd name="T74" fmla="*/ 39 w 96"/>
                <a:gd name="T75" fmla="*/ 93 h 96"/>
                <a:gd name="T76" fmla="*/ 43 w 96"/>
                <a:gd name="T77" fmla="*/ 96 h 96"/>
                <a:gd name="T78" fmla="*/ 43 w 96"/>
                <a:gd name="T79" fmla="*/ 96 h 96"/>
                <a:gd name="T80" fmla="*/ 54 w 96"/>
                <a:gd name="T81" fmla="*/ 96 h 96"/>
                <a:gd name="T82" fmla="*/ 58 w 96"/>
                <a:gd name="T83" fmla="*/ 92 h 96"/>
                <a:gd name="T84" fmla="*/ 60 w 96"/>
                <a:gd name="T85" fmla="*/ 82 h 96"/>
                <a:gd name="T86" fmla="*/ 62 w 96"/>
                <a:gd name="T87" fmla="*/ 81 h 96"/>
                <a:gd name="T88" fmla="*/ 64 w 96"/>
                <a:gd name="T89" fmla="*/ 80 h 96"/>
                <a:gd name="T90" fmla="*/ 73 w 96"/>
                <a:gd name="T91" fmla="*/ 86 h 96"/>
                <a:gd name="T92" fmla="*/ 78 w 96"/>
                <a:gd name="T93" fmla="*/ 86 h 96"/>
                <a:gd name="T94" fmla="*/ 86 w 96"/>
                <a:gd name="T95" fmla="*/ 77 h 96"/>
                <a:gd name="T96" fmla="*/ 87 w 96"/>
                <a:gd name="T97" fmla="*/ 72 h 96"/>
                <a:gd name="T98" fmla="*/ 80 w 96"/>
                <a:gd name="T99" fmla="*/ 64 h 96"/>
                <a:gd name="T100" fmla="*/ 82 w 96"/>
                <a:gd name="T101" fmla="*/ 59 h 96"/>
                <a:gd name="T102" fmla="*/ 93 w 96"/>
                <a:gd name="T103" fmla="*/ 57 h 96"/>
                <a:gd name="T104" fmla="*/ 96 w 96"/>
                <a:gd name="T105" fmla="*/ 53 h 96"/>
                <a:gd name="T106" fmla="*/ 96 w 96"/>
                <a:gd name="T107" fmla="*/ 42 h 96"/>
                <a:gd name="T108" fmla="*/ 56 w 96"/>
                <a:gd name="T109" fmla="*/ 51 h 96"/>
                <a:gd name="T110" fmla="*/ 45 w 96"/>
                <a:gd name="T111" fmla="*/ 55 h 96"/>
                <a:gd name="T112" fmla="*/ 41 w 96"/>
                <a:gd name="T113" fmla="*/ 45 h 96"/>
                <a:gd name="T114" fmla="*/ 48 w 96"/>
                <a:gd name="T115" fmla="*/ 40 h 96"/>
                <a:gd name="T116" fmla="*/ 51 w 96"/>
                <a:gd name="T117" fmla="*/ 40 h 96"/>
                <a:gd name="T118" fmla="*/ 56 w 96"/>
                <a:gd name="T119" fmla="*/ 45 h 96"/>
                <a:gd name="T120" fmla="*/ 56 w 96"/>
                <a:gd name="T121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96">
                  <a:moveTo>
                    <a:pt x="96" y="42"/>
                  </a:moveTo>
                  <a:cubicBezTo>
                    <a:pt x="96" y="40"/>
                    <a:pt x="95" y="38"/>
                    <a:pt x="93" y="38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1" y="35"/>
                    <a:pt x="81" y="34"/>
                  </a:cubicBezTo>
                  <a:cubicBezTo>
                    <a:pt x="81" y="33"/>
                    <a:pt x="80" y="32"/>
                    <a:pt x="80" y="3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8" y="21"/>
                    <a:pt x="87" y="19"/>
                    <a:pt x="86" y="1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6" y="8"/>
                    <a:pt x="74" y="8"/>
                    <a:pt x="73" y="9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15"/>
                    <a:pt x="61" y="14"/>
                    <a:pt x="59" y="1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7" y="1"/>
                    <a:pt x="55" y="0"/>
                    <a:pt x="5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1"/>
                    <a:pt x="38" y="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8" y="22"/>
                    <a:pt x="10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4"/>
                    <a:pt x="15" y="35"/>
                    <a:pt x="14" y="37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39"/>
                    <a:pt x="0" y="40"/>
                    <a:pt x="0" y="4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60"/>
                    <a:pt x="15" y="61"/>
                    <a:pt x="15" y="62"/>
                  </a:cubicBezTo>
                  <a:cubicBezTo>
                    <a:pt x="16" y="63"/>
                    <a:pt x="16" y="63"/>
                    <a:pt x="16" y="6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4"/>
                    <a:pt x="9" y="77"/>
                    <a:pt x="10" y="78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0" y="87"/>
                    <a:pt x="22" y="88"/>
                    <a:pt x="24" y="86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81"/>
                    <a:pt x="35" y="81"/>
                    <a:pt x="37" y="82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4"/>
                    <a:pt x="41" y="96"/>
                    <a:pt x="43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6" y="96"/>
                    <a:pt x="58" y="94"/>
                    <a:pt x="58" y="92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1"/>
                    <a:pt x="61" y="81"/>
                    <a:pt x="62" y="81"/>
                  </a:cubicBezTo>
                  <a:cubicBezTo>
                    <a:pt x="63" y="80"/>
                    <a:pt x="64" y="80"/>
                    <a:pt x="64" y="80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7"/>
                    <a:pt x="77" y="87"/>
                    <a:pt x="78" y="86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8" y="76"/>
                    <a:pt x="88" y="74"/>
                    <a:pt x="87" y="72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1" y="62"/>
                    <a:pt x="82" y="61"/>
                    <a:pt x="82" y="59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5" y="57"/>
                    <a:pt x="96" y="55"/>
                    <a:pt x="96" y="53"/>
                  </a:cubicBezTo>
                  <a:lnTo>
                    <a:pt x="96" y="42"/>
                  </a:lnTo>
                  <a:close/>
                  <a:moveTo>
                    <a:pt x="56" y="51"/>
                  </a:moveTo>
                  <a:cubicBezTo>
                    <a:pt x="54" y="55"/>
                    <a:pt x="49" y="57"/>
                    <a:pt x="45" y="55"/>
                  </a:cubicBezTo>
                  <a:cubicBezTo>
                    <a:pt x="41" y="54"/>
                    <a:pt x="39" y="49"/>
                    <a:pt x="41" y="45"/>
                  </a:cubicBezTo>
                  <a:cubicBezTo>
                    <a:pt x="42" y="42"/>
                    <a:pt x="45" y="40"/>
                    <a:pt x="48" y="40"/>
                  </a:cubicBezTo>
                  <a:cubicBezTo>
                    <a:pt x="49" y="40"/>
                    <a:pt x="50" y="40"/>
                    <a:pt x="51" y="40"/>
                  </a:cubicBezTo>
                  <a:cubicBezTo>
                    <a:pt x="53" y="41"/>
                    <a:pt x="55" y="43"/>
                    <a:pt x="56" y="45"/>
                  </a:cubicBezTo>
                  <a:cubicBezTo>
                    <a:pt x="56" y="47"/>
                    <a:pt x="56" y="49"/>
                    <a:pt x="56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5" name="Freeform 72"/>
          <p:cNvSpPr>
            <a:spLocks noEditPoints="1"/>
          </p:cNvSpPr>
          <p:nvPr/>
        </p:nvSpPr>
        <p:spPr bwMode="auto">
          <a:xfrm>
            <a:off x="6728016" y="4615807"/>
            <a:ext cx="354867" cy="264967"/>
          </a:xfrm>
          <a:custGeom>
            <a:avLst/>
            <a:gdLst>
              <a:gd name="T0" fmla="*/ 144 w 192"/>
              <a:gd name="T1" fmla="*/ 0 h 144"/>
              <a:gd name="T2" fmla="*/ 80 w 192"/>
              <a:gd name="T3" fmla="*/ 16 h 144"/>
              <a:gd name="T4" fmla="*/ 8 w 192"/>
              <a:gd name="T5" fmla="*/ 39 h 144"/>
              <a:gd name="T6" fmla="*/ 24 w 192"/>
              <a:gd name="T7" fmla="*/ 144 h 144"/>
              <a:gd name="T8" fmla="*/ 44 w 192"/>
              <a:gd name="T9" fmla="*/ 133 h 144"/>
              <a:gd name="T10" fmla="*/ 125 w 192"/>
              <a:gd name="T11" fmla="*/ 80 h 144"/>
              <a:gd name="T12" fmla="*/ 149 w 192"/>
              <a:gd name="T13" fmla="*/ 134 h 144"/>
              <a:gd name="T14" fmla="*/ 192 w 192"/>
              <a:gd name="T15" fmla="*/ 119 h 144"/>
              <a:gd name="T16" fmla="*/ 60 w 192"/>
              <a:gd name="T17" fmla="*/ 48 h 144"/>
              <a:gd name="T18" fmla="*/ 48 w 192"/>
              <a:gd name="T19" fmla="*/ 60 h 144"/>
              <a:gd name="T20" fmla="*/ 40 w 192"/>
              <a:gd name="T21" fmla="*/ 60 h 144"/>
              <a:gd name="T22" fmla="*/ 28 w 192"/>
              <a:gd name="T23" fmla="*/ 48 h 144"/>
              <a:gd name="T24" fmla="*/ 28 w 192"/>
              <a:gd name="T25" fmla="*/ 40 h 144"/>
              <a:gd name="T26" fmla="*/ 40 w 192"/>
              <a:gd name="T27" fmla="*/ 28 h 144"/>
              <a:gd name="T28" fmla="*/ 48 w 192"/>
              <a:gd name="T29" fmla="*/ 28 h 144"/>
              <a:gd name="T30" fmla="*/ 60 w 192"/>
              <a:gd name="T31" fmla="*/ 40 h 144"/>
              <a:gd name="T32" fmla="*/ 60 w 192"/>
              <a:gd name="T33" fmla="*/ 48 h 144"/>
              <a:gd name="T34" fmla="*/ 84 w 192"/>
              <a:gd name="T35" fmla="*/ 56 h 144"/>
              <a:gd name="T36" fmla="*/ 84 w 192"/>
              <a:gd name="T37" fmla="*/ 48 h 144"/>
              <a:gd name="T38" fmla="*/ 112 w 192"/>
              <a:gd name="T39" fmla="*/ 52 h 144"/>
              <a:gd name="T40" fmla="*/ 124 w 192"/>
              <a:gd name="T41" fmla="*/ 40 h 144"/>
              <a:gd name="T42" fmla="*/ 124 w 192"/>
              <a:gd name="T43" fmla="*/ 32 h 144"/>
              <a:gd name="T44" fmla="*/ 136 w 192"/>
              <a:gd name="T45" fmla="*/ 36 h 144"/>
              <a:gd name="T46" fmla="*/ 124 w 192"/>
              <a:gd name="T47" fmla="*/ 40 h 144"/>
              <a:gd name="T48" fmla="*/ 132 w 192"/>
              <a:gd name="T49" fmla="*/ 64 h 144"/>
              <a:gd name="T50" fmla="*/ 132 w 192"/>
              <a:gd name="T51" fmla="*/ 56 h 144"/>
              <a:gd name="T52" fmla="*/ 144 w 192"/>
              <a:gd name="T53" fmla="*/ 60 h 144"/>
              <a:gd name="T54" fmla="*/ 148 w 192"/>
              <a:gd name="T55" fmla="*/ 32 h 144"/>
              <a:gd name="T56" fmla="*/ 148 w 192"/>
              <a:gd name="T57" fmla="*/ 24 h 144"/>
              <a:gd name="T58" fmla="*/ 160 w 192"/>
              <a:gd name="T59" fmla="*/ 28 h 144"/>
              <a:gd name="T60" fmla="*/ 148 w 192"/>
              <a:gd name="T61" fmla="*/ 32 h 144"/>
              <a:gd name="T62" fmla="*/ 156 w 192"/>
              <a:gd name="T63" fmla="*/ 56 h 144"/>
              <a:gd name="T64" fmla="*/ 156 w 192"/>
              <a:gd name="T65" fmla="*/ 48 h 144"/>
              <a:gd name="T66" fmla="*/ 168 w 192"/>
              <a:gd name="T67" fmla="*/ 5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2" h="144">
                <a:moveTo>
                  <a:pt x="184" y="40"/>
                </a:moveTo>
                <a:cubicBezTo>
                  <a:pt x="184" y="18"/>
                  <a:pt x="166" y="0"/>
                  <a:pt x="144" y="0"/>
                </a:cubicBezTo>
                <a:cubicBezTo>
                  <a:pt x="132" y="0"/>
                  <a:pt x="120" y="6"/>
                  <a:pt x="112" y="16"/>
                </a:cubicBezTo>
                <a:cubicBezTo>
                  <a:pt x="80" y="16"/>
                  <a:pt x="80" y="16"/>
                  <a:pt x="80" y="16"/>
                </a:cubicBezTo>
                <a:cubicBezTo>
                  <a:pt x="73" y="6"/>
                  <a:pt x="61" y="0"/>
                  <a:pt x="48" y="0"/>
                </a:cubicBezTo>
                <a:cubicBezTo>
                  <a:pt x="26" y="0"/>
                  <a:pt x="8" y="18"/>
                  <a:pt x="8" y="39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33"/>
                  <a:pt x="11" y="144"/>
                  <a:pt x="24" y="144"/>
                </a:cubicBezTo>
                <a:cubicBezTo>
                  <a:pt x="32" y="144"/>
                  <a:pt x="39" y="140"/>
                  <a:pt x="43" y="134"/>
                </a:cubicBezTo>
                <a:cubicBezTo>
                  <a:pt x="44" y="134"/>
                  <a:pt x="44" y="134"/>
                  <a:pt x="44" y="133"/>
                </a:cubicBezTo>
                <a:cubicBezTo>
                  <a:pt x="67" y="80"/>
                  <a:pt x="67" y="80"/>
                  <a:pt x="67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48" y="133"/>
                  <a:pt x="148" y="133"/>
                  <a:pt x="148" y="133"/>
                </a:cubicBezTo>
                <a:cubicBezTo>
                  <a:pt x="149" y="134"/>
                  <a:pt x="149" y="134"/>
                  <a:pt x="149" y="134"/>
                </a:cubicBezTo>
                <a:cubicBezTo>
                  <a:pt x="154" y="140"/>
                  <a:pt x="161" y="144"/>
                  <a:pt x="168" y="144"/>
                </a:cubicBezTo>
                <a:cubicBezTo>
                  <a:pt x="181" y="144"/>
                  <a:pt x="192" y="133"/>
                  <a:pt x="192" y="119"/>
                </a:cubicBezTo>
                <a:lnTo>
                  <a:pt x="184" y="40"/>
                </a:lnTo>
                <a:close/>
                <a:moveTo>
                  <a:pt x="60" y="48"/>
                </a:moveTo>
                <a:cubicBezTo>
                  <a:pt x="48" y="48"/>
                  <a:pt x="48" y="48"/>
                  <a:pt x="48" y="48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2"/>
                  <a:pt x="46" y="64"/>
                  <a:pt x="44" y="64"/>
                </a:cubicBezTo>
                <a:cubicBezTo>
                  <a:pt x="42" y="64"/>
                  <a:pt x="40" y="62"/>
                  <a:pt x="40" y="60"/>
                </a:cubicBezTo>
                <a:cubicBezTo>
                  <a:pt x="40" y="48"/>
                  <a:pt x="40" y="48"/>
                  <a:pt x="40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6" y="48"/>
                  <a:pt x="24" y="46"/>
                  <a:pt x="24" y="44"/>
                </a:cubicBezTo>
                <a:cubicBezTo>
                  <a:pt x="24" y="42"/>
                  <a:pt x="26" y="40"/>
                  <a:pt x="28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6"/>
                  <a:pt x="42" y="24"/>
                  <a:pt x="44" y="24"/>
                </a:cubicBezTo>
                <a:cubicBezTo>
                  <a:pt x="46" y="24"/>
                  <a:pt x="48" y="26"/>
                  <a:pt x="48" y="28"/>
                </a:cubicBezTo>
                <a:cubicBezTo>
                  <a:pt x="48" y="40"/>
                  <a:pt x="48" y="40"/>
                  <a:pt x="48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4" y="42"/>
                  <a:pt x="64" y="44"/>
                </a:cubicBezTo>
                <a:cubicBezTo>
                  <a:pt x="64" y="46"/>
                  <a:pt x="62" y="48"/>
                  <a:pt x="60" y="48"/>
                </a:cubicBezTo>
                <a:close/>
                <a:moveTo>
                  <a:pt x="108" y="56"/>
                </a:moveTo>
                <a:cubicBezTo>
                  <a:pt x="84" y="56"/>
                  <a:pt x="84" y="56"/>
                  <a:pt x="84" y="56"/>
                </a:cubicBezTo>
                <a:cubicBezTo>
                  <a:pt x="82" y="56"/>
                  <a:pt x="80" y="54"/>
                  <a:pt x="80" y="52"/>
                </a:cubicBezTo>
                <a:cubicBezTo>
                  <a:pt x="80" y="50"/>
                  <a:pt x="82" y="48"/>
                  <a:pt x="84" y="48"/>
                </a:cubicBezTo>
                <a:cubicBezTo>
                  <a:pt x="108" y="48"/>
                  <a:pt x="108" y="48"/>
                  <a:pt x="108" y="48"/>
                </a:cubicBezTo>
                <a:cubicBezTo>
                  <a:pt x="110" y="48"/>
                  <a:pt x="112" y="50"/>
                  <a:pt x="112" y="52"/>
                </a:cubicBezTo>
                <a:cubicBezTo>
                  <a:pt x="112" y="54"/>
                  <a:pt x="110" y="56"/>
                  <a:pt x="108" y="56"/>
                </a:cubicBezTo>
                <a:close/>
                <a:moveTo>
                  <a:pt x="124" y="40"/>
                </a:moveTo>
                <a:cubicBezTo>
                  <a:pt x="122" y="40"/>
                  <a:pt x="120" y="38"/>
                  <a:pt x="120" y="36"/>
                </a:cubicBezTo>
                <a:cubicBezTo>
                  <a:pt x="120" y="34"/>
                  <a:pt x="122" y="32"/>
                  <a:pt x="124" y="32"/>
                </a:cubicBezTo>
                <a:cubicBezTo>
                  <a:pt x="132" y="32"/>
                  <a:pt x="132" y="32"/>
                  <a:pt x="132" y="32"/>
                </a:cubicBezTo>
                <a:cubicBezTo>
                  <a:pt x="134" y="32"/>
                  <a:pt x="136" y="34"/>
                  <a:pt x="136" y="36"/>
                </a:cubicBezTo>
                <a:cubicBezTo>
                  <a:pt x="136" y="38"/>
                  <a:pt x="134" y="40"/>
                  <a:pt x="132" y="40"/>
                </a:cubicBezTo>
                <a:lnTo>
                  <a:pt x="124" y="40"/>
                </a:lnTo>
                <a:close/>
                <a:moveTo>
                  <a:pt x="140" y="64"/>
                </a:moveTo>
                <a:cubicBezTo>
                  <a:pt x="132" y="64"/>
                  <a:pt x="132" y="64"/>
                  <a:pt x="132" y="64"/>
                </a:cubicBezTo>
                <a:cubicBezTo>
                  <a:pt x="130" y="64"/>
                  <a:pt x="128" y="62"/>
                  <a:pt x="128" y="60"/>
                </a:cubicBezTo>
                <a:cubicBezTo>
                  <a:pt x="128" y="58"/>
                  <a:pt x="130" y="56"/>
                  <a:pt x="132" y="5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42" y="56"/>
                  <a:pt x="144" y="58"/>
                  <a:pt x="144" y="60"/>
                </a:cubicBezTo>
                <a:cubicBezTo>
                  <a:pt x="144" y="62"/>
                  <a:pt x="142" y="64"/>
                  <a:pt x="140" y="64"/>
                </a:cubicBezTo>
                <a:close/>
                <a:moveTo>
                  <a:pt x="148" y="32"/>
                </a:moveTo>
                <a:cubicBezTo>
                  <a:pt x="146" y="32"/>
                  <a:pt x="144" y="30"/>
                  <a:pt x="144" y="28"/>
                </a:cubicBezTo>
                <a:cubicBezTo>
                  <a:pt x="144" y="26"/>
                  <a:pt x="146" y="24"/>
                  <a:pt x="148" y="24"/>
                </a:cubicBezTo>
                <a:cubicBezTo>
                  <a:pt x="156" y="24"/>
                  <a:pt x="156" y="24"/>
                  <a:pt x="156" y="24"/>
                </a:cubicBezTo>
                <a:cubicBezTo>
                  <a:pt x="158" y="24"/>
                  <a:pt x="160" y="26"/>
                  <a:pt x="160" y="28"/>
                </a:cubicBezTo>
                <a:cubicBezTo>
                  <a:pt x="160" y="30"/>
                  <a:pt x="158" y="32"/>
                  <a:pt x="156" y="32"/>
                </a:cubicBezTo>
                <a:lnTo>
                  <a:pt x="148" y="32"/>
                </a:lnTo>
                <a:close/>
                <a:moveTo>
                  <a:pt x="164" y="56"/>
                </a:moveTo>
                <a:cubicBezTo>
                  <a:pt x="156" y="56"/>
                  <a:pt x="156" y="56"/>
                  <a:pt x="156" y="56"/>
                </a:cubicBezTo>
                <a:cubicBezTo>
                  <a:pt x="154" y="56"/>
                  <a:pt x="152" y="54"/>
                  <a:pt x="152" y="52"/>
                </a:cubicBezTo>
                <a:cubicBezTo>
                  <a:pt x="152" y="50"/>
                  <a:pt x="154" y="48"/>
                  <a:pt x="156" y="48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66" y="48"/>
                  <a:pt x="168" y="50"/>
                  <a:pt x="168" y="52"/>
                </a:cubicBezTo>
                <a:cubicBezTo>
                  <a:pt x="168" y="54"/>
                  <a:pt x="166" y="56"/>
                  <a:pt x="164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078188" y="4402417"/>
            <a:ext cx="2544856" cy="102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/>
          </a:p>
        </p:txBody>
      </p:sp>
      <p:sp>
        <p:nvSpPr>
          <p:cNvPr id="27" name="文本框 26"/>
          <p:cNvSpPr txBox="1"/>
          <p:nvPr/>
        </p:nvSpPr>
        <p:spPr>
          <a:xfrm>
            <a:off x="3078188" y="4013428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AD95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7328161" y="4402417"/>
            <a:ext cx="2544856" cy="102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/>
          </a:p>
        </p:txBody>
      </p:sp>
      <p:sp>
        <p:nvSpPr>
          <p:cNvPr id="29" name="文本框 28"/>
          <p:cNvSpPr txBox="1"/>
          <p:nvPr/>
        </p:nvSpPr>
        <p:spPr>
          <a:xfrm>
            <a:off x="7328161" y="4013428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sp>
        <p:nvSpPr>
          <p:cNvPr id="9" name="椭圆 8"/>
          <p:cNvSpPr/>
          <p:nvPr/>
        </p:nvSpPr>
        <p:spPr>
          <a:xfrm>
            <a:off x="6008407" y="2100432"/>
            <a:ext cx="759219" cy="759219"/>
          </a:xfrm>
          <a:prstGeom prst="ellipse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2"/>
          <p:cNvSpPr/>
          <p:nvPr/>
        </p:nvSpPr>
        <p:spPr>
          <a:xfrm>
            <a:off x="1775903" y="2157073"/>
            <a:ext cx="1714500" cy="2819400"/>
          </a:xfrm>
          <a:custGeom>
            <a:avLst/>
            <a:gdLst>
              <a:gd name="connsiteX0" fmla="*/ 0 w 1714500"/>
              <a:gd name="connsiteY0" fmla="*/ 2819400 h 2819400"/>
              <a:gd name="connsiteX1" fmla="*/ 857250 w 1714500"/>
              <a:gd name="connsiteY1" fmla="*/ 0 h 2819400"/>
              <a:gd name="connsiteX2" fmla="*/ 1714500 w 1714500"/>
              <a:gd name="connsiteY2" fmla="*/ 2819400 h 2819400"/>
              <a:gd name="connsiteX3" fmla="*/ 0 w 1714500"/>
              <a:gd name="connsiteY3" fmla="*/ 2819400 h 2819400"/>
              <a:gd name="connsiteX0-1" fmla="*/ 0 w 1714500"/>
              <a:gd name="connsiteY0-2" fmla="*/ 2819400 h 2819400"/>
              <a:gd name="connsiteX1-3" fmla="*/ 857250 w 1714500"/>
              <a:gd name="connsiteY1-4" fmla="*/ 0 h 2819400"/>
              <a:gd name="connsiteX2-5" fmla="*/ 1714500 w 1714500"/>
              <a:gd name="connsiteY2-6" fmla="*/ 2819400 h 2819400"/>
              <a:gd name="connsiteX3-7" fmla="*/ 0 w 1714500"/>
              <a:gd name="connsiteY3-8" fmla="*/ 2819400 h 2819400"/>
              <a:gd name="connsiteX0-9" fmla="*/ 0 w 1714500"/>
              <a:gd name="connsiteY0-10" fmla="*/ 2819400 h 2819400"/>
              <a:gd name="connsiteX1-11" fmla="*/ 857250 w 1714500"/>
              <a:gd name="connsiteY1-12" fmla="*/ 0 h 2819400"/>
              <a:gd name="connsiteX2-13" fmla="*/ 1714500 w 1714500"/>
              <a:gd name="connsiteY2-14" fmla="*/ 2819400 h 2819400"/>
              <a:gd name="connsiteX3-15" fmla="*/ 0 w 1714500"/>
              <a:gd name="connsiteY3-16" fmla="*/ 2819400 h 2819400"/>
              <a:gd name="connsiteX0-17" fmla="*/ 0 w 1714500"/>
              <a:gd name="connsiteY0-18" fmla="*/ 2819400 h 2819400"/>
              <a:gd name="connsiteX1-19" fmla="*/ 857250 w 1714500"/>
              <a:gd name="connsiteY1-20" fmla="*/ 0 h 2819400"/>
              <a:gd name="connsiteX2-21" fmla="*/ 1714500 w 1714500"/>
              <a:gd name="connsiteY2-22" fmla="*/ 2819400 h 2819400"/>
              <a:gd name="connsiteX3-23" fmla="*/ 0 w 1714500"/>
              <a:gd name="connsiteY3-24" fmla="*/ 2819400 h 2819400"/>
              <a:gd name="connsiteX0-25" fmla="*/ 0 w 1714500"/>
              <a:gd name="connsiteY0-26" fmla="*/ 2819400 h 2819400"/>
              <a:gd name="connsiteX1-27" fmla="*/ 857250 w 1714500"/>
              <a:gd name="connsiteY1-28" fmla="*/ 0 h 2819400"/>
              <a:gd name="connsiteX2-29" fmla="*/ 1714500 w 1714500"/>
              <a:gd name="connsiteY2-30" fmla="*/ 2819400 h 2819400"/>
              <a:gd name="connsiteX3-31" fmla="*/ 0 w 1714500"/>
              <a:gd name="connsiteY3-32" fmla="*/ 2819400 h 2819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14500" h="2819400">
                <a:moveTo>
                  <a:pt x="0" y="2819400"/>
                </a:moveTo>
                <a:cubicBezTo>
                  <a:pt x="361950" y="2012950"/>
                  <a:pt x="742950" y="1130300"/>
                  <a:pt x="857250" y="0"/>
                </a:cubicBezTo>
                <a:cubicBezTo>
                  <a:pt x="1047750" y="1035050"/>
                  <a:pt x="1333500" y="2012950"/>
                  <a:pt x="1714500" y="2819400"/>
                </a:cubicBezTo>
                <a:lnTo>
                  <a:pt x="0" y="2819400"/>
                </a:lnTo>
                <a:close/>
              </a:path>
            </a:pathLst>
          </a:custGeom>
          <a:solidFill>
            <a:srgbClr val="48362D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2"/>
          <p:cNvSpPr/>
          <p:nvPr/>
        </p:nvSpPr>
        <p:spPr>
          <a:xfrm>
            <a:off x="2520043" y="2921454"/>
            <a:ext cx="1714500" cy="2062163"/>
          </a:xfrm>
          <a:custGeom>
            <a:avLst/>
            <a:gdLst>
              <a:gd name="connsiteX0" fmla="*/ 0 w 1714500"/>
              <a:gd name="connsiteY0" fmla="*/ 2819400 h 2819400"/>
              <a:gd name="connsiteX1" fmla="*/ 857250 w 1714500"/>
              <a:gd name="connsiteY1" fmla="*/ 0 h 2819400"/>
              <a:gd name="connsiteX2" fmla="*/ 1714500 w 1714500"/>
              <a:gd name="connsiteY2" fmla="*/ 2819400 h 2819400"/>
              <a:gd name="connsiteX3" fmla="*/ 0 w 1714500"/>
              <a:gd name="connsiteY3" fmla="*/ 2819400 h 2819400"/>
              <a:gd name="connsiteX0-1" fmla="*/ 0 w 1714500"/>
              <a:gd name="connsiteY0-2" fmla="*/ 2819400 h 2819400"/>
              <a:gd name="connsiteX1-3" fmla="*/ 857250 w 1714500"/>
              <a:gd name="connsiteY1-4" fmla="*/ 0 h 2819400"/>
              <a:gd name="connsiteX2-5" fmla="*/ 1714500 w 1714500"/>
              <a:gd name="connsiteY2-6" fmla="*/ 2819400 h 2819400"/>
              <a:gd name="connsiteX3-7" fmla="*/ 0 w 1714500"/>
              <a:gd name="connsiteY3-8" fmla="*/ 2819400 h 2819400"/>
              <a:gd name="connsiteX0-9" fmla="*/ 0 w 1714500"/>
              <a:gd name="connsiteY0-10" fmla="*/ 2819400 h 2819400"/>
              <a:gd name="connsiteX1-11" fmla="*/ 857250 w 1714500"/>
              <a:gd name="connsiteY1-12" fmla="*/ 0 h 2819400"/>
              <a:gd name="connsiteX2-13" fmla="*/ 1714500 w 1714500"/>
              <a:gd name="connsiteY2-14" fmla="*/ 2819400 h 2819400"/>
              <a:gd name="connsiteX3-15" fmla="*/ 0 w 1714500"/>
              <a:gd name="connsiteY3-16" fmla="*/ 2819400 h 2819400"/>
              <a:gd name="connsiteX0-17" fmla="*/ 0 w 1714500"/>
              <a:gd name="connsiteY0-18" fmla="*/ 2819400 h 2819400"/>
              <a:gd name="connsiteX1-19" fmla="*/ 857250 w 1714500"/>
              <a:gd name="connsiteY1-20" fmla="*/ 0 h 2819400"/>
              <a:gd name="connsiteX2-21" fmla="*/ 1714500 w 1714500"/>
              <a:gd name="connsiteY2-22" fmla="*/ 2819400 h 2819400"/>
              <a:gd name="connsiteX3-23" fmla="*/ 0 w 1714500"/>
              <a:gd name="connsiteY3-24" fmla="*/ 2819400 h 2819400"/>
              <a:gd name="connsiteX0-25" fmla="*/ 0 w 1714500"/>
              <a:gd name="connsiteY0-26" fmla="*/ 2819400 h 2819400"/>
              <a:gd name="connsiteX1-27" fmla="*/ 857250 w 1714500"/>
              <a:gd name="connsiteY1-28" fmla="*/ 0 h 2819400"/>
              <a:gd name="connsiteX2-29" fmla="*/ 1714500 w 1714500"/>
              <a:gd name="connsiteY2-30" fmla="*/ 2819400 h 2819400"/>
              <a:gd name="connsiteX3-31" fmla="*/ 0 w 1714500"/>
              <a:gd name="connsiteY3-32" fmla="*/ 2819400 h 2819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14500" h="2819400">
                <a:moveTo>
                  <a:pt x="0" y="2819400"/>
                </a:moveTo>
                <a:cubicBezTo>
                  <a:pt x="361950" y="2012950"/>
                  <a:pt x="742950" y="1130300"/>
                  <a:pt x="857250" y="0"/>
                </a:cubicBezTo>
                <a:cubicBezTo>
                  <a:pt x="1047750" y="1035050"/>
                  <a:pt x="1333500" y="2012950"/>
                  <a:pt x="1714500" y="2819400"/>
                </a:cubicBezTo>
                <a:lnTo>
                  <a:pt x="0" y="2819400"/>
                </a:lnTo>
                <a:close/>
              </a:path>
            </a:pathLst>
          </a:custGeom>
          <a:solidFill>
            <a:srgbClr val="AD9559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2"/>
          <p:cNvSpPr/>
          <p:nvPr/>
        </p:nvSpPr>
        <p:spPr>
          <a:xfrm>
            <a:off x="3415393" y="2149929"/>
            <a:ext cx="1714500" cy="2819400"/>
          </a:xfrm>
          <a:custGeom>
            <a:avLst/>
            <a:gdLst>
              <a:gd name="connsiteX0" fmla="*/ 0 w 1714500"/>
              <a:gd name="connsiteY0" fmla="*/ 2819400 h 2819400"/>
              <a:gd name="connsiteX1" fmla="*/ 857250 w 1714500"/>
              <a:gd name="connsiteY1" fmla="*/ 0 h 2819400"/>
              <a:gd name="connsiteX2" fmla="*/ 1714500 w 1714500"/>
              <a:gd name="connsiteY2" fmla="*/ 2819400 h 2819400"/>
              <a:gd name="connsiteX3" fmla="*/ 0 w 1714500"/>
              <a:gd name="connsiteY3" fmla="*/ 2819400 h 2819400"/>
              <a:gd name="connsiteX0-1" fmla="*/ 0 w 1714500"/>
              <a:gd name="connsiteY0-2" fmla="*/ 2819400 h 2819400"/>
              <a:gd name="connsiteX1-3" fmla="*/ 857250 w 1714500"/>
              <a:gd name="connsiteY1-4" fmla="*/ 0 h 2819400"/>
              <a:gd name="connsiteX2-5" fmla="*/ 1714500 w 1714500"/>
              <a:gd name="connsiteY2-6" fmla="*/ 2819400 h 2819400"/>
              <a:gd name="connsiteX3-7" fmla="*/ 0 w 1714500"/>
              <a:gd name="connsiteY3-8" fmla="*/ 2819400 h 2819400"/>
              <a:gd name="connsiteX0-9" fmla="*/ 0 w 1714500"/>
              <a:gd name="connsiteY0-10" fmla="*/ 2819400 h 2819400"/>
              <a:gd name="connsiteX1-11" fmla="*/ 857250 w 1714500"/>
              <a:gd name="connsiteY1-12" fmla="*/ 0 h 2819400"/>
              <a:gd name="connsiteX2-13" fmla="*/ 1714500 w 1714500"/>
              <a:gd name="connsiteY2-14" fmla="*/ 2819400 h 2819400"/>
              <a:gd name="connsiteX3-15" fmla="*/ 0 w 1714500"/>
              <a:gd name="connsiteY3-16" fmla="*/ 2819400 h 2819400"/>
              <a:gd name="connsiteX0-17" fmla="*/ 0 w 1714500"/>
              <a:gd name="connsiteY0-18" fmla="*/ 2819400 h 2819400"/>
              <a:gd name="connsiteX1-19" fmla="*/ 857250 w 1714500"/>
              <a:gd name="connsiteY1-20" fmla="*/ 0 h 2819400"/>
              <a:gd name="connsiteX2-21" fmla="*/ 1714500 w 1714500"/>
              <a:gd name="connsiteY2-22" fmla="*/ 2819400 h 2819400"/>
              <a:gd name="connsiteX3-23" fmla="*/ 0 w 1714500"/>
              <a:gd name="connsiteY3-24" fmla="*/ 2819400 h 2819400"/>
              <a:gd name="connsiteX0-25" fmla="*/ 0 w 1714500"/>
              <a:gd name="connsiteY0-26" fmla="*/ 2819400 h 2819400"/>
              <a:gd name="connsiteX1-27" fmla="*/ 857250 w 1714500"/>
              <a:gd name="connsiteY1-28" fmla="*/ 0 h 2819400"/>
              <a:gd name="connsiteX2-29" fmla="*/ 1714500 w 1714500"/>
              <a:gd name="connsiteY2-30" fmla="*/ 2819400 h 2819400"/>
              <a:gd name="connsiteX3-31" fmla="*/ 0 w 1714500"/>
              <a:gd name="connsiteY3-32" fmla="*/ 2819400 h 2819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14500" h="2819400">
                <a:moveTo>
                  <a:pt x="0" y="2819400"/>
                </a:moveTo>
                <a:cubicBezTo>
                  <a:pt x="361950" y="2012950"/>
                  <a:pt x="742950" y="1130300"/>
                  <a:pt x="857250" y="0"/>
                </a:cubicBezTo>
                <a:cubicBezTo>
                  <a:pt x="1047750" y="1035050"/>
                  <a:pt x="1333500" y="2012950"/>
                  <a:pt x="1714500" y="2819400"/>
                </a:cubicBezTo>
                <a:lnTo>
                  <a:pt x="0" y="2819400"/>
                </a:lnTo>
                <a:close/>
              </a:path>
            </a:pathLst>
          </a:custGeom>
          <a:solidFill>
            <a:srgbClr val="48362D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377769" y="1781511"/>
            <a:ext cx="594498" cy="317888"/>
          </a:xfrm>
          <a:prstGeom prst="rect">
            <a:avLst/>
          </a:prstGeom>
          <a:solidFill>
            <a:srgbClr val="48362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70%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93164" y="5119186"/>
            <a:ext cx="112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3735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981788" y="2266822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46763" y="2136622"/>
            <a:ext cx="40922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图表类型和小章节均是一一对应的关系，具有很强的针对性，希望为您的演示加分。</a:t>
            </a:r>
          </a:p>
        </p:txBody>
      </p:sp>
      <p:sp>
        <p:nvSpPr>
          <p:cNvPr id="18" name="矩形 17"/>
          <p:cNvSpPr/>
          <p:nvPr/>
        </p:nvSpPr>
        <p:spPr>
          <a:xfrm>
            <a:off x="6946763" y="3156417"/>
            <a:ext cx="40922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图表类型和小章节均是一一对应的关系，具有很强的针对性，希望为您的演示加分。</a:t>
            </a:r>
          </a:p>
        </p:txBody>
      </p:sp>
      <p:sp>
        <p:nvSpPr>
          <p:cNvPr id="19" name="矩形 18"/>
          <p:cNvSpPr/>
          <p:nvPr/>
        </p:nvSpPr>
        <p:spPr>
          <a:xfrm>
            <a:off x="6946762" y="4064604"/>
            <a:ext cx="40922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图表类型和小章节均是一一对应的关系，具有很强的针对性，希望为您的演示加分。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121909" y="2552120"/>
            <a:ext cx="594498" cy="317888"/>
          </a:xfrm>
          <a:prstGeom prst="rect">
            <a:avLst/>
          </a:prstGeom>
          <a:solidFill>
            <a:srgbClr val="AD955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70%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017259" y="1782544"/>
            <a:ext cx="594498" cy="317888"/>
          </a:xfrm>
          <a:prstGeom prst="rect">
            <a:avLst/>
          </a:prstGeom>
          <a:solidFill>
            <a:srgbClr val="48362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70%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035026" y="3075586"/>
            <a:ext cx="759219" cy="759219"/>
          </a:xfrm>
          <a:prstGeom prst="ellipse">
            <a:avLst/>
          </a:prstGeom>
          <a:solidFill>
            <a:srgbClr val="AD9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008407" y="3241976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035026" y="4181905"/>
            <a:ext cx="759219" cy="759219"/>
          </a:xfrm>
          <a:prstGeom prst="ellipse">
            <a:avLst/>
          </a:prstGeom>
          <a:solidFill>
            <a:srgbClr val="483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008407" y="4348295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90563" y="1638300"/>
            <a:ext cx="5500687" cy="40957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506631" y="4324350"/>
            <a:ext cx="2517527" cy="14087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162809" y="4324350"/>
            <a:ext cx="2484812" cy="14005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88603"/>
          <a:stretch>
            <a:fillRect/>
          </a:stretch>
        </p:blipFill>
        <p:spPr>
          <a:xfrm>
            <a:off x="-49242" y="6392936"/>
            <a:ext cx="12241242" cy="4650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49242" y="174172"/>
            <a:ext cx="2102341" cy="493486"/>
            <a:chOff x="-12284" y="246743"/>
            <a:chExt cx="2131370" cy="381270"/>
          </a:xfrm>
        </p:grpSpPr>
        <p:sp>
          <p:nvSpPr>
            <p:cNvPr id="20" name="矩形 4"/>
            <p:cNvSpPr/>
            <p:nvPr/>
          </p:nvSpPr>
          <p:spPr>
            <a:xfrm>
              <a:off x="147373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-12284" y="246743"/>
              <a:ext cx="1971713" cy="381270"/>
            </a:xfrm>
            <a:custGeom>
              <a:avLst/>
              <a:gdLst>
                <a:gd name="connsiteX0" fmla="*/ 0 w 2627086"/>
                <a:gd name="connsiteY0" fmla="*/ 0 h 508000"/>
                <a:gd name="connsiteX1" fmla="*/ 2627086 w 2627086"/>
                <a:gd name="connsiteY1" fmla="*/ 0 h 508000"/>
                <a:gd name="connsiteX2" fmla="*/ 2627086 w 2627086"/>
                <a:gd name="connsiteY2" fmla="*/ 508000 h 508000"/>
                <a:gd name="connsiteX3" fmla="*/ 0 w 2627086"/>
                <a:gd name="connsiteY3" fmla="*/ 508000 h 508000"/>
                <a:gd name="connsiteX4" fmla="*/ 0 w 2627086"/>
                <a:gd name="connsiteY4" fmla="*/ 0 h 508000"/>
                <a:gd name="connsiteX0-1" fmla="*/ 0 w 2627086"/>
                <a:gd name="connsiteY0-2" fmla="*/ 0 h 508000"/>
                <a:gd name="connsiteX1-3" fmla="*/ 2032000 w 2627086"/>
                <a:gd name="connsiteY1-4" fmla="*/ 0 h 508000"/>
                <a:gd name="connsiteX2-5" fmla="*/ 2627086 w 2627086"/>
                <a:gd name="connsiteY2-6" fmla="*/ 508000 h 508000"/>
                <a:gd name="connsiteX3-7" fmla="*/ 0 w 2627086"/>
                <a:gd name="connsiteY3-8" fmla="*/ 508000 h 508000"/>
                <a:gd name="connsiteX4-9" fmla="*/ 0 w 2627086"/>
                <a:gd name="connsiteY4-10" fmla="*/ 0 h 5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627086" h="508000">
                  <a:moveTo>
                    <a:pt x="0" y="0"/>
                  </a:moveTo>
                  <a:lnTo>
                    <a:pt x="2032000" y="0"/>
                  </a:lnTo>
                  <a:lnTo>
                    <a:pt x="2627086" y="508000"/>
                  </a:lnTo>
                  <a:lnTo>
                    <a:pt x="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3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-36958" y="2362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单击添加标题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812210" y="1638300"/>
            <a:ext cx="25273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AD95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sz="4400" b="1" dirty="0">
              <a:solidFill>
                <a:srgbClr val="AD95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b="1" dirty="0">
                <a:solidFill>
                  <a:srgbClr val="483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6812210" y="3140750"/>
            <a:ext cx="4046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3" name="图片 178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4592" t="5402" r="20822" b="42821"/>
          <a:stretch>
            <a:fillRect/>
          </a:stretch>
        </p:blipFill>
        <p:spPr>
          <a:xfrm>
            <a:off x="-38100" y="0"/>
            <a:ext cx="12268200" cy="7010400"/>
          </a:xfrm>
          <a:prstGeom prst="rect">
            <a:avLst/>
          </a:prstGeom>
        </p:spPr>
      </p:pic>
      <p:pic>
        <p:nvPicPr>
          <p:cNvPr id="1795" name="图片 179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0161" b="50219"/>
          <a:stretch>
            <a:fillRect/>
          </a:stretch>
        </p:blipFill>
        <p:spPr>
          <a:xfrm>
            <a:off x="-49242" y="3551164"/>
            <a:ext cx="12288158" cy="2039125"/>
          </a:xfrm>
          <a:prstGeom prst="rect">
            <a:avLst/>
          </a:prstGeom>
        </p:spPr>
      </p:pic>
      <p:grpSp>
        <p:nvGrpSpPr>
          <p:cNvPr id="1798" name="组合 1797"/>
          <p:cNvGrpSpPr/>
          <p:nvPr/>
        </p:nvGrpSpPr>
        <p:grpSpPr>
          <a:xfrm>
            <a:off x="4736026" y="1405181"/>
            <a:ext cx="2719948" cy="2714139"/>
            <a:chOff x="4869376" y="1405181"/>
            <a:chExt cx="2719948" cy="2714139"/>
          </a:xfrm>
        </p:grpSpPr>
        <p:grpSp>
          <p:nvGrpSpPr>
            <p:cNvPr id="1785" name="Group 436"/>
            <p:cNvGrpSpPr>
              <a:grpSpLocks noChangeAspect="1"/>
            </p:cNvGrpSpPr>
            <p:nvPr/>
          </p:nvGrpSpPr>
          <p:grpSpPr bwMode="auto">
            <a:xfrm>
              <a:off x="4869376" y="1405181"/>
              <a:ext cx="2719948" cy="2714139"/>
              <a:chOff x="2" y="-4"/>
              <a:chExt cx="2341" cy="2336"/>
            </a:xfrm>
          </p:grpSpPr>
          <p:sp>
            <p:nvSpPr>
              <p:cNvPr id="1786" name="AutoShape 435"/>
              <p:cNvSpPr>
                <a:spLocks noChangeAspect="1" noChangeArrowheads="1" noTextEdit="1"/>
              </p:cNvSpPr>
              <p:nvPr/>
            </p:nvSpPr>
            <p:spPr bwMode="auto">
              <a:xfrm>
                <a:off x="2" y="-2"/>
                <a:ext cx="2339" cy="2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7" name="Oval 437"/>
              <p:cNvSpPr>
                <a:spLocks noChangeArrowheads="1"/>
              </p:cNvSpPr>
              <p:nvPr/>
            </p:nvSpPr>
            <p:spPr bwMode="auto">
              <a:xfrm>
                <a:off x="4" y="-4"/>
                <a:ext cx="2339" cy="2336"/>
              </a:xfrm>
              <a:prstGeom prst="ellipse">
                <a:avLst/>
              </a:prstGeom>
              <a:solidFill>
                <a:srgbClr val="4836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9" name="Freeform 439"/>
              <p:cNvSpPr/>
              <p:nvPr/>
            </p:nvSpPr>
            <p:spPr bwMode="auto">
              <a:xfrm>
                <a:off x="1590" y="486"/>
                <a:ext cx="244" cy="1394"/>
              </a:xfrm>
              <a:custGeom>
                <a:avLst/>
                <a:gdLst>
                  <a:gd name="T0" fmla="*/ 37 w 103"/>
                  <a:gd name="T1" fmla="*/ 0 h 588"/>
                  <a:gd name="T2" fmla="*/ 42 w 103"/>
                  <a:gd name="T3" fmla="*/ 0 h 588"/>
                  <a:gd name="T4" fmla="*/ 84 w 103"/>
                  <a:gd name="T5" fmla="*/ 115 h 588"/>
                  <a:gd name="T6" fmla="*/ 83 w 103"/>
                  <a:gd name="T7" fmla="*/ 224 h 588"/>
                  <a:gd name="T8" fmla="*/ 55 w 103"/>
                  <a:gd name="T9" fmla="*/ 278 h 588"/>
                  <a:gd name="T10" fmla="*/ 57 w 103"/>
                  <a:gd name="T11" fmla="*/ 350 h 588"/>
                  <a:gd name="T12" fmla="*/ 62 w 103"/>
                  <a:gd name="T13" fmla="*/ 376 h 588"/>
                  <a:gd name="T14" fmla="*/ 76 w 103"/>
                  <a:gd name="T15" fmla="*/ 531 h 588"/>
                  <a:gd name="T16" fmla="*/ 42 w 103"/>
                  <a:gd name="T17" fmla="*/ 588 h 588"/>
                  <a:gd name="T18" fmla="*/ 35 w 103"/>
                  <a:gd name="T19" fmla="*/ 588 h 588"/>
                  <a:gd name="T20" fmla="*/ 0 w 103"/>
                  <a:gd name="T21" fmla="*/ 525 h 588"/>
                  <a:gd name="T22" fmla="*/ 0 w 103"/>
                  <a:gd name="T23" fmla="*/ 505 h 588"/>
                  <a:gd name="T24" fmla="*/ 17 w 103"/>
                  <a:gd name="T25" fmla="*/ 374 h 588"/>
                  <a:gd name="T26" fmla="*/ 24 w 103"/>
                  <a:gd name="T27" fmla="*/ 274 h 588"/>
                  <a:gd name="T28" fmla="*/ 13 w 103"/>
                  <a:gd name="T29" fmla="*/ 235 h 588"/>
                  <a:gd name="T30" fmla="*/ 10 w 103"/>
                  <a:gd name="T31" fmla="*/ 163 h 588"/>
                  <a:gd name="T32" fmla="*/ 13 w 103"/>
                  <a:gd name="T33" fmla="*/ 79 h 588"/>
                  <a:gd name="T34" fmla="*/ 37 w 103"/>
                  <a:gd name="T35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588">
                    <a:moveTo>
                      <a:pt x="37" y="0"/>
                    </a:moveTo>
                    <a:cubicBezTo>
                      <a:pt x="39" y="0"/>
                      <a:pt x="40" y="0"/>
                      <a:pt x="42" y="0"/>
                    </a:cubicBezTo>
                    <a:cubicBezTo>
                      <a:pt x="73" y="23"/>
                      <a:pt x="78" y="70"/>
                      <a:pt x="84" y="115"/>
                    </a:cubicBezTo>
                    <a:cubicBezTo>
                      <a:pt x="92" y="175"/>
                      <a:pt x="103" y="173"/>
                      <a:pt x="83" y="224"/>
                    </a:cubicBezTo>
                    <a:cubicBezTo>
                      <a:pt x="75" y="244"/>
                      <a:pt x="58" y="261"/>
                      <a:pt x="55" y="278"/>
                    </a:cubicBezTo>
                    <a:cubicBezTo>
                      <a:pt x="51" y="301"/>
                      <a:pt x="55" y="327"/>
                      <a:pt x="57" y="350"/>
                    </a:cubicBezTo>
                    <a:cubicBezTo>
                      <a:pt x="58" y="373"/>
                      <a:pt x="59" y="355"/>
                      <a:pt x="62" y="376"/>
                    </a:cubicBezTo>
                    <a:cubicBezTo>
                      <a:pt x="67" y="420"/>
                      <a:pt x="80" y="487"/>
                      <a:pt x="76" y="531"/>
                    </a:cubicBezTo>
                    <a:cubicBezTo>
                      <a:pt x="74" y="557"/>
                      <a:pt x="68" y="585"/>
                      <a:pt x="42" y="588"/>
                    </a:cubicBezTo>
                    <a:cubicBezTo>
                      <a:pt x="40" y="588"/>
                      <a:pt x="38" y="588"/>
                      <a:pt x="35" y="588"/>
                    </a:cubicBezTo>
                    <a:cubicBezTo>
                      <a:pt x="7" y="585"/>
                      <a:pt x="4" y="550"/>
                      <a:pt x="0" y="525"/>
                    </a:cubicBezTo>
                    <a:cubicBezTo>
                      <a:pt x="0" y="519"/>
                      <a:pt x="0" y="512"/>
                      <a:pt x="0" y="505"/>
                    </a:cubicBezTo>
                    <a:cubicBezTo>
                      <a:pt x="4" y="468"/>
                      <a:pt x="12" y="415"/>
                      <a:pt x="17" y="374"/>
                    </a:cubicBezTo>
                    <a:cubicBezTo>
                      <a:pt x="22" y="334"/>
                      <a:pt x="29" y="317"/>
                      <a:pt x="24" y="274"/>
                    </a:cubicBezTo>
                    <a:cubicBezTo>
                      <a:pt x="22" y="260"/>
                      <a:pt x="15" y="248"/>
                      <a:pt x="13" y="235"/>
                    </a:cubicBezTo>
                    <a:cubicBezTo>
                      <a:pt x="11" y="220"/>
                      <a:pt x="10" y="178"/>
                      <a:pt x="10" y="163"/>
                    </a:cubicBezTo>
                    <a:cubicBezTo>
                      <a:pt x="10" y="99"/>
                      <a:pt x="8" y="143"/>
                      <a:pt x="13" y="79"/>
                    </a:cubicBezTo>
                    <a:cubicBezTo>
                      <a:pt x="15" y="51"/>
                      <a:pt x="19" y="6"/>
                      <a:pt x="37" y="0"/>
                    </a:cubicBezTo>
                    <a:close/>
                  </a:path>
                </a:pathLst>
              </a:custGeom>
              <a:solidFill>
                <a:srgbClr val="2F22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0" name="Freeform 440"/>
              <p:cNvSpPr/>
              <p:nvPr/>
            </p:nvSpPr>
            <p:spPr bwMode="auto">
              <a:xfrm>
                <a:off x="990" y="491"/>
                <a:ext cx="410" cy="1375"/>
              </a:xfrm>
              <a:custGeom>
                <a:avLst/>
                <a:gdLst>
                  <a:gd name="T0" fmla="*/ 173 w 173"/>
                  <a:gd name="T1" fmla="*/ 134 h 580"/>
                  <a:gd name="T2" fmla="*/ 173 w 173"/>
                  <a:gd name="T3" fmla="*/ 147 h 580"/>
                  <a:gd name="T4" fmla="*/ 104 w 173"/>
                  <a:gd name="T5" fmla="*/ 223 h 580"/>
                  <a:gd name="T6" fmla="*/ 125 w 173"/>
                  <a:gd name="T7" fmla="*/ 493 h 580"/>
                  <a:gd name="T8" fmla="*/ 90 w 173"/>
                  <a:gd name="T9" fmla="*/ 580 h 580"/>
                  <a:gd name="T10" fmla="*/ 84 w 173"/>
                  <a:gd name="T11" fmla="*/ 580 h 580"/>
                  <a:gd name="T12" fmla="*/ 48 w 173"/>
                  <a:gd name="T13" fmla="*/ 508 h 580"/>
                  <a:gd name="T14" fmla="*/ 72 w 173"/>
                  <a:gd name="T15" fmla="*/ 223 h 580"/>
                  <a:gd name="T16" fmla="*/ 7 w 173"/>
                  <a:gd name="T17" fmla="*/ 162 h 580"/>
                  <a:gd name="T18" fmla="*/ 22 w 173"/>
                  <a:gd name="T19" fmla="*/ 62 h 580"/>
                  <a:gd name="T20" fmla="*/ 96 w 173"/>
                  <a:gd name="T21" fmla="*/ 5 h 580"/>
                  <a:gd name="T22" fmla="*/ 173 w 173"/>
                  <a:gd name="T23" fmla="*/ 134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3" h="580">
                    <a:moveTo>
                      <a:pt x="173" y="134"/>
                    </a:moveTo>
                    <a:cubicBezTo>
                      <a:pt x="173" y="139"/>
                      <a:pt x="173" y="143"/>
                      <a:pt x="173" y="147"/>
                    </a:cubicBezTo>
                    <a:cubicBezTo>
                      <a:pt x="173" y="192"/>
                      <a:pt x="131" y="202"/>
                      <a:pt x="104" y="223"/>
                    </a:cubicBezTo>
                    <a:cubicBezTo>
                      <a:pt x="98" y="304"/>
                      <a:pt x="120" y="413"/>
                      <a:pt x="125" y="493"/>
                    </a:cubicBezTo>
                    <a:cubicBezTo>
                      <a:pt x="127" y="527"/>
                      <a:pt x="126" y="579"/>
                      <a:pt x="90" y="580"/>
                    </a:cubicBezTo>
                    <a:cubicBezTo>
                      <a:pt x="88" y="580"/>
                      <a:pt x="86" y="580"/>
                      <a:pt x="84" y="580"/>
                    </a:cubicBezTo>
                    <a:cubicBezTo>
                      <a:pt x="54" y="577"/>
                      <a:pt x="48" y="536"/>
                      <a:pt x="48" y="508"/>
                    </a:cubicBezTo>
                    <a:cubicBezTo>
                      <a:pt x="48" y="430"/>
                      <a:pt x="81" y="307"/>
                      <a:pt x="72" y="223"/>
                    </a:cubicBezTo>
                    <a:cubicBezTo>
                      <a:pt x="50" y="203"/>
                      <a:pt x="16" y="198"/>
                      <a:pt x="7" y="162"/>
                    </a:cubicBezTo>
                    <a:cubicBezTo>
                      <a:pt x="0" y="133"/>
                      <a:pt x="9" y="90"/>
                      <a:pt x="22" y="62"/>
                    </a:cubicBezTo>
                    <a:cubicBezTo>
                      <a:pt x="35" y="34"/>
                      <a:pt x="58" y="0"/>
                      <a:pt x="96" y="5"/>
                    </a:cubicBezTo>
                    <a:cubicBezTo>
                      <a:pt x="149" y="12"/>
                      <a:pt x="170" y="87"/>
                      <a:pt x="173" y="134"/>
                    </a:cubicBezTo>
                    <a:close/>
                  </a:path>
                </a:pathLst>
              </a:custGeom>
              <a:solidFill>
                <a:srgbClr val="2F22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1" name="Freeform 441"/>
              <p:cNvSpPr/>
              <p:nvPr/>
            </p:nvSpPr>
            <p:spPr bwMode="auto">
              <a:xfrm>
                <a:off x="547" y="512"/>
                <a:ext cx="311" cy="1342"/>
              </a:xfrm>
              <a:custGeom>
                <a:avLst/>
                <a:gdLst>
                  <a:gd name="T0" fmla="*/ 69 w 131"/>
                  <a:gd name="T1" fmla="*/ 566 h 566"/>
                  <a:gd name="T2" fmla="*/ 59 w 131"/>
                  <a:gd name="T3" fmla="*/ 566 h 566"/>
                  <a:gd name="T4" fmla="*/ 36 w 131"/>
                  <a:gd name="T5" fmla="*/ 544 h 566"/>
                  <a:gd name="T6" fmla="*/ 40 w 131"/>
                  <a:gd name="T7" fmla="*/ 369 h 566"/>
                  <a:gd name="T8" fmla="*/ 48 w 131"/>
                  <a:gd name="T9" fmla="*/ 292 h 566"/>
                  <a:gd name="T10" fmla="*/ 48 w 131"/>
                  <a:gd name="T11" fmla="*/ 212 h 566"/>
                  <a:gd name="T12" fmla="*/ 8 w 131"/>
                  <a:gd name="T13" fmla="*/ 166 h 566"/>
                  <a:gd name="T14" fmla="*/ 8 w 131"/>
                  <a:gd name="T15" fmla="*/ 80 h 566"/>
                  <a:gd name="T16" fmla="*/ 23 w 131"/>
                  <a:gd name="T17" fmla="*/ 0 h 566"/>
                  <a:gd name="T18" fmla="*/ 34 w 131"/>
                  <a:gd name="T19" fmla="*/ 123 h 566"/>
                  <a:gd name="T20" fmla="*/ 53 w 131"/>
                  <a:gd name="T21" fmla="*/ 0 h 566"/>
                  <a:gd name="T22" fmla="*/ 55 w 131"/>
                  <a:gd name="T23" fmla="*/ 64 h 566"/>
                  <a:gd name="T24" fmla="*/ 65 w 131"/>
                  <a:gd name="T25" fmla="*/ 123 h 566"/>
                  <a:gd name="T26" fmla="*/ 82 w 131"/>
                  <a:gd name="T27" fmla="*/ 0 h 566"/>
                  <a:gd name="T28" fmla="*/ 86 w 131"/>
                  <a:gd name="T29" fmla="*/ 64 h 566"/>
                  <a:gd name="T30" fmla="*/ 96 w 131"/>
                  <a:gd name="T31" fmla="*/ 123 h 566"/>
                  <a:gd name="T32" fmla="*/ 111 w 131"/>
                  <a:gd name="T33" fmla="*/ 0 h 566"/>
                  <a:gd name="T34" fmla="*/ 124 w 131"/>
                  <a:gd name="T35" fmla="*/ 158 h 566"/>
                  <a:gd name="T36" fmla="*/ 121 w 131"/>
                  <a:gd name="T37" fmla="*/ 168 h 566"/>
                  <a:gd name="T38" fmla="*/ 82 w 131"/>
                  <a:gd name="T39" fmla="*/ 214 h 566"/>
                  <a:gd name="T40" fmla="*/ 83 w 131"/>
                  <a:gd name="T41" fmla="*/ 283 h 566"/>
                  <a:gd name="T42" fmla="*/ 88 w 131"/>
                  <a:gd name="T43" fmla="*/ 351 h 566"/>
                  <a:gd name="T44" fmla="*/ 103 w 131"/>
                  <a:gd name="T45" fmla="*/ 509 h 566"/>
                  <a:gd name="T46" fmla="*/ 69 w 131"/>
                  <a:gd name="T47" fmla="*/ 56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1" h="566">
                    <a:moveTo>
                      <a:pt x="69" y="566"/>
                    </a:moveTo>
                    <a:cubicBezTo>
                      <a:pt x="66" y="566"/>
                      <a:pt x="62" y="566"/>
                      <a:pt x="59" y="566"/>
                    </a:cubicBezTo>
                    <a:cubicBezTo>
                      <a:pt x="48" y="564"/>
                      <a:pt x="41" y="552"/>
                      <a:pt x="36" y="544"/>
                    </a:cubicBezTo>
                    <a:cubicBezTo>
                      <a:pt x="12" y="504"/>
                      <a:pt x="33" y="414"/>
                      <a:pt x="40" y="369"/>
                    </a:cubicBezTo>
                    <a:cubicBezTo>
                      <a:pt x="43" y="345"/>
                      <a:pt x="45" y="321"/>
                      <a:pt x="48" y="292"/>
                    </a:cubicBezTo>
                    <a:cubicBezTo>
                      <a:pt x="49" y="269"/>
                      <a:pt x="55" y="230"/>
                      <a:pt x="48" y="212"/>
                    </a:cubicBezTo>
                    <a:cubicBezTo>
                      <a:pt x="41" y="195"/>
                      <a:pt x="14" y="184"/>
                      <a:pt x="8" y="166"/>
                    </a:cubicBezTo>
                    <a:cubicBezTo>
                      <a:pt x="0" y="140"/>
                      <a:pt x="6" y="107"/>
                      <a:pt x="8" y="80"/>
                    </a:cubicBezTo>
                    <a:cubicBezTo>
                      <a:pt x="11" y="50"/>
                      <a:pt x="11" y="24"/>
                      <a:pt x="23" y="0"/>
                    </a:cubicBezTo>
                    <a:cubicBezTo>
                      <a:pt x="30" y="38"/>
                      <a:pt x="18" y="93"/>
                      <a:pt x="34" y="123"/>
                    </a:cubicBezTo>
                    <a:cubicBezTo>
                      <a:pt x="51" y="91"/>
                      <a:pt x="39" y="34"/>
                      <a:pt x="53" y="0"/>
                    </a:cubicBezTo>
                    <a:cubicBezTo>
                      <a:pt x="55" y="19"/>
                      <a:pt x="55" y="42"/>
                      <a:pt x="55" y="64"/>
                    </a:cubicBezTo>
                    <a:cubicBezTo>
                      <a:pt x="55" y="86"/>
                      <a:pt x="54" y="109"/>
                      <a:pt x="65" y="123"/>
                    </a:cubicBezTo>
                    <a:cubicBezTo>
                      <a:pt x="83" y="93"/>
                      <a:pt x="69" y="35"/>
                      <a:pt x="82" y="0"/>
                    </a:cubicBezTo>
                    <a:cubicBezTo>
                      <a:pt x="85" y="19"/>
                      <a:pt x="85" y="42"/>
                      <a:pt x="86" y="64"/>
                    </a:cubicBezTo>
                    <a:cubicBezTo>
                      <a:pt x="86" y="86"/>
                      <a:pt x="85" y="109"/>
                      <a:pt x="96" y="123"/>
                    </a:cubicBezTo>
                    <a:cubicBezTo>
                      <a:pt x="109" y="89"/>
                      <a:pt x="101" y="37"/>
                      <a:pt x="111" y="0"/>
                    </a:cubicBezTo>
                    <a:cubicBezTo>
                      <a:pt x="118" y="45"/>
                      <a:pt x="131" y="107"/>
                      <a:pt x="124" y="158"/>
                    </a:cubicBezTo>
                    <a:cubicBezTo>
                      <a:pt x="124" y="161"/>
                      <a:pt x="122" y="166"/>
                      <a:pt x="121" y="168"/>
                    </a:cubicBezTo>
                    <a:cubicBezTo>
                      <a:pt x="115" y="185"/>
                      <a:pt x="86" y="199"/>
                      <a:pt x="82" y="214"/>
                    </a:cubicBezTo>
                    <a:cubicBezTo>
                      <a:pt x="76" y="233"/>
                      <a:pt x="81" y="260"/>
                      <a:pt x="83" y="283"/>
                    </a:cubicBezTo>
                    <a:cubicBezTo>
                      <a:pt x="85" y="306"/>
                      <a:pt x="86" y="331"/>
                      <a:pt x="88" y="351"/>
                    </a:cubicBezTo>
                    <a:cubicBezTo>
                      <a:pt x="94" y="395"/>
                      <a:pt x="107" y="465"/>
                      <a:pt x="103" y="509"/>
                    </a:cubicBezTo>
                    <a:cubicBezTo>
                      <a:pt x="101" y="533"/>
                      <a:pt x="95" y="564"/>
                      <a:pt x="69" y="566"/>
                    </a:cubicBezTo>
                    <a:close/>
                  </a:path>
                </a:pathLst>
              </a:custGeom>
              <a:solidFill>
                <a:srgbClr val="2F22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1792" name="Picture 44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9" y="455"/>
                <a:ext cx="263" cy="1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3" name="Picture 44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" y="461"/>
                <a:ext cx="427" cy="1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94" name="Picture 44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" y="485"/>
                <a:ext cx="327" cy="13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96" name="椭圆 1795"/>
            <p:cNvSpPr/>
            <p:nvPr/>
          </p:nvSpPr>
          <p:spPr>
            <a:xfrm>
              <a:off x="4952692" y="1486754"/>
              <a:ext cx="2550991" cy="2550991"/>
            </a:xfrm>
            <a:prstGeom prst="ellipse">
              <a:avLst/>
            </a:prstGeom>
            <a:noFill/>
            <a:ln>
              <a:solidFill>
                <a:srgbClr val="C3AC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7" name="文本框 1796"/>
          <p:cNvSpPr txBox="1"/>
          <p:nvPr/>
        </p:nvSpPr>
        <p:spPr>
          <a:xfrm>
            <a:off x="4736026" y="4365387"/>
            <a:ext cx="29546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gradFill>
                  <a:gsLst>
                    <a:gs pos="12000">
                      <a:srgbClr val="EDDAA6"/>
                    </a:gs>
                    <a:gs pos="31000">
                      <a:srgbClr val="BAA36A"/>
                    </a:gs>
                    <a:gs pos="66000">
                      <a:srgbClr val="B0985E"/>
                    </a:gs>
                    <a:gs pos="91000">
                      <a:srgbClr val="AD955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xmlns="" val="722077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餐饮西餐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稻壳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1545</Words>
  <Application>Microsoft Office PowerPoint</Application>
  <PresentationFormat>自定义</PresentationFormat>
  <Paragraphs>214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餐饮西餐</dc:title>
  <dc:creator>PPT</dc:creator>
  <cp:keywords>PPT</cp:keywords>
  <cp:lastModifiedBy>User</cp:lastModifiedBy>
  <cp:revision>30</cp:revision>
  <dcterms:created xsi:type="dcterms:W3CDTF">2016-03-22T02:13:00Z</dcterms:created>
  <dcterms:modified xsi:type="dcterms:W3CDTF">2020-09-23T01:41:10Z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