
<file path=[Content_Types].xml><?xml version="1.0" encoding="utf-8"?>
<Types xmlns="http://schemas.openxmlformats.org/package/2006/content-types">
  <Default Extension="png" ContentType="image/png"/>
  <Default Extension="m4a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7" r:id="rId2"/>
    <p:sldId id="256" r:id="rId3"/>
    <p:sldId id="258" r:id="rId4"/>
    <p:sldId id="262" r:id="rId5"/>
    <p:sldId id="267" r:id="rId6"/>
    <p:sldId id="268" r:id="rId7"/>
    <p:sldId id="269" r:id="rId8"/>
    <p:sldId id="263" r:id="rId9"/>
    <p:sldId id="270" r:id="rId10"/>
    <p:sldId id="271" r:id="rId11"/>
    <p:sldId id="272" r:id="rId12"/>
    <p:sldId id="273" r:id="rId13"/>
    <p:sldId id="264" r:id="rId14"/>
    <p:sldId id="274" r:id="rId15"/>
    <p:sldId id="275" r:id="rId16"/>
    <p:sldId id="276" r:id="rId17"/>
    <p:sldId id="277" r:id="rId18"/>
    <p:sldId id="265" r:id="rId19"/>
    <p:sldId id="278" r:id="rId20"/>
    <p:sldId id="279" r:id="rId21"/>
    <p:sldId id="280" r:id="rId22"/>
    <p:sldId id="281" r:id="rId23"/>
    <p:sldId id="282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-42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F5FBBD-1BD2-4DFB-A4A1-834BBEB61EDD}" type="datetimeFigureOut">
              <a:rPr lang="zh-CN" altLang="en-US" smtClean="0"/>
              <a:t>2018/2/9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FCC445-7961-4E24-8F86-C10C139234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30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CC445-7961-4E24-8F86-C10C139234D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CC445-7961-4E24-8F86-C10C139234D9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CC445-7961-4E24-8F86-C10C139234D9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CC445-7961-4E24-8F86-C10C139234D9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CC445-7961-4E24-8F86-C10C139234D9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CC445-7961-4E24-8F86-C10C139234D9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CC445-7961-4E24-8F86-C10C139234D9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CC445-7961-4E24-8F86-C10C139234D9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CC445-7961-4E24-8F86-C10C139234D9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CC445-7961-4E24-8F86-C10C139234D9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CC445-7961-4E24-8F86-C10C139234D9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CC445-7961-4E24-8F86-C10C139234D9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CC445-7961-4E24-8F86-C10C139234D9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CC445-7961-4E24-8F86-C10C139234D9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CC445-7961-4E24-8F86-C10C139234D9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CC445-7961-4E24-8F86-C10C139234D9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CC445-7961-4E24-8F86-C10C139234D9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CC445-7961-4E24-8F86-C10C139234D9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CC445-7961-4E24-8F86-C10C139234D9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CC445-7961-4E24-8F86-C10C139234D9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CC445-7961-4E24-8F86-C10C139234D9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CC445-7961-4E24-8F86-C10C139234D9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FCC445-7961-4E24-8F86-C10C139234D9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421BD-64DC-42F6-AA54-918D06085D04}" type="datetimeFigureOut">
              <a:rPr lang="zh-CN" altLang="en-US" smtClean="0"/>
              <a:t>2018/2/9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398A-389B-4064-B2BF-612DED892E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421BD-64DC-42F6-AA54-918D06085D04}" type="datetimeFigureOut">
              <a:rPr lang="zh-CN" altLang="en-US" smtClean="0"/>
              <a:t>2018/2/9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398A-389B-4064-B2BF-612DED892E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421BD-64DC-42F6-AA54-918D06085D04}" type="datetimeFigureOut">
              <a:rPr lang="zh-CN" altLang="en-US" smtClean="0"/>
              <a:t>2018/2/9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398A-389B-4064-B2BF-612DED892E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421BD-64DC-42F6-AA54-918D06085D04}" type="datetimeFigureOut">
              <a:rPr lang="zh-CN" altLang="en-US" smtClean="0"/>
              <a:t>2018/2/9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398A-389B-4064-B2BF-612DED892E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421BD-64DC-42F6-AA54-918D06085D04}" type="datetimeFigureOut">
              <a:rPr lang="zh-CN" altLang="en-US" smtClean="0"/>
              <a:t>2018/2/9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398A-389B-4064-B2BF-612DED892E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421BD-64DC-42F6-AA54-918D06085D04}" type="datetimeFigureOut">
              <a:rPr lang="zh-CN" altLang="en-US" smtClean="0"/>
              <a:t>2018/2/9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398A-389B-4064-B2BF-612DED892E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421BD-64DC-42F6-AA54-918D06085D04}" type="datetimeFigureOut">
              <a:rPr lang="zh-CN" altLang="en-US" smtClean="0"/>
              <a:t>2018/2/9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398A-389B-4064-B2BF-612DED892E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421BD-64DC-42F6-AA54-918D06085D04}" type="datetimeFigureOut">
              <a:rPr lang="zh-CN" altLang="en-US" smtClean="0"/>
              <a:t>2018/2/9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398A-389B-4064-B2BF-612DED892E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421BD-64DC-42F6-AA54-918D06085D04}" type="datetimeFigureOut">
              <a:rPr lang="zh-CN" altLang="en-US" smtClean="0"/>
              <a:t>2018/2/9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398A-389B-4064-B2BF-612DED892E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421BD-64DC-42F6-AA54-918D06085D04}" type="datetimeFigureOut">
              <a:rPr lang="zh-CN" altLang="en-US" smtClean="0"/>
              <a:t>2018/2/9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398A-389B-4064-B2BF-612DED892E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421BD-64DC-42F6-AA54-918D06085D04}" type="datetimeFigureOut">
              <a:rPr lang="zh-CN" altLang="en-US" smtClean="0"/>
              <a:t>2018/2/9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2398A-389B-4064-B2BF-612DED892E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/>
          <a:srcRect b="1589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074057" y="870857"/>
            <a:ext cx="10000343" cy="5210629"/>
            <a:chOff x="1074057" y="870857"/>
            <a:chExt cx="10000343" cy="5210629"/>
          </a:xfrm>
        </p:grpSpPr>
        <p:sp>
          <p:nvSpPr>
            <p:cNvPr id="3" name="矩形 2"/>
            <p:cNvSpPr/>
            <p:nvPr/>
          </p:nvSpPr>
          <p:spPr>
            <a:xfrm>
              <a:off x="1074057" y="870857"/>
              <a:ext cx="10000343" cy="52106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L 形 3"/>
            <p:cNvSpPr/>
            <p:nvPr/>
          </p:nvSpPr>
          <p:spPr>
            <a:xfrm rot="5400000">
              <a:off x="1193801" y="1001939"/>
              <a:ext cx="246742" cy="246742"/>
            </a:xfrm>
            <a:prstGeom prst="corner">
              <a:avLst>
                <a:gd name="adj1" fmla="val 21429"/>
                <a:gd name="adj2" fmla="val 21429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L 形 4"/>
            <p:cNvSpPr/>
            <p:nvPr/>
          </p:nvSpPr>
          <p:spPr>
            <a:xfrm rot="10800000">
              <a:off x="10706101" y="1001939"/>
              <a:ext cx="246742" cy="246742"/>
            </a:xfrm>
            <a:prstGeom prst="corner">
              <a:avLst>
                <a:gd name="adj1" fmla="val 21429"/>
                <a:gd name="adj2" fmla="val 21429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L 形 5"/>
            <p:cNvSpPr/>
            <p:nvPr/>
          </p:nvSpPr>
          <p:spPr>
            <a:xfrm>
              <a:off x="1193801" y="5707754"/>
              <a:ext cx="246742" cy="246742"/>
            </a:xfrm>
            <a:prstGeom prst="corner">
              <a:avLst>
                <a:gd name="adj1" fmla="val 21429"/>
                <a:gd name="adj2" fmla="val 21429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L 形 6"/>
            <p:cNvSpPr/>
            <p:nvPr/>
          </p:nvSpPr>
          <p:spPr>
            <a:xfrm rot="16200000">
              <a:off x="10706101" y="5707754"/>
              <a:ext cx="246742" cy="246742"/>
            </a:xfrm>
            <a:prstGeom prst="corner">
              <a:avLst>
                <a:gd name="adj1" fmla="val 21429"/>
                <a:gd name="adj2" fmla="val 21429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306" y="1400629"/>
            <a:ext cx="2897674" cy="4056742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859695" y="1859340"/>
            <a:ext cx="329184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>
                <a:solidFill>
                  <a:srgbClr val="00B050"/>
                </a:solidFill>
              </a:rPr>
              <a:t>201X</a:t>
            </a:r>
            <a:endParaRPr lang="zh-CN" altLang="en-US" sz="9600" b="1" dirty="0">
              <a:solidFill>
                <a:srgbClr val="00B05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859695" y="3357342"/>
            <a:ext cx="550343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保护环境 人人有责</a:t>
            </a:r>
          </a:p>
        </p:txBody>
      </p:sp>
      <p:sp>
        <p:nvSpPr>
          <p:cNvPr id="12" name="矩形 11"/>
          <p:cNvSpPr/>
          <p:nvPr/>
        </p:nvSpPr>
        <p:spPr>
          <a:xfrm>
            <a:off x="4946781" y="4373635"/>
            <a:ext cx="4966477" cy="41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点击添加相关标题文字，点击添加相关标题文字。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5036457" y="3357342"/>
            <a:ext cx="5123543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5036457" y="4279888"/>
            <a:ext cx="5123543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Alan Walker - Fad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812725" y="274774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51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50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0688"/>
            <a:ext cx="6370093" cy="5247364"/>
          </a:xfrm>
          <a:prstGeom prst="rect">
            <a:avLst/>
          </a:prstGeom>
        </p:spPr>
      </p:pic>
      <p:pic>
        <p:nvPicPr>
          <p:cNvPr id="13" name="图片 12" descr="图片包含 植物, 事情&#10;&#10;已生成高可信度的说明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8446"/>
            <a:ext cx="12192000" cy="1539554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2226397" y="1091232"/>
            <a:ext cx="23070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rgbClr val="00B050"/>
                </a:solidFill>
              </a:rPr>
              <a:t>目 录</a:t>
            </a:r>
          </a:p>
        </p:txBody>
      </p:sp>
      <p:sp>
        <p:nvSpPr>
          <p:cNvPr id="15" name="矩形: 圆角 14"/>
          <p:cNvSpPr/>
          <p:nvPr/>
        </p:nvSpPr>
        <p:spPr>
          <a:xfrm>
            <a:off x="7409397" y="1121212"/>
            <a:ext cx="554638" cy="554638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1</a:t>
            </a:r>
            <a:endParaRPr lang="zh-CN" altLang="en-US" sz="2400" dirty="0"/>
          </a:p>
        </p:txBody>
      </p:sp>
      <p:sp>
        <p:nvSpPr>
          <p:cNvPr id="16" name="文本框 15"/>
          <p:cNvSpPr txBox="1"/>
          <p:nvPr/>
        </p:nvSpPr>
        <p:spPr>
          <a:xfrm>
            <a:off x="8341924" y="1136921"/>
            <a:ext cx="28680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00B050"/>
                </a:solidFill>
              </a:rPr>
              <a:t>添 加 您 的 标 题</a:t>
            </a:r>
          </a:p>
        </p:txBody>
      </p:sp>
      <p:sp>
        <p:nvSpPr>
          <p:cNvPr id="17" name="矩形: 圆角 16"/>
          <p:cNvSpPr/>
          <p:nvPr/>
        </p:nvSpPr>
        <p:spPr>
          <a:xfrm>
            <a:off x="7409397" y="2183578"/>
            <a:ext cx="554638" cy="554638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2</a:t>
            </a:r>
            <a:endParaRPr lang="zh-CN" altLang="en-US" sz="2400" dirty="0"/>
          </a:p>
        </p:txBody>
      </p:sp>
      <p:sp>
        <p:nvSpPr>
          <p:cNvPr id="18" name="文本框 17"/>
          <p:cNvSpPr txBox="1"/>
          <p:nvPr/>
        </p:nvSpPr>
        <p:spPr>
          <a:xfrm>
            <a:off x="8341924" y="2199287"/>
            <a:ext cx="28680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00B050"/>
                </a:solidFill>
              </a:rPr>
              <a:t>添 加 您 的 标 题</a:t>
            </a:r>
          </a:p>
        </p:txBody>
      </p:sp>
      <p:sp>
        <p:nvSpPr>
          <p:cNvPr id="19" name="矩形: 圆角 18"/>
          <p:cNvSpPr/>
          <p:nvPr/>
        </p:nvSpPr>
        <p:spPr>
          <a:xfrm>
            <a:off x="7409397" y="3245944"/>
            <a:ext cx="554638" cy="554638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3</a:t>
            </a:r>
            <a:endParaRPr lang="zh-CN" altLang="en-US" sz="2400" dirty="0"/>
          </a:p>
        </p:txBody>
      </p:sp>
      <p:sp>
        <p:nvSpPr>
          <p:cNvPr id="20" name="文本框 19"/>
          <p:cNvSpPr txBox="1"/>
          <p:nvPr/>
        </p:nvSpPr>
        <p:spPr>
          <a:xfrm>
            <a:off x="8341924" y="3261653"/>
            <a:ext cx="28680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00B050"/>
                </a:solidFill>
              </a:rPr>
              <a:t>添 加 您 的 标 题</a:t>
            </a:r>
          </a:p>
        </p:txBody>
      </p:sp>
      <p:sp>
        <p:nvSpPr>
          <p:cNvPr id="21" name="矩形: 圆角 20"/>
          <p:cNvSpPr/>
          <p:nvPr/>
        </p:nvSpPr>
        <p:spPr>
          <a:xfrm>
            <a:off x="7409397" y="4308310"/>
            <a:ext cx="554638" cy="554638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4</a:t>
            </a:r>
            <a:endParaRPr lang="zh-CN" altLang="en-US" sz="2400" dirty="0"/>
          </a:p>
        </p:txBody>
      </p:sp>
      <p:sp>
        <p:nvSpPr>
          <p:cNvPr id="22" name="文本框 21"/>
          <p:cNvSpPr txBox="1"/>
          <p:nvPr/>
        </p:nvSpPr>
        <p:spPr>
          <a:xfrm>
            <a:off x="8341924" y="4324019"/>
            <a:ext cx="28680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00B050"/>
                </a:solidFill>
              </a:rPr>
              <a:t>添 加 您 的 标 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436" y="-445399"/>
            <a:ext cx="5041402" cy="504140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665293" y="4193300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00B050"/>
                </a:solidFill>
              </a:rPr>
              <a:t>添加标题</a:t>
            </a:r>
          </a:p>
        </p:txBody>
      </p:sp>
      <p:sp>
        <p:nvSpPr>
          <p:cNvPr id="4" name="矩形 3"/>
          <p:cNvSpPr/>
          <p:nvPr/>
        </p:nvSpPr>
        <p:spPr>
          <a:xfrm>
            <a:off x="1833798" y="5179621"/>
            <a:ext cx="8104682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点击添加相关标题文字，点击添加相关标题文字。</a:t>
            </a:r>
          </a:p>
        </p:txBody>
      </p:sp>
      <p:sp>
        <p:nvSpPr>
          <p:cNvPr id="5" name="等腰三角形 4"/>
          <p:cNvSpPr/>
          <p:nvPr/>
        </p:nvSpPr>
        <p:spPr>
          <a:xfrm rot="10800000">
            <a:off x="5741233" y="6071016"/>
            <a:ext cx="289810" cy="249836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49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5" r="57509" b="33704"/>
          <a:stretch>
            <a:fillRect/>
          </a:stretch>
        </p:blipFill>
        <p:spPr>
          <a:xfrm>
            <a:off x="378810" y="101535"/>
            <a:ext cx="703756" cy="70179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74094" y="29434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添加标题内容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364536" y="2066165"/>
            <a:ext cx="2026150" cy="2026150"/>
            <a:chOff x="1364536" y="2066165"/>
            <a:chExt cx="2026150" cy="2026150"/>
          </a:xfrm>
        </p:grpSpPr>
        <p:sp>
          <p:nvSpPr>
            <p:cNvPr id="5" name="椭圆 4"/>
            <p:cNvSpPr/>
            <p:nvPr/>
          </p:nvSpPr>
          <p:spPr>
            <a:xfrm>
              <a:off x="1364536" y="2066165"/>
              <a:ext cx="2026150" cy="202615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3C8937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6" name="Freeform 12"/>
            <p:cNvSpPr>
              <a:spLocks noEditPoints="1"/>
            </p:cNvSpPr>
            <p:nvPr/>
          </p:nvSpPr>
          <p:spPr bwMode="auto">
            <a:xfrm>
              <a:off x="2060905" y="2592671"/>
              <a:ext cx="633413" cy="973138"/>
            </a:xfrm>
            <a:custGeom>
              <a:avLst/>
              <a:gdLst>
                <a:gd name="T0" fmla="*/ 76 w 319"/>
                <a:gd name="T1" fmla="*/ 26 h 490"/>
                <a:gd name="T2" fmla="*/ 218 w 319"/>
                <a:gd name="T3" fmla="*/ 0 h 490"/>
                <a:gd name="T4" fmla="*/ 244 w 319"/>
                <a:gd name="T5" fmla="*/ 81 h 490"/>
                <a:gd name="T6" fmla="*/ 218 w 319"/>
                <a:gd name="T7" fmla="*/ 26 h 490"/>
                <a:gd name="T8" fmla="*/ 101 w 319"/>
                <a:gd name="T9" fmla="*/ 81 h 490"/>
                <a:gd name="T10" fmla="*/ 319 w 319"/>
                <a:gd name="T11" fmla="*/ 95 h 490"/>
                <a:gd name="T12" fmla="*/ 286 w 319"/>
                <a:gd name="T13" fmla="*/ 490 h 490"/>
                <a:gd name="T14" fmla="*/ 0 w 319"/>
                <a:gd name="T15" fmla="*/ 456 h 490"/>
                <a:gd name="T16" fmla="*/ 319 w 319"/>
                <a:gd name="T17" fmla="*/ 95 h 490"/>
                <a:gd name="T18" fmla="*/ 160 w 319"/>
                <a:gd name="T19" fmla="*/ 396 h 490"/>
                <a:gd name="T20" fmla="*/ 160 w 319"/>
                <a:gd name="T21" fmla="*/ 181 h 490"/>
                <a:gd name="T22" fmla="*/ 187 w 319"/>
                <a:gd name="T23" fmla="*/ 316 h 490"/>
                <a:gd name="T24" fmla="*/ 243 w 319"/>
                <a:gd name="T25" fmla="*/ 306 h 490"/>
                <a:gd name="T26" fmla="*/ 207 w 319"/>
                <a:gd name="T27" fmla="*/ 355 h 490"/>
                <a:gd name="T28" fmla="*/ 187 w 319"/>
                <a:gd name="T29" fmla="*/ 370 h 490"/>
                <a:gd name="T30" fmla="*/ 187 w 319"/>
                <a:gd name="T31" fmla="*/ 302 h 490"/>
                <a:gd name="T32" fmla="*/ 240 w 319"/>
                <a:gd name="T33" fmla="*/ 304 h 490"/>
                <a:gd name="T34" fmla="*/ 208 w 319"/>
                <a:gd name="T35" fmla="*/ 312 h 490"/>
                <a:gd name="T36" fmla="*/ 222 w 319"/>
                <a:gd name="T37" fmla="*/ 259 h 490"/>
                <a:gd name="T38" fmla="*/ 240 w 319"/>
                <a:gd name="T39" fmla="*/ 304 h 490"/>
                <a:gd name="T40" fmla="*/ 125 w 319"/>
                <a:gd name="T41" fmla="*/ 214 h 490"/>
                <a:gd name="T42" fmla="*/ 185 w 319"/>
                <a:gd name="T43" fmla="*/ 207 h 490"/>
                <a:gd name="T44" fmla="*/ 138 w 319"/>
                <a:gd name="T45" fmla="*/ 269 h 490"/>
                <a:gd name="T46" fmla="*/ 198 w 319"/>
                <a:gd name="T47" fmla="*/ 219 h 490"/>
                <a:gd name="T48" fmla="*/ 218 w 319"/>
                <a:gd name="T49" fmla="*/ 224 h 490"/>
                <a:gd name="T50" fmla="*/ 159 w 319"/>
                <a:gd name="T51" fmla="*/ 258 h 490"/>
                <a:gd name="T52" fmla="*/ 163 w 319"/>
                <a:gd name="T53" fmla="*/ 235 h 490"/>
                <a:gd name="T54" fmla="*/ 185 w 319"/>
                <a:gd name="T55" fmla="*/ 211 h 490"/>
                <a:gd name="T56" fmla="*/ 107 w 319"/>
                <a:gd name="T57" fmla="*/ 348 h 490"/>
                <a:gd name="T58" fmla="*/ 116 w 319"/>
                <a:gd name="T59" fmla="*/ 317 h 490"/>
                <a:gd name="T60" fmla="*/ 155 w 319"/>
                <a:gd name="T61" fmla="*/ 356 h 490"/>
                <a:gd name="T62" fmla="*/ 107 w 319"/>
                <a:gd name="T63" fmla="*/ 348 h 490"/>
                <a:gd name="T64" fmla="*/ 103 w 319"/>
                <a:gd name="T65" fmla="*/ 330 h 490"/>
                <a:gd name="T66" fmla="*/ 79 w 319"/>
                <a:gd name="T67" fmla="*/ 308 h 490"/>
                <a:gd name="T68" fmla="*/ 89 w 319"/>
                <a:gd name="T69" fmla="*/ 277 h 490"/>
                <a:gd name="T70" fmla="*/ 116 w 319"/>
                <a:gd name="T71" fmla="*/ 270 h 490"/>
                <a:gd name="T72" fmla="*/ 123 w 319"/>
                <a:gd name="T73" fmla="*/ 297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19" h="490">
                  <a:moveTo>
                    <a:pt x="76" y="81"/>
                  </a:moveTo>
                  <a:cubicBezTo>
                    <a:pt x="76" y="26"/>
                    <a:pt x="76" y="26"/>
                    <a:pt x="76" y="26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244" y="26"/>
                    <a:pt x="244" y="26"/>
                    <a:pt x="244" y="26"/>
                  </a:cubicBezTo>
                  <a:cubicBezTo>
                    <a:pt x="244" y="81"/>
                    <a:pt x="244" y="81"/>
                    <a:pt x="244" y="81"/>
                  </a:cubicBezTo>
                  <a:cubicBezTo>
                    <a:pt x="218" y="81"/>
                    <a:pt x="218" y="81"/>
                    <a:pt x="218" y="81"/>
                  </a:cubicBezTo>
                  <a:cubicBezTo>
                    <a:pt x="218" y="26"/>
                    <a:pt x="218" y="26"/>
                    <a:pt x="218" y="26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81"/>
                    <a:pt x="101" y="81"/>
                    <a:pt x="101" y="81"/>
                  </a:cubicBezTo>
                  <a:cubicBezTo>
                    <a:pt x="76" y="81"/>
                    <a:pt x="76" y="81"/>
                    <a:pt x="76" y="81"/>
                  </a:cubicBezTo>
                  <a:close/>
                  <a:moveTo>
                    <a:pt x="319" y="95"/>
                  </a:moveTo>
                  <a:cubicBezTo>
                    <a:pt x="319" y="456"/>
                    <a:pt x="319" y="456"/>
                    <a:pt x="319" y="456"/>
                  </a:cubicBezTo>
                  <a:cubicBezTo>
                    <a:pt x="319" y="475"/>
                    <a:pt x="304" y="490"/>
                    <a:pt x="286" y="490"/>
                  </a:cubicBezTo>
                  <a:cubicBezTo>
                    <a:pt x="34" y="490"/>
                    <a:pt x="34" y="490"/>
                    <a:pt x="34" y="490"/>
                  </a:cubicBezTo>
                  <a:cubicBezTo>
                    <a:pt x="15" y="490"/>
                    <a:pt x="0" y="475"/>
                    <a:pt x="0" y="456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319" y="95"/>
                    <a:pt x="319" y="95"/>
                    <a:pt x="319" y="95"/>
                  </a:cubicBezTo>
                  <a:close/>
                  <a:moveTo>
                    <a:pt x="52" y="289"/>
                  </a:moveTo>
                  <a:cubicBezTo>
                    <a:pt x="52" y="348"/>
                    <a:pt x="100" y="396"/>
                    <a:pt x="160" y="396"/>
                  </a:cubicBezTo>
                  <a:cubicBezTo>
                    <a:pt x="219" y="396"/>
                    <a:pt x="267" y="348"/>
                    <a:pt x="267" y="289"/>
                  </a:cubicBezTo>
                  <a:cubicBezTo>
                    <a:pt x="267" y="229"/>
                    <a:pt x="219" y="181"/>
                    <a:pt x="160" y="181"/>
                  </a:cubicBezTo>
                  <a:cubicBezTo>
                    <a:pt x="100" y="181"/>
                    <a:pt x="52" y="229"/>
                    <a:pt x="52" y="289"/>
                  </a:cubicBezTo>
                  <a:close/>
                  <a:moveTo>
                    <a:pt x="187" y="316"/>
                  </a:moveTo>
                  <a:cubicBezTo>
                    <a:pt x="226" y="316"/>
                    <a:pt x="226" y="316"/>
                    <a:pt x="226" y="316"/>
                  </a:cubicBezTo>
                  <a:cubicBezTo>
                    <a:pt x="233" y="316"/>
                    <a:pt x="240" y="313"/>
                    <a:pt x="243" y="306"/>
                  </a:cubicBezTo>
                  <a:cubicBezTo>
                    <a:pt x="219" y="348"/>
                    <a:pt x="219" y="348"/>
                    <a:pt x="219" y="348"/>
                  </a:cubicBezTo>
                  <a:cubicBezTo>
                    <a:pt x="216" y="353"/>
                    <a:pt x="212" y="355"/>
                    <a:pt x="207" y="355"/>
                  </a:cubicBezTo>
                  <a:cubicBezTo>
                    <a:pt x="187" y="355"/>
                    <a:pt x="187" y="355"/>
                    <a:pt x="187" y="355"/>
                  </a:cubicBezTo>
                  <a:cubicBezTo>
                    <a:pt x="187" y="370"/>
                    <a:pt x="187" y="370"/>
                    <a:pt x="187" y="370"/>
                  </a:cubicBezTo>
                  <a:cubicBezTo>
                    <a:pt x="168" y="336"/>
                    <a:pt x="168" y="336"/>
                    <a:pt x="168" y="336"/>
                  </a:cubicBezTo>
                  <a:cubicBezTo>
                    <a:pt x="187" y="302"/>
                    <a:pt x="187" y="302"/>
                    <a:pt x="187" y="302"/>
                  </a:cubicBezTo>
                  <a:cubicBezTo>
                    <a:pt x="187" y="316"/>
                    <a:pt x="187" y="316"/>
                    <a:pt x="187" y="316"/>
                  </a:cubicBezTo>
                  <a:close/>
                  <a:moveTo>
                    <a:pt x="240" y="304"/>
                  </a:moveTo>
                  <a:cubicBezTo>
                    <a:pt x="237" y="309"/>
                    <a:pt x="232" y="312"/>
                    <a:pt x="226" y="312"/>
                  </a:cubicBezTo>
                  <a:cubicBezTo>
                    <a:pt x="208" y="312"/>
                    <a:pt x="208" y="312"/>
                    <a:pt x="208" y="312"/>
                  </a:cubicBezTo>
                  <a:cubicBezTo>
                    <a:pt x="189" y="278"/>
                    <a:pt x="189" y="278"/>
                    <a:pt x="189" y="278"/>
                  </a:cubicBezTo>
                  <a:cubicBezTo>
                    <a:pt x="222" y="259"/>
                    <a:pt x="222" y="259"/>
                    <a:pt x="222" y="259"/>
                  </a:cubicBezTo>
                  <a:cubicBezTo>
                    <a:pt x="240" y="289"/>
                    <a:pt x="240" y="289"/>
                    <a:pt x="240" y="289"/>
                  </a:cubicBezTo>
                  <a:cubicBezTo>
                    <a:pt x="243" y="294"/>
                    <a:pt x="243" y="300"/>
                    <a:pt x="240" y="304"/>
                  </a:cubicBezTo>
                  <a:close/>
                  <a:moveTo>
                    <a:pt x="104" y="250"/>
                  </a:moveTo>
                  <a:cubicBezTo>
                    <a:pt x="104" y="250"/>
                    <a:pt x="121" y="221"/>
                    <a:pt x="125" y="214"/>
                  </a:cubicBezTo>
                  <a:cubicBezTo>
                    <a:pt x="127" y="210"/>
                    <a:pt x="132" y="207"/>
                    <a:pt x="137" y="207"/>
                  </a:cubicBezTo>
                  <a:cubicBezTo>
                    <a:pt x="185" y="207"/>
                    <a:pt x="185" y="207"/>
                    <a:pt x="185" y="207"/>
                  </a:cubicBezTo>
                  <a:cubicBezTo>
                    <a:pt x="178" y="207"/>
                    <a:pt x="172" y="211"/>
                    <a:pt x="168" y="217"/>
                  </a:cubicBezTo>
                  <a:cubicBezTo>
                    <a:pt x="138" y="269"/>
                    <a:pt x="138" y="269"/>
                    <a:pt x="138" y="269"/>
                  </a:cubicBezTo>
                  <a:cubicBezTo>
                    <a:pt x="104" y="250"/>
                    <a:pt x="104" y="250"/>
                    <a:pt x="104" y="250"/>
                  </a:cubicBezTo>
                  <a:close/>
                  <a:moveTo>
                    <a:pt x="198" y="219"/>
                  </a:moveTo>
                  <a:cubicBezTo>
                    <a:pt x="205" y="231"/>
                    <a:pt x="205" y="231"/>
                    <a:pt x="205" y="231"/>
                  </a:cubicBezTo>
                  <a:cubicBezTo>
                    <a:pt x="218" y="224"/>
                    <a:pt x="218" y="224"/>
                    <a:pt x="218" y="224"/>
                  </a:cubicBezTo>
                  <a:cubicBezTo>
                    <a:pt x="198" y="258"/>
                    <a:pt x="198" y="258"/>
                    <a:pt x="198" y="258"/>
                  </a:cubicBezTo>
                  <a:cubicBezTo>
                    <a:pt x="159" y="258"/>
                    <a:pt x="159" y="258"/>
                    <a:pt x="159" y="258"/>
                  </a:cubicBezTo>
                  <a:cubicBezTo>
                    <a:pt x="172" y="251"/>
                    <a:pt x="172" y="251"/>
                    <a:pt x="172" y="251"/>
                  </a:cubicBezTo>
                  <a:cubicBezTo>
                    <a:pt x="163" y="235"/>
                    <a:pt x="163" y="235"/>
                    <a:pt x="163" y="235"/>
                  </a:cubicBezTo>
                  <a:cubicBezTo>
                    <a:pt x="172" y="219"/>
                    <a:pt x="172" y="219"/>
                    <a:pt x="172" y="219"/>
                  </a:cubicBezTo>
                  <a:cubicBezTo>
                    <a:pt x="174" y="214"/>
                    <a:pt x="180" y="211"/>
                    <a:pt x="185" y="211"/>
                  </a:cubicBezTo>
                  <a:cubicBezTo>
                    <a:pt x="191" y="211"/>
                    <a:pt x="196" y="214"/>
                    <a:pt x="198" y="219"/>
                  </a:cubicBezTo>
                  <a:close/>
                  <a:moveTo>
                    <a:pt x="107" y="348"/>
                  </a:moveTo>
                  <a:cubicBezTo>
                    <a:pt x="104" y="343"/>
                    <a:pt x="104" y="337"/>
                    <a:pt x="107" y="332"/>
                  </a:cubicBezTo>
                  <a:cubicBezTo>
                    <a:pt x="116" y="317"/>
                    <a:pt x="116" y="317"/>
                    <a:pt x="116" y="317"/>
                  </a:cubicBezTo>
                  <a:cubicBezTo>
                    <a:pt x="155" y="317"/>
                    <a:pt x="155" y="317"/>
                    <a:pt x="155" y="317"/>
                  </a:cubicBezTo>
                  <a:cubicBezTo>
                    <a:pt x="155" y="356"/>
                    <a:pt x="155" y="356"/>
                    <a:pt x="155" y="356"/>
                  </a:cubicBezTo>
                  <a:cubicBezTo>
                    <a:pt x="120" y="356"/>
                    <a:pt x="120" y="356"/>
                    <a:pt x="120" y="356"/>
                  </a:cubicBezTo>
                  <a:cubicBezTo>
                    <a:pt x="115" y="356"/>
                    <a:pt x="109" y="353"/>
                    <a:pt x="107" y="348"/>
                  </a:cubicBezTo>
                  <a:close/>
                  <a:moveTo>
                    <a:pt x="123" y="297"/>
                  </a:moveTo>
                  <a:cubicBezTo>
                    <a:pt x="103" y="330"/>
                    <a:pt x="103" y="330"/>
                    <a:pt x="103" y="330"/>
                  </a:cubicBezTo>
                  <a:cubicBezTo>
                    <a:pt x="100" y="336"/>
                    <a:pt x="100" y="344"/>
                    <a:pt x="103" y="350"/>
                  </a:cubicBezTo>
                  <a:cubicBezTo>
                    <a:pt x="79" y="308"/>
                    <a:pt x="79" y="308"/>
                    <a:pt x="79" y="308"/>
                  </a:cubicBezTo>
                  <a:cubicBezTo>
                    <a:pt x="77" y="303"/>
                    <a:pt x="77" y="298"/>
                    <a:pt x="79" y="294"/>
                  </a:cubicBezTo>
                  <a:cubicBezTo>
                    <a:pt x="89" y="277"/>
                    <a:pt x="89" y="277"/>
                    <a:pt x="89" y="277"/>
                  </a:cubicBezTo>
                  <a:cubicBezTo>
                    <a:pt x="76" y="270"/>
                    <a:pt x="76" y="270"/>
                    <a:pt x="76" y="270"/>
                  </a:cubicBezTo>
                  <a:cubicBezTo>
                    <a:pt x="116" y="270"/>
                    <a:pt x="116" y="270"/>
                    <a:pt x="116" y="270"/>
                  </a:cubicBezTo>
                  <a:cubicBezTo>
                    <a:pt x="135" y="304"/>
                    <a:pt x="135" y="304"/>
                    <a:pt x="135" y="304"/>
                  </a:cubicBezTo>
                  <a:cubicBezTo>
                    <a:pt x="123" y="297"/>
                    <a:pt x="123" y="297"/>
                    <a:pt x="123" y="297"/>
                  </a:cubicBezTo>
                  <a:close/>
                </a:path>
              </a:pathLst>
            </a:custGeom>
            <a:solidFill>
              <a:srgbClr val="3C893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47723" y="4387988"/>
            <a:ext cx="2859778" cy="1474837"/>
            <a:chOff x="947723" y="4387988"/>
            <a:chExt cx="2859778" cy="1474837"/>
          </a:xfrm>
        </p:grpSpPr>
        <p:sp>
          <p:nvSpPr>
            <p:cNvPr id="8" name="文本框 7"/>
            <p:cNvSpPr txBox="1"/>
            <p:nvPr/>
          </p:nvSpPr>
          <p:spPr>
            <a:xfrm>
              <a:off x="1669725" y="4387988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947723" y="4940805"/>
              <a:ext cx="2859778" cy="9220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点击添加相关标题文字，点击添加相关标题文字。点击添加相关标题文字，点击添加相关标题文字。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710254" y="4387988"/>
            <a:ext cx="2859778" cy="1474837"/>
            <a:chOff x="4710254" y="4387988"/>
            <a:chExt cx="2859778" cy="1474837"/>
          </a:xfrm>
        </p:grpSpPr>
        <p:sp>
          <p:nvSpPr>
            <p:cNvPr id="11" name="文本框 10"/>
            <p:cNvSpPr txBox="1"/>
            <p:nvPr/>
          </p:nvSpPr>
          <p:spPr>
            <a:xfrm>
              <a:off x="5432256" y="4387988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4710254" y="4940805"/>
              <a:ext cx="2859778" cy="9220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点击添加相关标题文字，点击添加相关标题文字。点击添加相关标题文字，点击添加相关标题文字。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472785" y="4387988"/>
            <a:ext cx="2859778" cy="1474837"/>
            <a:chOff x="8472785" y="4387988"/>
            <a:chExt cx="2859778" cy="1474837"/>
          </a:xfrm>
        </p:grpSpPr>
        <p:sp>
          <p:nvSpPr>
            <p:cNvPr id="14" name="文本框 13"/>
            <p:cNvSpPr txBox="1"/>
            <p:nvPr/>
          </p:nvSpPr>
          <p:spPr>
            <a:xfrm>
              <a:off x="9194787" y="4387988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添加标题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8472785" y="4940805"/>
              <a:ext cx="2859778" cy="9220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点击添加相关标题文字，点击添加相关标题文字。点击添加相关标题文字，点击添加相关标题文字。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127067" y="2066165"/>
            <a:ext cx="2026150" cy="2026150"/>
            <a:chOff x="5127067" y="2066165"/>
            <a:chExt cx="2026150" cy="2026150"/>
          </a:xfrm>
        </p:grpSpPr>
        <p:sp>
          <p:nvSpPr>
            <p:cNvPr id="17" name="椭圆 16"/>
            <p:cNvSpPr/>
            <p:nvPr/>
          </p:nvSpPr>
          <p:spPr>
            <a:xfrm>
              <a:off x="5127067" y="2066165"/>
              <a:ext cx="2026150" cy="202615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3C8937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8" name="Freeform 20"/>
            <p:cNvSpPr>
              <a:spLocks noEditPoints="1"/>
            </p:cNvSpPr>
            <p:nvPr/>
          </p:nvSpPr>
          <p:spPr bwMode="auto">
            <a:xfrm>
              <a:off x="5737711" y="2679984"/>
              <a:ext cx="804863" cy="798513"/>
            </a:xfrm>
            <a:custGeom>
              <a:avLst/>
              <a:gdLst>
                <a:gd name="T0" fmla="*/ 254 w 507"/>
                <a:gd name="T1" fmla="*/ 72 h 503"/>
                <a:gd name="T2" fmla="*/ 115 w 507"/>
                <a:gd name="T3" fmla="*/ 145 h 503"/>
                <a:gd name="T4" fmla="*/ 254 w 507"/>
                <a:gd name="T5" fmla="*/ 224 h 503"/>
                <a:gd name="T6" fmla="*/ 391 w 507"/>
                <a:gd name="T7" fmla="*/ 145 h 503"/>
                <a:gd name="T8" fmla="*/ 254 w 507"/>
                <a:gd name="T9" fmla="*/ 72 h 503"/>
                <a:gd name="T10" fmla="*/ 254 w 507"/>
                <a:gd name="T11" fmla="*/ 72 h 503"/>
                <a:gd name="T12" fmla="*/ 115 w 507"/>
                <a:gd name="T13" fmla="*/ 145 h 503"/>
                <a:gd name="T14" fmla="*/ 36 w 507"/>
                <a:gd name="T15" fmla="*/ 73 h 503"/>
                <a:gd name="T16" fmla="*/ 178 w 507"/>
                <a:gd name="T17" fmla="*/ 0 h 503"/>
                <a:gd name="T18" fmla="*/ 254 w 507"/>
                <a:gd name="T19" fmla="*/ 72 h 503"/>
                <a:gd name="T20" fmla="*/ 327 w 507"/>
                <a:gd name="T21" fmla="*/ 0 h 503"/>
                <a:gd name="T22" fmla="*/ 470 w 507"/>
                <a:gd name="T23" fmla="*/ 73 h 503"/>
                <a:gd name="T24" fmla="*/ 391 w 507"/>
                <a:gd name="T25" fmla="*/ 145 h 503"/>
                <a:gd name="T26" fmla="*/ 507 w 507"/>
                <a:gd name="T27" fmla="*/ 193 h 503"/>
                <a:gd name="T28" fmla="*/ 374 w 507"/>
                <a:gd name="T29" fmla="*/ 282 h 503"/>
                <a:gd name="T30" fmla="*/ 254 w 507"/>
                <a:gd name="T31" fmla="*/ 224 h 503"/>
                <a:gd name="T32" fmla="*/ 132 w 507"/>
                <a:gd name="T33" fmla="*/ 282 h 503"/>
                <a:gd name="T34" fmla="*/ 0 w 507"/>
                <a:gd name="T35" fmla="*/ 193 h 503"/>
                <a:gd name="T36" fmla="*/ 115 w 507"/>
                <a:gd name="T37" fmla="*/ 145 h 503"/>
                <a:gd name="T38" fmla="*/ 115 w 507"/>
                <a:gd name="T39" fmla="*/ 145 h 503"/>
                <a:gd name="T40" fmla="*/ 259 w 507"/>
                <a:gd name="T41" fmla="*/ 210 h 503"/>
                <a:gd name="T42" fmla="*/ 254 w 507"/>
                <a:gd name="T43" fmla="*/ 213 h 503"/>
                <a:gd name="T44" fmla="*/ 248 w 507"/>
                <a:gd name="T45" fmla="*/ 210 h 503"/>
                <a:gd name="T46" fmla="*/ 248 w 507"/>
                <a:gd name="T47" fmla="*/ 85 h 503"/>
                <a:gd name="T48" fmla="*/ 254 w 507"/>
                <a:gd name="T49" fmla="*/ 83 h 503"/>
                <a:gd name="T50" fmla="*/ 259 w 507"/>
                <a:gd name="T51" fmla="*/ 85 h 503"/>
                <a:gd name="T52" fmla="*/ 259 w 507"/>
                <a:gd name="T53" fmla="*/ 210 h 503"/>
                <a:gd name="T54" fmla="*/ 259 w 507"/>
                <a:gd name="T55" fmla="*/ 210 h 503"/>
                <a:gd name="T56" fmla="*/ 97 w 507"/>
                <a:gd name="T57" fmla="*/ 408 h 503"/>
                <a:gd name="T58" fmla="*/ 97 w 507"/>
                <a:gd name="T59" fmla="*/ 269 h 503"/>
                <a:gd name="T60" fmla="*/ 132 w 507"/>
                <a:gd name="T61" fmla="*/ 293 h 503"/>
                <a:gd name="T62" fmla="*/ 248 w 507"/>
                <a:gd name="T63" fmla="*/ 238 h 503"/>
                <a:gd name="T64" fmla="*/ 248 w 507"/>
                <a:gd name="T65" fmla="*/ 503 h 503"/>
                <a:gd name="T66" fmla="*/ 97 w 507"/>
                <a:gd name="T67" fmla="*/ 408 h 503"/>
                <a:gd name="T68" fmla="*/ 97 w 507"/>
                <a:gd name="T69" fmla="*/ 408 h 503"/>
                <a:gd name="T70" fmla="*/ 410 w 507"/>
                <a:gd name="T71" fmla="*/ 408 h 503"/>
                <a:gd name="T72" fmla="*/ 259 w 507"/>
                <a:gd name="T73" fmla="*/ 503 h 503"/>
                <a:gd name="T74" fmla="*/ 259 w 507"/>
                <a:gd name="T75" fmla="*/ 238 h 503"/>
                <a:gd name="T76" fmla="*/ 375 w 507"/>
                <a:gd name="T77" fmla="*/ 293 h 503"/>
                <a:gd name="T78" fmla="*/ 410 w 507"/>
                <a:gd name="T79" fmla="*/ 269 h 503"/>
                <a:gd name="T80" fmla="*/ 410 w 507"/>
                <a:gd name="T81" fmla="*/ 408 h 503"/>
                <a:gd name="T82" fmla="*/ 410 w 507"/>
                <a:gd name="T83" fmla="*/ 408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07" h="503">
                  <a:moveTo>
                    <a:pt x="254" y="72"/>
                  </a:moveTo>
                  <a:lnTo>
                    <a:pt x="115" y="145"/>
                  </a:lnTo>
                  <a:lnTo>
                    <a:pt x="254" y="224"/>
                  </a:lnTo>
                  <a:lnTo>
                    <a:pt x="391" y="145"/>
                  </a:lnTo>
                  <a:lnTo>
                    <a:pt x="254" y="72"/>
                  </a:lnTo>
                  <a:lnTo>
                    <a:pt x="254" y="72"/>
                  </a:lnTo>
                  <a:close/>
                  <a:moveTo>
                    <a:pt x="115" y="145"/>
                  </a:moveTo>
                  <a:lnTo>
                    <a:pt x="36" y="73"/>
                  </a:lnTo>
                  <a:lnTo>
                    <a:pt x="178" y="0"/>
                  </a:lnTo>
                  <a:lnTo>
                    <a:pt x="254" y="72"/>
                  </a:lnTo>
                  <a:lnTo>
                    <a:pt x="327" y="0"/>
                  </a:lnTo>
                  <a:lnTo>
                    <a:pt x="470" y="73"/>
                  </a:lnTo>
                  <a:lnTo>
                    <a:pt x="391" y="145"/>
                  </a:lnTo>
                  <a:lnTo>
                    <a:pt x="507" y="193"/>
                  </a:lnTo>
                  <a:lnTo>
                    <a:pt x="374" y="282"/>
                  </a:lnTo>
                  <a:lnTo>
                    <a:pt x="254" y="224"/>
                  </a:lnTo>
                  <a:lnTo>
                    <a:pt x="132" y="282"/>
                  </a:lnTo>
                  <a:lnTo>
                    <a:pt x="0" y="193"/>
                  </a:lnTo>
                  <a:lnTo>
                    <a:pt x="115" y="145"/>
                  </a:lnTo>
                  <a:lnTo>
                    <a:pt x="115" y="145"/>
                  </a:lnTo>
                  <a:close/>
                  <a:moveTo>
                    <a:pt x="259" y="210"/>
                  </a:moveTo>
                  <a:lnTo>
                    <a:pt x="254" y="213"/>
                  </a:lnTo>
                  <a:lnTo>
                    <a:pt x="248" y="210"/>
                  </a:lnTo>
                  <a:lnTo>
                    <a:pt x="248" y="85"/>
                  </a:lnTo>
                  <a:lnTo>
                    <a:pt x="254" y="83"/>
                  </a:lnTo>
                  <a:lnTo>
                    <a:pt x="259" y="85"/>
                  </a:lnTo>
                  <a:lnTo>
                    <a:pt x="259" y="210"/>
                  </a:lnTo>
                  <a:lnTo>
                    <a:pt x="259" y="210"/>
                  </a:lnTo>
                  <a:close/>
                  <a:moveTo>
                    <a:pt x="97" y="408"/>
                  </a:moveTo>
                  <a:lnTo>
                    <a:pt x="97" y="269"/>
                  </a:lnTo>
                  <a:lnTo>
                    <a:pt x="132" y="293"/>
                  </a:lnTo>
                  <a:lnTo>
                    <a:pt x="248" y="238"/>
                  </a:lnTo>
                  <a:lnTo>
                    <a:pt x="248" y="503"/>
                  </a:lnTo>
                  <a:lnTo>
                    <a:pt x="97" y="408"/>
                  </a:lnTo>
                  <a:lnTo>
                    <a:pt x="97" y="408"/>
                  </a:lnTo>
                  <a:close/>
                  <a:moveTo>
                    <a:pt x="410" y="408"/>
                  </a:moveTo>
                  <a:lnTo>
                    <a:pt x="259" y="503"/>
                  </a:lnTo>
                  <a:lnTo>
                    <a:pt x="259" y="238"/>
                  </a:lnTo>
                  <a:lnTo>
                    <a:pt x="375" y="293"/>
                  </a:lnTo>
                  <a:lnTo>
                    <a:pt x="410" y="269"/>
                  </a:lnTo>
                  <a:lnTo>
                    <a:pt x="410" y="408"/>
                  </a:lnTo>
                  <a:lnTo>
                    <a:pt x="410" y="408"/>
                  </a:lnTo>
                  <a:close/>
                </a:path>
              </a:pathLst>
            </a:custGeom>
            <a:solidFill>
              <a:srgbClr val="3C893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889598" y="2066165"/>
            <a:ext cx="2026150" cy="2026150"/>
            <a:chOff x="8889598" y="2066165"/>
            <a:chExt cx="2026150" cy="2026150"/>
          </a:xfrm>
        </p:grpSpPr>
        <p:sp>
          <p:nvSpPr>
            <p:cNvPr id="20" name="椭圆 19"/>
            <p:cNvSpPr/>
            <p:nvPr/>
          </p:nvSpPr>
          <p:spPr>
            <a:xfrm>
              <a:off x="8889598" y="2066165"/>
              <a:ext cx="2026150" cy="202615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3C8937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1" name="Freeform 10"/>
            <p:cNvSpPr>
              <a:spLocks noEditPoints="1"/>
            </p:cNvSpPr>
            <p:nvPr/>
          </p:nvSpPr>
          <p:spPr bwMode="auto">
            <a:xfrm>
              <a:off x="9422454" y="2683159"/>
              <a:ext cx="960438" cy="792163"/>
            </a:xfrm>
            <a:custGeom>
              <a:avLst/>
              <a:gdLst>
                <a:gd name="T0" fmla="*/ 191 w 484"/>
                <a:gd name="T1" fmla="*/ 301 h 399"/>
                <a:gd name="T2" fmla="*/ 170 w 484"/>
                <a:gd name="T3" fmla="*/ 321 h 399"/>
                <a:gd name="T4" fmla="*/ 145 w 484"/>
                <a:gd name="T5" fmla="*/ 287 h 399"/>
                <a:gd name="T6" fmla="*/ 170 w 484"/>
                <a:gd name="T7" fmla="*/ 252 h 399"/>
                <a:gd name="T8" fmla="*/ 191 w 484"/>
                <a:gd name="T9" fmla="*/ 270 h 399"/>
                <a:gd name="T10" fmla="*/ 199 w 484"/>
                <a:gd name="T11" fmla="*/ 244 h 399"/>
                <a:gd name="T12" fmla="*/ 136 w 484"/>
                <a:gd name="T13" fmla="*/ 249 h 399"/>
                <a:gd name="T14" fmla="*/ 136 w 484"/>
                <a:gd name="T15" fmla="*/ 325 h 399"/>
                <a:gd name="T16" fmla="*/ 199 w 484"/>
                <a:gd name="T17" fmla="*/ 329 h 399"/>
                <a:gd name="T18" fmla="*/ 271 w 484"/>
                <a:gd name="T19" fmla="*/ 339 h 399"/>
                <a:gd name="T20" fmla="*/ 319 w 484"/>
                <a:gd name="T21" fmla="*/ 287 h 399"/>
                <a:gd name="T22" fmla="*/ 271 w 484"/>
                <a:gd name="T23" fmla="*/ 234 h 399"/>
                <a:gd name="T24" fmla="*/ 224 w 484"/>
                <a:gd name="T25" fmla="*/ 287 h 399"/>
                <a:gd name="T26" fmla="*/ 271 w 484"/>
                <a:gd name="T27" fmla="*/ 339 h 399"/>
                <a:gd name="T28" fmla="*/ 356 w 484"/>
                <a:gd name="T29" fmla="*/ 305 h 399"/>
                <a:gd name="T30" fmla="*/ 333 w 484"/>
                <a:gd name="T31" fmla="*/ 305 h 399"/>
                <a:gd name="T32" fmla="*/ 338 w 484"/>
                <a:gd name="T33" fmla="*/ 318 h 399"/>
                <a:gd name="T34" fmla="*/ 344 w 484"/>
                <a:gd name="T35" fmla="*/ 309 h 399"/>
                <a:gd name="T36" fmla="*/ 351 w 484"/>
                <a:gd name="T37" fmla="*/ 316 h 399"/>
                <a:gd name="T38" fmla="*/ 344 w 484"/>
                <a:gd name="T39" fmla="*/ 326 h 399"/>
                <a:gd name="T40" fmla="*/ 328 w 484"/>
                <a:gd name="T41" fmla="*/ 348 h 399"/>
                <a:gd name="T42" fmla="*/ 360 w 484"/>
                <a:gd name="T43" fmla="*/ 340 h 399"/>
                <a:gd name="T44" fmla="*/ 348 w 484"/>
                <a:gd name="T45" fmla="*/ 333 h 399"/>
                <a:gd name="T46" fmla="*/ 360 w 484"/>
                <a:gd name="T47" fmla="*/ 316 h 399"/>
                <a:gd name="T48" fmla="*/ 175 w 484"/>
                <a:gd name="T49" fmla="*/ 126 h 399"/>
                <a:gd name="T50" fmla="*/ 319 w 484"/>
                <a:gd name="T51" fmla="*/ 181 h 399"/>
                <a:gd name="T52" fmla="*/ 484 w 484"/>
                <a:gd name="T53" fmla="*/ 328 h 399"/>
                <a:gd name="T54" fmla="*/ 82 w 484"/>
                <a:gd name="T55" fmla="*/ 399 h 399"/>
                <a:gd name="T56" fmla="*/ 59 w 484"/>
                <a:gd name="T57" fmla="*/ 261 h 399"/>
                <a:gd name="T58" fmla="*/ 271 w 484"/>
                <a:gd name="T59" fmla="*/ 321 h 399"/>
                <a:gd name="T60" fmla="*/ 244 w 484"/>
                <a:gd name="T61" fmla="*/ 287 h 399"/>
                <a:gd name="T62" fmla="*/ 271 w 484"/>
                <a:gd name="T63" fmla="*/ 252 h 399"/>
                <a:gd name="T64" fmla="*/ 298 w 484"/>
                <a:gd name="T65" fmla="*/ 287 h 399"/>
                <a:gd name="T66" fmla="*/ 271 w 484"/>
                <a:gd name="T67" fmla="*/ 321 h 399"/>
                <a:gd name="T68" fmla="*/ 360 w 484"/>
                <a:gd name="T69" fmla="*/ 0 h 399"/>
                <a:gd name="T70" fmla="*/ 417 w 484"/>
                <a:gd name="T71" fmla="*/ 21 h 399"/>
                <a:gd name="T72" fmla="*/ 483 w 484"/>
                <a:gd name="T73" fmla="*/ 80 h 399"/>
                <a:gd name="T74" fmla="*/ 324 w 484"/>
                <a:gd name="T75" fmla="*/ 108 h 399"/>
                <a:gd name="T76" fmla="*/ 314 w 484"/>
                <a:gd name="T77" fmla="*/ 53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84" h="399">
                  <a:moveTo>
                    <a:pt x="212" y="301"/>
                  </a:moveTo>
                  <a:cubicBezTo>
                    <a:pt x="191" y="301"/>
                    <a:pt x="191" y="301"/>
                    <a:pt x="191" y="301"/>
                  </a:cubicBezTo>
                  <a:cubicBezTo>
                    <a:pt x="191" y="307"/>
                    <a:pt x="188" y="312"/>
                    <a:pt x="185" y="316"/>
                  </a:cubicBezTo>
                  <a:cubicBezTo>
                    <a:pt x="181" y="319"/>
                    <a:pt x="176" y="321"/>
                    <a:pt x="170" y="321"/>
                  </a:cubicBezTo>
                  <a:cubicBezTo>
                    <a:pt x="162" y="321"/>
                    <a:pt x="156" y="318"/>
                    <a:pt x="152" y="312"/>
                  </a:cubicBezTo>
                  <a:cubicBezTo>
                    <a:pt x="147" y="306"/>
                    <a:pt x="145" y="298"/>
                    <a:pt x="145" y="287"/>
                  </a:cubicBezTo>
                  <a:cubicBezTo>
                    <a:pt x="145" y="276"/>
                    <a:pt x="147" y="268"/>
                    <a:pt x="152" y="261"/>
                  </a:cubicBezTo>
                  <a:cubicBezTo>
                    <a:pt x="156" y="255"/>
                    <a:pt x="162" y="252"/>
                    <a:pt x="170" y="252"/>
                  </a:cubicBezTo>
                  <a:cubicBezTo>
                    <a:pt x="176" y="252"/>
                    <a:pt x="181" y="254"/>
                    <a:pt x="185" y="257"/>
                  </a:cubicBezTo>
                  <a:cubicBezTo>
                    <a:pt x="188" y="260"/>
                    <a:pt x="191" y="264"/>
                    <a:pt x="191" y="270"/>
                  </a:cubicBezTo>
                  <a:cubicBezTo>
                    <a:pt x="212" y="270"/>
                    <a:pt x="212" y="270"/>
                    <a:pt x="212" y="270"/>
                  </a:cubicBezTo>
                  <a:cubicBezTo>
                    <a:pt x="211" y="259"/>
                    <a:pt x="206" y="250"/>
                    <a:pt x="199" y="244"/>
                  </a:cubicBezTo>
                  <a:cubicBezTo>
                    <a:pt x="191" y="238"/>
                    <a:pt x="181" y="234"/>
                    <a:pt x="169" y="234"/>
                  </a:cubicBezTo>
                  <a:cubicBezTo>
                    <a:pt x="155" y="234"/>
                    <a:pt x="144" y="239"/>
                    <a:pt x="136" y="249"/>
                  </a:cubicBezTo>
                  <a:cubicBezTo>
                    <a:pt x="128" y="258"/>
                    <a:pt x="124" y="271"/>
                    <a:pt x="124" y="287"/>
                  </a:cubicBezTo>
                  <a:cubicBezTo>
                    <a:pt x="124" y="303"/>
                    <a:pt x="128" y="315"/>
                    <a:pt x="136" y="325"/>
                  </a:cubicBezTo>
                  <a:cubicBezTo>
                    <a:pt x="144" y="334"/>
                    <a:pt x="155" y="339"/>
                    <a:pt x="169" y="339"/>
                  </a:cubicBezTo>
                  <a:cubicBezTo>
                    <a:pt x="181" y="339"/>
                    <a:pt x="191" y="335"/>
                    <a:pt x="199" y="329"/>
                  </a:cubicBezTo>
                  <a:cubicBezTo>
                    <a:pt x="206" y="322"/>
                    <a:pt x="211" y="313"/>
                    <a:pt x="212" y="301"/>
                  </a:cubicBezTo>
                  <a:close/>
                  <a:moveTo>
                    <a:pt x="271" y="339"/>
                  </a:moveTo>
                  <a:cubicBezTo>
                    <a:pt x="286" y="339"/>
                    <a:pt x="297" y="334"/>
                    <a:pt x="306" y="325"/>
                  </a:cubicBezTo>
                  <a:cubicBezTo>
                    <a:pt x="314" y="315"/>
                    <a:pt x="319" y="303"/>
                    <a:pt x="319" y="287"/>
                  </a:cubicBezTo>
                  <a:cubicBezTo>
                    <a:pt x="319" y="271"/>
                    <a:pt x="314" y="258"/>
                    <a:pt x="306" y="249"/>
                  </a:cubicBezTo>
                  <a:cubicBezTo>
                    <a:pt x="297" y="239"/>
                    <a:pt x="286" y="234"/>
                    <a:pt x="271" y="234"/>
                  </a:cubicBezTo>
                  <a:cubicBezTo>
                    <a:pt x="256" y="234"/>
                    <a:pt x="245" y="239"/>
                    <a:pt x="236" y="249"/>
                  </a:cubicBezTo>
                  <a:cubicBezTo>
                    <a:pt x="228" y="258"/>
                    <a:pt x="224" y="271"/>
                    <a:pt x="224" y="287"/>
                  </a:cubicBezTo>
                  <a:cubicBezTo>
                    <a:pt x="224" y="303"/>
                    <a:pt x="228" y="315"/>
                    <a:pt x="236" y="325"/>
                  </a:cubicBezTo>
                  <a:cubicBezTo>
                    <a:pt x="245" y="334"/>
                    <a:pt x="256" y="339"/>
                    <a:pt x="271" y="339"/>
                  </a:cubicBezTo>
                  <a:close/>
                  <a:moveTo>
                    <a:pt x="360" y="316"/>
                  </a:moveTo>
                  <a:cubicBezTo>
                    <a:pt x="360" y="311"/>
                    <a:pt x="359" y="308"/>
                    <a:pt x="356" y="305"/>
                  </a:cubicBezTo>
                  <a:cubicBezTo>
                    <a:pt x="353" y="302"/>
                    <a:pt x="349" y="301"/>
                    <a:pt x="345" y="301"/>
                  </a:cubicBezTo>
                  <a:cubicBezTo>
                    <a:pt x="340" y="301"/>
                    <a:pt x="336" y="303"/>
                    <a:pt x="333" y="305"/>
                  </a:cubicBezTo>
                  <a:cubicBezTo>
                    <a:pt x="330" y="308"/>
                    <a:pt x="329" y="312"/>
                    <a:pt x="329" y="318"/>
                  </a:cubicBezTo>
                  <a:cubicBezTo>
                    <a:pt x="338" y="318"/>
                    <a:pt x="338" y="318"/>
                    <a:pt x="338" y="318"/>
                  </a:cubicBezTo>
                  <a:cubicBezTo>
                    <a:pt x="338" y="315"/>
                    <a:pt x="338" y="313"/>
                    <a:pt x="340" y="311"/>
                  </a:cubicBezTo>
                  <a:cubicBezTo>
                    <a:pt x="341" y="310"/>
                    <a:pt x="342" y="309"/>
                    <a:pt x="344" y="309"/>
                  </a:cubicBezTo>
                  <a:cubicBezTo>
                    <a:pt x="346" y="309"/>
                    <a:pt x="348" y="309"/>
                    <a:pt x="349" y="311"/>
                  </a:cubicBezTo>
                  <a:cubicBezTo>
                    <a:pt x="350" y="312"/>
                    <a:pt x="351" y="314"/>
                    <a:pt x="351" y="316"/>
                  </a:cubicBezTo>
                  <a:cubicBezTo>
                    <a:pt x="351" y="318"/>
                    <a:pt x="351" y="319"/>
                    <a:pt x="349" y="321"/>
                  </a:cubicBezTo>
                  <a:cubicBezTo>
                    <a:pt x="348" y="322"/>
                    <a:pt x="346" y="324"/>
                    <a:pt x="344" y="326"/>
                  </a:cubicBezTo>
                  <a:cubicBezTo>
                    <a:pt x="338" y="330"/>
                    <a:pt x="334" y="334"/>
                    <a:pt x="332" y="337"/>
                  </a:cubicBezTo>
                  <a:cubicBezTo>
                    <a:pt x="329" y="340"/>
                    <a:pt x="328" y="344"/>
                    <a:pt x="328" y="348"/>
                  </a:cubicBezTo>
                  <a:cubicBezTo>
                    <a:pt x="360" y="348"/>
                    <a:pt x="360" y="348"/>
                    <a:pt x="360" y="348"/>
                  </a:cubicBezTo>
                  <a:cubicBezTo>
                    <a:pt x="360" y="340"/>
                    <a:pt x="360" y="340"/>
                    <a:pt x="360" y="340"/>
                  </a:cubicBezTo>
                  <a:cubicBezTo>
                    <a:pt x="360" y="340"/>
                    <a:pt x="360" y="340"/>
                    <a:pt x="340" y="340"/>
                  </a:cubicBezTo>
                  <a:cubicBezTo>
                    <a:pt x="341" y="338"/>
                    <a:pt x="344" y="335"/>
                    <a:pt x="348" y="333"/>
                  </a:cubicBezTo>
                  <a:cubicBezTo>
                    <a:pt x="353" y="330"/>
                    <a:pt x="356" y="327"/>
                    <a:pt x="358" y="325"/>
                  </a:cubicBezTo>
                  <a:cubicBezTo>
                    <a:pt x="359" y="322"/>
                    <a:pt x="360" y="319"/>
                    <a:pt x="360" y="316"/>
                  </a:cubicBezTo>
                  <a:close/>
                  <a:moveTo>
                    <a:pt x="58" y="243"/>
                  </a:moveTo>
                  <a:cubicBezTo>
                    <a:pt x="58" y="179"/>
                    <a:pt x="110" y="126"/>
                    <a:pt x="175" y="126"/>
                  </a:cubicBezTo>
                  <a:cubicBezTo>
                    <a:pt x="221" y="126"/>
                    <a:pt x="260" y="153"/>
                    <a:pt x="280" y="191"/>
                  </a:cubicBezTo>
                  <a:cubicBezTo>
                    <a:pt x="291" y="184"/>
                    <a:pt x="305" y="181"/>
                    <a:pt x="319" y="181"/>
                  </a:cubicBezTo>
                  <a:cubicBezTo>
                    <a:pt x="363" y="181"/>
                    <a:pt x="399" y="215"/>
                    <a:pt x="402" y="258"/>
                  </a:cubicBezTo>
                  <a:cubicBezTo>
                    <a:pt x="448" y="258"/>
                    <a:pt x="484" y="289"/>
                    <a:pt x="484" y="328"/>
                  </a:cubicBezTo>
                  <a:cubicBezTo>
                    <a:pt x="484" y="367"/>
                    <a:pt x="448" y="399"/>
                    <a:pt x="402" y="399"/>
                  </a:cubicBezTo>
                  <a:cubicBezTo>
                    <a:pt x="82" y="399"/>
                    <a:pt x="82" y="399"/>
                    <a:pt x="82" y="399"/>
                  </a:cubicBezTo>
                  <a:cubicBezTo>
                    <a:pt x="37" y="399"/>
                    <a:pt x="0" y="367"/>
                    <a:pt x="0" y="328"/>
                  </a:cubicBezTo>
                  <a:cubicBezTo>
                    <a:pt x="0" y="296"/>
                    <a:pt x="25" y="269"/>
                    <a:pt x="59" y="261"/>
                  </a:cubicBezTo>
                  <a:cubicBezTo>
                    <a:pt x="58" y="255"/>
                    <a:pt x="58" y="249"/>
                    <a:pt x="58" y="243"/>
                  </a:cubicBezTo>
                  <a:close/>
                  <a:moveTo>
                    <a:pt x="271" y="321"/>
                  </a:moveTo>
                  <a:cubicBezTo>
                    <a:pt x="263" y="321"/>
                    <a:pt x="256" y="318"/>
                    <a:pt x="251" y="312"/>
                  </a:cubicBezTo>
                  <a:cubicBezTo>
                    <a:pt x="247" y="306"/>
                    <a:pt x="244" y="298"/>
                    <a:pt x="244" y="287"/>
                  </a:cubicBezTo>
                  <a:cubicBezTo>
                    <a:pt x="244" y="276"/>
                    <a:pt x="247" y="267"/>
                    <a:pt x="251" y="261"/>
                  </a:cubicBezTo>
                  <a:cubicBezTo>
                    <a:pt x="256" y="255"/>
                    <a:pt x="263" y="252"/>
                    <a:pt x="271" y="252"/>
                  </a:cubicBezTo>
                  <a:cubicBezTo>
                    <a:pt x="279" y="252"/>
                    <a:pt x="286" y="255"/>
                    <a:pt x="291" y="261"/>
                  </a:cubicBezTo>
                  <a:cubicBezTo>
                    <a:pt x="295" y="267"/>
                    <a:pt x="298" y="276"/>
                    <a:pt x="298" y="287"/>
                  </a:cubicBezTo>
                  <a:cubicBezTo>
                    <a:pt x="298" y="298"/>
                    <a:pt x="295" y="306"/>
                    <a:pt x="291" y="312"/>
                  </a:cubicBezTo>
                  <a:cubicBezTo>
                    <a:pt x="286" y="318"/>
                    <a:pt x="279" y="321"/>
                    <a:pt x="271" y="321"/>
                  </a:cubicBezTo>
                  <a:close/>
                  <a:moveTo>
                    <a:pt x="314" y="46"/>
                  </a:moveTo>
                  <a:cubicBezTo>
                    <a:pt x="314" y="20"/>
                    <a:pt x="335" y="0"/>
                    <a:pt x="360" y="0"/>
                  </a:cubicBezTo>
                  <a:cubicBezTo>
                    <a:pt x="378" y="0"/>
                    <a:pt x="394" y="10"/>
                    <a:pt x="402" y="25"/>
                  </a:cubicBezTo>
                  <a:cubicBezTo>
                    <a:pt x="406" y="23"/>
                    <a:pt x="412" y="21"/>
                    <a:pt x="417" y="21"/>
                  </a:cubicBezTo>
                  <a:cubicBezTo>
                    <a:pt x="435" y="21"/>
                    <a:pt x="449" y="35"/>
                    <a:pt x="450" y="52"/>
                  </a:cubicBezTo>
                  <a:cubicBezTo>
                    <a:pt x="468" y="52"/>
                    <a:pt x="483" y="64"/>
                    <a:pt x="483" y="80"/>
                  </a:cubicBezTo>
                  <a:cubicBezTo>
                    <a:pt x="483" y="95"/>
                    <a:pt x="468" y="108"/>
                    <a:pt x="450" y="108"/>
                  </a:cubicBezTo>
                  <a:cubicBezTo>
                    <a:pt x="324" y="108"/>
                    <a:pt x="324" y="108"/>
                    <a:pt x="324" y="108"/>
                  </a:cubicBezTo>
                  <a:cubicBezTo>
                    <a:pt x="306" y="108"/>
                    <a:pt x="291" y="95"/>
                    <a:pt x="291" y="80"/>
                  </a:cubicBezTo>
                  <a:cubicBezTo>
                    <a:pt x="291" y="67"/>
                    <a:pt x="301" y="56"/>
                    <a:pt x="314" y="53"/>
                  </a:cubicBezTo>
                  <a:cubicBezTo>
                    <a:pt x="314" y="51"/>
                    <a:pt x="314" y="48"/>
                    <a:pt x="314" y="46"/>
                  </a:cubicBezTo>
                  <a:close/>
                </a:path>
              </a:pathLst>
            </a:custGeom>
            <a:solidFill>
              <a:srgbClr val="3C893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5" r="57509" b="33704"/>
          <a:stretch>
            <a:fillRect/>
          </a:stretch>
        </p:blipFill>
        <p:spPr>
          <a:xfrm>
            <a:off x="378810" y="101535"/>
            <a:ext cx="703756" cy="70179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74094" y="29434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添加标题内容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90" y="1573967"/>
            <a:ext cx="4665362" cy="4665362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6041036" y="1573967"/>
            <a:ext cx="734518" cy="734518"/>
          </a:xfrm>
          <a:prstGeom prst="ellipse">
            <a:avLst/>
          </a:prstGeom>
          <a:solidFill>
            <a:srgbClr val="3C8937"/>
          </a:soli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</a:rPr>
              <a:t>1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063708" y="1542233"/>
            <a:ext cx="4313825" cy="796954"/>
            <a:chOff x="7273571" y="1573967"/>
            <a:chExt cx="4313825" cy="796954"/>
          </a:xfrm>
        </p:grpSpPr>
        <p:sp>
          <p:nvSpPr>
            <p:cNvPr id="7" name="文本框 6"/>
            <p:cNvSpPr txBox="1"/>
            <p:nvPr/>
          </p:nvSpPr>
          <p:spPr>
            <a:xfrm>
              <a:off x="7273572" y="1573967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3C8937"/>
                  </a:solidFill>
                </a:rPr>
                <a:t>添加标题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7273571" y="2002621"/>
              <a:ext cx="4313825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sp>
        <p:nvSpPr>
          <p:cNvPr id="9" name="椭圆 8"/>
          <p:cNvSpPr/>
          <p:nvPr/>
        </p:nvSpPr>
        <p:spPr>
          <a:xfrm>
            <a:off x="6041036" y="2818151"/>
            <a:ext cx="734518" cy="734518"/>
          </a:xfrm>
          <a:prstGeom prst="ellipse">
            <a:avLst/>
          </a:prstGeom>
          <a:solidFill>
            <a:srgbClr val="3C8937"/>
          </a:soli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</a:rPr>
              <a:t>2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063708" y="2786417"/>
            <a:ext cx="4313825" cy="796954"/>
            <a:chOff x="7273571" y="1573967"/>
            <a:chExt cx="4313825" cy="796954"/>
          </a:xfrm>
        </p:grpSpPr>
        <p:sp>
          <p:nvSpPr>
            <p:cNvPr id="11" name="文本框 10"/>
            <p:cNvSpPr txBox="1"/>
            <p:nvPr/>
          </p:nvSpPr>
          <p:spPr>
            <a:xfrm>
              <a:off x="7273572" y="1573967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3C8937"/>
                  </a:solidFill>
                </a:rPr>
                <a:t>添加标题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7273571" y="2002621"/>
              <a:ext cx="4313825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sp>
        <p:nvSpPr>
          <p:cNvPr id="13" name="椭圆 12"/>
          <p:cNvSpPr/>
          <p:nvPr/>
        </p:nvSpPr>
        <p:spPr>
          <a:xfrm>
            <a:off x="6041036" y="4062335"/>
            <a:ext cx="734518" cy="734518"/>
          </a:xfrm>
          <a:prstGeom prst="ellipse">
            <a:avLst/>
          </a:prstGeom>
          <a:solidFill>
            <a:srgbClr val="3C8937"/>
          </a:soli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</a:rPr>
              <a:t>3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7063708" y="4030601"/>
            <a:ext cx="4313825" cy="796954"/>
            <a:chOff x="7273571" y="1573967"/>
            <a:chExt cx="4313825" cy="796954"/>
          </a:xfrm>
        </p:grpSpPr>
        <p:sp>
          <p:nvSpPr>
            <p:cNvPr id="15" name="文本框 14"/>
            <p:cNvSpPr txBox="1"/>
            <p:nvPr/>
          </p:nvSpPr>
          <p:spPr>
            <a:xfrm>
              <a:off x="7273572" y="1573967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3C8937"/>
                  </a:solidFill>
                </a:rPr>
                <a:t>添加标题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7273571" y="2002621"/>
              <a:ext cx="4313825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sp>
        <p:nvSpPr>
          <p:cNvPr id="17" name="椭圆 16"/>
          <p:cNvSpPr/>
          <p:nvPr/>
        </p:nvSpPr>
        <p:spPr>
          <a:xfrm>
            <a:off x="6041036" y="5306519"/>
            <a:ext cx="734518" cy="734518"/>
          </a:xfrm>
          <a:prstGeom prst="ellipse">
            <a:avLst/>
          </a:prstGeom>
          <a:solidFill>
            <a:srgbClr val="3C8937"/>
          </a:soli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</a:rPr>
              <a:t>4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063708" y="5274785"/>
            <a:ext cx="4313825" cy="796954"/>
            <a:chOff x="7273571" y="1573967"/>
            <a:chExt cx="4313825" cy="796954"/>
          </a:xfrm>
        </p:grpSpPr>
        <p:sp>
          <p:nvSpPr>
            <p:cNvPr id="19" name="文本框 18"/>
            <p:cNvSpPr txBox="1"/>
            <p:nvPr/>
          </p:nvSpPr>
          <p:spPr>
            <a:xfrm>
              <a:off x="7273572" y="1573967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3C8937"/>
                  </a:solidFill>
                </a:rPr>
                <a:t>添加标题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7273571" y="2002621"/>
              <a:ext cx="4313825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3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5" r="57509" b="33704"/>
          <a:stretch>
            <a:fillRect/>
          </a:stretch>
        </p:blipFill>
        <p:spPr>
          <a:xfrm>
            <a:off x="378810" y="101535"/>
            <a:ext cx="703756" cy="70179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74094" y="29434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添加标题内容</a:t>
            </a:r>
          </a:p>
        </p:txBody>
      </p:sp>
      <p:sp>
        <p:nvSpPr>
          <p:cNvPr id="17" name="矩形 16"/>
          <p:cNvSpPr/>
          <p:nvPr/>
        </p:nvSpPr>
        <p:spPr>
          <a:xfrm>
            <a:off x="1231598" y="5061621"/>
            <a:ext cx="2117604" cy="1060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点击添加相关标题文字，点击添加相关标题文字。点击添加相关标题文字，点击添加相关标题文字。</a:t>
            </a:r>
          </a:p>
        </p:txBody>
      </p:sp>
      <p:sp>
        <p:nvSpPr>
          <p:cNvPr id="18" name="矩形 17"/>
          <p:cNvSpPr/>
          <p:nvPr/>
        </p:nvSpPr>
        <p:spPr>
          <a:xfrm>
            <a:off x="4993973" y="5061621"/>
            <a:ext cx="2117604" cy="1060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点击添加相关标题文字，点击添加相关标题文字。点击添加相关标题文字，点击添加相关标题文字。</a:t>
            </a:r>
          </a:p>
        </p:txBody>
      </p:sp>
      <p:sp>
        <p:nvSpPr>
          <p:cNvPr id="19" name="矩形 18"/>
          <p:cNvSpPr/>
          <p:nvPr/>
        </p:nvSpPr>
        <p:spPr>
          <a:xfrm>
            <a:off x="8756348" y="5061621"/>
            <a:ext cx="2117604" cy="1060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点击添加相关标题文字，点击添加相关标题文字。点击添加相关标题文字，点击添加相关标题文字。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8593095" y="2218388"/>
            <a:ext cx="2447925" cy="2447925"/>
            <a:chOff x="8601338" y="1933575"/>
            <a:chExt cx="2447925" cy="2447925"/>
          </a:xfrm>
        </p:grpSpPr>
        <p:sp>
          <p:nvSpPr>
            <p:cNvPr id="21" name="七角星 11"/>
            <p:cNvSpPr/>
            <p:nvPr/>
          </p:nvSpPr>
          <p:spPr>
            <a:xfrm>
              <a:off x="8601338" y="1933575"/>
              <a:ext cx="2447925" cy="2447925"/>
            </a:xfrm>
            <a:prstGeom prst="star7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218099" y="3281628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bg1"/>
                  </a:solidFill>
                </a:rPr>
                <a:t>添加标题</a:t>
              </a:r>
            </a:p>
          </p:txBody>
        </p:sp>
        <p:sp>
          <p:nvSpPr>
            <p:cNvPr id="23" name="meeting_115902"/>
            <p:cNvSpPr>
              <a:spLocks noChangeAspect="1"/>
            </p:cNvSpPr>
            <p:nvPr/>
          </p:nvSpPr>
          <p:spPr bwMode="auto">
            <a:xfrm>
              <a:off x="9597549" y="2576350"/>
              <a:ext cx="451688" cy="447366"/>
            </a:xfrm>
            <a:custGeom>
              <a:avLst/>
              <a:gdLst>
                <a:gd name="connsiteX0" fmla="*/ 292147 w 331788"/>
                <a:gd name="connsiteY0" fmla="*/ 109538 h 328613"/>
                <a:gd name="connsiteX1" fmla="*/ 327025 w 331788"/>
                <a:gd name="connsiteY1" fmla="*/ 145621 h 328613"/>
                <a:gd name="connsiteX2" fmla="*/ 327025 w 331788"/>
                <a:gd name="connsiteY2" fmla="*/ 229385 h 328613"/>
                <a:gd name="connsiteX3" fmla="*/ 293438 w 331788"/>
                <a:gd name="connsiteY3" fmla="*/ 264179 h 328613"/>
                <a:gd name="connsiteX4" fmla="*/ 252101 w 331788"/>
                <a:gd name="connsiteY4" fmla="*/ 264179 h 328613"/>
                <a:gd name="connsiteX5" fmla="*/ 252101 w 331788"/>
                <a:gd name="connsiteY5" fmla="*/ 319593 h 328613"/>
                <a:gd name="connsiteX6" fmla="*/ 243059 w 331788"/>
                <a:gd name="connsiteY6" fmla="*/ 328613 h 328613"/>
                <a:gd name="connsiteX7" fmla="*/ 205596 w 331788"/>
                <a:gd name="connsiteY7" fmla="*/ 328613 h 328613"/>
                <a:gd name="connsiteX8" fmla="*/ 195262 w 331788"/>
                <a:gd name="connsiteY8" fmla="*/ 319593 h 328613"/>
                <a:gd name="connsiteX9" fmla="*/ 195262 w 331788"/>
                <a:gd name="connsiteY9" fmla="*/ 235829 h 328613"/>
                <a:gd name="connsiteX10" fmla="*/ 224973 w 331788"/>
                <a:gd name="connsiteY10" fmla="*/ 207478 h 328613"/>
                <a:gd name="connsiteX11" fmla="*/ 255976 w 331788"/>
                <a:gd name="connsiteY11" fmla="*/ 207478 h 328613"/>
                <a:gd name="connsiteX12" fmla="*/ 255976 w 331788"/>
                <a:gd name="connsiteY12" fmla="*/ 145621 h 328613"/>
                <a:gd name="connsiteX13" fmla="*/ 292147 w 331788"/>
                <a:gd name="connsiteY13" fmla="*/ 109538 h 328613"/>
                <a:gd name="connsiteX14" fmla="*/ 38473 w 331788"/>
                <a:gd name="connsiteY14" fmla="*/ 109538 h 328613"/>
                <a:gd name="connsiteX15" fmla="*/ 75079 w 331788"/>
                <a:gd name="connsiteY15" fmla="*/ 145621 h 328613"/>
                <a:gd name="connsiteX16" fmla="*/ 75079 w 331788"/>
                <a:gd name="connsiteY16" fmla="*/ 207478 h 328613"/>
                <a:gd name="connsiteX17" fmla="*/ 106456 w 331788"/>
                <a:gd name="connsiteY17" fmla="*/ 207478 h 328613"/>
                <a:gd name="connsiteX18" fmla="*/ 136525 w 331788"/>
                <a:gd name="connsiteY18" fmla="*/ 235829 h 328613"/>
                <a:gd name="connsiteX19" fmla="*/ 136525 w 331788"/>
                <a:gd name="connsiteY19" fmla="*/ 319593 h 328613"/>
                <a:gd name="connsiteX20" fmla="*/ 126066 w 331788"/>
                <a:gd name="connsiteY20" fmla="*/ 328613 h 328613"/>
                <a:gd name="connsiteX21" fmla="*/ 88153 w 331788"/>
                <a:gd name="connsiteY21" fmla="*/ 328613 h 328613"/>
                <a:gd name="connsiteX22" fmla="*/ 79001 w 331788"/>
                <a:gd name="connsiteY22" fmla="*/ 319593 h 328613"/>
                <a:gd name="connsiteX23" fmla="*/ 79001 w 331788"/>
                <a:gd name="connsiteY23" fmla="*/ 264179 h 328613"/>
                <a:gd name="connsiteX24" fmla="*/ 37166 w 331788"/>
                <a:gd name="connsiteY24" fmla="*/ 264179 h 328613"/>
                <a:gd name="connsiteX25" fmla="*/ 3175 w 331788"/>
                <a:gd name="connsiteY25" fmla="*/ 229385 h 328613"/>
                <a:gd name="connsiteX26" fmla="*/ 3175 w 331788"/>
                <a:gd name="connsiteY26" fmla="*/ 145621 h 328613"/>
                <a:gd name="connsiteX27" fmla="*/ 38473 w 331788"/>
                <a:gd name="connsiteY27" fmla="*/ 109538 h 328613"/>
                <a:gd name="connsiteX28" fmla="*/ 160734 w 331788"/>
                <a:gd name="connsiteY28" fmla="*/ 88900 h 328613"/>
                <a:gd name="connsiteX29" fmla="*/ 171053 w 331788"/>
                <a:gd name="connsiteY29" fmla="*/ 88900 h 328613"/>
                <a:gd name="connsiteX30" fmla="*/ 173633 w 331788"/>
                <a:gd name="connsiteY30" fmla="*/ 90195 h 328613"/>
                <a:gd name="connsiteX31" fmla="*/ 174923 w 331788"/>
                <a:gd name="connsiteY31" fmla="*/ 95375 h 328613"/>
                <a:gd name="connsiteX32" fmla="*/ 169763 w 331788"/>
                <a:gd name="connsiteY32" fmla="*/ 103146 h 328613"/>
                <a:gd name="connsiteX33" fmla="*/ 172343 w 331788"/>
                <a:gd name="connsiteY33" fmla="*/ 123867 h 328613"/>
                <a:gd name="connsiteX34" fmla="*/ 167184 w 331788"/>
                <a:gd name="connsiteY34" fmla="*/ 136818 h 328613"/>
                <a:gd name="connsiteX35" fmla="*/ 164604 w 331788"/>
                <a:gd name="connsiteY35" fmla="*/ 136818 h 328613"/>
                <a:gd name="connsiteX36" fmla="*/ 159444 w 331788"/>
                <a:gd name="connsiteY36" fmla="*/ 123867 h 328613"/>
                <a:gd name="connsiteX37" fmla="*/ 162024 w 331788"/>
                <a:gd name="connsiteY37" fmla="*/ 103146 h 328613"/>
                <a:gd name="connsiteX38" fmla="*/ 156865 w 331788"/>
                <a:gd name="connsiteY38" fmla="*/ 95375 h 328613"/>
                <a:gd name="connsiteX39" fmla="*/ 158155 w 331788"/>
                <a:gd name="connsiteY39" fmla="*/ 90195 h 328613"/>
                <a:gd name="connsiteX40" fmla="*/ 160734 w 331788"/>
                <a:gd name="connsiteY40" fmla="*/ 88900 h 328613"/>
                <a:gd name="connsiteX41" fmla="*/ 136182 w 331788"/>
                <a:gd name="connsiteY41" fmla="*/ 88900 h 328613"/>
                <a:gd name="connsiteX42" fmla="*/ 138766 w 331788"/>
                <a:gd name="connsiteY42" fmla="*/ 91502 h 328613"/>
                <a:gd name="connsiteX43" fmla="*/ 165893 w 331788"/>
                <a:gd name="connsiteY43" fmla="*/ 165652 h 328613"/>
                <a:gd name="connsiteX44" fmla="*/ 193021 w 331788"/>
                <a:gd name="connsiteY44" fmla="*/ 91502 h 328613"/>
                <a:gd name="connsiteX45" fmla="*/ 196897 w 331788"/>
                <a:gd name="connsiteY45" fmla="*/ 90201 h 328613"/>
                <a:gd name="connsiteX46" fmla="*/ 208523 w 331788"/>
                <a:gd name="connsiteY46" fmla="*/ 92802 h 328613"/>
                <a:gd name="connsiteX47" fmla="*/ 231775 w 331788"/>
                <a:gd name="connsiteY47" fmla="*/ 125325 h 328613"/>
                <a:gd name="connsiteX48" fmla="*/ 231775 w 331788"/>
                <a:gd name="connsiteY48" fmla="*/ 176059 h 328613"/>
                <a:gd name="connsiteX49" fmla="*/ 226608 w 331788"/>
                <a:gd name="connsiteY49" fmla="*/ 182563 h 328613"/>
                <a:gd name="connsiteX50" fmla="*/ 105179 w 331788"/>
                <a:gd name="connsiteY50" fmla="*/ 182563 h 328613"/>
                <a:gd name="connsiteX51" fmla="*/ 100012 w 331788"/>
                <a:gd name="connsiteY51" fmla="*/ 176059 h 328613"/>
                <a:gd name="connsiteX52" fmla="*/ 100012 w 331788"/>
                <a:gd name="connsiteY52" fmla="*/ 125325 h 328613"/>
                <a:gd name="connsiteX53" fmla="*/ 123264 w 331788"/>
                <a:gd name="connsiteY53" fmla="*/ 92802 h 328613"/>
                <a:gd name="connsiteX54" fmla="*/ 134890 w 331788"/>
                <a:gd name="connsiteY54" fmla="*/ 90201 h 328613"/>
                <a:gd name="connsiteX55" fmla="*/ 136182 w 331788"/>
                <a:gd name="connsiteY55" fmla="*/ 88900 h 328613"/>
                <a:gd name="connsiteX56" fmla="*/ 292100 w 331788"/>
                <a:gd name="connsiteY56" fmla="*/ 19050 h 328613"/>
                <a:gd name="connsiteX57" fmla="*/ 331788 w 331788"/>
                <a:gd name="connsiteY57" fmla="*/ 58738 h 328613"/>
                <a:gd name="connsiteX58" fmla="*/ 292100 w 331788"/>
                <a:gd name="connsiteY58" fmla="*/ 98426 h 328613"/>
                <a:gd name="connsiteX59" fmla="*/ 252412 w 331788"/>
                <a:gd name="connsiteY59" fmla="*/ 58738 h 328613"/>
                <a:gd name="connsiteX60" fmla="*/ 292100 w 331788"/>
                <a:gd name="connsiteY60" fmla="*/ 19050 h 328613"/>
                <a:gd name="connsiteX61" fmla="*/ 39688 w 331788"/>
                <a:gd name="connsiteY61" fmla="*/ 19050 h 328613"/>
                <a:gd name="connsiteX62" fmla="*/ 79376 w 331788"/>
                <a:gd name="connsiteY62" fmla="*/ 58738 h 328613"/>
                <a:gd name="connsiteX63" fmla="*/ 39688 w 331788"/>
                <a:gd name="connsiteY63" fmla="*/ 98426 h 328613"/>
                <a:gd name="connsiteX64" fmla="*/ 0 w 331788"/>
                <a:gd name="connsiteY64" fmla="*/ 58738 h 328613"/>
                <a:gd name="connsiteX65" fmla="*/ 39688 w 331788"/>
                <a:gd name="connsiteY65" fmla="*/ 19050 h 328613"/>
                <a:gd name="connsiteX66" fmla="*/ 165894 w 331788"/>
                <a:gd name="connsiteY66" fmla="*/ 0 h 328613"/>
                <a:gd name="connsiteX67" fmla="*/ 204788 w 331788"/>
                <a:gd name="connsiteY67" fmla="*/ 39688 h 328613"/>
                <a:gd name="connsiteX68" fmla="*/ 165894 w 331788"/>
                <a:gd name="connsiteY68" fmla="*/ 79376 h 328613"/>
                <a:gd name="connsiteX69" fmla="*/ 127000 w 331788"/>
                <a:gd name="connsiteY69" fmla="*/ 39688 h 328613"/>
                <a:gd name="connsiteX70" fmla="*/ 165894 w 331788"/>
                <a:gd name="connsiteY70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31788" h="328613">
                  <a:moveTo>
                    <a:pt x="292147" y="109538"/>
                  </a:moveTo>
                  <a:cubicBezTo>
                    <a:pt x="311524" y="109538"/>
                    <a:pt x="327025" y="126291"/>
                    <a:pt x="327025" y="145621"/>
                  </a:cubicBezTo>
                  <a:cubicBezTo>
                    <a:pt x="327025" y="145621"/>
                    <a:pt x="327025" y="145621"/>
                    <a:pt x="327025" y="229385"/>
                  </a:cubicBezTo>
                  <a:cubicBezTo>
                    <a:pt x="327025" y="248715"/>
                    <a:pt x="311524" y="264179"/>
                    <a:pt x="293438" y="264179"/>
                  </a:cubicBezTo>
                  <a:cubicBezTo>
                    <a:pt x="293438" y="264179"/>
                    <a:pt x="293438" y="264179"/>
                    <a:pt x="252101" y="264179"/>
                  </a:cubicBezTo>
                  <a:cubicBezTo>
                    <a:pt x="252101" y="264179"/>
                    <a:pt x="252101" y="264179"/>
                    <a:pt x="252101" y="319593"/>
                  </a:cubicBezTo>
                  <a:cubicBezTo>
                    <a:pt x="252101" y="324747"/>
                    <a:pt x="248226" y="328613"/>
                    <a:pt x="243059" y="328613"/>
                  </a:cubicBezTo>
                  <a:cubicBezTo>
                    <a:pt x="243059" y="328613"/>
                    <a:pt x="243059" y="328613"/>
                    <a:pt x="205596" y="328613"/>
                  </a:cubicBezTo>
                  <a:cubicBezTo>
                    <a:pt x="199138" y="328613"/>
                    <a:pt x="195262" y="324747"/>
                    <a:pt x="195262" y="319593"/>
                  </a:cubicBezTo>
                  <a:cubicBezTo>
                    <a:pt x="195262" y="319593"/>
                    <a:pt x="195262" y="319593"/>
                    <a:pt x="195262" y="235829"/>
                  </a:cubicBezTo>
                  <a:cubicBezTo>
                    <a:pt x="195262" y="220364"/>
                    <a:pt x="208180" y="207478"/>
                    <a:pt x="224973" y="207478"/>
                  </a:cubicBezTo>
                  <a:cubicBezTo>
                    <a:pt x="224973" y="207478"/>
                    <a:pt x="224973" y="207478"/>
                    <a:pt x="255976" y="207478"/>
                  </a:cubicBezTo>
                  <a:cubicBezTo>
                    <a:pt x="255976" y="207478"/>
                    <a:pt x="255976" y="207478"/>
                    <a:pt x="255976" y="145621"/>
                  </a:cubicBezTo>
                  <a:cubicBezTo>
                    <a:pt x="255976" y="126291"/>
                    <a:pt x="271478" y="109538"/>
                    <a:pt x="292147" y="109538"/>
                  </a:cubicBezTo>
                  <a:close/>
                  <a:moveTo>
                    <a:pt x="38473" y="109538"/>
                  </a:moveTo>
                  <a:cubicBezTo>
                    <a:pt x="59391" y="109538"/>
                    <a:pt x="75079" y="126291"/>
                    <a:pt x="75079" y="145621"/>
                  </a:cubicBezTo>
                  <a:cubicBezTo>
                    <a:pt x="75079" y="145621"/>
                    <a:pt x="75079" y="145621"/>
                    <a:pt x="75079" y="207478"/>
                  </a:cubicBezTo>
                  <a:cubicBezTo>
                    <a:pt x="75079" y="207478"/>
                    <a:pt x="75079" y="207478"/>
                    <a:pt x="106456" y="207478"/>
                  </a:cubicBezTo>
                  <a:cubicBezTo>
                    <a:pt x="123451" y="207478"/>
                    <a:pt x="136525" y="220364"/>
                    <a:pt x="136525" y="235829"/>
                  </a:cubicBezTo>
                  <a:cubicBezTo>
                    <a:pt x="136525" y="235829"/>
                    <a:pt x="136525" y="235829"/>
                    <a:pt x="136525" y="319593"/>
                  </a:cubicBezTo>
                  <a:cubicBezTo>
                    <a:pt x="136525" y="324747"/>
                    <a:pt x="132603" y="328613"/>
                    <a:pt x="126066" y="328613"/>
                  </a:cubicBezTo>
                  <a:cubicBezTo>
                    <a:pt x="126066" y="328613"/>
                    <a:pt x="126066" y="328613"/>
                    <a:pt x="88153" y="328613"/>
                  </a:cubicBezTo>
                  <a:cubicBezTo>
                    <a:pt x="82923" y="328613"/>
                    <a:pt x="79001" y="324747"/>
                    <a:pt x="79001" y="319593"/>
                  </a:cubicBezTo>
                  <a:cubicBezTo>
                    <a:pt x="79001" y="319593"/>
                    <a:pt x="79001" y="319593"/>
                    <a:pt x="79001" y="264179"/>
                  </a:cubicBezTo>
                  <a:cubicBezTo>
                    <a:pt x="79001" y="264179"/>
                    <a:pt x="79001" y="264179"/>
                    <a:pt x="37166" y="264179"/>
                  </a:cubicBezTo>
                  <a:cubicBezTo>
                    <a:pt x="18863" y="264179"/>
                    <a:pt x="3175" y="248715"/>
                    <a:pt x="3175" y="229385"/>
                  </a:cubicBezTo>
                  <a:cubicBezTo>
                    <a:pt x="3175" y="229385"/>
                    <a:pt x="3175" y="229385"/>
                    <a:pt x="3175" y="145621"/>
                  </a:cubicBezTo>
                  <a:cubicBezTo>
                    <a:pt x="3175" y="126291"/>
                    <a:pt x="18863" y="109538"/>
                    <a:pt x="38473" y="109538"/>
                  </a:cubicBezTo>
                  <a:close/>
                  <a:moveTo>
                    <a:pt x="160734" y="88900"/>
                  </a:moveTo>
                  <a:cubicBezTo>
                    <a:pt x="160734" y="88900"/>
                    <a:pt x="160734" y="88900"/>
                    <a:pt x="171053" y="88900"/>
                  </a:cubicBezTo>
                  <a:cubicBezTo>
                    <a:pt x="172343" y="88900"/>
                    <a:pt x="173633" y="90195"/>
                    <a:pt x="173633" y="90195"/>
                  </a:cubicBezTo>
                  <a:cubicBezTo>
                    <a:pt x="174923" y="92785"/>
                    <a:pt x="176213" y="94080"/>
                    <a:pt x="174923" y="95375"/>
                  </a:cubicBezTo>
                  <a:cubicBezTo>
                    <a:pt x="174923" y="95375"/>
                    <a:pt x="174923" y="95375"/>
                    <a:pt x="169763" y="103146"/>
                  </a:cubicBezTo>
                  <a:cubicBezTo>
                    <a:pt x="169763" y="103146"/>
                    <a:pt x="169763" y="103146"/>
                    <a:pt x="172343" y="123867"/>
                  </a:cubicBezTo>
                  <a:cubicBezTo>
                    <a:pt x="172343" y="123867"/>
                    <a:pt x="172343" y="123867"/>
                    <a:pt x="167184" y="136818"/>
                  </a:cubicBezTo>
                  <a:cubicBezTo>
                    <a:pt x="167184" y="138113"/>
                    <a:pt x="164604" y="138113"/>
                    <a:pt x="164604" y="136818"/>
                  </a:cubicBezTo>
                  <a:cubicBezTo>
                    <a:pt x="164604" y="136818"/>
                    <a:pt x="164604" y="136818"/>
                    <a:pt x="159444" y="123867"/>
                  </a:cubicBezTo>
                  <a:cubicBezTo>
                    <a:pt x="159444" y="123867"/>
                    <a:pt x="159444" y="123867"/>
                    <a:pt x="162024" y="103146"/>
                  </a:cubicBezTo>
                  <a:cubicBezTo>
                    <a:pt x="162024" y="103146"/>
                    <a:pt x="162024" y="103146"/>
                    <a:pt x="156865" y="95375"/>
                  </a:cubicBezTo>
                  <a:cubicBezTo>
                    <a:pt x="155575" y="94080"/>
                    <a:pt x="156865" y="92785"/>
                    <a:pt x="158155" y="90195"/>
                  </a:cubicBezTo>
                  <a:cubicBezTo>
                    <a:pt x="158155" y="90195"/>
                    <a:pt x="159444" y="88900"/>
                    <a:pt x="160734" y="88900"/>
                  </a:cubicBezTo>
                  <a:close/>
                  <a:moveTo>
                    <a:pt x="136182" y="88900"/>
                  </a:moveTo>
                  <a:cubicBezTo>
                    <a:pt x="137474" y="88900"/>
                    <a:pt x="138766" y="90201"/>
                    <a:pt x="138766" y="91502"/>
                  </a:cubicBezTo>
                  <a:cubicBezTo>
                    <a:pt x="138766" y="91502"/>
                    <a:pt x="138766" y="91502"/>
                    <a:pt x="165893" y="165652"/>
                  </a:cubicBezTo>
                  <a:cubicBezTo>
                    <a:pt x="165893" y="165652"/>
                    <a:pt x="165893" y="165652"/>
                    <a:pt x="193021" y="91502"/>
                  </a:cubicBezTo>
                  <a:cubicBezTo>
                    <a:pt x="193021" y="90201"/>
                    <a:pt x="195605" y="88900"/>
                    <a:pt x="196897" y="90201"/>
                  </a:cubicBezTo>
                  <a:cubicBezTo>
                    <a:pt x="196897" y="90201"/>
                    <a:pt x="196897" y="90201"/>
                    <a:pt x="208523" y="92802"/>
                  </a:cubicBezTo>
                  <a:cubicBezTo>
                    <a:pt x="222733" y="98006"/>
                    <a:pt x="231775" y="111015"/>
                    <a:pt x="231775" y="125325"/>
                  </a:cubicBezTo>
                  <a:cubicBezTo>
                    <a:pt x="231775" y="125325"/>
                    <a:pt x="231775" y="125325"/>
                    <a:pt x="231775" y="176059"/>
                  </a:cubicBezTo>
                  <a:cubicBezTo>
                    <a:pt x="231775" y="179961"/>
                    <a:pt x="229192" y="182563"/>
                    <a:pt x="226608" y="182563"/>
                  </a:cubicBezTo>
                  <a:cubicBezTo>
                    <a:pt x="226608" y="182563"/>
                    <a:pt x="226608" y="182563"/>
                    <a:pt x="105179" y="182563"/>
                  </a:cubicBezTo>
                  <a:cubicBezTo>
                    <a:pt x="102595" y="182563"/>
                    <a:pt x="100012" y="179961"/>
                    <a:pt x="100012" y="176059"/>
                  </a:cubicBezTo>
                  <a:cubicBezTo>
                    <a:pt x="100012" y="176059"/>
                    <a:pt x="100012" y="176059"/>
                    <a:pt x="100012" y="125325"/>
                  </a:cubicBezTo>
                  <a:cubicBezTo>
                    <a:pt x="100012" y="111015"/>
                    <a:pt x="109054" y="98006"/>
                    <a:pt x="123264" y="92802"/>
                  </a:cubicBezTo>
                  <a:cubicBezTo>
                    <a:pt x="123264" y="92802"/>
                    <a:pt x="123264" y="92802"/>
                    <a:pt x="134890" y="90201"/>
                  </a:cubicBezTo>
                  <a:cubicBezTo>
                    <a:pt x="134890" y="88900"/>
                    <a:pt x="134890" y="88900"/>
                    <a:pt x="136182" y="88900"/>
                  </a:cubicBezTo>
                  <a:close/>
                  <a:moveTo>
                    <a:pt x="292100" y="19050"/>
                  </a:moveTo>
                  <a:cubicBezTo>
                    <a:pt x="314019" y="19050"/>
                    <a:pt x="331788" y="36819"/>
                    <a:pt x="331788" y="58738"/>
                  </a:cubicBezTo>
                  <a:cubicBezTo>
                    <a:pt x="331788" y="80657"/>
                    <a:pt x="314019" y="98426"/>
                    <a:pt x="292100" y="98426"/>
                  </a:cubicBezTo>
                  <a:cubicBezTo>
                    <a:pt x="270181" y="98426"/>
                    <a:pt x="252412" y="80657"/>
                    <a:pt x="252412" y="58738"/>
                  </a:cubicBezTo>
                  <a:cubicBezTo>
                    <a:pt x="252412" y="36819"/>
                    <a:pt x="270181" y="19050"/>
                    <a:pt x="292100" y="19050"/>
                  </a:cubicBezTo>
                  <a:close/>
                  <a:moveTo>
                    <a:pt x="39688" y="19050"/>
                  </a:moveTo>
                  <a:cubicBezTo>
                    <a:pt x="61607" y="19050"/>
                    <a:pt x="79376" y="36819"/>
                    <a:pt x="79376" y="58738"/>
                  </a:cubicBezTo>
                  <a:cubicBezTo>
                    <a:pt x="79376" y="80657"/>
                    <a:pt x="61607" y="98426"/>
                    <a:pt x="39688" y="98426"/>
                  </a:cubicBezTo>
                  <a:cubicBezTo>
                    <a:pt x="17769" y="98426"/>
                    <a:pt x="0" y="80657"/>
                    <a:pt x="0" y="58738"/>
                  </a:cubicBezTo>
                  <a:cubicBezTo>
                    <a:pt x="0" y="36819"/>
                    <a:pt x="17769" y="19050"/>
                    <a:pt x="39688" y="19050"/>
                  </a:cubicBezTo>
                  <a:close/>
                  <a:moveTo>
                    <a:pt x="165894" y="0"/>
                  </a:moveTo>
                  <a:cubicBezTo>
                    <a:pt x="187375" y="0"/>
                    <a:pt x="204788" y="17769"/>
                    <a:pt x="204788" y="39688"/>
                  </a:cubicBezTo>
                  <a:cubicBezTo>
                    <a:pt x="204788" y="61607"/>
                    <a:pt x="187375" y="79376"/>
                    <a:pt x="165894" y="79376"/>
                  </a:cubicBezTo>
                  <a:cubicBezTo>
                    <a:pt x="144413" y="79376"/>
                    <a:pt x="127000" y="61607"/>
                    <a:pt x="127000" y="39688"/>
                  </a:cubicBezTo>
                  <a:cubicBezTo>
                    <a:pt x="127000" y="17769"/>
                    <a:pt x="144413" y="0"/>
                    <a:pt x="16589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24" name="组合 23"/>
          <p:cNvGrpSpPr/>
          <p:nvPr/>
        </p:nvGrpSpPr>
        <p:grpSpPr>
          <a:xfrm>
            <a:off x="1068345" y="2218388"/>
            <a:ext cx="2447925" cy="2447925"/>
            <a:chOff x="1076588" y="1933575"/>
            <a:chExt cx="2447925" cy="2447925"/>
          </a:xfrm>
        </p:grpSpPr>
        <p:sp>
          <p:nvSpPr>
            <p:cNvPr id="25" name="七角星 3"/>
            <p:cNvSpPr/>
            <p:nvPr/>
          </p:nvSpPr>
          <p:spPr>
            <a:xfrm>
              <a:off x="1076588" y="1933575"/>
              <a:ext cx="2447925" cy="2447925"/>
            </a:xfrm>
            <a:prstGeom prst="star7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693349" y="3281628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bg1"/>
                  </a:solidFill>
                </a:rPr>
                <a:t>添加标题</a:t>
              </a:r>
            </a:p>
          </p:txBody>
        </p:sp>
        <p:sp>
          <p:nvSpPr>
            <p:cNvPr id="27" name="gay-couple_103285"/>
            <p:cNvSpPr>
              <a:spLocks noChangeAspect="1"/>
            </p:cNvSpPr>
            <p:nvPr/>
          </p:nvSpPr>
          <p:spPr bwMode="auto">
            <a:xfrm>
              <a:off x="2109493" y="2581866"/>
              <a:ext cx="378300" cy="451688"/>
            </a:xfrm>
            <a:custGeom>
              <a:avLst/>
              <a:gdLst>
                <a:gd name="connsiteX0" fmla="*/ 206816 w 281869"/>
                <a:gd name="connsiteY0" fmla="*/ 79120 h 336550"/>
                <a:gd name="connsiteX1" fmla="*/ 201524 w 281869"/>
                <a:gd name="connsiteY1" fmla="*/ 85782 h 336550"/>
                <a:gd name="connsiteX2" fmla="*/ 201524 w 281869"/>
                <a:gd name="connsiteY2" fmla="*/ 92444 h 336550"/>
                <a:gd name="connsiteX3" fmla="*/ 205493 w 281869"/>
                <a:gd name="connsiteY3" fmla="*/ 96441 h 336550"/>
                <a:gd name="connsiteX4" fmla="*/ 198878 w 281869"/>
                <a:gd name="connsiteY4" fmla="*/ 133748 h 336550"/>
                <a:gd name="connsiteX5" fmla="*/ 198878 w 281869"/>
                <a:gd name="connsiteY5" fmla="*/ 137745 h 336550"/>
                <a:gd name="connsiteX6" fmla="*/ 206816 w 281869"/>
                <a:gd name="connsiteY6" fmla="*/ 149736 h 336550"/>
                <a:gd name="connsiteX7" fmla="*/ 213430 w 281869"/>
                <a:gd name="connsiteY7" fmla="*/ 149736 h 336550"/>
                <a:gd name="connsiteX8" fmla="*/ 221368 w 281869"/>
                <a:gd name="connsiteY8" fmla="*/ 137745 h 336550"/>
                <a:gd name="connsiteX9" fmla="*/ 221368 w 281869"/>
                <a:gd name="connsiteY9" fmla="*/ 133748 h 336550"/>
                <a:gd name="connsiteX10" fmla="*/ 214753 w 281869"/>
                <a:gd name="connsiteY10" fmla="*/ 96441 h 336550"/>
                <a:gd name="connsiteX11" fmla="*/ 220045 w 281869"/>
                <a:gd name="connsiteY11" fmla="*/ 92444 h 336550"/>
                <a:gd name="connsiteX12" fmla="*/ 220045 w 281869"/>
                <a:gd name="connsiteY12" fmla="*/ 85782 h 336550"/>
                <a:gd name="connsiteX13" fmla="*/ 213430 w 281869"/>
                <a:gd name="connsiteY13" fmla="*/ 79120 h 336550"/>
                <a:gd name="connsiteX14" fmla="*/ 206816 w 281869"/>
                <a:gd name="connsiteY14" fmla="*/ 79120 h 336550"/>
                <a:gd name="connsiteX15" fmla="*/ 68439 w 281869"/>
                <a:gd name="connsiteY15" fmla="*/ 79120 h 336550"/>
                <a:gd name="connsiteX16" fmla="*/ 61824 w 281869"/>
                <a:gd name="connsiteY16" fmla="*/ 85782 h 336550"/>
                <a:gd name="connsiteX17" fmla="*/ 61824 w 281869"/>
                <a:gd name="connsiteY17" fmla="*/ 92444 h 336550"/>
                <a:gd name="connsiteX18" fmla="*/ 67116 w 281869"/>
                <a:gd name="connsiteY18" fmla="*/ 96441 h 336550"/>
                <a:gd name="connsiteX19" fmla="*/ 60501 w 281869"/>
                <a:gd name="connsiteY19" fmla="*/ 133748 h 336550"/>
                <a:gd name="connsiteX20" fmla="*/ 60501 w 281869"/>
                <a:gd name="connsiteY20" fmla="*/ 137745 h 336550"/>
                <a:gd name="connsiteX21" fmla="*/ 68439 w 281869"/>
                <a:gd name="connsiteY21" fmla="*/ 149736 h 336550"/>
                <a:gd name="connsiteX22" fmla="*/ 75053 w 281869"/>
                <a:gd name="connsiteY22" fmla="*/ 149736 h 336550"/>
                <a:gd name="connsiteX23" fmla="*/ 82991 w 281869"/>
                <a:gd name="connsiteY23" fmla="*/ 137745 h 336550"/>
                <a:gd name="connsiteX24" fmla="*/ 82991 w 281869"/>
                <a:gd name="connsiteY24" fmla="*/ 133748 h 336550"/>
                <a:gd name="connsiteX25" fmla="*/ 76376 w 281869"/>
                <a:gd name="connsiteY25" fmla="*/ 96441 h 336550"/>
                <a:gd name="connsiteX26" fmla="*/ 80345 w 281869"/>
                <a:gd name="connsiteY26" fmla="*/ 92444 h 336550"/>
                <a:gd name="connsiteX27" fmla="*/ 80345 w 281869"/>
                <a:gd name="connsiteY27" fmla="*/ 85782 h 336550"/>
                <a:gd name="connsiteX28" fmla="*/ 75053 w 281869"/>
                <a:gd name="connsiteY28" fmla="*/ 79120 h 336550"/>
                <a:gd name="connsiteX29" fmla="*/ 68439 w 281869"/>
                <a:gd name="connsiteY29" fmla="*/ 79120 h 336550"/>
                <a:gd name="connsiteX30" fmla="*/ 21218 w 281869"/>
                <a:gd name="connsiteY30" fmla="*/ 69850 h 336550"/>
                <a:gd name="connsiteX31" fmla="*/ 121201 w 281869"/>
                <a:gd name="connsiteY31" fmla="*/ 69850 h 336550"/>
                <a:gd name="connsiteX32" fmla="*/ 135672 w 281869"/>
                <a:gd name="connsiteY32" fmla="*/ 83053 h 336550"/>
                <a:gd name="connsiteX33" fmla="*/ 140934 w 281869"/>
                <a:gd name="connsiteY33" fmla="*/ 113420 h 336550"/>
                <a:gd name="connsiteX34" fmla="*/ 146197 w 281869"/>
                <a:gd name="connsiteY34" fmla="*/ 83053 h 336550"/>
                <a:gd name="connsiteX35" fmla="*/ 160668 w 281869"/>
                <a:gd name="connsiteY35" fmla="*/ 69850 h 336550"/>
                <a:gd name="connsiteX36" fmla="*/ 260651 w 281869"/>
                <a:gd name="connsiteY36" fmla="*/ 69850 h 336550"/>
                <a:gd name="connsiteX37" fmla="*/ 275123 w 281869"/>
                <a:gd name="connsiteY37" fmla="*/ 83053 h 336550"/>
                <a:gd name="connsiteX38" fmla="*/ 281700 w 281869"/>
                <a:gd name="connsiteY38" fmla="*/ 196599 h 336550"/>
                <a:gd name="connsiteX39" fmla="*/ 269860 w 281869"/>
                <a:gd name="connsiteY39" fmla="*/ 211122 h 336550"/>
                <a:gd name="connsiteX40" fmla="*/ 254073 w 281869"/>
                <a:gd name="connsiteY40" fmla="*/ 199239 h 336550"/>
                <a:gd name="connsiteX41" fmla="*/ 250127 w 281869"/>
                <a:gd name="connsiteY41" fmla="*/ 125303 h 336550"/>
                <a:gd name="connsiteX42" fmla="*/ 248811 w 281869"/>
                <a:gd name="connsiteY42" fmla="*/ 319386 h 336550"/>
                <a:gd name="connsiteX43" fmla="*/ 231709 w 281869"/>
                <a:gd name="connsiteY43" fmla="*/ 336550 h 336550"/>
                <a:gd name="connsiteX44" fmla="*/ 215922 w 281869"/>
                <a:gd name="connsiteY44" fmla="*/ 319386 h 336550"/>
                <a:gd name="connsiteX45" fmla="*/ 215922 w 281869"/>
                <a:gd name="connsiteY45" fmla="*/ 213762 h 336550"/>
                <a:gd name="connsiteX46" fmla="*/ 210660 w 281869"/>
                <a:gd name="connsiteY46" fmla="*/ 208481 h 336550"/>
                <a:gd name="connsiteX47" fmla="*/ 204082 w 281869"/>
                <a:gd name="connsiteY47" fmla="*/ 213762 h 336550"/>
                <a:gd name="connsiteX48" fmla="*/ 204082 w 281869"/>
                <a:gd name="connsiteY48" fmla="*/ 319386 h 336550"/>
                <a:gd name="connsiteX49" fmla="*/ 186979 w 281869"/>
                <a:gd name="connsiteY49" fmla="*/ 336550 h 336550"/>
                <a:gd name="connsiteX50" fmla="*/ 171193 w 281869"/>
                <a:gd name="connsiteY50" fmla="*/ 319386 h 336550"/>
                <a:gd name="connsiteX51" fmla="*/ 171193 w 281869"/>
                <a:gd name="connsiteY51" fmla="*/ 121342 h 336550"/>
                <a:gd name="connsiteX52" fmla="*/ 155406 w 281869"/>
                <a:gd name="connsiteY52" fmla="*/ 199239 h 336550"/>
                <a:gd name="connsiteX53" fmla="*/ 140934 w 281869"/>
                <a:gd name="connsiteY53" fmla="*/ 211122 h 336550"/>
                <a:gd name="connsiteX54" fmla="*/ 126463 w 281869"/>
                <a:gd name="connsiteY54" fmla="*/ 199239 h 336550"/>
                <a:gd name="connsiteX55" fmla="*/ 110676 w 281869"/>
                <a:gd name="connsiteY55" fmla="*/ 125303 h 336550"/>
                <a:gd name="connsiteX56" fmla="*/ 110676 w 281869"/>
                <a:gd name="connsiteY56" fmla="*/ 319386 h 336550"/>
                <a:gd name="connsiteX57" fmla="*/ 93574 w 281869"/>
                <a:gd name="connsiteY57" fmla="*/ 336550 h 336550"/>
                <a:gd name="connsiteX58" fmla="*/ 77787 w 281869"/>
                <a:gd name="connsiteY58" fmla="*/ 319386 h 336550"/>
                <a:gd name="connsiteX59" fmla="*/ 77787 w 281869"/>
                <a:gd name="connsiteY59" fmla="*/ 213762 h 336550"/>
                <a:gd name="connsiteX60" fmla="*/ 71209 w 281869"/>
                <a:gd name="connsiteY60" fmla="*/ 208481 h 336550"/>
                <a:gd name="connsiteX61" fmla="*/ 65947 w 281869"/>
                <a:gd name="connsiteY61" fmla="*/ 213762 h 336550"/>
                <a:gd name="connsiteX62" fmla="*/ 65947 w 281869"/>
                <a:gd name="connsiteY62" fmla="*/ 319386 h 336550"/>
                <a:gd name="connsiteX63" fmla="*/ 48845 w 281869"/>
                <a:gd name="connsiteY63" fmla="*/ 336550 h 336550"/>
                <a:gd name="connsiteX64" fmla="*/ 33058 w 281869"/>
                <a:gd name="connsiteY64" fmla="*/ 319386 h 336550"/>
                <a:gd name="connsiteX65" fmla="*/ 33058 w 281869"/>
                <a:gd name="connsiteY65" fmla="*/ 121342 h 336550"/>
                <a:gd name="connsiteX66" fmla="*/ 27796 w 281869"/>
                <a:gd name="connsiteY66" fmla="*/ 199239 h 336550"/>
                <a:gd name="connsiteX67" fmla="*/ 12009 w 281869"/>
                <a:gd name="connsiteY67" fmla="*/ 211122 h 336550"/>
                <a:gd name="connsiteX68" fmla="*/ 169 w 281869"/>
                <a:gd name="connsiteY68" fmla="*/ 196599 h 336550"/>
                <a:gd name="connsiteX69" fmla="*/ 6746 w 281869"/>
                <a:gd name="connsiteY69" fmla="*/ 83053 h 336550"/>
                <a:gd name="connsiteX70" fmla="*/ 21218 w 281869"/>
                <a:gd name="connsiteY70" fmla="*/ 69850 h 336550"/>
                <a:gd name="connsiteX71" fmla="*/ 210785 w 281869"/>
                <a:gd name="connsiteY71" fmla="*/ 0 h 336550"/>
                <a:gd name="connsiteX72" fmla="*/ 241742 w 281869"/>
                <a:gd name="connsiteY72" fmla="*/ 30163 h 336550"/>
                <a:gd name="connsiteX73" fmla="*/ 210785 w 281869"/>
                <a:gd name="connsiteY73" fmla="*/ 60326 h 336550"/>
                <a:gd name="connsiteX74" fmla="*/ 179828 w 281869"/>
                <a:gd name="connsiteY74" fmla="*/ 30163 h 336550"/>
                <a:gd name="connsiteX75" fmla="*/ 210785 w 281869"/>
                <a:gd name="connsiteY75" fmla="*/ 0 h 336550"/>
                <a:gd name="connsiteX76" fmla="*/ 71085 w 281869"/>
                <a:gd name="connsiteY76" fmla="*/ 0 h 336550"/>
                <a:gd name="connsiteX77" fmla="*/ 102042 w 281869"/>
                <a:gd name="connsiteY77" fmla="*/ 30163 h 336550"/>
                <a:gd name="connsiteX78" fmla="*/ 71085 w 281869"/>
                <a:gd name="connsiteY78" fmla="*/ 60326 h 336550"/>
                <a:gd name="connsiteX79" fmla="*/ 40128 w 281869"/>
                <a:gd name="connsiteY79" fmla="*/ 30163 h 336550"/>
                <a:gd name="connsiteX80" fmla="*/ 71085 w 281869"/>
                <a:gd name="connsiteY80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281869" h="336550">
                  <a:moveTo>
                    <a:pt x="206816" y="79120"/>
                  </a:moveTo>
                  <a:cubicBezTo>
                    <a:pt x="206816" y="79120"/>
                    <a:pt x="206816" y="79120"/>
                    <a:pt x="201524" y="85782"/>
                  </a:cubicBezTo>
                  <a:cubicBezTo>
                    <a:pt x="198878" y="88447"/>
                    <a:pt x="198878" y="89779"/>
                    <a:pt x="201524" y="92444"/>
                  </a:cubicBezTo>
                  <a:cubicBezTo>
                    <a:pt x="201524" y="92444"/>
                    <a:pt x="201524" y="92444"/>
                    <a:pt x="205493" y="96441"/>
                  </a:cubicBezTo>
                  <a:cubicBezTo>
                    <a:pt x="205493" y="96441"/>
                    <a:pt x="205493" y="96441"/>
                    <a:pt x="198878" y="133748"/>
                  </a:cubicBezTo>
                  <a:cubicBezTo>
                    <a:pt x="198878" y="135080"/>
                    <a:pt x="198878" y="136413"/>
                    <a:pt x="198878" y="137745"/>
                  </a:cubicBezTo>
                  <a:cubicBezTo>
                    <a:pt x="198878" y="137745"/>
                    <a:pt x="198878" y="137745"/>
                    <a:pt x="206816" y="149736"/>
                  </a:cubicBezTo>
                  <a:cubicBezTo>
                    <a:pt x="208139" y="152401"/>
                    <a:pt x="212107" y="152401"/>
                    <a:pt x="213430" y="149736"/>
                  </a:cubicBezTo>
                  <a:cubicBezTo>
                    <a:pt x="213430" y="149736"/>
                    <a:pt x="213430" y="149736"/>
                    <a:pt x="221368" y="137745"/>
                  </a:cubicBezTo>
                  <a:cubicBezTo>
                    <a:pt x="222691" y="136413"/>
                    <a:pt x="222691" y="135080"/>
                    <a:pt x="221368" y="133748"/>
                  </a:cubicBezTo>
                  <a:cubicBezTo>
                    <a:pt x="221368" y="133748"/>
                    <a:pt x="221368" y="133748"/>
                    <a:pt x="214753" y="96441"/>
                  </a:cubicBezTo>
                  <a:cubicBezTo>
                    <a:pt x="214753" y="96441"/>
                    <a:pt x="214753" y="96441"/>
                    <a:pt x="220045" y="92444"/>
                  </a:cubicBezTo>
                  <a:cubicBezTo>
                    <a:pt x="221368" y="89779"/>
                    <a:pt x="221368" y="88447"/>
                    <a:pt x="220045" y="85782"/>
                  </a:cubicBezTo>
                  <a:cubicBezTo>
                    <a:pt x="220045" y="85782"/>
                    <a:pt x="220045" y="85782"/>
                    <a:pt x="213430" y="79120"/>
                  </a:cubicBezTo>
                  <a:cubicBezTo>
                    <a:pt x="212107" y="77788"/>
                    <a:pt x="209462" y="77788"/>
                    <a:pt x="206816" y="79120"/>
                  </a:cubicBezTo>
                  <a:close/>
                  <a:moveTo>
                    <a:pt x="68439" y="79120"/>
                  </a:moveTo>
                  <a:cubicBezTo>
                    <a:pt x="68439" y="79120"/>
                    <a:pt x="68439" y="79120"/>
                    <a:pt x="61824" y="85782"/>
                  </a:cubicBezTo>
                  <a:cubicBezTo>
                    <a:pt x="60501" y="88447"/>
                    <a:pt x="60501" y="89779"/>
                    <a:pt x="61824" y="92444"/>
                  </a:cubicBezTo>
                  <a:cubicBezTo>
                    <a:pt x="61824" y="92444"/>
                    <a:pt x="61824" y="92444"/>
                    <a:pt x="67116" y="96441"/>
                  </a:cubicBezTo>
                  <a:cubicBezTo>
                    <a:pt x="67116" y="96441"/>
                    <a:pt x="67116" y="96441"/>
                    <a:pt x="60501" y="133748"/>
                  </a:cubicBezTo>
                  <a:cubicBezTo>
                    <a:pt x="59178" y="135080"/>
                    <a:pt x="59178" y="136413"/>
                    <a:pt x="60501" y="137745"/>
                  </a:cubicBezTo>
                  <a:cubicBezTo>
                    <a:pt x="60501" y="137745"/>
                    <a:pt x="60501" y="137745"/>
                    <a:pt x="68439" y="149736"/>
                  </a:cubicBezTo>
                  <a:cubicBezTo>
                    <a:pt x="69762" y="152401"/>
                    <a:pt x="73730" y="152401"/>
                    <a:pt x="75053" y="149736"/>
                  </a:cubicBezTo>
                  <a:cubicBezTo>
                    <a:pt x="75053" y="149736"/>
                    <a:pt x="75053" y="149736"/>
                    <a:pt x="82991" y="137745"/>
                  </a:cubicBezTo>
                  <a:cubicBezTo>
                    <a:pt x="82991" y="136413"/>
                    <a:pt x="82991" y="135080"/>
                    <a:pt x="82991" y="133748"/>
                  </a:cubicBezTo>
                  <a:cubicBezTo>
                    <a:pt x="82991" y="133748"/>
                    <a:pt x="82991" y="133748"/>
                    <a:pt x="76376" y="96441"/>
                  </a:cubicBezTo>
                  <a:cubicBezTo>
                    <a:pt x="76376" y="96441"/>
                    <a:pt x="76376" y="96441"/>
                    <a:pt x="80345" y="92444"/>
                  </a:cubicBezTo>
                  <a:cubicBezTo>
                    <a:pt x="82991" y="89779"/>
                    <a:pt x="82991" y="88447"/>
                    <a:pt x="80345" y="85782"/>
                  </a:cubicBezTo>
                  <a:cubicBezTo>
                    <a:pt x="80345" y="85782"/>
                    <a:pt x="80345" y="85782"/>
                    <a:pt x="75053" y="79120"/>
                  </a:cubicBezTo>
                  <a:cubicBezTo>
                    <a:pt x="72407" y="77788"/>
                    <a:pt x="69762" y="77788"/>
                    <a:pt x="68439" y="79120"/>
                  </a:cubicBezTo>
                  <a:close/>
                  <a:moveTo>
                    <a:pt x="21218" y="69850"/>
                  </a:moveTo>
                  <a:cubicBezTo>
                    <a:pt x="21218" y="69850"/>
                    <a:pt x="21218" y="69850"/>
                    <a:pt x="121201" y="69850"/>
                  </a:cubicBezTo>
                  <a:cubicBezTo>
                    <a:pt x="129094" y="69850"/>
                    <a:pt x="135672" y="76451"/>
                    <a:pt x="135672" y="83053"/>
                  </a:cubicBezTo>
                  <a:cubicBezTo>
                    <a:pt x="135672" y="83053"/>
                    <a:pt x="135672" y="83053"/>
                    <a:pt x="140934" y="113420"/>
                  </a:cubicBezTo>
                  <a:cubicBezTo>
                    <a:pt x="140934" y="113420"/>
                    <a:pt x="140934" y="113420"/>
                    <a:pt x="146197" y="83053"/>
                  </a:cubicBezTo>
                  <a:cubicBezTo>
                    <a:pt x="146197" y="76451"/>
                    <a:pt x="152775" y="69850"/>
                    <a:pt x="160668" y="69850"/>
                  </a:cubicBezTo>
                  <a:cubicBezTo>
                    <a:pt x="160668" y="69850"/>
                    <a:pt x="160668" y="69850"/>
                    <a:pt x="260651" y="69850"/>
                  </a:cubicBezTo>
                  <a:cubicBezTo>
                    <a:pt x="267229" y="69850"/>
                    <a:pt x="273807" y="76451"/>
                    <a:pt x="275123" y="83053"/>
                  </a:cubicBezTo>
                  <a:cubicBezTo>
                    <a:pt x="275123" y="83053"/>
                    <a:pt x="275123" y="83053"/>
                    <a:pt x="281700" y="196599"/>
                  </a:cubicBezTo>
                  <a:cubicBezTo>
                    <a:pt x="283016" y="204520"/>
                    <a:pt x="276438" y="211122"/>
                    <a:pt x="269860" y="211122"/>
                  </a:cubicBezTo>
                  <a:cubicBezTo>
                    <a:pt x="261967" y="212442"/>
                    <a:pt x="255389" y="205841"/>
                    <a:pt x="254073" y="199239"/>
                  </a:cubicBezTo>
                  <a:cubicBezTo>
                    <a:pt x="254073" y="199239"/>
                    <a:pt x="254073" y="199239"/>
                    <a:pt x="250127" y="125303"/>
                  </a:cubicBezTo>
                  <a:cubicBezTo>
                    <a:pt x="250127" y="125303"/>
                    <a:pt x="250127" y="125303"/>
                    <a:pt x="248811" y="319386"/>
                  </a:cubicBezTo>
                  <a:cubicBezTo>
                    <a:pt x="248811" y="329949"/>
                    <a:pt x="240918" y="336550"/>
                    <a:pt x="231709" y="336550"/>
                  </a:cubicBezTo>
                  <a:cubicBezTo>
                    <a:pt x="222500" y="336550"/>
                    <a:pt x="215922" y="328628"/>
                    <a:pt x="215922" y="319386"/>
                  </a:cubicBezTo>
                  <a:cubicBezTo>
                    <a:pt x="215922" y="319386"/>
                    <a:pt x="215922" y="319386"/>
                    <a:pt x="215922" y="213762"/>
                  </a:cubicBezTo>
                  <a:cubicBezTo>
                    <a:pt x="215922" y="211122"/>
                    <a:pt x="213291" y="208481"/>
                    <a:pt x="210660" y="208481"/>
                  </a:cubicBezTo>
                  <a:cubicBezTo>
                    <a:pt x="206713" y="208481"/>
                    <a:pt x="204082" y="211122"/>
                    <a:pt x="204082" y="213762"/>
                  </a:cubicBezTo>
                  <a:cubicBezTo>
                    <a:pt x="204082" y="213762"/>
                    <a:pt x="204082" y="213762"/>
                    <a:pt x="204082" y="319386"/>
                  </a:cubicBezTo>
                  <a:cubicBezTo>
                    <a:pt x="204082" y="329949"/>
                    <a:pt x="196188" y="336550"/>
                    <a:pt x="186979" y="336550"/>
                  </a:cubicBezTo>
                  <a:cubicBezTo>
                    <a:pt x="177770" y="336550"/>
                    <a:pt x="171193" y="328628"/>
                    <a:pt x="171193" y="319386"/>
                  </a:cubicBezTo>
                  <a:cubicBezTo>
                    <a:pt x="171193" y="319386"/>
                    <a:pt x="171193" y="319386"/>
                    <a:pt x="171193" y="121342"/>
                  </a:cubicBezTo>
                  <a:cubicBezTo>
                    <a:pt x="171193" y="121342"/>
                    <a:pt x="171193" y="121342"/>
                    <a:pt x="155406" y="199239"/>
                  </a:cubicBezTo>
                  <a:cubicBezTo>
                    <a:pt x="154090" y="205841"/>
                    <a:pt x="148828" y="212442"/>
                    <a:pt x="140934" y="211122"/>
                  </a:cubicBezTo>
                  <a:cubicBezTo>
                    <a:pt x="133041" y="212442"/>
                    <a:pt x="127779" y="205841"/>
                    <a:pt x="126463" y="199239"/>
                  </a:cubicBezTo>
                  <a:cubicBezTo>
                    <a:pt x="126463" y="199239"/>
                    <a:pt x="126463" y="199239"/>
                    <a:pt x="110676" y="125303"/>
                  </a:cubicBezTo>
                  <a:cubicBezTo>
                    <a:pt x="110676" y="125303"/>
                    <a:pt x="110676" y="125303"/>
                    <a:pt x="110676" y="319386"/>
                  </a:cubicBezTo>
                  <a:cubicBezTo>
                    <a:pt x="110676" y="329949"/>
                    <a:pt x="102783" y="336550"/>
                    <a:pt x="93574" y="336550"/>
                  </a:cubicBezTo>
                  <a:cubicBezTo>
                    <a:pt x="84365" y="336550"/>
                    <a:pt x="77787" y="328628"/>
                    <a:pt x="77787" y="319386"/>
                  </a:cubicBezTo>
                  <a:cubicBezTo>
                    <a:pt x="77787" y="319386"/>
                    <a:pt x="77787" y="319386"/>
                    <a:pt x="77787" y="213762"/>
                  </a:cubicBezTo>
                  <a:cubicBezTo>
                    <a:pt x="77787" y="211122"/>
                    <a:pt x="75156" y="208481"/>
                    <a:pt x="71209" y="208481"/>
                  </a:cubicBezTo>
                  <a:cubicBezTo>
                    <a:pt x="68578" y="208481"/>
                    <a:pt x="65947" y="211122"/>
                    <a:pt x="65947" y="213762"/>
                  </a:cubicBezTo>
                  <a:cubicBezTo>
                    <a:pt x="65947" y="213762"/>
                    <a:pt x="65947" y="213762"/>
                    <a:pt x="65947" y="319386"/>
                  </a:cubicBezTo>
                  <a:cubicBezTo>
                    <a:pt x="65947" y="329949"/>
                    <a:pt x="58054" y="336550"/>
                    <a:pt x="48845" y="336550"/>
                  </a:cubicBezTo>
                  <a:cubicBezTo>
                    <a:pt x="39636" y="336550"/>
                    <a:pt x="33058" y="328628"/>
                    <a:pt x="33058" y="319386"/>
                  </a:cubicBezTo>
                  <a:cubicBezTo>
                    <a:pt x="33058" y="319386"/>
                    <a:pt x="33058" y="319386"/>
                    <a:pt x="33058" y="121342"/>
                  </a:cubicBezTo>
                  <a:cubicBezTo>
                    <a:pt x="33058" y="121342"/>
                    <a:pt x="33058" y="121342"/>
                    <a:pt x="27796" y="199239"/>
                  </a:cubicBezTo>
                  <a:cubicBezTo>
                    <a:pt x="26480" y="205841"/>
                    <a:pt x="19902" y="212442"/>
                    <a:pt x="12009" y="211122"/>
                  </a:cubicBezTo>
                  <a:cubicBezTo>
                    <a:pt x="5431" y="211122"/>
                    <a:pt x="-1147" y="204520"/>
                    <a:pt x="169" y="196599"/>
                  </a:cubicBezTo>
                  <a:cubicBezTo>
                    <a:pt x="169" y="196599"/>
                    <a:pt x="169" y="196599"/>
                    <a:pt x="6746" y="83053"/>
                  </a:cubicBezTo>
                  <a:cubicBezTo>
                    <a:pt x="8062" y="76451"/>
                    <a:pt x="14640" y="69850"/>
                    <a:pt x="21218" y="69850"/>
                  </a:cubicBezTo>
                  <a:close/>
                  <a:moveTo>
                    <a:pt x="210785" y="0"/>
                  </a:moveTo>
                  <a:cubicBezTo>
                    <a:pt x="227882" y="0"/>
                    <a:pt x="241742" y="13504"/>
                    <a:pt x="241742" y="30163"/>
                  </a:cubicBezTo>
                  <a:cubicBezTo>
                    <a:pt x="241742" y="46822"/>
                    <a:pt x="227882" y="60326"/>
                    <a:pt x="210785" y="60326"/>
                  </a:cubicBezTo>
                  <a:cubicBezTo>
                    <a:pt x="193688" y="60326"/>
                    <a:pt x="179828" y="46822"/>
                    <a:pt x="179828" y="30163"/>
                  </a:cubicBezTo>
                  <a:cubicBezTo>
                    <a:pt x="179828" y="13504"/>
                    <a:pt x="193688" y="0"/>
                    <a:pt x="210785" y="0"/>
                  </a:cubicBezTo>
                  <a:close/>
                  <a:moveTo>
                    <a:pt x="71085" y="0"/>
                  </a:moveTo>
                  <a:cubicBezTo>
                    <a:pt x="88182" y="0"/>
                    <a:pt x="102042" y="13504"/>
                    <a:pt x="102042" y="30163"/>
                  </a:cubicBezTo>
                  <a:cubicBezTo>
                    <a:pt x="102042" y="46822"/>
                    <a:pt x="88182" y="60326"/>
                    <a:pt x="71085" y="60326"/>
                  </a:cubicBezTo>
                  <a:cubicBezTo>
                    <a:pt x="53988" y="60326"/>
                    <a:pt x="40128" y="46822"/>
                    <a:pt x="40128" y="30163"/>
                  </a:cubicBezTo>
                  <a:cubicBezTo>
                    <a:pt x="40128" y="13504"/>
                    <a:pt x="53988" y="0"/>
                    <a:pt x="7108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28" name="组合 27"/>
          <p:cNvGrpSpPr/>
          <p:nvPr/>
        </p:nvGrpSpPr>
        <p:grpSpPr>
          <a:xfrm>
            <a:off x="4830720" y="2218388"/>
            <a:ext cx="2447925" cy="2447925"/>
            <a:chOff x="4838963" y="1933575"/>
            <a:chExt cx="2447925" cy="2447925"/>
          </a:xfrm>
        </p:grpSpPr>
        <p:sp>
          <p:nvSpPr>
            <p:cNvPr id="29" name="七角星 8"/>
            <p:cNvSpPr/>
            <p:nvPr/>
          </p:nvSpPr>
          <p:spPr>
            <a:xfrm>
              <a:off x="4838963" y="1933575"/>
              <a:ext cx="2447925" cy="2447925"/>
            </a:xfrm>
            <a:prstGeom prst="star7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455724" y="3281628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chemeClr val="bg1"/>
                  </a:solidFill>
                </a:rPr>
                <a:t>添加标题</a:t>
              </a:r>
            </a:p>
          </p:txBody>
        </p:sp>
        <p:sp>
          <p:nvSpPr>
            <p:cNvPr id="31" name="audience_93788"/>
            <p:cNvSpPr>
              <a:spLocks noChangeAspect="1"/>
            </p:cNvSpPr>
            <p:nvPr/>
          </p:nvSpPr>
          <p:spPr bwMode="auto">
            <a:xfrm>
              <a:off x="5850018" y="2576350"/>
              <a:ext cx="422000" cy="451688"/>
            </a:xfrm>
            <a:custGeom>
              <a:avLst/>
              <a:gdLst>
                <a:gd name="connsiteX0" fmla="*/ 270013 w 315913"/>
                <a:gd name="connsiteY0" fmla="*/ 244475 h 338138"/>
                <a:gd name="connsiteX1" fmla="*/ 315913 w 315913"/>
                <a:gd name="connsiteY1" fmla="*/ 290647 h 338138"/>
                <a:gd name="connsiteX2" fmla="*/ 315913 w 315913"/>
                <a:gd name="connsiteY2" fmla="*/ 331542 h 338138"/>
                <a:gd name="connsiteX3" fmla="*/ 313290 w 315913"/>
                <a:gd name="connsiteY3" fmla="*/ 335500 h 338138"/>
                <a:gd name="connsiteX4" fmla="*/ 309356 w 315913"/>
                <a:gd name="connsiteY4" fmla="*/ 338138 h 338138"/>
                <a:gd name="connsiteX5" fmla="*/ 231982 w 315913"/>
                <a:gd name="connsiteY5" fmla="*/ 338138 h 338138"/>
                <a:gd name="connsiteX6" fmla="*/ 225425 w 315913"/>
                <a:gd name="connsiteY6" fmla="*/ 331542 h 338138"/>
                <a:gd name="connsiteX7" fmla="*/ 225425 w 315913"/>
                <a:gd name="connsiteY7" fmla="*/ 290647 h 338138"/>
                <a:gd name="connsiteX8" fmla="*/ 270013 w 315913"/>
                <a:gd name="connsiteY8" fmla="*/ 244475 h 338138"/>
                <a:gd name="connsiteX9" fmla="*/ 157956 w 315913"/>
                <a:gd name="connsiteY9" fmla="*/ 244475 h 338138"/>
                <a:gd name="connsiteX10" fmla="*/ 203200 w 315913"/>
                <a:gd name="connsiteY10" fmla="*/ 290647 h 338138"/>
                <a:gd name="connsiteX11" fmla="*/ 203200 w 315913"/>
                <a:gd name="connsiteY11" fmla="*/ 331542 h 338138"/>
                <a:gd name="connsiteX12" fmla="*/ 201869 w 315913"/>
                <a:gd name="connsiteY12" fmla="*/ 335500 h 338138"/>
                <a:gd name="connsiteX13" fmla="*/ 196546 w 315913"/>
                <a:gd name="connsiteY13" fmla="*/ 338138 h 338138"/>
                <a:gd name="connsiteX14" fmla="*/ 119365 w 315913"/>
                <a:gd name="connsiteY14" fmla="*/ 338138 h 338138"/>
                <a:gd name="connsiteX15" fmla="*/ 112712 w 315913"/>
                <a:gd name="connsiteY15" fmla="*/ 331542 h 338138"/>
                <a:gd name="connsiteX16" fmla="*/ 112712 w 315913"/>
                <a:gd name="connsiteY16" fmla="*/ 290647 h 338138"/>
                <a:gd name="connsiteX17" fmla="*/ 157956 w 315913"/>
                <a:gd name="connsiteY17" fmla="*/ 244475 h 338138"/>
                <a:gd name="connsiteX18" fmla="*/ 45900 w 315913"/>
                <a:gd name="connsiteY18" fmla="*/ 244475 h 338138"/>
                <a:gd name="connsiteX19" fmla="*/ 90488 w 315913"/>
                <a:gd name="connsiteY19" fmla="*/ 290647 h 338138"/>
                <a:gd name="connsiteX20" fmla="*/ 90488 w 315913"/>
                <a:gd name="connsiteY20" fmla="*/ 331542 h 338138"/>
                <a:gd name="connsiteX21" fmla="*/ 89176 w 315913"/>
                <a:gd name="connsiteY21" fmla="*/ 335500 h 338138"/>
                <a:gd name="connsiteX22" fmla="*/ 83931 w 315913"/>
                <a:gd name="connsiteY22" fmla="*/ 338138 h 338138"/>
                <a:gd name="connsiteX23" fmla="*/ 6557 w 315913"/>
                <a:gd name="connsiteY23" fmla="*/ 338138 h 338138"/>
                <a:gd name="connsiteX24" fmla="*/ 0 w 315913"/>
                <a:gd name="connsiteY24" fmla="*/ 331542 h 338138"/>
                <a:gd name="connsiteX25" fmla="*/ 0 w 315913"/>
                <a:gd name="connsiteY25" fmla="*/ 290647 h 338138"/>
                <a:gd name="connsiteX26" fmla="*/ 45900 w 315913"/>
                <a:gd name="connsiteY26" fmla="*/ 244475 h 338138"/>
                <a:gd name="connsiteX27" fmla="*/ 271463 w 315913"/>
                <a:gd name="connsiteY27" fmla="*/ 180975 h 338138"/>
                <a:gd name="connsiteX28" fmla="*/ 301625 w 315913"/>
                <a:gd name="connsiteY28" fmla="*/ 211138 h 338138"/>
                <a:gd name="connsiteX29" fmla="*/ 271463 w 315913"/>
                <a:gd name="connsiteY29" fmla="*/ 241300 h 338138"/>
                <a:gd name="connsiteX30" fmla="*/ 241300 w 315913"/>
                <a:gd name="connsiteY30" fmla="*/ 211138 h 338138"/>
                <a:gd name="connsiteX31" fmla="*/ 271463 w 315913"/>
                <a:gd name="connsiteY31" fmla="*/ 180975 h 338138"/>
                <a:gd name="connsiteX32" fmla="*/ 159420 w 315913"/>
                <a:gd name="connsiteY32" fmla="*/ 180975 h 338138"/>
                <a:gd name="connsiteX33" fmla="*/ 188912 w 315913"/>
                <a:gd name="connsiteY33" fmla="*/ 211138 h 338138"/>
                <a:gd name="connsiteX34" fmla="*/ 159420 w 315913"/>
                <a:gd name="connsiteY34" fmla="*/ 241300 h 338138"/>
                <a:gd name="connsiteX35" fmla="*/ 128587 w 315913"/>
                <a:gd name="connsiteY35" fmla="*/ 211138 h 338138"/>
                <a:gd name="connsiteX36" fmla="*/ 159420 w 315913"/>
                <a:gd name="connsiteY36" fmla="*/ 180975 h 338138"/>
                <a:gd name="connsiteX37" fmla="*/ 46038 w 315913"/>
                <a:gd name="connsiteY37" fmla="*/ 180975 h 338138"/>
                <a:gd name="connsiteX38" fmla="*/ 76201 w 315913"/>
                <a:gd name="connsiteY38" fmla="*/ 211138 h 338138"/>
                <a:gd name="connsiteX39" fmla="*/ 46038 w 315913"/>
                <a:gd name="connsiteY39" fmla="*/ 241301 h 338138"/>
                <a:gd name="connsiteX40" fmla="*/ 15875 w 315913"/>
                <a:gd name="connsiteY40" fmla="*/ 211138 h 338138"/>
                <a:gd name="connsiteX41" fmla="*/ 46038 w 315913"/>
                <a:gd name="connsiteY41" fmla="*/ 180975 h 338138"/>
                <a:gd name="connsiteX42" fmla="*/ 270005 w 315913"/>
                <a:gd name="connsiteY42" fmla="*/ 77788 h 338138"/>
                <a:gd name="connsiteX43" fmla="*/ 238125 w 315913"/>
                <a:gd name="connsiteY43" fmla="*/ 109792 h 338138"/>
                <a:gd name="connsiteX44" fmla="*/ 238125 w 315913"/>
                <a:gd name="connsiteY44" fmla="*/ 144463 h 338138"/>
                <a:gd name="connsiteX45" fmla="*/ 303213 w 315913"/>
                <a:gd name="connsiteY45" fmla="*/ 144463 h 338138"/>
                <a:gd name="connsiteX46" fmla="*/ 303213 w 315913"/>
                <a:gd name="connsiteY46" fmla="*/ 109792 h 338138"/>
                <a:gd name="connsiteX47" fmla="*/ 270005 w 315913"/>
                <a:gd name="connsiteY47" fmla="*/ 77788 h 338138"/>
                <a:gd name="connsiteX48" fmla="*/ 270013 w 315913"/>
                <a:gd name="connsiteY48" fmla="*/ 65088 h 338138"/>
                <a:gd name="connsiteX49" fmla="*/ 315913 w 315913"/>
                <a:gd name="connsiteY49" fmla="*/ 109941 h 338138"/>
                <a:gd name="connsiteX50" fmla="*/ 315913 w 315913"/>
                <a:gd name="connsiteY50" fmla="*/ 150836 h 338138"/>
                <a:gd name="connsiteX51" fmla="*/ 313290 w 315913"/>
                <a:gd name="connsiteY51" fmla="*/ 156113 h 338138"/>
                <a:gd name="connsiteX52" fmla="*/ 309356 w 315913"/>
                <a:gd name="connsiteY52" fmla="*/ 158751 h 338138"/>
                <a:gd name="connsiteX53" fmla="*/ 231982 w 315913"/>
                <a:gd name="connsiteY53" fmla="*/ 158751 h 338138"/>
                <a:gd name="connsiteX54" fmla="*/ 225425 w 315913"/>
                <a:gd name="connsiteY54" fmla="*/ 150836 h 338138"/>
                <a:gd name="connsiteX55" fmla="*/ 225425 w 315913"/>
                <a:gd name="connsiteY55" fmla="*/ 109941 h 338138"/>
                <a:gd name="connsiteX56" fmla="*/ 270013 w 315913"/>
                <a:gd name="connsiteY56" fmla="*/ 65088 h 338138"/>
                <a:gd name="connsiteX57" fmla="*/ 157956 w 315913"/>
                <a:gd name="connsiteY57" fmla="*/ 65088 h 338138"/>
                <a:gd name="connsiteX58" fmla="*/ 203200 w 315913"/>
                <a:gd name="connsiteY58" fmla="*/ 109941 h 338138"/>
                <a:gd name="connsiteX59" fmla="*/ 203200 w 315913"/>
                <a:gd name="connsiteY59" fmla="*/ 150836 h 338138"/>
                <a:gd name="connsiteX60" fmla="*/ 201869 w 315913"/>
                <a:gd name="connsiteY60" fmla="*/ 156113 h 338138"/>
                <a:gd name="connsiteX61" fmla="*/ 196546 w 315913"/>
                <a:gd name="connsiteY61" fmla="*/ 158751 h 338138"/>
                <a:gd name="connsiteX62" fmla="*/ 119365 w 315913"/>
                <a:gd name="connsiteY62" fmla="*/ 158751 h 338138"/>
                <a:gd name="connsiteX63" fmla="*/ 112712 w 315913"/>
                <a:gd name="connsiteY63" fmla="*/ 150836 h 338138"/>
                <a:gd name="connsiteX64" fmla="*/ 112712 w 315913"/>
                <a:gd name="connsiteY64" fmla="*/ 109941 h 338138"/>
                <a:gd name="connsiteX65" fmla="*/ 157956 w 315913"/>
                <a:gd name="connsiteY65" fmla="*/ 65088 h 338138"/>
                <a:gd name="connsiteX66" fmla="*/ 45900 w 315913"/>
                <a:gd name="connsiteY66" fmla="*/ 65088 h 338138"/>
                <a:gd name="connsiteX67" fmla="*/ 90488 w 315913"/>
                <a:gd name="connsiteY67" fmla="*/ 109941 h 338138"/>
                <a:gd name="connsiteX68" fmla="*/ 90488 w 315913"/>
                <a:gd name="connsiteY68" fmla="*/ 150836 h 338138"/>
                <a:gd name="connsiteX69" fmla="*/ 89176 w 315913"/>
                <a:gd name="connsiteY69" fmla="*/ 156113 h 338138"/>
                <a:gd name="connsiteX70" fmla="*/ 83931 w 315913"/>
                <a:gd name="connsiteY70" fmla="*/ 158751 h 338138"/>
                <a:gd name="connsiteX71" fmla="*/ 6557 w 315913"/>
                <a:gd name="connsiteY71" fmla="*/ 158751 h 338138"/>
                <a:gd name="connsiteX72" fmla="*/ 0 w 315913"/>
                <a:gd name="connsiteY72" fmla="*/ 150836 h 338138"/>
                <a:gd name="connsiteX73" fmla="*/ 0 w 315913"/>
                <a:gd name="connsiteY73" fmla="*/ 109941 h 338138"/>
                <a:gd name="connsiteX74" fmla="*/ 45900 w 315913"/>
                <a:gd name="connsiteY74" fmla="*/ 65088 h 338138"/>
                <a:gd name="connsiteX75" fmla="*/ 270669 w 315913"/>
                <a:gd name="connsiteY75" fmla="*/ 14288 h 338138"/>
                <a:gd name="connsiteX76" fmla="*/ 254000 w 315913"/>
                <a:gd name="connsiteY76" fmla="*/ 30957 h 338138"/>
                <a:gd name="connsiteX77" fmla="*/ 270669 w 315913"/>
                <a:gd name="connsiteY77" fmla="*/ 47626 h 338138"/>
                <a:gd name="connsiteX78" fmla="*/ 287338 w 315913"/>
                <a:gd name="connsiteY78" fmla="*/ 30957 h 338138"/>
                <a:gd name="connsiteX79" fmla="*/ 270669 w 315913"/>
                <a:gd name="connsiteY79" fmla="*/ 14288 h 338138"/>
                <a:gd name="connsiteX80" fmla="*/ 271463 w 315913"/>
                <a:gd name="connsiteY80" fmla="*/ 0 h 338138"/>
                <a:gd name="connsiteX81" fmla="*/ 301625 w 315913"/>
                <a:gd name="connsiteY81" fmla="*/ 30957 h 338138"/>
                <a:gd name="connsiteX82" fmla="*/ 271463 w 315913"/>
                <a:gd name="connsiteY82" fmla="*/ 61913 h 338138"/>
                <a:gd name="connsiteX83" fmla="*/ 241300 w 315913"/>
                <a:gd name="connsiteY83" fmla="*/ 30957 h 338138"/>
                <a:gd name="connsiteX84" fmla="*/ 271463 w 315913"/>
                <a:gd name="connsiteY84" fmla="*/ 0 h 338138"/>
                <a:gd name="connsiteX85" fmla="*/ 159420 w 315913"/>
                <a:gd name="connsiteY85" fmla="*/ 0 h 338138"/>
                <a:gd name="connsiteX86" fmla="*/ 188912 w 315913"/>
                <a:gd name="connsiteY86" fmla="*/ 30957 h 338138"/>
                <a:gd name="connsiteX87" fmla="*/ 159420 w 315913"/>
                <a:gd name="connsiteY87" fmla="*/ 61913 h 338138"/>
                <a:gd name="connsiteX88" fmla="*/ 128587 w 315913"/>
                <a:gd name="connsiteY88" fmla="*/ 30957 h 338138"/>
                <a:gd name="connsiteX89" fmla="*/ 159420 w 315913"/>
                <a:gd name="connsiteY89" fmla="*/ 0 h 338138"/>
                <a:gd name="connsiteX90" fmla="*/ 46037 w 315913"/>
                <a:gd name="connsiteY90" fmla="*/ 0 h 338138"/>
                <a:gd name="connsiteX91" fmla="*/ 76200 w 315913"/>
                <a:gd name="connsiteY91" fmla="*/ 30957 h 338138"/>
                <a:gd name="connsiteX92" fmla="*/ 46037 w 315913"/>
                <a:gd name="connsiteY92" fmla="*/ 61913 h 338138"/>
                <a:gd name="connsiteX93" fmla="*/ 15875 w 315913"/>
                <a:gd name="connsiteY93" fmla="*/ 30957 h 338138"/>
                <a:gd name="connsiteX94" fmla="*/ 46037 w 315913"/>
                <a:gd name="connsiteY9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5913" h="338138">
                  <a:moveTo>
                    <a:pt x="270013" y="244475"/>
                  </a:moveTo>
                  <a:cubicBezTo>
                    <a:pt x="294930" y="244475"/>
                    <a:pt x="315913" y="265582"/>
                    <a:pt x="315913" y="290647"/>
                  </a:cubicBezTo>
                  <a:cubicBezTo>
                    <a:pt x="315913" y="290647"/>
                    <a:pt x="315913" y="290647"/>
                    <a:pt x="315913" y="331542"/>
                  </a:cubicBezTo>
                  <a:cubicBezTo>
                    <a:pt x="315913" y="332861"/>
                    <a:pt x="314602" y="335500"/>
                    <a:pt x="313290" y="335500"/>
                  </a:cubicBezTo>
                  <a:cubicBezTo>
                    <a:pt x="313290" y="336819"/>
                    <a:pt x="310667" y="338138"/>
                    <a:pt x="309356" y="338138"/>
                  </a:cubicBezTo>
                  <a:cubicBezTo>
                    <a:pt x="309356" y="338138"/>
                    <a:pt x="309356" y="338138"/>
                    <a:pt x="231982" y="338138"/>
                  </a:cubicBezTo>
                  <a:cubicBezTo>
                    <a:pt x="228048" y="338138"/>
                    <a:pt x="225425" y="335500"/>
                    <a:pt x="225425" y="331542"/>
                  </a:cubicBezTo>
                  <a:cubicBezTo>
                    <a:pt x="225425" y="331542"/>
                    <a:pt x="225425" y="331542"/>
                    <a:pt x="225425" y="290647"/>
                  </a:cubicBezTo>
                  <a:cubicBezTo>
                    <a:pt x="225425" y="265582"/>
                    <a:pt x="246408" y="244475"/>
                    <a:pt x="270013" y="244475"/>
                  </a:cubicBezTo>
                  <a:close/>
                  <a:moveTo>
                    <a:pt x="157956" y="244475"/>
                  </a:moveTo>
                  <a:cubicBezTo>
                    <a:pt x="183239" y="244475"/>
                    <a:pt x="203200" y="265582"/>
                    <a:pt x="203200" y="290647"/>
                  </a:cubicBezTo>
                  <a:cubicBezTo>
                    <a:pt x="203200" y="290647"/>
                    <a:pt x="203200" y="290647"/>
                    <a:pt x="203200" y="331542"/>
                  </a:cubicBezTo>
                  <a:cubicBezTo>
                    <a:pt x="203200" y="332861"/>
                    <a:pt x="203200" y="335500"/>
                    <a:pt x="201869" y="335500"/>
                  </a:cubicBezTo>
                  <a:cubicBezTo>
                    <a:pt x="200538" y="336819"/>
                    <a:pt x="199208" y="338138"/>
                    <a:pt x="196546" y="338138"/>
                  </a:cubicBezTo>
                  <a:cubicBezTo>
                    <a:pt x="196546" y="338138"/>
                    <a:pt x="196546" y="338138"/>
                    <a:pt x="119365" y="338138"/>
                  </a:cubicBezTo>
                  <a:cubicBezTo>
                    <a:pt x="115373" y="338138"/>
                    <a:pt x="112712" y="335500"/>
                    <a:pt x="112712" y="331542"/>
                  </a:cubicBezTo>
                  <a:cubicBezTo>
                    <a:pt x="112712" y="331542"/>
                    <a:pt x="112712" y="331542"/>
                    <a:pt x="112712" y="290647"/>
                  </a:cubicBezTo>
                  <a:cubicBezTo>
                    <a:pt x="112712" y="265582"/>
                    <a:pt x="132672" y="244475"/>
                    <a:pt x="157956" y="244475"/>
                  </a:cubicBezTo>
                  <a:close/>
                  <a:moveTo>
                    <a:pt x="45900" y="244475"/>
                  </a:moveTo>
                  <a:cubicBezTo>
                    <a:pt x="69505" y="244475"/>
                    <a:pt x="90488" y="265582"/>
                    <a:pt x="90488" y="290647"/>
                  </a:cubicBezTo>
                  <a:cubicBezTo>
                    <a:pt x="90488" y="290647"/>
                    <a:pt x="90488" y="290647"/>
                    <a:pt x="90488" y="331542"/>
                  </a:cubicBezTo>
                  <a:cubicBezTo>
                    <a:pt x="90488" y="332861"/>
                    <a:pt x="90488" y="335500"/>
                    <a:pt x="89176" y="335500"/>
                  </a:cubicBezTo>
                  <a:cubicBezTo>
                    <a:pt x="87865" y="336819"/>
                    <a:pt x="85242" y="338138"/>
                    <a:pt x="83931" y="338138"/>
                  </a:cubicBezTo>
                  <a:cubicBezTo>
                    <a:pt x="83931" y="338138"/>
                    <a:pt x="83931" y="338138"/>
                    <a:pt x="6557" y="338138"/>
                  </a:cubicBezTo>
                  <a:cubicBezTo>
                    <a:pt x="3934" y="338138"/>
                    <a:pt x="0" y="335500"/>
                    <a:pt x="0" y="331542"/>
                  </a:cubicBezTo>
                  <a:cubicBezTo>
                    <a:pt x="0" y="331542"/>
                    <a:pt x="0" y="331542"/>
                    <a:pt x="0" y="290647"/>
                  </a:cubicBezTo>
                  <a:cubicBezTo>
                    <a:pt x="0" y="265582"/>
                    <a:pt x="20983" y="244475"/>
                    <a:pt x="45900" y="244475"/>
                  </a:cubicBezTo>
                  <a:close/>
                  <a:moveTo>
                    <a:pt x="271463" y="180975"/>
                  </a:moveTo>
                  <a:cubicBezTo>
                    <a:pt x="287200" y="180975"/>
                    <a:pt x="301625" y="194089"/>
                    <a:pt x="301625" y="211138"/>
                  </a:cubicBezTo>
                  <a:cubicBezTo>
                    <a:pt x="301625" y="228186"/>
                    <a:pt x="287200" y="241300"/>
                    <a:pt x="271463" y="241300"/>
                  </a:cubicBezTo>
                  <a:cubicBezTo>
                    <a:pt x="254414" y="241300"/>
                    <a:pt x="241300" y="228186"/>
                    <a:pt x="241300" y="211138"/>
                  </a:cubicBezTo>
                  <a:cubicBezTo>
                    <a:pt x="241300" y="194089"/>
                    <a:pt x="254414" y="180975"/>
                    <a:pt x="271463" y="180975"/>
                  </a:cubicBezTo>
                  <a:close/>
                  <a:moveTo>
                    <a:pt x="159420" y="180975"/>
                  </a:moveTo>
                  <a:cubicBezTo>
                    <a:pt x="175506" y="180975"/>
                    <a:pt x="188912" y="194089"/>
                    <a:pt x="188912" y="211138"/>
                  </a:cubicBezTo>
                  <a:cubicBezTo>
                    <a:pt x="188912" y="228186"/>
                    <a:pt x="175506" y="241300"/>
                    <a:pt x="159420" y="241300"/>
                  </a:cubicBezTo>
                  <a:cubicBezTo>
                    <a:pt x="141992" y="241300"/>
                    <a:pt x="128587" y="228186"/>
                    <a:pt x="128587" y="211138"/>
                  </a:cubicBezTo>
                  <a:cubicBezTo>
                    <a:pt x="128587" y="194089"/>
                    <a:pt x="141992" y="180975"/>
                    <a:pt x="159420" y="180975"/>
                  </a:cubicBezTo>
                  <a:close/>
                  <a:moveTo>
                    <a:pt x="46038" y="180975"/>
                  </a:moveTo>
                  <a:cubicBezTo>
                    <a:pt x="62697" y="180975"/>
                    <a:pt x="76201" y="194479"/>
                    <a:pt x="76201" y="211138"/>
                  </a:cubicBezTo>
                  <a:cubicBezTo>
                    <a:pt x="76201" y="227797"/>
                    <a:pt x="62697" y="241301"/>
                    <a:pt x="46038" y="241301"/>
                  </a:cubicBezTo>
                  <a:cubicBezTo>
                    <a:pt x="29379" y="241301"/>
                    <a:pt x="15875" y="227797"/>
                    <a:pt x="15875" y="211138"/>
                  </a:cubicBezTo>
                  <a:cubicBezTo>
                    <a:pt x="15875" y="194479"/>
                    <a:pt x="29379" y="180975"/>
                    <a:pt x="46038" y="180975"/>
                  </a:cubicBezTo>
                  <a:close/>
                  <a:moveTo>
                    <a:pt x="270005" y="77788"/>
                  </a:moveTo>
                  <a:cubicBezTo>
                    <a:pt x="252736" y="77788"/>
                    <a:pt x="238125" y="92457"/>
                    <a:pt x="238125" y="109792"/>
                  </a:cubicBezTo>
                  <a:cubicBezTo>
                    <a:pt x="238125" y="109792"/>
                    <a:pt x="238125" y="109792"/>
                    <a:pt x="238125" y="144463"/>
                  </a:cubicBezTo>
                  <a:cubicBezTo>
                    <a:pt x="238125" y="144463"/>
                    <a:pt x="238125" y="144463"/>
                    <a:pt x="303213" y="144463"/>
                  </a:cubicBezTo>
                  <a:lnTo>
                    <a:pt x="303213" y="109792"/>
                  </a:lnTo>
                  <a:cubicBezTo>
                    <a:pt x="303213" y="92457"/>
                    <a:pt x="288602" y="77788"/>
                    <a:pt x="270005" y="77788"/>
                  </a:cubicBezTo>
                  <a:close/>
                  <a:moveTo>
                    <a:pt x="270013" y="65088"/>
                  </a:moveTo>
                  <a:cubicBezTo>
                    <a:pt x="294930" y="65088"/>
                    <a:pt x="315913" y="84876"/>
                    <a:pt x="315913" y="109941"/>
                  </a:cubicBezTo>
                  <a:cubicBezTo>
                    <a:pt x="315913" y="109941"/>
                    <a:pt x="315913" y="109941"/>
                    <a:pt x="315913" y="150836"/>
                  </a:cubicBezTo>
                  <a:cubicBezTo>
                    <a:pt x="315913" y="153474"/>
                    <a:pt x="314602" y="154794"/>
                    <a:pt x="313290" y="156113"/>
                  </a:cubicBezTo>
                  <a:cubicBezTo>
                    <a:pt x="313290" y="157432"/>
                    <a:pt x="310667" y="158751"/>
                    <a:pt x="309356" y="158751"/>
                  </a:cubicBezTo>
                  <a:cubicBezTo>
                    <a:pt x="309356" y="158751"/>
                    <a:pt x="309356" y="158751"/>
                    <a:pt x="231982" y="158751"/>
                  </a:cubicBezTo>
                  <a:cubicBezTo>
                    <a:pt x="228048" y="158751"/>
                    <a:pt x="225425" y="154794"/>
                    <a:pt x="225425" y="150836"/>
                  </a:cubicBezTo>
                  <a:cubicBezTo>
                    <a:pt x="225425" y="150836"/>
                    <a:pt x="225425" y="150836"/>
                    <a:pt x="225425" y="109941"/>
                  </a:cubicBezTo>
                  <a:cubicBezTo>
                    <a:pt x="225425" y="84876"/>
                    <a:pt x="246408" y="65088"/>
                    <a:pt x="270013" y="65088"/>
                  </a:cubicBezTo>
                  <a:close/>
                  <a:moveTo>
                    <a:pt x="157956" y="65088"/>
                  </a:moveTo>
                  <a:cubicBezTo>
                    <a:pt x="183239" y="65088"/>
                    <a:pt x="203200" y="84876"/>
                    <a:pt x="203200" y="109941"/>
                  </a:cubicBezTo>
                  <a:cubicBezTo>
                    <a:pt x="203200" y="109941"/>
                    <a:pt x="203200" y="109941"/>
                    <a:pt x="203200" y="150836"/>
                  </a:cubicBezTo>
                  <a:cubicBezTo>
                    <a:pt x="203200" y="153474"/>
                    <a:pt x="203200" y="154794"/>
                    <a:pt x="201869" y="156113"/>
                  </a:cubicBezTo>
                  <a:cubicBezTo>
                    <a:pt x="200538" y="157432"/>
                    <a:pt x="199208" y="158751"/>
                    <a:pt x="196546" y="158751"/>
                  </a:cubicBezTo>
                  <a:cubicBezTo>
                    <a:pt x="196546" y="158751"/>
                    <a:pt x="196546" y="158751"/>
                    <a:pt x="119365" y="158751"/>
                  </a:cubicBezTo>
                  <a:cubicBezTo>
                    <a:pt x="115373" y="158751"/>
                    <a:pt x="112712" y="154794"/>
                    <a:pt x="112712" y="150836"/>
                  </a:cubicBezTo>
                  <a:cubicBezTo>
                    <a:pt x="112712" y="150836"/>
                    <a:pt x="112712" y="150836"/>
                    <a:pt x="112712" y="109941"/>
                  </a:cubicBezTo>
                  <a:cubicBezTo>
                    <a:pt x="112712" y="84876"/>
                    <a:pt x="132672" y="65088"/>
                    <a:pt x="157956" y="65088"/>
                  </a:cubicBezTo>
                  <a:close/>
                  <a:moveTo>
                    <a:pt x="45900" y="65088"/>
                  </a:moveTo>
                  <a:cubicBezTo>
                    <a:pt x="69505" y="65088"/>
                    <a:pt x="90488" y="84876"/>
                    <a:pt x="90488" y="109941"/>
                  </a:cubicBezTo>
                  <a:cubicBezTo>
                    <a:pt x="90488" y="109941"/>
                    <a:pt x="90488" y="109941"/>
                    <a:pt x="90488" y="150836"/>
                  </a:cubicBezTo>
                  <a:cubicBezTo>
                    <a:pt x="90488" y="153474"/>
                    <a:pt x="90488" y="154794"/>
                    <a:pt x="89176" y="156113"/>
                  </a:cubicBezTo>
                  <a:cubicBezTo>
                    <a:pt x="87865" y="157432"/>
                    <a:pt x="85242" y="158751"/>
                    <a:pt x="83931" y="158751"/>
                  </a:cubicBezTo>
                  <a:cubicBezTo>
                    <a:pt x="83931" y="158751"/>
                    <a:pt x="83931" y="158751"/>
                    <a:pt x="6557" y="158751"/>
                  </a:cubicBezTo>
                  <a:cubicBezTo>
                    <a:pt x="3934" y="158751"/>
                    <a:pt x="0" y="154794"/>
                    <a:pt x="0" y="150836"/>
                  </a:cubicBezTo>
                  <a:cubicBezTo>
                    <a:pt x="0" y="150836"/>
                    <a:pt x="0" y="150836"/>
                    <a:pt x="0" y="109941"/>
                  </a:cubicBezTo>
                  <a:cubicBezTo>
                    <a:pt x="0" y="84876"/>
                    <a:pt x="20983" y="65088"/>
                    <a:pt x="45900" y="65088"/>
                  </a:cubicBezTo>
                  <a:close/>
                  <a:moveTo>
                    <a:pt x="270669" y="14288"/>
                  </a:moveTo>
                  <a:cubicBezTo>
                    <a:pt x="261463" y="14288"/>
                    <a:pt x="254000" y="21751"/>
                    <a:pt x="254000" y="30957"/>
                  </a:cubicBezTo>
                  <a:cubicBezTo>
                    <a:pt x="254000" y="40163"/>
                    <a:pt x="261463" y="47626"/>
                    <a:pt x="270669" y="47626"/>
                  </a:cubicBezTo>
                  <a:cubicBezTo>
                    <a:pt x="279875" y="47626"/>
                    <a:pt x="287338" y="40163"/>
                    <a:pt x="287338" y="30957"/>
                  </a:cubicBezTo>
                  <a:cubicBezTo>
                    <a:pt x="287338" y="21751"/>
                    <a:pt x="279875" y="14288"/>
                    <a:pt x="270669" y="14288"/>
                  </a:cubicBezTo>
                  <a:close/>
                  <a:moveTo>
                    <a:pt x="271463" y="0"/>
                  </a:moveTo>
                  <a:cubicBezTo>
                    <a:pt x="287200" y="0"/>
                    <a:pt x="301625" y="13459"/>
                    <a:pt x="301625" y="30957"/>
                  </a:cubicBezTo>
                  <a:cubicBezTo>
                    <a:pt x="301625" y="48454"/>
                    <a:pt x="287200" y="61913"/>
                    <a:pt x="271463" y="61913"/>
                  </a:cubicBezTo>
                  <a:cubicBezTo>
                    <a:pt x="254414" y="61913"/>
                    <a:pt x="241300" y="48454"/>
                    <a:pt x="241300" y="30957"/>
                  </a:cubicBezTo>
                  <a:cubicBezTo>
                    <a:pt x="241300" y="13459"/>
                    <a:pt x="254414" y="0"/>
                    <a:pt x="271463" y="0"/>
                  </a:cubicBezTo>
                  <a:close/>
                  <a:moveTo>
                    <a:pt x="159420" y="0"/>
                  </a:moveTo>
                  <a:cubicBezTo>
                    <a:pt x="175506" y="0"/>
                    <a:pt x="188912" y="13459"/>
                    <a:pt x="188912" y="30957"/>
                  </a:cubicBezTo>
                  <a:cubicBezTo>
                    <a:pt x="188912" y="48454"/>
                    <a:pt x="175506" y="61913"/>
                    <a:pt x="159420" y="61913"/>
                  </a:cubicBezTo>
                  <a:cubicBezTo>
                    <a:pt x="141992" y="61913"/>
                    <a:pt x="128587" y="48454"/>
                    <a:pt x="128587" y="30957"/>
                  </a:cubicBezTo>
                  <a:cubicBezTo>
                    <a:pt x="128587" y="13459"/>
                    <a:pt x="141992" y="0"/>
                    <a:pt x="159420" y="0"/>
                  </a:cubicBezTo>
                  <a:close/>
                  <a:moveTo>
                    <a:pt x="46037" y="0"/>
                  </a:moveTo>
                  <a:cubicBezTo>
                    <a:pt x="63086" y="0"/>
                    <a:pt x="76200" y="13459"/>
                    <a:pt x="76200" y="30957"/>
                  </a:cubicBezTo>
                  <a:cubicBezTo>
                    <a:pt x="76200" y="48454"/>
                    <a:pt x="63086" y="61913"/>
                    <a:pt x="46037" y="61913"/>
                  </a:cubicBezTo>
                  <a:cubicBezTo>
                    <a:pt x="28989" y="61913"/>
                    <a:pt x="15875" y="48454"/>
                    <a:pt x="15875" y="30957"/>
                  </a:cubicBezTo>
                  <a:cubicBezTo>
                    <a:pt x="15875" y="13459"/>
                    <a:pt x="28989" y="0"/>
                    <a:pt x="4603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5" r="57509" b="33704"/>
          <a:stretch>
            <a:fillRect/>
          </a:stretch>
        </p:blipFill>
        <p:spPr>
          <a:xfrm>
            <a:off x="378810" y="101535"/>
            <a:ext cx="703756" cy="70179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74094" y="29434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添加标题内容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64" y="1905674"/>
            <a:ext cx="4668250" cy="4024858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09579" y="3201280"/>
            <a:ext cx="3076523" cy="761660"/>
            <a:chOff x="599857" y="4440485"/>
            <a:chExt cx="3076523" cy="761660"/>
          </a:xfrm>
        </p:grpSpPr>
        <p:sp>
          <p:nvSpPr>
            <p:cNvPr id="6" name="文本框 5"/>
            <p:cNvSpPr txBox="1"/>
            <p:nvPr/>
          </p:nvSpPr>
          <p:spPr>
            <a:xfrm>
              <a:off x="2465791" y="4440485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rgbClr val="00B050"/>
                  </a:solidFill>
                </a:rPr>
                <a:t>添加标题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599857" y="4803365"/>
              <a:ext cx="3076523" cy="3987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402240" y="4965140"/>
            <a:ext cx="3076523" cy="761660"/>
            <a:chOff x="8034119" y="4440485"/>
            <a:chExt cx="3076523" cy="761660"/>
          </a:xfrm>
        </p:grpSpPr>
        <p:sp>
          <p:nvSpPr>
            <p:cNvPr id="9" name="文本框 8"/>
            <p:cNvSpPr txBox="1"/>
            <p:nvPr/>
          </p:nvSpPr>
          <p:spPr>
            <a:xfrm>
              <a:off x="8034119" y="4440485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0B050"/>
                  </a:solidFill>
                </a:rPr>
                <a:t>添加标题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8034119" y="4803365"/>
              <a:ext cx="3076523" cy="3987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402240" y="2130514"/>
            <a:ext cx="3076523" cy="761660"/>
            <a:chOff x="8034119" y="2130514"/>
            <a:chExt cx="3076523" cy="761660"/>
          </a:xfrm>
        </p:grpSpPr>
        <p:sp>
          <p:nvSpPr>
            <p:cNvPr id="12" name="文本框 11"/>
            <p:cNvSpPr txBox="1"/>
            <p:nvPr/>
          </p:nvSpPr>
          <p:spPr>
            <a:xfrm>
              <a:off x="8034119" y="2130514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0B050"/>
                  </a:solidFill>
                </a:rPr>
                <a:t>添加标题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8034119" y="2493394"/>
              <a:ext cx="3076523" cy="3987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436" y="-445399"/>
            <a:ext cx="5041402" cy="504140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665293" y="4193300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00B050"/>
                </a:solidFill>
              </a:rPr>
              <a:t>添加标题</a:t>
            </a:r>
          </a:p>
        </p:txBody>
      </p:sp>
      <p:sp>
        <p:nvSpPr>
          <p:cNvPr id="4" name="矩形 3"/>
          <p:cNvSpPr/>
          <p:nvPr/>
        </p:nvSpPr>
        <p:spPr>
          <a:xfrm>
            <a:off x="1833798" y="5179621"/>
            <a:ext cx="8104682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点击添加相关标题文字，点击添加相关标题文字。</a:t>
            </a:r>
          </a:p>
        </p:txBody>
      </p:sp>
      <p:sp>
        <p:nvSpPr>
          <p:cNvPr id="5" name="等腰三角形 4"/>
          <p:cNvSpPr/>
          <p:nvPr/>
        </p:nvSpPr>
        <p:spPr>
          <a:xfrm rot="10800000">
            <a:off x="5741233" y="6071016"/>
            <a:ext cx="289810" cy="249836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49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5" r="57509" b="33704"/>
          <a:stretch>
            <a:fillRect/>
          </a:stretch>
        </p:blipFill>
        <p:spPr>
          <a:xfrm>
            <a:off x="378810" y="101535"/>
            <a:ext cx="703756" cy="70179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74094" y="29434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添加标题内容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321" y="1766133"/>
            <a:ext cx="4143212" cy="4154982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6033173" y="3502856"/>
            <a:ext cx="5284401" cy="761660"/>
            <a:chOff x="599857" y="4440485"/>
            <a:chExt cx="5284401" cy="761660"/>
          </a:xfrm>
        </p:grpSpPr>
        <p:sp>
          <p:nvSpPr>
            <p:cNvPr id="6" name="文本框 5"/>
            <p:cNvSpPr txBox="1"/>
            <p:nvPr/>
          </p:nvSpPr>
          <p:spPr>
            <a:xfrm>
              <a:off x="599857" y="4440485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0B050"/>
                  </a:solidFill>
                </a:rPr>
                <a:t>添加标题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599857" y="4803365"/>
              <a:ext cx="5284401" cy="3987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033173" y="5182132"/>
            <a:ext cx="5284401" cy="761660"/>
            <a:chOff x="8034119" y="4440485"/>
            <a:chExt cx="5284401" cy="761660"/>
          </a:xfrm>
        </p:grpSpPr>
        <p:sp>
          <p:nvSpPr>
            <p:cNvPr id="9" name="文本框 8"/>
            <p:cNvSpPr txBox="1"/>
            <p:nvPr/>
          </p:nvSpPr>
          <p:spPr>
            <a:xfrm>
              <a:off x="8034119" y="4440485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0B050"/>
                  </a:solidFill>
                </a:rPr>
                <a:t>添加标题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8034119" y="4803365"/>
              <a:ext cx="5284401" cy="3987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033173" y="1849770"/>
            <a:ext cx="5284401" cy="761660"/>
            <a:chOff x="8034119" y="2130514"/>
            <a:chExt cx="5284401" cy="761660"/>
          </a:xfrm>
        </p:grpSpPr>
        <p:sp>
          <p:nvSpPr>
            <p:cNvPr id="12" name="文本框 11"/>
            <p:cNvSpPr txBox="1"/>
            <p:nvPr/>
          </p:nvSpPr>
          <p:spPr>
            <a:xfrm>
              <a:off x="8034119" y="2130514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0B050"/>
                  </a:solidFill>
                </a:rPr>
                <a:t>添加标题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8034119" y="2493394"/>
              <a:ext cx="5284401" cy="3987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14" name="Group 1501"/>
          <p:cNvGrpSpPr/>
          <p:nvPr/>
        </p:nvGrpSpPr>
        <p:grpSpPr>
          <a:xfrm>
            <a:off x="2452195" y="3285240"/>
            <a:ext cx="1125464" cy="1116768"/>
            <a:chOff x="2736851" y="5092700"/>
            <a:chExt cx="411163" cy="407988"/>
          </a:xfrm>
          <a:solidFill>
            <a:srgbClr val="00B050"/>
          </a:solidFill>
        </p:grpSpPr>
        <p:sp>
          <p:nvSpPr>
            <p:cNvPr id="15" name="Freeform 89"/>
            <p:cNvSpPr/>
            <p:nvPr/>
          </p:nvSpPr>
          <p:spPr bwMode="auto">
            <a:xfrm>
              <a:off x="2890838" y="5229225"/>
              <a:ext cx="101600" cy="204788"/>
            </a:xfrm>
            <a:custGeom>
              <a:avLst/>
              <a:gdLst>
                <a:gd name="T0" fmla="*/ 28 w 48"/>
                <a:gd name="T1" fmla="*/ 41 h 97"/>
                <a:gd name="T2" fmla="*/ 15 w 48"/>
                <a:gd name="T3" fmla="*/ 30 h 97"/>
                <a:gd name="T4" fmla="*/ 25 w 48"/>
                <a:gd name="T5" fmla="*/ 22 h 97"/>
                <a:gd name="T6" fmla="*/ 37 w 48"/>
                <a:gd name="T7" fmla="*/ 25 h 97"/>
                <a:gd name="T8" fmla="*/ 39 w 48"/>
                <a:gd name="T9" fmla="*/ 25 h 97"/>
                <a:gd name="T10" fmla="*/ 43 w 48"/>
                <a:gd name="T11" fmla="*/ 23 h 97"/>
                <a:gd name="T12" fmla="*/ 45 w 48"/>
                <a:gd name="T13" fmla="*/ 18 h 97"/>
                <a:gd name="T14" fmla="*/ 43 w 48"/>
                <a:gd name="T15" fmla="*/ 14 h 97"/>
                <a:gd name="T16" fmla="*/ 30 w 48"/>
                <a:gd name="T17" fmla="*/ 11 h 97"/>
                <a:gd name="T18" fmla="*/ 30 w 48"/>
                <a:gd name="T19" fmla="*/ 10 h 97"/>
                <a:gd name="T20" fmla="*/ 30 w 48"/>
                <a:gd name="T21" fmla="*/ 3 h 97"/>
                <a:gd name="T22" fmla="*/ 26 w 48"/>
                <a:gd name="T23" fmla="*/ 0 h 97"/>
                <a:gd name="T24" fmla="*/ 23 w 48"/>
                <a:gd name="T25" fmla="*/ 0 h 97"/>
                <a:gd name="T26" fmla="*/ 19 w 48"/>
                <a:gd name="T27" fmla="*/ 3 h 97"/>
                <a:gd name="T28" fmla="*/ 19 w 48"/>
                <a:gd name="T29" fmla="*/ 11 h 97"/>
                <a:gd name="T30" fmla="*/ 18 w 48"/>
                <a:gd name="T31" fmla="*/ 12 h 97"/>
                <a:gd name="T32" fmla="*/ 1 w 48"/>
                <a:gd name="T33" fmla="*/ 31 h 97"/>
                <a:gd name="T34" fmla="*/ 21 w 48"/>
                <a:gd name="T35" fmla="*/ 53 h 97"/>
                <a:gd name="T36" fmla="*/ 33 w 48"/>
                <a:gd name="T37" fmla="*/ 64 h 97"/>
                <a:gd name="T38" fmla="*/ 21 w 48"/>
                <a:gd name="T39" fmla="*/ 74 h 97"/>
                <a:gd name="T40" fmla="*/ 7 w 48"/>
                <a:gd name="T41" fmla="*/ 70 h 97"/>
                <a:gd name="T42" fmla="*/ 6 w 48"/>
                <a:gd name="T43" fmla="*/ 69 h 97"/>
                <a:gd name="T44" fmla="*/ 2 w 48"/>
                <a:gd name="T45" fmla="*/ 72 h 97"/>
                <a:gd name="T46" fmla="*/ 0 w 48"/>
                <a:gd name="T47" fmla="*/ 77 h 97"/>
                <a:gd name="T48" fmla="*/ 2 w 48"/>
                <a:gd name="T49" fmla="*/ 81 h 97"/>
                <a:gd name="T50" fmla="*/ 17 w 48"/>
                <a:gd name="T51" fmla="*/ 85 h 97"/>
                <a:gd name="T52" fmla="*/ 18 w 48"/>
                <a:gd name="T53" fmla="*/ 86 h 97"/>
                <a:gd name="T54" fmla="*/ 18 w 48"/>
                <a:gd name="T55" fmla="*/ 93 h 97"/>
                <a:gd name="T56" fmla="*/ 22 w 48"/>
                <a:gd name="T57" fmla="*/ 97 h 97"/>
                <a:gd name="T58" fmla="*/ 25 w 48"/>
                <a:gd name="T59" fmla="*/ 97 h 97"/>
                <a:gd name="T60" fmla="*/ 29 w 48"/>
                <a:gd name="T61" fmla="*/ 93 h 97"/>
                <a:gd name="T62" fmla="*/ 29 w 48"/>
                <a:gd name="T63" fmla="*/ 85 h 97"/>
                <a:gd name="T64" fmla="*/ 30 w 48"/>
                <a:gd name="T65" fmla="*/ 84 h 97"/>
                <a:gd name="T66" fmla="*/ 48 w 48"/>
                <a:gd name="T67" fmla="*/ 64 h 97"/>
                <a:gd name="T68" fmla="*/ 28 w 48"/>
                <a:gd name="T69" fmla="*/ 4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" h="97">
                  <a:moveTo>
                    <a:pt x="28" y="41"/>
                  </a:moveTo>
                  <a:cubicBezTo>
                    <a:pt x="18" y="37"/>
                    <a:pt x="15" y="34"/>
                    <a:pt x="15" y="30"/>
                  </a:cubicBezTo>
                  <a:cubicBezTo>
                    <a:pt x="15" y="26"/>
                    <a:pt x="18" y="22"/>
                    <a:pt x="25" y="22"/>
                  </a:cubicBezTo>
                  <a:cubicBezTo>
                    <a:pt x="32" y="22"/>
                    <a:pt x="37" y="25"/>
                    <a:pt x="37" y="25"/>
                  </a:cubicBezTo>
                  <a:cubicBezTo>
                    <a:pt x="38" y="25"/>
                    <a:pt x="39" y="25"/>
                    <a:pt x="39" y="25"/>
                  </a:cubicBezTo>
                  <a:cubicBezTo>
                    <a:pt x="41" y="25"/>
                    <a:pt x="42" y="24"/>
                    <a:pt x="43" y="23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5" y="16"/>
                    <a:pt x="44" y="15"/>
                    <a:pt x="43" y="14"/>
                  </a:cubicBezTo>
                  <a:cubicBezTo>
                    <a:pt x="39" y="12"/>
                    <a:pt x="30" y="11"/>
                    <a:pt x="30" y="11"/>
                  </a:cubicBezTo>
                  <a:cubicBezTo>
                    <a:pt x="30" y="11"/>
                    <a:pt x="30" y="11"/>
                    <a:pt x="30" y="10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1"/>
                    <a:pt x="28" y="0"/>
                    <a:pt x="26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0" y="0"/>
                    <a:pt x="19" y="1"/>
                    <a:pt x="19" y="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8" y="12"/>
                    <a:pt x="18" y="12"/>
                  </a:cubicBezTo>
                  <a:cubicBezTo>
                    <a:pt x="7" y="14"/>
                    <a:pt x="1" y="22"/>
                    <a:pt x="1" y="31"/>
                  </a:cubicBezTo>
                  <a:cubicBezTo>
                    <a:pt x="1" y="43"/>
                    <a:pt x="11" y="49"/>
                    <a:pt x="21" y="53"/>
                  </a:cubicBezTo>
                  <a:cubicBezTo>
                    <a:pt x="30" y="56"/>
                    <a:pt x="33" y="59"/>
                    <a:pt x="33" y="64"/>
                  </a:cubicBezTo>
                  <a:cubicBezTo>
                    <a:pt x="33" y="70"/>
                    <a:pt x="29" y="74"/>
                    <a:pt x="21" y="74"/>
                  </a:cubicBezTo>
                  <a:cubicBezTo>
                    <a:pt x="15" y="74"/>
                    <a:pt x="7" y="70"/>
                    <a:pt x="7" y="70"/>
                  </a:cubicBezTo>
                  <a:cubicBezTo>
                    <a:pt x="7" y="69"/>
                    <a:pt x="6" y="69"/>
                    <a:pt x="6" y="69"/>
                  </a:cubicBezTo>
                  <a:cubicBezTo>
                    <a:pt x="4" y="69"/>
                    <a:pt x="3" y="70"/>
                    <a:pt x="2" y="72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8"/>
                    <a:pt x="1" y="80"/>
                    <a:pt x="2" y="81"/>
                  </a:cubicBezTo>
                  <a:cubicBezTo>
                    <a:pt x="7" y="83"/>
                    <a:pt x="17" y="85"/>
                    <a:pt x="17" y="85"/>
                  </a:cubicBezTo>
                  <a:cubicBezTo>
                    <a:pt x="17" y="85"/>
                    <a:pt x="18" y="85"/>
                    <a:pt x="18" y="86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18" y="95"/>
                    <a:pt x="20" y="97"/>
                    <a:pt x="22" y="97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7" y="97"/>
                    <a:pt x="29" y="95"/>
                    <a:pt x="29" y="93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4"/>
                    <a:pt x="30" y="84"/>
                    <a:pt x="30" y="84"/>
                  </a:cubicBezTo>
                  <a:cubicBezTo>
                    <a:pt x="41" y="82"/>
                    <a:pt x="48" y="74"/>
                    <a:pt x="48" y="64"/>
                  </a:cubicBezTo>
                  <a:cubicBezTo>
                    <a:pt x="48" y="53"/>
                    <a:pt x="42" y="46"/>
                    <a:pt x="28" y="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" name="Freeform 90"/>
            <p:cNvSpPr>
              <a:spLocks noEditPoints="1"/>
            </p:cNvSpPr>
            <p:nvPr/>
          </p:nvSpPr>
          <p:spPr bwMode="auto">
            <a:xfrm>
              <a:off x="2736851" y="5092700"/>
              <a:ext cx="411163" cy="407988"/>
            </a:xfrm>
            <a:custGeom>
              <a:avLst/>
              <a:gdLst>
                <a:gd name="T0" fmla="*/ 165 w 194"/>
                <a:gd name="T1" fmla="*/ 192 h 192"/>
                <a:gd name="T2" fmla="*/ 28 w 194"/>
                <a:gd name="T3" fmla="*/ 192 h 192"/>
                <a:gd name="T4" fmla="*/ 16 w 194"/>
                <a:gd name="T5" fmla="*/ 180 h 192"/>
                <a:gd name="T6" fmla="*/ 16 w 194"/>
                <a:gd name="T7" fmla="*/ 97 h 192"/>
                <a:gd name="T8" fmla="*/ 15 w 194"/>
                <a:gd name="T9" fmla="*/ 95 h 192"/>
                <a:gd name="T10" fmla="*/ 6 w 194"/>
                <a:gd name="T11" fmla="*/ 89 h 192"/>
                <a:gd name="T12" fmla="*/ 0 w 194"/>
                <a:gd name="T13" fmla="*/ 81 h 192"/>
                <a:gd name="T14" fmla="*/ 4 w 194"/>
                <a:gd name="T15" fmla="*/ 72 h 192"/>
                <a:gd name="T16" fmla="*/ 88 w 194"/>
                <a:gd name="T17" fmla="*/ 3 h 192"/>
                <a:gd name="T18" fmla="*/ 97 w 194"/>
                <a:gd name="T19" fmla="*/ 0 h 192"/>
                <a:gd name="T20" fmla="*/ 105 w 194"/>
                <a:gd name="T21" fmla="*/ 3 h 192"/>
                <a:gd name="T22" fmla="*/ 189 w 194"/>
                <a:gd name="T23" fmla="*/ 72 h 192"/>
                <a:gd name="T24" fmla="*/ 194 w 194"/>
                <a:gd name="T25" fmla="*/ 81 h 192"/>
                <a:gd name="T26" fmla="*/ 188 w 194"/>
                <a:gd name="T27" fmla="*/ 89 h 192"/>
                <a:gd name="T28" fmla="*/ 179 w 194"/>
                <a:gd name="T29" fmla="*/ 95 h 192"/>
                <a:gd name="T30" fmla="*/ 178 w 194"/>
                <a:gd name="T31" fmla="*/ 97 h 192"/>
                <a:gd name="T32" fmla="*/ 178 w 194"/>
                <a:gd name="T33" fmla="*/ 180 h 192"/>
                <a:gd name="T34" fmla="*/ 165 w 194"/>
                <a:gd name="T35" fmla="*/ 192 h 192"/>
                <a:gd name="T36" fmla="*/ 30 w 194"/>
                <a:gd name="T37" fmla="*/ 173 h 192"/>
                <a:gd name="T38" fmla="*/ 34 w 194"/>
                <a:gd name="T39" fmla="*/ 178 h 192"/>
                <a:gd name="T40" fmla="*/ 156 w 194"/>
                <a:gd name="T41" fmla="*/ 178 h 192"/>
                <a:gd name="T42" fmla="*/ 163 w 194"/>
                <a:gd name="T43" fmla="*/ 171 h 192"/>
                <a:gd name="T44" fmla="*/ 163 w 194"/>
                <a:gd name="T45" fmla="*/ 96 h 192"/>
                <a:gd name="T46" fmla="*/ 171 w 194"/>
                <a:gd name="T47" fmla="*/ 82 h 192"/>
                <a:gd name="T48" fmla="*/ 173 w 194"/>
                <a:gd name="T49" fmla="*/ 81 h 192"/>
                <a:gd name="T50" fmla="*/ 173 w 194"/>
                <a:gd name="T51" fmla="*/ 77 h 192"/>
                <a:gd name="T52" fmla="*/ 103 w 194"/>
                <a:gd name="T53" fmla="*/ 20 h 192"/>
                <a:gd name="T54" fmla="*/ 91 w 194"/>
                <a:gd name="T55" fmla="*/ 20 h 192"/>
                <a:gd name="T56" fmla="*/ 21 w 194"/>
                <a:gd name="T57" fmla="*/ 77 h 192"/>
                <a:gd name="T58" fmla="*/ 20 w 194"/>
                <a:gd name="T59" fmla="*/ 81 h 192"/>
                <a:gd name="T60" fmla="*/ 22 w 194"/>
                <a:gd name="T61" fmla="*/ 82 h 192"/>
                <a:gd name="T62" fmla="*/ 30 w 194"/>
                <a:gd name="T63" fmla="*/ 96 h 192"/>
                <a:gd name="T64" fmla="*/ 30 w 194"/>
                <a:gd name="T65" fmla="*/ 17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4" h="192">
                  <a:moveTo>
                    <a:pt x="165" y="192"/>
                  </a:moveTo>
                  <a:cubicBezTo>
                    <a:pt x="28" y="192"/>
                    <a:pt x="28" y="192"/>
                    <a:pt x="28" y="192"/>
                  </a:cubicBezTo>
                  <a:cubicBezTo>
                    <a:pt x="22" y="192"/>
                    <a:pt x="16" y="187"/>
                    <a:pt x="16" y="180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16" y="96"/>
                    <a:pt x="16" y="95"/>
                    <a:pt x="15" y="95"/>
                  </a:cubicBezTo>
                  <a:cubicBezTo>
                    <a:pt x="6" y="89"/>
                    <a:pt x="6" y="89"/>
                    <a:pt x="6" y="89"/>
                  </a:cubicBezTo>
                  <a:cubicBezTo>
                    <a:pt x="2" y="88"/>
                    <a:pt x="0" y="84"/>
                    <a:pt x="0" y="81"/>
                  </a:cubicBezTo>
                  <a:cubicBezTo>
                    <a:pt x="0" y="77"/>
                    <a:pt x="1" y="74"/>
                    <a:pt x="4" y="72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91" y="1"/>
                    <a:pt x="94" y="0"/>
                    <a:pt x="97" y="0"/>
                  </a:cubicBezTo>
                  <a:cubicBezTo>
                    <a:pt x="100" y="0"/>
                    <a:pt x="103" y="1"/>
                    <a:pt x="105" y="3"/>
                  </a:cubicBezTo>
                  <a:cubicBezTo>
                    <a:pt x="189" y="72"/>
                    <a:pt x="189" y="72"/>
                    <a:pt x="189" y="72"/>
                  </a:cubicBezTo>
                  <a:cubicBezTo>
                    <a:pt x="192" y="74"/>
                    <a:pt x="194" y="77"/>
                    <a:pt x="194" y="81"/>
                  </a:cubicBezTo>
                  <a:cubicBezTo>
                    <a:pt x="193" y="84"/>
                    <a:pt x="191" y="88"/>
                    <a:pt x="188" y="89"/>
                  </a:cubicBezTo>
                  <a:cubicBezTo>
                    <a:pt x="179" y="95"/>
                    <a:pt x="179" y="95"/>
                    <a:pt x="179" y="95"/>
                  </a:cubicBezTo>
                  <a:cubicBezTo>
                    <a:pt x="178" y="95"/>
                    <a:pt x="178" y="96"/>
                    <a:pt x="178" y="97"/>
                  </a:cubicBezTo>
                  <a:cubicBezTo>
                    <a:pt x="178" y="180"/>
                    <a:pt x="178" y="180"/>
                    <a:pt x="178" y="180"/>
                  </a:cubicBezTo>
                  <a:cubicBezTo>
                    <a:pt x="178" y="187"/>
                    <a:pt x="172" y="192"/>
                    <a:pt x="165" y="192"/>
                  </a:cubicBezTo>
                  <a:close/>
                  <a:moveTo>
                    <a:pt x="30" y="173"/>
                  </a:moveTo>
                  <a:cubicBezTo>
                    <a:pt x="30" y="178"/>
                    <a:pt x="34" y="178"/>
                    <a:pt x="34" y="178"/>
                  </a:cubicBezTo>
                  <a:cubicBezTo>
                    <a:pt x="156" y="178"/>
                    <a:pt x="156" y="178"/>
                    <a:pt x="156" y="178"/>
                  </a:cubicBezTo>
                  <a:cubicBezTo>
                    <a:pt x="156" y="178"/>
                    <a:pt x="163" y="179"/>
                    <a:pt x="163" y="171"/>
                  </a:cubicBezTo>
                  <a:cubicBezTo>
                    <a:pt x="163" y="152"/>
                    <a:pt x="163" y="96"/>
                    <a:pt x="163" y="96"/>
                  </a:cubicBezTo>
                  <a:cubicBezTo>
                    <a:pt x="163" y="88"/>
                    <a:pt x="167" y="85"/>
                    <a:pt x="171" y="82"/>
                  </a:cubicBezTo>
                  <a:cubicBezTo>
                    <a:pt x="171" y="82"/>
                    <a:pt x="173" y="81"/>
                    <a:pt x="173" y="81"/>
                  </a:cubicBezTo>
                  <a:cubicBezTo>
                    <a:pt x="176" y="79"/>
                    <a:pt x="173" y="77"/>
                    <a:pt x="173" y="77"/>
                  </a:cubicBezTo>
                  <a:cubicBezTo>
                    <a:pt x="173" y="77"/>
                    <a:pt x="122" y="35"/>
                    <a:pt x="103" y="20"/>
                  </a:cubicBezTo>
                  <a:cubicBezTo>
                    <a:pt x="99" y="16"/>
                    <a:pt x="96" y="15"/>
                    <a:pt x="91" y="20"/>
                  </a:cubicBezTo>
                  <a:cubicBezTo>
                    <a:pt x="72" y="35"/>
                    <a:pt x="21" y="77"/>
                    <a:pt x="21" y="77"/>
                  </a:cubicBezTo>
                  <a:cubicBezTo>
                    <a:pt x="21" y="77"/>
                    <a:pt x="18" y="79"/>
                    <a:pt x="20" y="81"/>
                  </a:cubicBezTo>
                  <a:cubicBezTo>
                    <a:pt x="21" y="81"/>
                    <a:pt x="22" y="82"/>
                    <a:pt x="22" y="82"/>
                  </a:cubicBezTo>
                  <a:cubicBezTo>
                    <a:pt x="27" y="85"/>
                    <a:pt x="30" y="87"/>
                    <a:pt x="30" y="96"/>
                  </a:cubicBezTo>
                  <a:cubicBezTo>
                    <a:pt x="30" y="96"/>
                    <a:pt x="30" y="154"/>
                    <a:pt x="30" y="1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5" r="57509" b="33704"/>
          <a:stretch>
            <a:fillRect/>
          </a:stretch>
        </p:blipFill>
        <p:spPr>
          <a:xfrm>
            <a:off x="378810" y="101535"/>
            <a:ext cx="703756" cy="70179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74094" y="29434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添加标题内容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6" t="32459"/>
          <a:stretch>
            <a:fillRect/>
          </a:stretch>
        </p:blipFill>
        <p:spPr>
          <a:xfrm>
            <a:off x="5141625" y="4272197"/>
            <a:ext cx="7680281" cy="3867804"/>
          </a:xfrm>
          <a:custGeom>
            <a:avLst/>
            <a:gdLst>
              <a:gd name="connsiteX0" fmla="*/ 0 w 7680281"/>
              <a:gd name="connsiteY0" fmla="*/ 0 h 3867804"/>
              <a:gd name="connsiteX1" fmla="*/ 7680281 w 7680281"/>
              <a:gd name="connsiteY1" fmla="*/ 0 h 3867804"/>
              <a:gd name="connsiteX2" fmla="*/ 7680281 w 7680281"/>
              <a:gd name="connsiteY2" fmla="*/ 3867804 h 3867804"/>
              <a:gd name="connsiteX3" fmla="*/ 0 w 7680281"/>
              <a:gd name="connsiteY3" fmla="*/ 3867804 h 3867804"/>
              <a:gd name="connsiteX4" fmla="*/ 0 w 7680281"/>
              <a:gd name="connsiteY4" fmla="*/ 2585749 h 3867804"/>
              <a:gd name="connsiteX5" fmla="*/ 6365 w 7680281"/>
              <a:gd name="connsiteY5" fmla="*/ 2585796 h 3867804"/>
              <a:gd name="connsiteX6" fmla="*/ 619804 w 7680281"/>
              <a:gd name="connsiteY6" fmla="*/ 2512761 h 3867804"/>
              <a:gd name="connsiteX7" fmla="*/ 1648390 w 7680281"/>
              <a:gd name="connsiteY7" fmla="*/ 2032932 h 3867804"/>
              <a:gd name="connsiteX8" fmla="*/ 514731 w 7680281"/>
              <a:gd name="connsiteY8" fmla="*/ 1977776 h 3867804"/>
              <a:gd name="connsiteX9" fmla="*/ 98038 w 7680281"/>
              <a:gd name="connsiteY9" fmla="*/ 2081447 h 3867804"/>
              <a:gd name="connsiteX10" fmla="*/ 0 w 7680281"/>
              <a:gd name="connsiteY10" fmla="*/ 2114746 h 3867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80281" h="3867804">
                <a:moveTo>
                  <a:pt x="0" y="0"/>
                </a:moveTo>
                <a:lnTo>
                  <a:pt x="7680281" y="0"/>
                </a:lnTo>
                <a:lnTo>
                  <a:pt x="7680281" y="3867804"/>
                </a:lnTo>
                <a:lnTo>
                  <a:pt x="0" y="3867804"/>
                </a:lnTo>
                <a:lnTo>
                  <a:pt x="0" y="2585749"/>
                </a:lnTo>
                <a:lnTo>
                  <a:pt x="6365" y="2585796"/>
                </a:lnTo>
                <a:cubicBezTo>
                  <a:pt x="184578" y="2580749"/>
                  <a:pt x="395896" y="2556737"/>
                  <a:pt x="619804" y="2512761"/>
                </a:cubicBezTo>
                <a:cubicBezTo>
                  <a:pt x="1216892" y="2395491"/>
                  <a:pt x="1677405" y="2180664"/>
                  <a:pt x="1648390" y="2032932"/>
                </a:cubicBezTo>
                <a:cubicBezTo>
                  <a:pt x="1619375" y="1885201"/>
                  <a:pt x="1111819" y="1860506"/>
                  <a:pt x="514731" y="1977776"/>
                </a:cubicBezTo>
                <a:cubicBezTo>
                  <a:pt x="365459" y="2007093"/>
                  <a:pt x="224723" y="2042508"/>
                  <a:pt x="98038" y="2081447"/>
                </a:cubicBezTo>
                <a:lnTo>
                  <a:pt x="0" y="2114746"/>
                </a:lnTo>
                <a:close/>
              </a:path>
            </a:pathLst>
          </a:custGeom>
        </p:spPr>
      </p:pic>
      <p:cxnSp>
        <p:nvCxnSpPr>
          <p:cNvPr id="5" name="直接连接符 4"/>
          <p:cNvCxnSpPr/>
          <p:nvPr/>
        </p:nvCxnSpPr>
        <p:spPr>
          <a:xfrm>
            <a:off x="1082566" y="1304143"/>
            <a:ext cx="0" cy="4976735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/>
        </p:nvSpPr>
        <p:spPr>
          <a:xfrm>
            <a:off x="961801" y="1651348"/>
            <a:ext cx="244704" cy="244704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961801" y="2993035"/>
            <a:ext cx="244704" cy="244704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961801" y="4334722"/>
            <a:ext cx="244704" cy="244704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961801" y="5676410"/>
            <a:ext cx="244704" cy="244704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1353903" y="1495594"/>
            <a:ext cx="4313825" cy="796954"/>
            <a:chOff x="7273571" y="1573967"/>
            <a:chExt cx="4313825" cy="796954"/>
          </a:xfrm>
        </p:grpSpPr>
        <p:sp>
          <p:nvSpPr>
            <p:cNvPr id="11" name="文本框 10"/>
            <p:cNvSpPr txBox="1"/>
            <p:nvPr/>
          </p:nvSpPr>
          <p:spPr>
            <a:xfrm>
              <a:off x="7273572" y="1573967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0B050"/>
                  </a:solidFill>
                </a:rPr>
                <a:t>添加标题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7273571" y="2002621"/>
              <a:ext cx="4313825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353903" y="2834715"/>
            <a:ext cx="4313825" cy="796954"/>
            <a:chOff x="7273571" y="1573967"/>
            <a:chExt cx="4313825" cy="796954"/>
          </a:xfrm>
        </p:grpSpPr>
        <p:sp>
          <p:nvSpPr>
            <p:cNvPr id="14" name="文本框 13"/>
            <p:cNvSpPr txBox="1"/>
            <p:nvPr/>
          </p:nvSpPr>
          <p:spPr>
            <a:xfrm>
              <a:off x="7273572" y="1573967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0B050"/>
                  </a:solidFill>
                </a:rPr>
                <a:t>添加标题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7273571" y="2002621"/>
              <a:ext cx="4313825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353903" y="4173836"/>
            <a:ext cx="4313825" cy="796954"/>
            <a:chOff x="7273571" y="1573967"/>
            <a:chExt cx="4313825" cy="796954"/>
          </a:xfrm>
        </p:grpSpPr>
        <p:sp>
          <p:nvSpPr>
            <p:cNvPr id="17" name="文本框 16"/>
            <p:cNvSpPr txBox="1"/>
            <p:nvPr/>
          </p:nvSpPr>
          <p:spPr>
            <a:xfrm>
              <a:off x="7273572" y="1573967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0B050"/>
                  </a:solidFill>
                </a:rPr>
                <a:t>添加标题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7273571" y="2002621"/>
              <a:ext cx="4313825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353903" y="5512957"/>
            <a:ext cx="4313825" cy="796954"/>
            <a:chOff x="7273571" y="1573967"/>
            <a:chExt cx="4313825" cy="796954"/>
          </a:xfrm>
        </p:grpSpPr>
        <p:sp>
          <p:nvSpPr>
            <p:cNvPr id="20" name="文本框 19"/>
            <p:cNvSpPr txBox="1"/>
            <p:nvPr/>
          </p:nvSpPr>
          <p:spPr>
            <a:xfrm>
              <a:off x="7273572" y="1573967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0B050"/>
                  </a:solidFill>
                </a:rPr>
                <a:t>添加标题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7273571" y="2002621"/>
              <a:ext cx="4313825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9218951" y="1634012"/>
            <a:ext cx="1319136" cy="131913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000" dirty="0"/>
              <a:t>环</a:t>
            </a:r>
          </a:p>
        </p:txBody>
      </p:sp>
      <p:sp>
        <p:nvSpPr>
          <p:cNvPr id="23" name="矩形 22"/>
          <p:cNvSpPr/>
          <p:nvPr/>
        </p:nvSpPr>
        <p:spPr>
          <a:xfrm>
            <a:off x="8349517" y="2955846"/>
            <a:ext cx="869434" cy="86943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/>
              <a:t>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22" grpId="0" animBg="1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5" r="57509" b="33704"/>
          <a:stretch>
            <a:fillRect/>
          </a:stretch>
        </p:blipFill>
        <p:spPr>
          <a:xfrm>
            <a:off x="378810" y="101535"/>
            <a:ext cx="703756" cy="70179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74094" y="29434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添加标题内容</a:t>
            </a:r>
          </a:p>
        </p:txBody>
      </p:sp>
      <p:sp>
        <p:nvSpPr>
          <p:cNvPr id="4" name="菱形 3"/>
          <p:cNvSpPr/>
          <p:nvPr/>
        </p:nvSpPr>
        <p:spPr>
          <a:xfrm>
            <a:off x="936676" y="1783830"/>
            <a:ext cx="1963711" cy="1963711"/>
          </a:xfrm>
          <a:prstGeom prst="diamond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699259" y="4613548"/>
            <a:ext cx="2438544" cy="1157302"/>
            <a:chOff x="7273571" y="1573967"/>
            <a:chExt cx="2798299" cy="1157302"/>
          </a:xfrm>
        </p:grpSpPr>
        <p:sp>
          <p:nvSpPr>
            <p:cNvPr id="6" name="文本框 5"/>
            <p:cNvSpPr txBox="1"/>
            <p:nvPr/>
          </p:nvSpPr>
          <p:spPr>
            <a:xfrm>
              <a:off x="7964834" y="1573967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3C8937"/>
                  </a:solidFill>
                </a:rPr>
                <a:t>添加标题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7273571" y="2086109"/>
              <a:ext cx="2798299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sp>
        <p:nvSpPr>
          <p:cNvPr id="8" name="菱形 7"/>
          <p:cNvSpPr/>
          <p:nvPr/>
        </p:nvSpPr>
        <p:spPr>
          <a:xfrm>
            <a:off x="3753208" y="1783830"/>
            <a:ext cx="1963711" cy="1963711"/>
          </a:xfrm>
          <a:prstGeom prst="diamond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3515791" y="4613548"/>
            <a:ext cx="2438544" cy="1157302"/>
            <a:chOff x="7273571" y="1573967"/>
            <a:chExt cx="2798299" cy="1157302"/>
          </a:xfrm>
        </p:grpSpPr>
        <p:sp>
          <p:nvSpPr>
            <p:cNvPr id="10" name="文本框 9"/>
            <p:cNvSpPr txBox="1"/>
            <p:nvPr/>
          </p:nvSpPr>
          <p:spPr>
            <a:xfrm>
              <a:off x="7964834" y="1573967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3C8937"/>
                  </a:solidFill>
                </a:rPr>
                <a:t>添加标题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7273571" y="2086109"/>
              <a:ext cx="2798299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sp>
        <p:nvSpPr>
          <p:cNvPr id="12" name="菱形 11"/>
          <p:cNvSpPr/>
          <p:nvPr/>
        </p:nvSpPr>
        <p:spPr>
          <a:xfrm>
            <a:off x="6569740" y="1783830"/>
            <a:ext cx="1963711" cy="1963711"/>
          </a:xfrm>
          <a:prstGeom prst="diamond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332323" y="4613548"/>
            <a:ext cx="2438544" cy="1157302"/>
            <a:chOff x="7273571" y="1573967"/>
            <a:chExt cx="2798299" cy="1157302"/>
          </a:xfrm>
        </p:grpSpPr>
        <p:sp>
          <p:nvSpPr>
            <p:cNvPr id="14" name="文本框 13"/>
            <p:cNvSpPr txBox="1"/>
            <p:nvPr/>
          </p:nvSpPr>
          <p:spPr>
            <a:xfrm>
              <a:off x="7964834" y="1573967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3C8937"/>
                  </a:solidFill>
                </a:rPr>
                <a:t>添加标题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7273571" y="2086109"/>
              <a:ext cx="2798299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sp>
        <p:nvSpPr>
          <p:cNvPr id="16" name="菱形 15"/>
          <p:cNvSpPr/>
          <p:nvPr/>
        </p:nvSpPr>
        <p:spPr>
          <a:xfrm>
            <a:off x="9386271" y="1783830"/>
            <a:ext cx="1963711" cy="1963711"/>
          </a:xfrm>
          <a:prstGeom prst="diamond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9148854" y="4613548"/>
            <a:ext cx="2438544" cy="1157815"/>
            <a:chOff x="7273571" y="1573967"/>
            <a:chExt cx="2798299" cy="1157815"/>
          </a:xfrm>
        </p:grpSpPr>
        <p:sp>
          <p:nvSpPr>
            <p:cNvPr id="18" name="文本框 17"/>
            <p:cNvSpPr txBox="1"/>
            <p:nvPr/>
          </p:nvSpPr>
          <p:spPr>
            <a:xfrm>
              <a:off x="7964834" y="1573967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3C8937"/>
                  </a:solidFill>
                </a:rPr>
                <a:t>添加标题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7273571" y="2086622"/>
              <a:ext cx="2798299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9386271" y="2083632"/>
            <a:ext cx="1963711" cy="1963711"/>
            <a:chOff x="9386271" y="2083632"/>
            <a:chExt cx="1963711" cy="1963711"/>
          </a:xfrm>
        </p:grpSpPr>
        <p:sp>
          <p:nvSpPr>
            <p:cNvPr id="21" name="菱形 20"/>
            <p:cNvSpPr/>
            <p:nvPr/>
          </p:nvSpPr>
          <p:spPr>
            <a:xfrm>
              <a:off x="9386271" y="2083632"/>
              <a:ext cx="1963711" cy="1963711"/>
            </a:xfrm>
            <a:prstGeom prst="diamond">
              <a:avLst/>
            </a:prstGeom>
            <a:solidFill>
              <a:srgbClr val="3C8937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Freeform 32"/>
            <p:cNvSpPr>
              <a:spLocks noEditPoints="1"/>
            </p:cNvSpPr>
            <p:nvPr/>
          </p:nvSpPr>
          <p:spPr bwMode="auto">
            <a:xfrm>
              <a:off x="10108929" y="2744557"/>
              <a:ext cx="518392" cy="616578"/>
            </a:xfrm>
            <a:custGeom>
              <a:avLst/>
              <a:gdLst>
                <a:gd name="T0" fmla="*/ 197 w 393"/>
                <a:gd name="T1" fmla="*/ 97 h 467"/>
                <a:gd name="T2" fmla="*/ 197 w 393"/>
                <a:gd name="T3" fmla="*/ 37 h 467"/>
                <a:gd name="T4" fmla="*/ 213 w 393"/>
                <a:gd name="T5" fmla="*/ 31 h 467"/>
                <a:gd name="T6" fmla="*/ 239 w 393"/>
                <a:gd name="T7" fmla="*/ 20 h 467"/>
                <a:gd name="T8" fmla="*/ 252 w 393"/>
                <a:gd name="T9" fmla="*/ 41 h 467"/>
                <a:gd name="T10" fmla="*/ 233 w 393"/>
                <a:gd name="T11" fmla="*/ 85 h 467"/>
                <a:gd name="T12" fmla="*/ 244 w 393"/>
                <a:gd name="T13" fmla="*/ 109 h 467"/>
                <a:gd name="T14" fmla="*/ 223 w 393"/>
                <a:gd name="T15" fmla="*/ 123 h 467"/>
                <a:gd name="T16" fmla="*/ 180 w 393"/>
                <a:gd name="T17" fmla="*/ 103 h 467"/>
                <a:gd name="T18" fmla="*/ 154 w 393"/>
                <a:gd name="T19" fmla="*/ 115 h 467"/>
                <a:gd name="T20" fmla="*/ 141 w 393"/>
                <a:gd name="T21" fmla="*/ 94 h 467"/>
                <a:gd name="T22" fmla="*/ 160 w 393"/>
                <a:gd name="T23" fmla="*/ 51 h 467"/>
                <a:gd name="T24" fmla="*/ 149 w 393"/>
                <a:gd name="T25" fmla="*/ 25 h 467"/>
                <a:gd name="T26" fmla="*/ 170 w 393"/>
                <a:gd name="T27" fmla="*/ 12 h 467"/>
                <a:gd name="T28" fmla="*/ 213 w 393"/>
                <a:gd name="T29" fmla="*/ 31 h 467"/>
                <a:gd name="T30" fmla="*/ 75 w 393"/>
                <a:gd name="T31" fmla="*/ 164 h 467"/>
                <a:gd name="T32" fmla="*/ 347 w 393"/>
                <a:gd name="T33" fmla="*/ 186 h 467"/>
                <a:gd name="T34" fmla="*/ 373 w 393"/>
                <a:gd name="T35" fmla="*/ 392 h 467"/>
                <a:gd name="T36" fmla="*/ 3 w 393"/>
                <a:gd name="T37" fmla="*/ 369 h 467"/>
                <a:gd name="T38" fmla="*/ 185 w 393"/>
                <a:gd name="T39" fmla="*/ 266 h 467"/>
                <a:gd name="T40" fmla="*/ 75 w 393"/>
                <a:gd name="T41" fmla="*/ 186 h 467"/>
                <a:gd name="T42" fmla="*/ 51 w 393"/>
                <a:gd name="T43" fmla="*/ 266 h 467"/>
                <a:gd name="T44" fmla="*/ 185 w 393"/>
                <a:gd name="T45" fmla="*/ 369 h 467"/>
                <a:gd name="T46" fmla="*/ 45 w 393"/>
                <a:gd name="T47" fmla="*/ 289 h 467"/>
                <a:gd name="T48" fmla="*/ 185 w 393"/>
                <a:gd name="T49" fmla="*/ 369 h 467"/>
                <a:gd name="T50" fmla="*/ 208 w 393"/>
                <a:gd name="T51" fmla="*/ 369 h 467"/>
                <a:gd name="T52" fmla="*/ 348 w 393"/>
                <a:gd name="T53" fmla="*/ 289 h 467"/>
                <a:gd name="T54" fmla="*/ 208 w 393"/>
                <a:gd name="T55" fmla="*/ 186 h 467"/>
                <a:gd name="T56" fmla="*/ 342 w 393"/>
                <a:gd name="T57" fmla="*/ 266 h 467"/>
                <a:gd name="T58" fmla="*/ 318 w 393"/>
                <a:gd name="T59" fmla="*/ 186 h 467"/>
                <a:gd name="T60" fmla="*/ 154 w 393"/>
                <a:gd name="T61" fmla="*/ 405 h 467"/>
                <a:gd name="T62" fmla="*/ 239 w 393"/>
                <a:gd name="T63" fmla="*/ 449 h 467"/>
                <a:gd name="T64" fmla="*/ 340 w 393"/>
                <a:gd name="T65" fmla="*/ 457 h 467"/>
                <a:gd name="T66" fmla="*/ 332 w 393"/>
                <a:gd name="T67" fmla="*/ 467 h 467"/>
                <a:gd name="T68" fmla="*/ 53 w 393"/>
                <a:gd name="T69" fmla="*/ 459 h 467"/>
                <a:gd name="T70" fmla="*/ 61 w 393"/>
                <a:gd name="T71" fmla="*/ 449 h 467"/>
                <a:gd name="T72" fmla="*/ 154 w 393"/>
                <a:gd name="T73" fmla="*/ 405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3" h="467">
                  <a:moveTo>
                    <a:pt x="167" y="67"/>
                  </a:moveTo>
                  <a:cubicBezTo>
                    <a:pt x="167" y="84"/>
                    <a:pt x="180" y="97"/>
                    <a:pt x="197" y="97"/>
                  </a:cubicBezTo>
                  <a:cubicBezTo>
                    <a:pt x="213" y="97"/>
                    <a:pt x="226" y="84"/>
                    <a:pt x="226" y="67"/>
                  </a:cubicBezTo>
                  <a:cubicBezTo>
                    <a:pt x="226" y="51"/>
                    <a:pt x="213" y="37"/>
                    <a:pt x="197" y="37"/>
                  </a:cubicBezTo>
                  <a:cubicBezTo>
                    <a:pt x="180" y="37"/>
                    <a:pt x="167" y="51"/>
                    <a:pt x="167" y="67"/>
                  </a:cubicBezTo>
                  <a:close/>
                  <a:moveTo>
                    <a:pt x="213" y="31"/>
                  </a:moveTo>
                  <a:cubicBezTo>
                    <a:pt x="222" y="28"/>
                    <a:pt x="224" y="16"/>
                    <a:pt x="217" y="9"/>
                  </a:cubicBezTo>
                  <a:cubicBezTo>
                    <a:pt x="217" y="9"/>
                    <a:pt x="231" y="6"/>
                    <a:pt x="239" y="20"/>
                  </a:cubicBezTo>
                  <a:cubicBezTo>
                    <a:pt x="247" y="33"/>
                    <a:pt x="241" y="47"/>
                    <a:pt x="234" y="53"/>
                  </a:cubicBezTo>
                  <a:cubicBezTo>
                    <a:pt x="242" y="57"/>
                    <a:pt x="253" y="50"/>
                    <a:pt x="252" y="41"/>
                  </a:cubicBezTo>
                  <a:cubicBezTo>
                    <a:pt x="252" y="41"/>
                    <a:pt x="264" y="48"/>
                    <a:pt x="260" y="64"/>
                  </a:cubicBezTo>
                  <a:cubicBezTo>
                    <a:pt x="256" y="79"/>
                    <a:pt x="242" y="85"/>
                    <a:pt x="233" y="85"/>
                  </a:cubicBezTo>
                  <a:cubicBezTo>
                    <a:pt x="236" y="93"/>
                    <a:pt x="248" y="95"/>
                    <a:pt x="255" y="88"/>
                  </a:cubicBezTo>
                  <a:cubicBezTo>
                    <a:pt x="255" y="88"/>
                    <a:pt x="257" y="101"/>
                    <a:pt x="244" y="109"/>
                  </a:cubicBezTo>
                  <a:cubicBezTo>
                    <a:pt x="231" y="118"/>
                    <a:pt x="217" y="112"/>
                    <a:pt x="210" y="104"/>
                  </a:cubicBezTo>
                  <a:cubicBezTo>
                    <a:pt x="206" y="113"/>
                    <a:pt x="213" y="123"/>
                    <a:pt x="223" y="123"/>
                  </a:cubicBezTo>
                  <a:cubicBezTo>
                    <a:pt x="223" y="123"/>
                    <a:pt x="216" y="134"/>
                    <a:pt x="200" y="131"/>
                  </a:cubicBezTo>
                  <a:cubicBezTo>
                    <a:pt x="185" y="127"/>
                    <a:pt x="179" y="113"/>
                    <a:pt x="180" y="103"/>
                  </a:cubicBezTo>
                  <a:cubicBezTo>
                    <a:pt x="171" y="106"/>
                    <a:pt x="169" y="119"/>
                    <a:pt x="176" y="125"/>
                  </a:cubicBezTo>
                  <a:cubicBezTo>
                    <a:pt x="176" y="125"/>
                    <a:pt x="163" y="128"/>
                    <a:pt x="154" y="115"/>
                  </a:cubicBezTo>
                  <a:cubicBezTo>
                    <a:pt x="146" y="101"/>
                    <a:pt x="152" y="88"/>
                    <a:pt x="159" y="82"/>
                  </a:cubicBezTo>
                  <a:cubicBezTo>
                    <a:pt x="151" y="78"/>
                    <a:pt x="141" y="84"/>
                    <a:pt x="141" y="94"/>
                  </a:cubicBezTo>
                  <a:cubicBezTo>
                    <a:pt x="141" y="94"/>
                    <a:pt x="130" y="86"/>
                    <a:pt x="133" y="71"/>
                  </a:cubicBezTo>
                  <a:cubicBezTo>
                    <a:pt x="137" y="56"/>
                    <a:pt x="151" y="50"/>
                    <a:pt x="160" y="51"/>
                  </a:cubicBezTo>
                  <a:cubicBezTo>
                    <a:pt x="157" y="42"/>
                    <a:pt x="145" y="40"/>
                    <a:pt x="138" y="47"/>
                  </a:cubicBezTo>
                  <a:cubicBezTo>
                    <a:pt x="138" y="47"/>
                    <a:pt x="136" y="33"/>
                    <a:pt x="149" y="25"/>
                  </a:cubicBezTo>
                  <a:cubicBezTo>
                    <a:pt x="163" y="17"/>
                    <a:pt x="177" y="23"/>
                    <a:pt x="183" y="30"/>
                  </a:cubicBezTo>
                  <a:cubicBezTo>
                    <a:pt x="187" y="22"/>
                    <a:pt x="180" y="11"/>
                    <a:pt x="170" y="12"/>
                  </a:cubicBezTo>
                  <a:cubicBezTo>
                    <a:pt x="170" y="12"/>
                    <a:pt x="178" y="0"/>
                    <a:pt x="193" y="4"/>
                  </a:cubicBezTo>
                  <a:cubicBezTo>
                    <a:pt x="208" y="8"/>
                    <a:pt x="214" y="22"/>
                    <a:pt x="213" y="31"/>
                  </a:cubicBezTo>
                  <a:close/>
                  <a:moveTo>
                    <a:pt x="46" y="186"/>
                  </a:moveTo>
                  <a:cubicBezTo>
                    <a:pt x="49" y="174"/>
                    <a:pt x="62" y="164"/>
                    <a:pt x="75" y="164"/>
                  </a:cubicBezTo>
                  <a:cubicBezTo>
                    <a:pt x="318" y="164"/>
                    <a:pt x="318" y="164"/>
                    <a:pt x="318" y="164"/>
                  </a:cubicBezTo>
                  <a:cubicBezTo>
                    <a:pt x="331" y="164"/>
                    <a:pt x="344" y="174"/>
                    <a:pt x="347" y="186"/>
                  </a:cubicBezTo>
                  <a:cubicBezTo>
                    <a:pt x="390" y="369"/>
                    <a:pt x="390" y="369"/>
                    <a:pt x="390" y="369"/>
                  </a:cubicBezTo>
                  <a:cubicBezTo>
                    <a:pt x="393" y="382"/>
                    <a:pt x="386" y="392"/>
                    <a:pt x="373" y="392"/>
                  </a:cubicBezTo>
                  <a:cubicBezTo>
                    <a:pt x="20" y="392"/>
                    <a:pt x="20" y="392"/>
                    <a:pt x="20" y="392"/>
                  </a:cubicBezTo>
                  <a:cubicBezTo>
                    <a:pt x="8" y="392"/>
                    <a:pt x="0" y="382"/>
                    <a:pt x="3" y="369"/>
                  </a:cubicBezTo>
                  <a:cubicBezTo>
                    <a:pt x="46" y="186"/>
                    <a:pt x="46" y="186"/>
                    <a:pt x="46" y="186"/>
                  </a:cubicBezTo>
                  <a:close/>
                  <a:moveTo>
                    <a:pt x="185" y="266"/>
                  </a:moveTo>
                  <a:cubicBezTo>
                    <a:pt x="185" y="186"/>
                    <a:pt x="185" y="186"/>
                    <a:pt x="185" y="186"/>
                  </a:cubicBezTo>
                  <a:cubicBezTo>
                    <a:pt x="75" y="186"/>
                    <a:pt x="75" y="186"/>
                    <a:pt x="75" y="186"/>
                  </a:cubicBezTo>
                  <a:cubicBezTo>
                    <a:pt x="73" y="186"/>
                    <a:pt x="69" y="189"/>
                    <a:pt x="69" y="192"/>
                  </a:cubicBezTo>
                  <a:cubicBezTo>
                    <a:pt x="51" y="266"/>
                    <a:pt x="51" y="266"/>
                    <a:pt x="51" y="266"/>
                  </a:cubicBezTo>
                  <a:cubicBezTo>
                    <a:pt x="185" y="266"/>
                    <a:pt x="185" y="266"/>
                    <a:pt x="185" y="266"/>
                  </a:cubicBezTo>
                  <a:close/>
                  <a:moveTo>
                    <a:pt x="185" y="369"/>
                  </a:moveTo>
                  <a:cubicBezTo>
                    <a:pt x="185" y="289"/>
                    <a:pt x="185" y="289"/>
                    <a:pt x="185" y="289"/>
                  </a:cubicBezTo>
                  <a:cubicBezTo>
                    <a:pt x="45" y="289"/>
                    <a:pt x="45" y="289"/>
                    <a:pt x="45" y="289"/>
                  </a:cubicBezTo>
                  <a:cubicBezTo>
                    <a:pt x="26" y="369"/>
                    <a:pt x="26" y="369"/>
                    <a:pt x="26" y="369"/>
                  </a:cubicBezTo>
                  <a:cubicBezTo>
                    <a:pt x="185" y="369"/>
                    <a:pt x="185" y="369"/>
                    <a:pt x="185" y="369"/>
                  </a:cubicBezTo>
                  <a:close/>
                  <a:moveTo>
                    <a:pt x="208" y="289"/>
                  </a:moveTo>
                  <a:cubicBezTo>
                    <a:pt x="208" y="369"/>
                    <a:pt x="208" y="369"/>
                    <a:pt x="208" y="369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48" y="289"/>
                    <a:pt x="348" y="289"/>
                    <a:pt x="348" y="289"/>
                  </a:cubicBezTo>
                  <a:cubicBezTo>
                    <a:pt x="208" y="289"/>
                    <a:pt x="208" y="289"/>
                    <a:pt x="208" y="289"/>
                  </a:cubicBezTo>
                  <a:close/>
                  <a:moveTo>
                    <a:pt x="208" y="186"/>
                  </a:moveTo>
                  <a:cubicBezTo>
                    <a:pt x="208" y="266"/>
                    <a:pt x="208" y="266"/>
                    <a:pt x="208" y="266"/>
                  </a:cubicBezTo>
                  <a:cubicBezTo>
                    <a:pt x="342" y="266"/>
                    <a:pt x="342" y="266"/>
                    <a:pt x="342" y="266"/>
                  </a:cubicBezTo>
                  <a:cubicBezTo>
                    <a:pt x="324" y="192"/>
                    <a:pt x="324" y="192"/>
                    <a:pt x="324" y="192"/>
                  </a:cubicBezTo>
                  <a:cubicBezTo>
                    <a:pt x="324" y="189"/>
                    <a:pt x="320" y="186"/>
                    <a:pt x="318" y="186"/>
                  </a:cubicBezTo>
                  <a:cubicBezTo>
                    <a:pt x="208" y="186"/>
                    <a:pt x="208" y="186"/>
                    <a:pt x="208" y="186"/>
                  </a:cubicBezTo>
                  <a:close/>
                  <a:moveTo>
                    <a:pt x="154" y="405"/>
                  </a:moveTo>
                  <a:cubicBezTo>
                    <a:pt x="239" y="405"/>
                    <a:pt x="239" y="405"/>
                    <a:pt x="239" y="405"/>
                  </a:cubicBezTo>
                  <a:cubicBezTo>
                    <a:pt x="239" y="449"/>
                    <a:pt x="239" y="449"/>
                    <a:pt x="239" y="449"/>
                  </a:cubicBezTo>
                  <a:cubicBezTo>
                    <a:pt x="332" y="449"/>
                    <a:pt x="332" y="449"/>
                    <a:pt x="332" y="449"/>
                  </a:cubicBezTo>
                  <a:cubicBezTo>
                    <a:pt x="336" y="449"/>
                    <a:pt x="340" y="452"/>
                    <a:pt x="340" y="457"/>
                  </a:cubicBezTo>
                  <a:cubicBezTo>
                    <a:pt x="340" y="459"/>
                    <a:pt x="340" y="459"/>
                    <a:pt x="340" y="459"/>
                  </a:cubicBezTo>
                  <a:cubicBezTo>
                    <a:pt x="340" y="464"/>
                    <a:pt x="336" y="467"/>
                    <a:pt x="332" y="467"/>
                  </a:cubicBezTo>
                  <a:cubicBezTo>
                    <a:pt x="61" y="467"/>
                    <a:pt x="61" y="467"/>
                    <a:pt x="61" y="467"/>
                  </a:cubicBezTo>
                  <a:cubicBezTo>
                    <a:pt x="57" y="467"/>
                    <a:pt x="53" y="464"/>
                    <a:pt x="53" y="459"/>
                  </a:cubicBezTo>
                  <a:cubicBezTo>
                    <a:pt x="53" y="457"/>
                    <a:pt x="53" y="457"/>
                    <a:pt x="53" y="457"/>
                  </a:cubicBezTo>
                  <a:cubicBezTo>
                    <a:pt x="53" y="452"/>
                    <a:pt x="57" y="449"/>
                    <a:pt x="61" y="449"/>
                  </a:cubicBezTo>
                  <a:cubicBezTo>
                    <a:pt x="154" y="449"/>
                    <a:pt x="154" y="449"/>
                    <a:pt x="154" y="449"/>
                  </a:cubicBezTo>
                  <a:cubicBezTo>
                    <a:pt x="154" y="405"/>
                    <a:pt x="154" y="405"/>
                    <a:pt x="154" y="40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753208" y="2083632"/>
            <a:ext cx="1963711" cy="1963711"/>
            <a:chOff x="3753208" y="2083632"/>
            <a:chExt cx="1963711" cy="1963711"/>
          </a:xfrm>
        </p:grpSpPr>
        <p:sp>
          <p:nvSpPr>
            <p:cNvPr id="24" name="菱形 23"/>
            <p:cNvSpPr/>
            <p:nvPr/>
          </p:nvSpPr>
          <p:spPr>
            <a:xfrm>
              <a:off x="3753208" y="2083632"/>
              <a:ext cx="1963711" cy="1963711"/>
            </a:xfrm>
            <a:prstGeom prst="diamond">
              <a:avLst/>
            </a:prstGeom>
            <a:solidFill>
              <a:srgbClr val="3C8937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Freeform 34"/>
            <p:cNvSpPr>
              <a:spLocks noEditPoints="1"/>
            </p:cNvSpPr>
            <p:nvPr/>
          </p:nvSpPr>
          <p:spPr bwMode="auto">
            <a:xfrm>
              <a:off x="4474283" y="2782577"/>
              <a:ext cx="521558" cy="579626"/>
            </a:xfrm>
            <a:custGeom>
              <a:avLst/>
              <a:gdLst>
                <a:gd name="T0" fmla="*/ 154 w 395"/>
                <a:gd name="T1" fmla="*/ 383 h 439"/>
                <a:gd name="T2" fmla="*/ 197 w 395"/>
                <a:gd name="T3" fmla="*/ 330 h 439"/>
                <a:gd name="T4" fmla="*/ 241 w 395"/>
                <a:gd name="T5" fmla="*/ 383 h 439"/>
                <a:gd name="T6" fmla="*/ 165 w 395"/>
                <a:gd name="T7" fmla="*/ 394 h 439"/>
                <a:gd name="T8" fmla="*/ 218 w 395"/>
                <a:gd name="T9" fmla="*/ 434 h 439"/>
                <a:gd name="T10" fmla="*/ 206 w 395"/>
                <a:gd name="T11" fmla="*/ 434 h 439"/>
                <a:gd name="T12" fmla="*/ 218 w 395"/>
                <a:gd name="T13" fmla="*/ 401 h 439"/>
                <a:gd name="T14" fmla="*/ 189 w 395"/>
                <a:gd name="T15" fmla="*/ 434 h 439"/>
                <a:gd name="T16" fmla="*/ 176 w 395"/>
                <a:gd name="T17" fmla="*/ 434 h 439"/>
                <a:gd name="T18" fmla="*/ 189 w 395"/>
                <a:gd name="T19" fmla="*/ 401 h 439"/>
                <a:gd name="T20" fmla="*/ 205 w 395"/>
                <a:gd name="T21" fmla="*/ 325 h 439"/>
                <a:gd name="T22" fmla="*/ 190 w 395"/>
                <a:gd name="T23" fmla="*/ 325 h 439"/>
                <a:gd name="T24" fmla="*/ 205 w 395"/>
                <a:gd name="T25" fmla="*/ 263 h 439"/>
                <a:gd name="T26" fmla="*/ 372 w 395"/>
                <a:gd name="T27" fmla="*/ 178 h 439"/>
                <a:gd name="T28" fmla="*/ 331 w 395"/>
                <a:gd name="T29" fmla="*/ 178 h 439"/>
                <a:gd name="T30" fmla="*/ 43 w 395"/>
                <a:gd name="T31" fmla="*/ 198 h 439"/>
                <a:gd name="T32" fmla="*/ 43 w 395"/>
                <a:gd name="T33" fmla="*/ 157 h 439"/>
                <a:gd name="T34" fmla="*/ 43 w 395"/>
                <a:gd name="T35" fmla="*/ 198 h 439"/>
                <a:gd name="T36" fmla="*/ 90 w 395"/>
                <a:gd name="T37" fmla="*/ 27 h 439"/>
                <a:gd name="T38" fmla="*/ 45 w 395"/>
                <a:gd name="T39" fmla="*/ 104 h 439"/>
                <a:gd name="T40" fmla="*/ 113 w 395"/>
                <a:gd name="T41" fmla="*/ 122 h 439"/>
                <a:gd name="T42" fmla="*/ 126 w 395"/>
                <a:gd name="T43" fmla="*/ 100 h 439"/>
                <a:gd name="T44" fmla="*/ 281 w 395"/>
                <a:gd name="T45" fmla="*/ 113 h 439"/>
                <a:gd name="T46" fmla="*/ 328 w 395"/>
                <a:gd name="T47" fmla="*/ 123 h 439"/>
                <a:gd name="T48" fmla="*/ 341 w 395"/>
                <a:gd name="T49" fmla="*/ 53 h 439"/>
                <a:gd name="T50" fmla="*/ 251 w 395"/>
                <a:gd name="T51" fmla="*/ 176 h 439"/>
                <a:gd name="T52" fmla="*/ 254 w 395"/>
                <a:gd name="T53" fmla="*/ 133 h 439"/>
                <a:gd name="T54" fmla="*/ 197 w 395"/>
                <a:gd name="T55" fmla="*/ 125 h 439"/>
                <a:gd name="T56" fmla="*/ 141 w 395"/>
                <a:gd name="T57" fmla="*/ 133 h 439"/>
                <a:gd name="T58" fmla="*/ 143 w 395"/>
                <a:gd name="T59" fmla="*/ 176 h 439"/>
                <a:gd name="T60" fmla="*/ 96 w 395"/>
                <a:gd name="T61" fmla="*/ 227 h 439"/>
                <a:gd name="T62" fmla="*/ 102 w 395"/>
                <a:gd name="T63" fmla="*/ 237 h 439"/>
                <a:gd name="T64" fmla="*/ 299 w 395"/>
                <a:gd name="T65" fmla="*/ 231 h 439"/>
                <a:gd name="T66" fmla="*/ 293 w 395"/>
                <a:gd name="T67" fmla="*/ 221 h 439"/>
                <a:gd name="T68" fmla="*/ 96 w 395"/>
                <a:gd name="T69" fmla="*/ 227 h 439"/>
                <a:gd name="T70" fmla="*/ 96 w 395"/>
                <a:gd name="T71" fmla="*/ 202 h 439"/>
                <a:gd name="T72" fmla="*/ 293 w 395"/>
                <a:gd name="T73" fmla="*/ 208 h 439"/>
                <a:gd name="T74" fmla="*/ 299 w 395"/>
                <a:gd name="T75" fmla="*/ 197 h 439"/>
                <a:gd name="T76" fmla="*/ 102 w 395"/>
                <a:gd name="T77" fmla="*/ 191 h 439"/>
                <a:gd name="T78" fmla="*/ 394 w 395"/>
                <a:gd name="T79" fmla="*/ 162 h 439"/>
                <a:gd name="T80" fmla="*/ 385 w 395"/>
                <a:gd name="T81" fmla="*/ 244 h 439"/>
                <a:gd name="T82" fmla="*/ 382 w 395"/>
                <a:gd name="T83" fmla="*/ 290 h 439"/>
                <a:gd name="T84" fmla="*/ 330 w 395"/>
                <a:gd name="T85" fmla="*/ 290 h 439"/>
                <a:gd name="T86" fmla="*/ 325 w 395"/>
                <a:gd name="T87" fmla="*/ 255 h 439"/>
                <a:gd name="T88" fmla="*/ 65 w 395"/>
                <a:gd name="T89" fmla="*/ 255 h 439"/>
                <a:gd name="T90" fmla="*/ 39 w 395"/>
                <a:gd name="T91" fmla="*/ 316 h 439"/>
                <a:gd name="T92" fmla="*/ 13 w 395"/>
                <a:gd name="T93" fmla="*/ 245 h 439"/>
                <a:gd name="T94" fmla="*/ 1 w 395"/>
                <a:gd name="T95" fmla="*/ 222 h 439"/>
                <a:gd name="T96" fmla="*/ 18 w 395"/>
                <a:gd name="T97" fmla="*/ 135 h 439"/>
                <a:gd name="T98" fmla="*/ 40 w 395"/>
                <a:gd name="T99" fmla="*/ 23 h 439"/>
                <a:gd name="T100" fmla="*/ 325 w 395"/>
                <a:gd name="T101" fmla="*/ 3 h 439"/>
                <a:gd name="T102" fmla="*/ 362 w 395"/>
                <a:gd name="T103" fmla="*/ 43 h 439"/>
                <a:gd name="T104" fmla="*/ 394 w 395"/>
                <a:gd name="T105" fmla="*/ 162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95" h="439">
                  <a:moveTo>
                    <a:pt x="165" y="394"/>
                  </a:moveTo>
                  <a:cubicBezTo>
                    <a:pt x="159" y="394"/>
                    <a:pt x="154" y="389"/>
                    <a:pt x="154" y="383"/>
                  </a:cubicBezTo>
                  <a:cubicBezTo>
                    <a:pt x="154" y="354"/>
                    <a:pt x="154" y="354"/>
                    <a:pt x="154" y="354"/>
                  </a:cubicBezTo>
                  <a:cubicBezTo>
                    <a:pt x="154" y="341"/>
                    <a:pt x="173" y="330"/>
                    <a:pt x="197" y="330"/>
                  </a:cubicBezTo>
                  <a:cubicBezTo>
                    <a:pt x="221" y="330"/>
                    <a:pt x="241" y="341"/>
                    <a:pt x="241" y="354"/>
                  </a:cubicBezTo>
                  <a:cubicBezTo>
                    <a:pt x="241" y="383"/>
                    <a:pt x="241" y="383"/>
                    <a:pt x="241" y="383"/>
                  </a:cubicBezTo>
                  <a:cubicBezTo>
                    <a:pt x="241" y="389"/>
                    <a:pt x="236" y="394"/>
                    <a:pt x="229" y="394"/>
                  </a:cubicBezTo>
                  <a:cubicBezTo>
                    <a:pt x="165" y="394"/>
                    <a:pt x="165" y="394"/>
                    <a:pt x="165" y="394"/>
                  </a:cubicBezTo>
                  <a:close/>
                  <a:moveTo>
                    <a:pt x="218" y="401"/>
                  </a:moveTo>
                  <a:cubicBezTo>
                    <a:pt x="218" y="434"/>
                    <a:pt x="218" y="434"/>
                    <a:pt x="218" y="434"/>
                  </a:cubicBezTo>
                  <a:cubicBezTo>
                    <a:pt x="218" y="437"/>
                    <a:pt x="216" y="439"/>
                    <a:pt x="212" y="439"/>
                  </a:cubicBezTo>
                  <a:cubicBezTo>
                    <a:pt x="209" y="439"/>
                    <a:pt x="206" y="437"/>
                    <a:pt x="206" y="434"/>
                  </a:cubicBezTo>
                  <a:cubicBezTo>
                    <a:pt x="206" y="401"/>
                    <a:pt x="206" y="401"/>
                    <a:pt x="206" y="401"/>
                  </a:cubicBezTo>
                  <a:cubicBezTo>
                    <a:pt x="218" y="401"/>
                    <a:pt x="218" y="401"/>
                    <a:pt x="218" y="401"/>
                  </a:cubicBezTo>
                  <a:close/>
                  <a:moveTo>
                    <a:pt x="189" y="401"/>
                  </a:moveTo>
                  <a:cubicBezTo>
                    <a:pt x="189" y="434"/>
                    <a:pt x="189" y="434"/>
                    <a:pt x="189" y="434"/>
                  </a:cubicBezTo>
                  <a:cubicBezTo>
                    <a:pt x="189" y="437"/>
                    <a:pt x="186" y="439"/>
                    <a:pt x="182" y="439"/>
                  </a:cubicBezTo>
                  <a:cubicBezTo>
                    <a:pt x="179" y="439"/>
                    <a:pt x="176" y="437"/>
                    <a:pt x="176" y="434"/>
                  </a:cubicBezTo>
                  <a:cubicBezTo>
                    <a:pt x="176" y="401"/>
                    <a:pt x="176" y="401"/>
                    <a:pt x="176" y="401"/>
                  </a:cubicBezTo>
                  <a:cubicBezTo>
                    <a:pt x="189" y="401"/>
                    <a:pt x="189" y="401"/>
                    <a:pt x="189" y="401"/>
                  </a:cubicBezTo>
                  <a:close/>
                  <a:moveTo>
                    <a:pt x="205" y="263"/>
                  </a:moveTo>
                  <a:cubicBezTo>
                    <a:pt x="205" y="325"/>
                    <a:pt x="205" y="325"/>
                    <a:pt x="205" y="325"/>
                  </a:cubicBezTo>
                  <a:cubicBezTo>
                    <a:pt x="202" y="325"/>
                    <a:pt x="200" y="325"/>
                    <a:pt x="197" y="325"/>
                  </a:cubicBezTo>
                  <a:cubicBezTo>
                    <a:pt x="195" y="325"/>
                    <a:pt x="192" y="325"/>
                    <a:pt x="190" y="325"/>
                  </a:cubicBezTo>
                  <a:cubicBezTo>
                    <a:pt x="190" y="263"/>
                    <a:pt x="190" y="263"/>
                    <a:pt x="190" y="263"/>
                  </a:cubicBezTo>
                  <a:cubicBezTo>
                    <a:pt x="205" y="263"/>
                    <a:pt x="205" y="263"/>
                    <a:pt x="205" y="263"/>
                  </a:cubicBezTo>
                  <a:close/>
                  <a:moveTo>
                    <a:pt x="352" y="198"/>
                  </a:moveTo>
                  <a:cubicBezTo>
                    <a:pt x="363" y="198"/>
                    <a:pt x="372" y="189"/>
                    <a:pt x="372" y="178"/>
                  </a:cubicBezTo>
                  <a:cubicBezTo>
                    <a:pt x="372" y="166"/>
                    <a:pt x="363" y="157"/>
                    <a:pt x="352" y="157"/>
                  </a:cubicBezTo>
                  <a:cubicBezTo>
                    <a:pt x="340" y="157"/>
                    <a:pt x="331" y="166"/>
                    <a:pt x="331" y="178"/>
                  </a:cubicBezTo>
                  <a:cubicBezTo>
                    <a:pt x="331" y="189"/>
                    <a:pt x="340" y="198"/>
                    <a:pt x="352" y="198"/>
                  </a:cubicBezTo>
                  <a:close/>
                  <a:moveTo>
                    <a:pt x="43" y="198"/>
                  </a:moveTo>
                  <a:cubicBezTo>
                    <a:pt x="54" y="198"/>
                    <a:pt x="63" y="189"/>
                    <a:pt x="63" y="178"/>
                  </a:cubicBezTo>
                  <a:cubicBezTo>
                    <a:pt x="63" y="166"/>
                    <a:pt x="54" y="157"/>
                    <a:pt x="43" y="157"/>
                  </a:cubicBezTo>
                  <a:cubicBezTo>
                    <a:pt x="31" y="157"/>
                    <a:pt x="22" y="166"/>
                    <a:pt x="22" y="178"/>
                  </a:cubicBezTo>
                  <a:cubicBezTo>
                    <a:pt x="22" y="189"/>
                    <a:pt x="31" y="198"/>
                    <a:pt x="43" y="198"/>
                  </a:cubicBezTo>
                  <a:close/>
                  <a:moveTo>
                    <a:pt x="305" y="27"/>
                  </a:moveTo>
                  <a:cubicBezTo>
                    <a:pt x="291" y="27"/>
                    <a:pt x="102" y="27"/>
                    <a:pt x="90" y="27"/>
                  </a:cubicBezTo>
                  <a:cubicBezTo>
                    <a:pt x="72" y="28"/>
                    <a:pt x="59" y="36"/>
                    <a:pt x="53" y="53"/>
                  </a:cubicBezTo>
                  <a:cubicBezTo>
                    <a:pt x="47" y="71"/>
                    <a:pt x="46" y="96"/>
                    <a:pt x="45" y="104"/>
                  </a:cubicBezTo>
                  <a:cubicBezTo>
                    <a:pt x="43" y="112"/>
                    <a:pt x="45" y="125"/>
                    <a:pt x="67" y="123"/>
                  </a:cubicBezTo>
                  <a:cubicBezTo>
                    <a:pt x="73" y="123"/>
                    <a:pt x="90" y="123"/>
                    <a:pt x="113" y="122"/>
                  </a:cubicBezTo>
                  <a:cubicBezTo>
                    <a:pt x="113" y="113"/>
                    <a:pt x="113" y="113"/>
                    <a:pt x="113" y="113"/>
                  </a:cubicBezTo>
                  <a:cubicBezTo>
                    <a:pt x="113" y="105"/>
                    <a:pt x="119" y="100"/>
                    <a:pt x="126" y="100"/>
                  </a:cubicBezTo>
                  <a:cubicBezTo>
                    <a:pt x="269" y="100"/>
                    <a:pt x="269" y="100"/>
                    <a:pt x="269" y="100"/>
                  </a:cubicBezTo>
                  <a:cubicBezTo>
                    <a:pt x="276" y="100"/>
                    <a:pt x="281" y="105"/>
                    <a:pt x="281" y="113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304" y="123"/>
                    <a:pt x="322" y="123"/>
                    <a:pt x="328" y="123"/>
                  </a:cubicBezTo>
                  <a:cubicBezTo>
                    <a:pt x="349" y="125"/>
                    <a:pt x="351" y="112"/>
                    <a:pt x="350" y="104"/>
                  </a:cubicBezTo>
                  <a:cubicBezTo>
                    <a:pt x="349" y="96"/>
                    <a:pt x="348" y="71"/>
                    <a:pt x="341" y="53"/>
                  </a:cubicBezTo>
                  <a:cubicBezTo>
                    <a:pt x="335" y="36"/>
                    <a:pt x="322" y="28"/>
                    <a:pt x="305" y="27"/>
                  </a:cubicBezTo>
                  <a:close/>
                  <a:moveTo>
                    <a:pt x="251" y="176"/>
                  </a:moveTo>
                  <a:cubicBezTo>
                    <a:pt x="253" y="176"/>
                    <a:pt x="254" y="175"/>
                    <a:pt x="254" y="174"/>
                  </a:cubicBezTo>
                  <a:cubicBezTo>
                    <a:pt x="254" y="133"/>
                    <a:pt x="254" y="133"/>
                    <a:pt x="254" y="133"/>
                  </a:cubicBezTo>
                  <a:cubicBezTo>
                    <a:pt x="254" y="132"/>
                    <a:pt x="253" y="131"/>
                    <a:pt x="251" y="130"/>
                  </a:cubicBezTo>
                  <a:cubicBezTo>
                    <a:pt x="251" y="130"/>
                    <a:pt x="214" y="125"/>
                    <a:pt x="197" y="125"/>
                  </a:cubicBezTo>
                  <a:cubicBezTo>
                    <a:pt x="180" y="125"/>
                    <a:pt x="143" y="130"/>
                    <a:pt x="143" y="130"/>
                  </a:cubicBezTo>
                  <a:cubicBezTo>
                    <a:pt x="142" y="131"/>
                    <a:pt x="141" y="132"/>
                    <a:pt x="141" y="133"/>
                  </a:cubicBezTo>
                  <a:cubicBezTo>
                    <a:pt x="141" y="174"/>
                    <a:pt x="141" y="174"/>
                    <a:pt x="141" y="174"/>
                  </a:cubicBezTo>
                  <a:cubicBezTo>
                    <a:pt x="141" y="175"/>
                    <a:pt x="142" y="176"/>
                    <a:pt x="143" y="176"/>
                  </a:cubicBezTo>
                  <a:cubicBezTo>
                    <a:pt x="251" y="176"/>
                    <a:pt x="251" y="176"/>
                    <a:pt x="251" y="176"/>
                  </a:cubicBezTo>
                  <a:close/>
                  <a:moveTo>
                    <a:pt x="96" y="227"/>
                  </a:moveTo>
                  <a:cubicBezTo>
                    <a:pt x="96" y="231"/>
                    <a:pt x="96" y="231"/>
                    <a:pt x="96" y="231"/>
                  </a:cubicBezTo>
                  <a:cubicBezTo>
                    <a:pt x="96" y="235"/>
                    <a:pt x="99" y="237"/>
                    <a:pt x="102" y="237"/>
                  </a:cubicBezTo>
                  <a:cubicBezTo>
                    <a:pt x="293" y="237"/>
                    <a:pt x="293" y="237"/>
                    <a:pt x="293" y="237"/>
                  </a:cubicBezTo>
                  <a:cubicBezTo>
                    <a:pt x="296" y="237"/>
                    <a:pt x="299" y="235"/>
                    <a:pt x="299" y="231"/>
                  </a:cubicBezTo>
                  <a:cubicBezTo>
                    <a:pt x="299" y="227"/>
                    <a:pt x="299" y="227"/>
                    <a:pt x="299" y="227"/>
                  </a:cubicBezTo>
                  <a:cubicBezTo>
                    <a:pt x="299" y="223"/>
                    <a:pt x="296" y="221"/>
                    <a:pt x="293" y="221"/>
                  </a:cubicBezTo>
                  <a:cubicBezTo>
                    <a:pt x="102" y="221"/>
                    <a:pt x="102" y="221"/>
                    <a:pt x="102" y="221"/>
                  </a:cubicBezTo>
                  <a:cubicBezTo>
                    <a:pt x="99" y="221"/>
                    <a:pt x="96" y="223"/>
                    <a:pt x="96" y="227"/>
                  </a:cubicBezTo>
                  <a:close/>
                  <a:moveTo>
                    <a:pt x="96" y="197"/>
                  </a:moveTo>
                  <a:cubicBezTo>
                    <a:pt x="96" y="202"/>
                    <a:pt x="96" y="202"/>
                    <a:pt x="96" y="202"/>
                  </a:cubicBezTo>
                  <a:cubicBezTo>
                    <a:pt x="96" y="205"/>
                    <a:pt x="99" y="208"/>
                    <a:pt x="102" y="208"/>
                  </a:cubicBezTo>
                  <a:cubicBezTo>
                    <a:pt x="293" y="208"/>
                    <a:pt x="293" y="208"/>
                    <a:pt x="293" y="208"/>
                  </a:cubicBezTo>
                  <a:cubicBezTo>
                    <a:pt x="296" y="208"/>
                    <a:pt x="299" y="205"/>
                    <a:pt x="299" y="202"/>
                  </a:cubicBezTo>
                  <a:cubicBezTo>
                    <a:pt x="299" y="197"/>
                    <a:pt x="299" y="197"/>
                    <a:pt x="299" y="197"/>
                  </a:cubicBezTo>
                  <a:cubicBezTo>
                    <a:pt x="299" y="194"/>
                    <a:pt x="296" y="191"/>
                    <a:pt x="293" y="191"/>
                  </a:cubicBezTo>
                  <a:cubicBezTo>
                    <a:pt x="102" y="191"/>
                    <a:pt x="102" y="191"/>
                    <a:pt x="102" y="191"/>
                  </a:cubicBezTo>
                  <a:cubicBezTo>
                    <a:pt x="99" y="191"/>
                    <a:pt x="96" y="194"/>
                    <a:pt x="96" y="197"/>
                  </a:cubicBezTo>
                  <a:close/>
                  <a:moveTo>
                    <a:pt x="394" y="162"/>
                  </a:moveTo>
                  <a:cubicBezTo>
                    <a:pt x="395" y="167"/>
                    <a:pt x="394" y="222"/>
                    <a:pt x="394" y="222"/>
                  </a:cubicBezTo>
                  <a:cubicBezTo>
                    <a:pt x="394" y="241"/>
                    <a:pt x="385" y="244"/>
                    <a:pt x="385" y="244"/>
                  </a:cubicBezTo>
                  <a:cubicBezTo>
                    <a:pt x="382" y="245"/>
                    <a:pt x="382" y="245"/>
                    <a:pt x="382" y="245"/>
                  </a:cubicBezTo>
                  <a:cubicBezTo>
                    <a:pt x="382" y="290"/>
                    <a:pt x="382" y="290"/>
                    <a:pt x="382" y="290"/>
                  </a:cubicBezTo>
                  <a:cubicBezTo>
                    <a:pt x="382" y="305"/>
                    <a:pt x="370" y="316"/>
                    <a:pt x="356" y="316"/>
                  </a:cubicBezTo>
                  <a:cubicBezTo>
                    <a:pt x="341" y="316"/>
                    <a:pt x="330" y="305"/>
                    <a:pt x="330" y="290"/>
                  </a:cubicBezTo>
                  <a:cubicBezTo>
                    <a:pt x="330" y="255"/>
                    <a:pt x="330" y="255"/>
                    <a:pt x="330" y="255"/>
                  </a:cubicBezTo>
                  <a:cubicBezTo>
                    <a:pt x="325" y="255"/>
                    <a:pt x="325" y="255"/>
                    <a:pt x="325" y="255"/>
                  </a:cubicBezTo>
                  <a:cubicBezTo>
                    <a:pt x="69" y="255"/>
                    <a:pt x="69" y="255"/>
                    <a:pt x="69" y="255"/>
                  </a:cubicBezTo>
                  <a:cubicBezTo>
                    <a:pt x="65" y="255"/>
                    <a:pt x="65" y="255"/>
                    <a:pt x="65" y="255"/>
                  </a:cubicBezTo>
                  <a:cubicBezTo>
                    <a:pt x="65" y="290"/>
                    <a:pt x="65" y="290"/>
                    <a:pt x="65" y="290"/>
                  </a:cubicBezTo>
                  <a:cubicBezTo>
                    <a:pt x="65" y="305"/>
                    <a:pt x="53" y="316"/>
                    <a:pt x="39" y="316"/>
                  </a:cubicBezTo>
                  <a:cubicBezTo>
                    <a:pt x="24" y="316"/>
                    <a:pt x="13" y="305"/>
                    <a:pt x="13" y="290"/>
                  </a:cubicBezTo>
                  <a:cubicBezTo>
                    <a:pt x="13" y="245"/>
                    <a:pt x="13" y="245"/>
                    <a:pt x="13" y="245"/>
                  </a:cubicBezTo>
                  <a:cubicBezTo>
                    <a:pt x="10" y="244"/>
                    <a:pt x="10" y="244"/>
                    <a:pt x="10" y="244"/>
                  </a:cubicBezTo>
                  <a:cubicBezTo>
                    <a:pt x="10" y="244"/>
                    <a:pt x="1" y="241"/>
                    <a:pt x="1" y="222"/>
                  </a:cubicBezTo>
                  <a:cubicBezTo>
                    <a:pt x="1" y="222"/>
                    <a:pt x="0" y="167"/>
                    <a:pt x="0" y="162"/>
                  </a:cubicBezTo>
                  <a:cubicBezTo>
                    <a:pt x="0" y="158"/>
                    <a:pt x="2" y="149"/>
                    <a:pt x="18" y="135"/>
                  </a:cubicBezTo>
                  <a:cubicBezTo>
                    <a:pt x="18" y="135"/>
                    <a:pt x="32" y="49"/>
                    <a:pt x="33" y="43"/>
                  </a:cubicBezTo>
                  <a:cubicBezTo>
                    <a:pt x="34" y="38"/>
                    <a:pt x="36" y="32"/>
                    <a:pt x="40" y="23"/>
                  </a:cubicBezTo>
                  <a:cubicBezTo>
                    <a:pt x="44" y="15"/>
                    <a:pt x="53" y="7"/>
                    <a:pt x="69" y="3"/>
                  </a:cubicBezTo>
                  <a:cubicBezTo>
                    <a:pt x="80" y="0"/>
                    <a:pt x="314" y="0"/>
                    <a:pt x="325" y="3"/>
                  </a:cubicBezTo>
                  <a:cubicBezTo>
                    <a:pt x="341" y="7"/>
                    <a:pt x="350" y="15"/>
                    <a:pt x="354" y="23"/>
                  </a:cubicBezTo>
                  <a:cubicBezTo>
                    <a:pt x="359" y="32"/>
                    <a:pt x="360" y="38"/>
                    <a:pt x="362" y="43"/>
                  </a:cubicBezTo>
                  <a:cubicBezTo>
                    <a:pt x="363" y="49"/>
                    <a:pt x="376" y="135"/>
                    <a:pt x="376" y="135"/>
                  </a:cubicBezTo>
                  <a:cubicBezTo>
                    <a:pt x="393" y="149"/>
                    <a:pt x="394" y="158"/>
                    <a:pt x="394" y="1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569740" y="2083632"/>
            <a:ext cx="1963711" cy="1963711"/>
            <a:chOff x="6569740" y="2083632"/>
            <a:chExt cx="1963711" cy="1963711"/>
          </a:xfrm>
        </p:grpSpPr>
        <p:sp>
          <p:nvSpPr>
            <p:cNvPr id="27" name="菱形 26"/>
            <p:cNvSpPr/>
            <p:nvPr/>
          </p:nvSpPr>
          <p:spPr>
            <a:xfrm>
              <a:off x="6569740" y="2083632"/>
              <a:ext cx="1963711" cy="1963711"/>
            </a:xfrm>
            <a:prstGeom prst="diamond">
              <a:avLst/>
            </a:prstGeom>
            <a:solidFill>
              <a:srgbClr val="3C8937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Freeform 18"/>
            <p:cNvSpPr>
              <a:spLocks noEditPoints="1"/>
            </p:cNvSpPr>
            <p:nvPr/>
          </p:nvSpPr>
          <p:spPr bwMode="auto">
            <a:xfrm>
              <a:off x="7212159" y="2705505"/>
              <a:ext cx="678870" cy="656698"/>
            </a:xfrm>
            <a:custGeom>
              <a:avLst/>
              <a:gdLst>
                <a:gd name="T0" fmla="*/ 77 w 514"/>
                <a:gd name="T1" fmla="*/ 277 h 497"/>
                <a:gd name="T2" fmla="*/ 77 w 514"/>
                <a:gd name="T3" fmla="*/ 303 h 497"/>
                <a:gd name="T4" fmla="*/ 81 w 514"/>
                <a:gd name="T5" fmla="*/ 306 h 497"/>
                <a:gd name="T6" fmla="*/ 68 w 514"/>
                <a:gd name="T7" fmla="*/ 462 h 497"/>
                <a:gd name="T8" fmla="*/ 77 w 514"/>
                <a:gd name="T9" fmla="*/ 307 h 497"/>
                <a:gd name="T10" fmla="*/ 12 w 514"/>
                <a:gd name="T11" fmla="*/ 332 h 497"/>
                <a:gd name="T12" fmla="*/ 6 w 514"/>
                <a:gd name="T13" fmla="*/ 322 h 497"/>
                <a:gd name="T14" fmla="*/ 65 w 514"/>
                <a:gd name="T15" fmla="*/ 302 h 497"/>
                <a:gd name="T16" fmla="*/ 142 w 514"/>
                <a:gd name="T17" fmla="*/ 332 h 497"/>
                <a:gd name="T18" fmla="*/ 93 w 514"/>
                <a:gd name="T19" fmla="*/ 291 h 497"/>
                <a:gd name="T20" fmla="*/ 152 w 514"/>
                <a:gd name="T21" fmla="*/ 331 h 497"/>
                <a:gd name="T22" fmla="*/ 83 w 514"/>
                <a:gd name="T23" fmla="*/ 212 h 497"/>
                <a:gd name="T24" fmla="*/ 77 w 514"/>
                <a:gd name="T25" fmla="*/ 273 h 497"/>
                <a:gd name="T26" fmla="*/ 71 w 514"/>
                <a:gd name="T27" fmla="*/ 212 h 497"/>
                <a:gd name="T28" fmla="*/ 83 w 514"/>
                <a:gd name="T29" fmla="*/ 212 h 497"/>
                <a:gd name="T30" fmla="*/ 269 w 514"/>
                <a:gd name="T31" fmla="*/ 136 h 497"/>
                <a:gd name="T32" fmla="*/ 246 w 514"/>
                <a:gd name="T33" fmla="*/ 136 h 497"/>
                <a:gd name="T34" fmla="*/ 257 w 514"/>
                <a:gd name="T35" fmla="*/ 0 h 497"/>
                <a:gd name="T36" fmla="*/ 383 w 514"/>
                <a:gd name="T37" fmla="*/ 248 h 497"/>
                <a:gd name="T38" fmla="*/ 290 w 514"/>
                <a:gd name="T39" fmla="*/ 167 h 497"/>
                <a:gd name="T40" fmla="*/ 394 w 514"/>
                <a:gd name="T41" fmla="*/ 228 h 497"/>
                <a:gd name="T42" fmla="*/ 383 w 514"/>
                <a:gd name="T43" fmla="*/ 248 h 497"/>
                <a:gd name="T44" fmla="*/ 112 w 514"/>
                <a:gd name="T45" fmla="*/ 246 h 497"/>
                <a:gd name="T46" fmla="*/ 224 w 514"/>
                <a:gd name="T47" fmla="*/ 168 h 497"/>
                <a:gd name="T48" fmla="*/ 234 w 514"/>
                <a:gd name="T49" fmla="*/ 189 h 497"/>
                <a:gd name="T50" fmla="*/ 265 w 514"/>
                <a:gd name="T51" fmla="*/ 197 h 497"/>
                <a:gd name="T52" fmla="*/ 241 w 514"/>
                <a:gd name="T53" fmla="*/ 497 h 497"/>
                <a:gd name="T54" fmla="*/ 257 w 514"/>
                <a:gd name="T55" fmla="*/ 198 h 497"/>
                <a:gd name="T56" fmla="*/ 232 w 514"/>
                <a:gd name="T57" fmla="*/ 166 h 497"/>
                <a:gd name="T58" fmla="*/ 283 w 514"/>
                <a:gd name="T59" fmla="*/ 166 h 497"/>
                <a:gd name="T60" fmla="*/ 232 w 514"/>
                <a:gd name="T61" fmla="*/ 166 h 497"/>
                <a:gd name="T62" fmla="*/ 444 w 514"/>
                <a:gd name="T63" fmla="*/ 274 h 497"/>
                <a:gd name="T64" fmla="*/ 432 w 514"/>
                <a:gd name="T65" fmla="*/ 274 h 497"/>
                <a:gd name="T66" fmla="*/ 438 w 514"/>
                <a:gd name="T67" fmla="*/ 204 h 497"/>
                <a:gd name="T68" fmla="*/ 503 w 514"/>
                <a:gd name="T69" fmla="*/ 332 h 497"/>
                <a:gd name="T70" fmla="*/ 454 w 514"/>
                <a:gd name="T71" fmla="*/ 291 h 497"/>
                <a:gd name="T72" fmla="*/ 513 w 514"/>
                <a:gd name="T73" fmla="*/ 331 h 497"/>
                <a:gd name="T74" fmla="*/ 373 w 514"/>
                <a:gd name="T75" fmla="*/ 332 h 497"/>
                <a:gd name="T76" fmla="*/ 367 w 514"/>
                <a:gd name="T77" fmla="*/ 322 h 497"/>
                <a:gd name="T78" fmla="*/ 426 w 514"/>
                <a:gd name="T79" fmla="*/ 302 h 497"/>
                <a:gd name="T80" fmla="*/ 442 w 514"/>
                <a:gd name="T81" fmla="*/ 306 h 497"/>
                <a:gd name="T82" fmla="*/ 429 w 514"/>
                <a:gd name="T83" fmla="*/ 462 h 497"/>
                <a:gd name="T84" fmla="*/ 438 w 514"/>
                <a:gd name="T85" fmla="*/ 307 h 497"/>
                <a:gd name="T86" fmla="*/ 425 w 514"/>
                <a:gd name="T87" fmla="*/ 290 h 497"/>
                <a:gd name="T88" fmla="*/ 451 w 514"/>
                <a:gd name="T89" fmla="*/ 290 h 497"/>
                <a:gd name="T90" fmla="*/ 425 w 514"/>
                <a:gd name="T91" fmla="*/ 290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14" h="497">
                  <a:moveTo>
                    <a:pt x="63" y="290"/>
                  </a:moveTo>
                  <a:cubicBezTo>
                    <a:pt x="63" y="283"/>
                    <a:pt x="69" y="277"/>
                    <a:pt x="77" y="277"/>
                  </a:cubicBezTo>
                  <a:cubicBezTo>
                    <a:pt x="84" y="277"/>
                    <a:pt x="90" y="283"/>
                    <a:pt x="90" y="290"/>
                  </a:cubicBezTo>
                  <a:cubicBezTo>
                    <a:pt x="90" y="297"/>
                    <a:pt x="84" y="303"/>
                    <a:pt x="77" y="303"/>
                  </a:cubicBezTo>
                  <a:cubicBezTo>
                    <a:pt x="69" y="303"/>
                    <a:pt x="63" y="297"/>
                    <a:pt x="63" y="290"/>
                  </a:cubicBezTo>
                  <a:close/>
                  <a:moveTo>
                    <a:pt x="81" y="306"/>
                  </a:moveTo>
                  <a:cubicBezTo>
                    <a:pt x="85" y="462"/>
                    <a:pt x="85" y="462"/>
                    <a:pt x="85" y="462"/>
                  </a:cubicBezTo>
                  <a:cubicBezTo>
                    <a:pt x="68" y="462"/>
                    <a:pt x="68" y="462"/>
                    <a:pt x="68" y="462"/>
                  </a:cubicBezTo>
                  <a:cubicBezTo>
                    <a:pt x="73" y="306"/>
                    <a:pt x="73" y="306"/>
                    <a:pt x="73" y="306"/>
                  </a:cubicBezTo>
                  <a:cubicBezTo>
                    <a:pt x="74" y="307"/>
                    <a:pt x="75" y="307"/>
                    <a:pt x="77" y="307"/>
                  </a:cubicBezTo>
                  <a:cubicBezTo>
                    <a:pt x="78" y="307"/>
                    <a:pt x="79" y="307"/>
                    <a:pt x="81" y="306"/>
                  </a:cubicBezTo>
                  <a:close/>
                  <a:moveTo>
                    <a:pt x="12" y="332"/>
                  </a:moveTo>
                  <a:cubicBezTo>
                    <a:pt x="8" y="335"/>
                    <a:pt x="3" y="334"/>
                    <a:pt x="2" y="331"/>
                  </a:cubicBezTo>
                  <a:cubicBezTo>
                    <a:pt x="0" y="328"/>
                    <a:pt x="2" y="324"/>
                    <a:pt x="6" y="322"/>
                  </a:cubicBezTo>
                  <a:cubicBezTo>
                    <a:pt x="59" y="291"/>
                    <a:pt x="59" y="291"/>
                    <a:pt x="59" y="291"/>
                  </a:cubicBezTo>
                  <a:cubicBezTo>
                    <a:pt x="60" y="295"/>
                    <a:pt x="62" y="299"/>
                    <a:pt x="65" y="302"/>
                  </a:cubicBezTo>
                  <a:cubicBezTo>
                    <a:pt x="12" y="332"/>
                    <a:pt x="12" y="332"/>
                    <a:pt x="12" y="332"/>
                  </a:cubicBezTo>
                  <a:close/>
                  <a:moveTo>
                    <a:pt x="142" y="332"/>
                  </a:moveTo>
                  <a:cubicBezTo>
                    <a:pt x="89" y="302"/>
                    <a:pt x="89" y="302"/>
                    <a:pt x="89" y="302"/>
                  </a:cubicBezTo>
                  <a:cubicBezTo>
                    <a:pt x="91" y="299"/>
                    <a:pt x="93" y="295"/>
                    <a:pt x="93" y="291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1" y="324"/>
                    <a:pt x="153" y="328"/>
                    <a:pt x="152" y="331"/>
                  </a:cubicBezTo>
                  <a:cubicBezTo>
                    <a:pt x="150" y="334"/>
                    <a:pt x="146" y="335"/>
                    <a:pt x="142" y="332"/>
                  </a:cubicBezTo>
                  <a:close/>
                  <a:moveTo>
                    <a:pt x="83" y="212"/>
                  </a:moveTo>
                  <a:cubicBezTo>
                    <a:pt x="83" y="274"/>
                    <a:pt x="83" y="274"/>
                    <a:pt x="83" y="274"/>
                  </a:cubicBezTo>
                  <a:cubicBezTo>
                    <a:pt x="81" y="274"/>
                    <a:pt x="79" y="273"/>
                    <a:pt x="77" y="273"/>
                  </a:cubicBezTo>
                  <a:cubicBezTo>
                    <a:pt x="74" y="273"/>
                    <a:pt x="72" y="274"/>
                    <a:pt x="71" y="274"/>
                  </a:cubicBezTo>
                  <a:cubicBezTo>
                    <a:pt x="71" y="212"/>
                    <a:pt x="71" y="212"/>
                    <a:pt x="71" y="212"/>
                  </a:cubicBezTo>
                  <a:cubicBezTo>
                    <a:pt x="71" y="208"/>
                    <a:pt x="73" y="204"/>
                    <a:pt x="77" y="204"/>
                  </a:cubicBezTo>
                  <a:cubicBezTo>
                    <a:pt x="80" y="204"/>
                    <a:pt x="83" y="208"/>
                    <a:pt x="83" y="212"/>
                  </a:cubicBezTo>
                  <a:close/>
                  <a:moveTo>
                    <a:pt x="269" y="16"/>
                  </a:moveTo>
                  <a:cubicBezTo>
                    <a:pt x="269" y="136"/>
                    <a:pt x="269" y="136"/>
                    <a:pt x="269" y="136"/>
                  </a:cubicBezTo>
                  <a:cubicBezTo>
                    <a:pt x="265" y="134"/>
                    <a:pt x="261" y="134"/>
                    <a:pt x="257" y="134"/>
                  </a:cubicBezTo>
                  <a:cubicBezTo>
                    <a:pt x="253" y="134"/>
                    <a:pt x="249" y="134"/>
                    <a:pt x="246" y="136"/>
                  </a:cubicBezTo>
                  <a:cubicBezTo>
                    <a:pt x="246" y="16"/>
                    <a:pt x="246" y="16"/>
                    <a:pt x="246" y="16"/>
                  </a:cubicBezTo>
                  <a:cubicBezTo>
                    <a:pt x="246" y="7"/>
                    <a:pt x="251" y="0"/>
                    <a:pt x="257" y="0"/>
                  </a:cubicBezTo>
                  <a:cubicBezTo>
                    <a:pt x="264" y="0"/>
                    <a:pt x="269" y="7"/>
                    <a:pt x="269" y="16"/>
                  </a:cubicBezTo>
                  <a:close/>
                  <a:moveTo>
                    <a:pt x="383" y="248"/>
                  </a:moveTo>
                  <a:cubicBezTo>
                    <a:pt x="280" y="189"/>
                    <a:pt x="280" y="189"/>
                    <a:pt x="280" y="189"/>
                  </a:cubicBezTo>
                  <a:cubicBezTo>
                    <a:pt x="286" y="183"/>
                    <a:pt x="289" y="176"/>
                    <a:pt x="290" y="167"/>
                  </a:cubicBezTo>
                  <a:cubicBezTo>
                    <a:pt x="290" y="168"/>
                    <a:pt x="290" y="168"/>
                    <a:pt x="290" y="168"/>
                  </a:cubicBezTo>
                  <a:cubicBezTo>
                    <a:pt x="394" y="228"/>
                    <a:pt x="394" y="228"/>
                    <a:pt x="394" y="228"/>
                  </a:cubicBezTo>
                  <a:cubicBezTo>
                    <a:pt x="402" y="232"/>
                    <a:pt x="405" y="240"/>
                    <a:pt x="402" y="246"/>
                  </a:cubicBezTo>
                  <a:cubicBezTo>
                    <a:pt x="399" y="251"/>
                    <a:pt x="390" y="252"/>
                    <a:pt x="383" y="248"/>
                  </a:cubicBezTo>
                  <a:close/>
                  <a:moveTo>
                    <a:pt x="131" y="248"/>
                  </a:moveTo>
                  <a:cubicBezTo>
                    <a:pt x="124" y="252"/>
                    <a:pt x="115" y="251"/>
                    <a:pt x="112" y="246"/>
                  </a:cubicBezTo>
                  <a:cubicBezTo>
                    <a:pt x="109" y="240"/>
                    <a:pt x="113" y="232"/>
                    <a:pt x="120" y="228"/>
                  </a:cubicBezTo>
                  <a:cubicBezTo>
                    <a:pt x="224" y="168"/>
                    <a:pt x="224" y="168"/>
                    <a:pt x="224" y="168"/>
                  </a:cubicBezTo>
                  <a:cubicBezTo>
                    <a:pt x="225" y="167"/>
                    <a:pt x="225" y="167"/>
                    <a:pt x="225" y="167"/>
                  </a:cubicBezTo>
                  <a:cubicBezTo>
                    <a:pt x="225" y="176"/>
                    <a:pt x="229" y="183"/>
                    <a:pt x="234" y="189"/>
                  </a:cubicBezTo>
                  <a:cubicBezTo>
                    <a:pt x="131" y="248"/>
                    <a:pt x="131" y="248"/>
                    <a:pt x="131" y="248"/>
                  </a:cubicBezTo>
                  <a:close/>
                  <a:moveTo>
                    <a:pt x="265" y="197"/>
                  </a:moveTo>
                  <a:cubicBezTo>
                    <a:pt x="273" y="497"/>
                    <a:pt x="273" y="497"/>
                    <a:pt x="273" y="497"/>
                  </a:cubicBezTo>
                  <a:cubicBezTo>
                    <a:pt x="241" y="497"/>
                    <a:pt x="241" y="497"/>
                    <a:pt x="241" y="497"/>
                  </a:cubicBezTo>
                  <a:cubicBezTo>
                    <a:pt x="249" y="197"/>
                    <a:pt x="249" y="197"/>
                    <a:pt x="249" y="197"/>
                  </a:cubicBezTo>
                  <a:cubicBezTo>
                    <a:pt x="252" y="198"/>
                    <a:pt x="254" y="198"/>
                    <a:pt x="257" y="198"/>
                  </a:cubicBezTo>
                  <a:cubicBezTo>
                    <a:pt x="260" y="198"/>
                    <a:pt x="262" y="198"/>
                    <a:pt x="265" y="197"/>
                  </a:cubicBezTo>
                  <a:close/>
                  <a:moveTo>
                    <a:pt x="232" y="166"/>
                  </a:moveTo>
                  <a:cubicBezTo>
                    <a:pt x="232" y="152"/>
                    <a:pt x="243" y="141"/>
                    <a:pt x="257" y="141"/>
                  </a:cubicBezTo>
                  <a:cubicBezTo>
                    <a:pt x="271" y="141"/>
                    <a:pt x="283" y="152"/>
                    <a:pt x="283" y="166"/>
                  </a:cubicBezTo>
                  <a:cubicBezTo>
                    <a:pt x="283" y="180"/>
                    <a:pt x="271" y="191"/>
                    <a:pt x="257" y="191"/>
                  </a:cubicBezTo>
                  <a:cubicBezTo>
                    <a:pt x="243" y="191"/>
                    <a:pt x="232" y="180"/>
                    <a:pt x="232" y="166"/>
                  </a:cubicBezTo>
                  <a:close/>
                  <a:moveTo>
                    <a:pt x="444" y="212"/>
                  </a:moveTo>
                  <a:cubicBezTo>
                    <a:pt x="444" y="274"/>
                    <a:pt x="444" y="274"/>
                    <a:pt x="444" y="274"/>
                  </a:cubicBezTo>
                  <a:cubicBezTo>
                    <a:pt x="442" y="274"/>
                    <a:pt x="440" y="273"/>
                    <a:pt x="438" y="273"/>
                  </a:cubicBezTo>
                  <a:cubicBezTo>
                    <a:pt x="436" y="273"/>
                    <a:pt x="434" y="274"/>
                    <a:pt x="432" y="274"/>
                  </a:cubicBezTo>
                  <a:cubicBezTo>
                    <a:pt x="432" y="212"/>
                    <a:pt x="432" y="212"/>
                    <a:pt x="432" y="212"/>
                  </a:cubicBezTo>
                  <a:cubicBezTo>
                    <a:pt x="432" y="208"/>
                    <a:pt x="434" y="204"/>
                    <a:pt x="438" y="204"/>
                  </a:cubicBezTo>
                  <a:cubicBezTo>
                    <a:pt x="441" y="204"/>
                    <a:pt x="444" y="208"/>
                    <a:pt x="444" y="212"/>
                  </a:cubicBezTo>
                  <a:close/>
                  <a:moveTo>
                    <a:pt x="503" y="332"/>
                  </a:moveTo>
                  <a:cubicBezTo>
                    <a:pt x="450" y="302"/>
                    <a:pt x="450" y="302"/>
                    <a:pt x="450" y="302"/>
                  </a:cubicBezTo>
                  <a:cubicBezTo>
                    <a:pt x="453" y="299"/>
                    <a:pt x="454" y="295"/>
                    <a:pt x="454" y="291"/>
                  </a:cubicBezTo>
                  <a:cubicBezTo>
                    <a:pt x="509" y="322"/>
                    <a:pt x="509" y="322"/>
                    <a:pt x="509" y="322"/>
                  </a:cubicBezTo>
                  <a:cubicBezTo>
                    <a:pt x="513" y="324"/>
                    <a:pt x="514" y="328"/>
                    <a:pt x="513" y="331"/>
                  </a:cubicBezTo>
                  <a:cubicBezTo>
                    <a:pt x="511" y="334"/>
                    <a:pt x="507" y="335"/>
                    <a:pt x="503" y="332"/>
                  </a:cubicBezTo>
                  <a:close/>
                  <a:moveTo>
                    <a:pt x="373" y="332"/>
                  </a:moveTo>
                  <a:cubicBezTo>
                    <a:pt x="369" y="335"/>
                    <a:pt x="364" y="334"/>
                    <a:pt x="363" y="331"/>
                  </a:cubicBezTo>
                  <a:cubicBezTo>
                    <a:pt x="361" y="328"/>
                    <a:pt x="363" y="324"/>
                    <a:pt x="367" y="322"/>
                  </a:cubicBezTo>
                  <a:cubicBezTo>
                    <a:pt x="421" y="291"/>
                    <a:pt x="421" y="291"/>
                    <a:pt x="421" y="291"/>
                  </a:cubicBezTo>
                  <a:cubicBezTo>
                    <a:pt x="421" y="295"/>
                    <a:pt x="423" y="299"/>
                    <a:pt x="426" y="302"/>
                  </a:cubicBezTo>
                  <a:cubicBezTo>
                    <a:pt x="373" y="332"/>
                    <a:pt x="373" y="332"/>
                    <a:pt x="373" y="332"/>
                  </a:cubicBezTo>
                  <a:close/>
                  <a:moveTo>
                    <a:pt x="442" y="306"/>
                  </a:moveTo>
                  <a:cubicBezTo>
                    <a:pt x="446" y="462"/>
                    <a:pt x="446" y="462"/>
                    <a:pt x="446" y="462"/>
                  </a:cubicBezTo>
                  <a:cubicBezTo>
                    <a:pt x="429" y="462"/>
                    <a:pt x="429" y="462"/>
                    <a:pt x="429" y="462"/>
                  </a:cubicBezTo>
                  <a:cubicBezTo>
                    <a:pt x="434" y="306"/>
                    <a:pt x="434" y="306"/>
                    <a:pt x="434" y="306"/>
                  </a:cubicBezTo>
                  <a:cubicBezTo>
                    <a:pt x="435" y="307"/>
                    <a:pt x="436" y="307"/>
                    <a:pt x="438" y="307"/>
                  </a:cubicBezTo>
                  <a:cubicBezTo>
                    <a:pt x="439" y="307"/>
                    <a:pt x="440" y="307"/>
                    <a:pt x="442" y="306"/>
                  </a:cubicBezTo>
                  <a:close/>
                  <a:moveTo>
                    <a:pt x="425" y="290"/>
                  </a:moveTo>
                  <a:cubicBezTo>
                    <a:pt x="425" y="283"/>
                    <a:pt x="430" y="277"/>
                    <a:pt x="438" y="277"/>
                  </a:cubicBezTo>
                  <a:cubicBezTo>
                    <a:pt x="445" y="277"/>
                    <a:pt x="451" y="283"/>
                    <a:pt x="451" y="290"/>
                  </a:cubicBezTo>
                  <a:cubicBezTo>
                    <a:pt x="451" y="297"/>
                    <a:pt x="445" y="303"/>
                    <a:pt x="438" y="303"/>
                  </a:cubicBezTo>
                  <a:cubicBezTo>
                    <a:pt x="430" y="303"/>
                    <a:pt x="425" y="297"/>
                    <a:pt x="425" y="2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36676" y="2083632"/>
            <a:ext cx="1963711" cy="1963711"/>
            <a:chOff x="936676" y="2083632"/>
            <a:chExt cx="1963711" cy="1963711"/>
          </a:xfrm>
        </p:grpSpPr>
        <p:sp>
          <p:nvSpPr>
            <p:cNvPr id="30" name="菱形 29"/>
            <p:cNvSpPr/>
            <p:nvPr/>
          </p:nvSpPr>
          <p:spPr>
            <a:xfrm>
              <a:off x="936676" y="2083632"/>
              <a:ext cx="1963711" cy="1963711"/>
            </a:xfrm>
            <a:prstGeom prst="diamond">
              <a:avLst/>
            </a:prstGeom>
            <a:solidFill>
              <a:srgbClr val="3C8937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Freeform 36"/>
            <p:cNvSpPr>
              <a:spLocks noEditPoints="1"/>
            </p:cNvSpPr>
            <p:nvPr/>
          </p:nvSpPr>
          <p:spPr bwMode="auto">
            <a:xfrm>
              <a:off x="1678867" y="2765685"/>
              <a:ext cx="479326" cy="596518"/>
            </a:xfrm>
            <a:custGeom>
              <a:avLst/>
              <a:gdLst>
                <a:gd name="T0" fmla="*/ 156 w 363"/>
                <a:gd name="T1" fmla="*/ 70 h 452"/>
                <a:gd name="T2" fmla="*/ 331 w 363"/>
                <a:gd name="T3" fmla="*/ 194 h 452"/>
                <a:gd name="T4" fmla="*/ 32 w 363"/>
                <a:gd name="T5" fmla="*/ 414 h 452"/>
                <a:gd name="T6" fmla="*/ 147 w 363"/>
                <a:gd name="T7" fmla="*/ 164 h 452"/>
                <a:gd name="T8" fmla="*/ 216 w 363"/>
                <a:gd name="T9" fmla="*/ 164 h 452"/>
                <a:gd name="T10" fmla="*/ 147 w 363"/>
                <a:gd name="T11" fmla="*/ 164 h 452"/>
                <a:gd name="T12" fmla="*/ 182 w 363"/>
                <a:gd name="T13" fmla="*/ 360 h 452"/>
                <a:gd name="T14" fmla="*/ 182 w 363"/>
                <a:gd name="T15" fmla="*/ 232 h 452"/>
                <a:gd name="T16" fmla="*/ 160 w 363"/>
                <a:gd name="T17" fmla="*/ 301 h 452"/>
                <a:gd name="T18" fmla="*/ 148 w 363"/>
                <a:gd name="T19" fmla="*/ 333 h 452"/>
                <a:gd name="T20" fmla="*/ 134 w 363"/>
                <a:gd name="T21" fmla="*/ 300 h 452"/>
                <a:gd name="T22" fmla="*/ 132 w 363"/>
                <a:gd name="T23" fmla="*/ 285 h 452"/>
                <a:gd name="T24" fmla="*/ 167 w 363"/>
                <a:gd name="T25" fmla="*/ 305 h 452"/>
                <a:gd name="T26" fmla="*/ 150 w 363"/>
                <a:gd name="T27" fmla="*/ 332 h 452"/>
                <a:gd name="T28" fmla="*/ 155 w 363"/>
                <a:gd name="T29" fmla="*/ 313 h 452"/>
                <a:gd name="T30" fmla="*/ 179 w 363"/>
                <a:gd name="T31" fmla="*/ 336 h 452"/>
                <a:gd name="T32" fmla="*/ 150 w 363"/>
                <a:gd name="T33" fmla="*/ 332 h 452"/>
                <a:gd name="T34" fmla="*/ 209 w 363"/>
                <a:gd name="T35" fmla="*/ 262 h 452"/>
                <a:gd name="T36" fmla="*/ 204 w 363"/>
                <a:gd name="T37" fmla="*/ 278 h 452"/>
                <a:gd name="T38" fmla="*/ 189 w 363"/>
                <a:gd name="T39" fmla="*/ 274 h 452"/>
                <a:gd name="T40" fmla="*/ 189 w 363"/>
                <a:gd name="T41" fmla="*/ 255 h 452"/>
                <a:gd name="T42" fmla="*/ 205 w 363"/>
                <a:gd name="T43" fmla="*/ 255 h 452"/>
                <a:gd name="T44" fmla="*/ 161 w 363"/>
                <a:gd name="T45" fmla="*/ 252 h 452"/>
                <a:gd name="T46" fmla="*/ 197 w 363"/>
                <a:gd name="T47" fmla="*/ 248 h 452"/>
                <a:gd name="T48" fmla="*/ 169 w 363"/>
                <a:gd name="T49" fmla="*/ 285 h 452"/>
                <a:gd name="T50" fmla="*/ 229 w 363"/>
                <a:gd name="T51" fmla="*/ 306 h 452"/>
                <a:gd name="T52" fmla="*/ 210 w 363"/>
                <a:gd name="T53" fmla="*/ 310 h 452"/>
                <a:gd name="T54" fmla="*/ 219 w 363"/>
                <a:gd name="T55" fmla="*/ 279 h 452"/>
                <a:gd name="T56" fmla="*/ 229 w 363"/>
                <a:gd name="T57" fmla="*/ 306 h 452"/>
                <a:gd name="T58" fmla="*/ 221 w 363"/>
                <a:gd name="T59" fmla="*/ 313 h 452"/>
                <a:gd name="T60" fmla="*/ 217 w 363"/>
                <a:gd name="T61" fmla="*/ 332 h 452"/>
                <a:gd name="T62" fmla="*/ 198 w 363"/>
                <a:gd name="T63" fmla="*/ 336 h 452"/>
                <a:gd name="T64" fmla="*/ 186 w 363"/>
                <a:gd name="T65" fmla="*/ 324 h 452"/>
                <a:gd name="T66" fmla="*/ 198 w 363"/>
                <a:gd name="T67" fmla="*/ 313 h 452"/>
                <a:gd name="T68" fmla="*/ 11 w 363"/>
                <a:gd name="T69" fmla="*/ 425 h 452"/>
                <a:gd name="T70" fmla="*/ 363 w 363"/>
                <a:gd name="T71" fmla="*/ 436 h 452"/>
                <a:gd name="T72" fmla="*/ 352 w 363"/>
                <a:gd name="T73" fmla="*/ 452 h 452"/>
                <a:gd name="T74" fmla="*/ 0 w 363"/>
                <a:gd name="T75" fmla="*/ 441 h 452"/>
                <a:gd name="T76" fmla="*/ 182 w 363"/>
                <a:gd name="T77" fmla="*/ 16 h 452"/>
                <a:gd name="T78" fmla="*/ 139 w 363"/>
                <a:gd name="T79" fmla="*/ 61 h 452"/>
                <a:gd name="T80" fmla="*/ 124 w 363"/>
                <a:gd name="T81" fmla="*/ 58 h 452"/>
                <a:gd name="T82" fmla="*/ 240 w 363"/>
                <a:gd name="T83" fmla="*/ 58 h 452"/>
                <a:gd name="T84" fmla="*/ 224 w 363"/>
                <a:gd name="T85" fmla="*/ 61 h 452"/>
                <a:gd name="T86" fmla="*/ 182 w 363"/>
                <a:gd name="T87" fmla="*/ 16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63" h="452">
                  <a:moveTo>
                    <a:pt x="32" y="194"/>
                  </a:moveTo>
                  <a:cubicBezTo>
                    <a:pt x="32" y="126"/>
                    <a:pt x="87" y="70"/>
                    <a:pt x="156" y="70"/>
                  </a:cubicBezTo>
                  <a:cubicBezTo>
                    <a:pt x="208" y="70"/>
                    <a:pt x="208" y="70"/>
                    <a:pt x="208" y="70"/>
                  </a:cubicBezTo>
                  <a:cubicBezTo>
                    <a:pt x="276" y="70"/>
                    <a:pt x="331" y="126"/>
                    <a:pt x="331" y="194"/>
                  </a:cubicBezTo>
                  <a:cubicBezTo>
                    <a:pt x="331" y="414"/>
                    <a:pt x="331" y="414"/>
                    <a:pt x="331" y="414"/>
                  </a:cubicBezTo>
                  <a:cubicBezTo>
                    <a:pt x="32" y="414"/>
                    <a:pt x="32" y="414"/>
                    <a:pt x="32" y="414"/>
                  </a:cubicBezTo>
                  <a:cubicBezTo>
                    <a:pt x="32" y="194"/>
                    <a:pt x="32" y="194"/>
                    <a:pt x="32" y="194"/>
                  </a:cubicBezTo>
                  <a:close/>
                  <a:moveTo>
                    <a:pt x="147" y="164"/>
                  </a:moveTo>
                  <a:cubicBezTo>
                    <a:pt x="147" y="184"/>
                    <a:pt x="162" y="199"/>
                    <a:pt x="182" y="199"/>
                  </a:cubicBezTo>
                  <a:cubicBezTo>
                    <a:pt x="201" y="199"/>
                    <a:pt x="216" y="184"/>
                    <a:pt x="216" y="164"/>
                  </a:cubicBezTo>
                  <a:cubicBezTo>
                    <a:pt x="216" y="145"/>
                    <a:pt x="201" y="130"/>
                    <a:pt x="182" y="130"/>
                  </a:cubicBezTo>
                  <a:cubicBezTo>
                    <a:pt x="162" y="130"/>
                    <a:pt x="147" y="145"/>
                    <a:pt x="147" y="164"/>
                  </a:cubicBezTo>
                  <a:close/>
                  <a:moveTo>
                    <a:pt x="118" y="296"/>
                  </a:moveTo>
                  <a:cubicBezTo>
                    <a:pt x="118" y="332"/>
                    <a:pt x="146" y="360"/>
                    <a:pt x="182" y="360"/>
                  </a:cubicBezTo>
                  <a:cubicBezTo>
                    <a:pt x="217" y="360"/>
                    <a:pt x="245" y="332"/>
                    <a:pt x="245" y="296"/>
                  </a:cubicBezTo>
                  <a:cubicBezTo>
                    <a:pt x="245" y="261"/>
                    <a:pt x="217" y="232"/>
                    <a:pt x="182" y="232"/>
                  </a:cubicBezTo>
                  <a:cubicBezTo>
                    <a:pt x="146" y="232"/>
                    <a:pt x="118" y="261"/>
                    <a:pt x="118" y="296"/>
                  </a:cubicBezTo>
                  <a:close/>
                  <a:moveTo>
                    <a:pt x="160" y="301"/>
                  </a:moveTo>
                  <a:cubicBezTo>
                    <a:pt x="148" y="321"/>
                    <a:pt x="148" y="321"/>
                    <a:pt x="148" y="321"/>
                  </a:cubicBezTo>
                  <a:cubicBezTo>
                    <a:pt x="146" y="324"/>
                    <a:pt x="146" y="329"/>
                    <a:pt x="148" y="333"/>
                  </a:cubicBezTo>
                  <a:cubicBezTo>
                    <a:pt x="134" y="308"/>
                    <a:pt x="134" y="308"/>
                    <a:pt x="134" y="308"/>
                  </a:cubicBezTo>
                  <a:cubicBezTo>
                    <a:pt x="132" y="305"/>
                    <a:pt x="132" y="302"/>
                    <a:pt x="134" y="300"/>
                  </a:cubicBezTo>
                  <a:cubicBezTo>
                    <a:pt x="140" y="289"/>
                    <a:pt x="140" y="289"/>
                    <a:pt x="140" y="289"/>
                  </a:cubicBezTo>
                  <a:cubicBezTo>
                    <a:pt x="132" y="285"/>
                    <a:pt x="132" y="285"/>
                    <a:pt x="132" y="285"/>
                  </a:cubicBezTo>
                  <a:cubicBezTo>
                    <a:pt x="155" y="285"/>
                    <a:pt x="155" y="285"/>
                    <a:pt x="155" y="285"/>
                  </a:cubicBezTo>
                  <a:cubicBezTo>
                    <a:pt x="167" y="305"/>
                    <a:pt x="167" y="305"/>
                    <a:pt x="167" y="305"/>
                  </a:cubicBezTo>
                  <a:cubicBezTo>
                    <a:pt x="160" y="301"/>
                    <a:pt x="160" y="301"/>
                    <a:pt x="160" y="301"/>
                  </a:cubicBezTo>
                  <a:close/>
                  <a:moveTo>
                    <a:pt x="150" y="332"/>
                  </a:moveTo>
                  <a:cubicBezTo>
                    <a:pt x="148" y="329"/>
                    <a:pt x="148" y="325"/>
                    <a:pt x="150" y="322"/>
                  </a:cubicBezTo>
                  <a:cubicBezTo>
                    <a:pt x="155" y="313"/>
                    <a:pt x="155" y="313"/>
                    <a:pt x="155" y="313"/>
                  </a:cubicBezTo>
                  <a:cubicBezTo>
                    <a:pt x="179" y="313"/>
                    <a:pt x="179" y="313"/>
                    <a:pt x="179" y="313"/>
                  </a:cubicBezTo>
                  <a:cubicBezTo>
                    <a:pt x="179" y="336"/>
                    <a:pt x="179" y="336"/>
                    <a:pt x="179" y="336"/>
                  </a:cubicBezTo>
                  <a:cubicBezTo>
                    <a:pt x="158" y="336"/>
                    <a:pt x="158" y="336"/>
                    <a:pt x="158" y="336"/>
                  </a:cubicBezTo>
                  <a:cubicBezTo>
                    <a:pt x="155" y="336"/>
                    <a:pt x="152" y="334"/>
                    <a:pt x="150" y="332"/>
                  </a:cubicBezTo>
                  <a:close/>
                  <a:moveTo>
                    <a:pt x="205" y="255"/>
                  </a:moveTo>
                  <a:cubicBezTo>
                    <a:pt x="209" y="262"/>
                    <a:pt x="209" y="262"/>
                    <a:pt x="209" y="262"/>
                  </a:cubicBezTo>
                  <a:cubicBezTo>
                    <a:pt x="216" y="258"/>
                    <a:pt x="216" y="258"/>
                    <a:pt x="216" y="258"/>
                  </a:cubicBezTo>
                  <a:cubicBezTo>
                    <a:pt x="204" y="278"/>
                    <a:pt x="204" y="278"/>
                    <a:pt x="204" y="278"/>
                  </a:cubicBezTo>
                  <a:cubicBezTo>
                    <a:pt x="181" y="278"/>
                    <a:pt x="181" y="278"/>
                    <a:pt x="181" y="278"/>
                  </a:cubicBezTo>
                  <a:cubicBezTo>
                    <a:pt x="189" y="274"/>
                    <a:pt x="189" y="274"/>
                    <a:pt x="189" y="274"/>
                  </a:cubicBezTo>
                  <a:cubicBezTo>
                    <a:pt x="183" y="264"/>
                    <a:pt x="183" y="264"/>
                    <a:pt x="183" y="264"/>
                  </a:cubicBezTo>
                  <a:cubicBezTo>
                    <a:pt x="189" y="255"/>
                    <a:pt x="189" y="255"/>
                    <a:pt x="189" y="255"/>
                  </a:cubicBezTo>
                  <a:cubicBezTo>
                    <a:pt x="190" y="252"/>
                    <a:pt x="193" y="250"/>
                    <a:pt x="197" y="250"/>
                  </a:cubicBezTo>
                  <a:cubicBezTo>
                    <a:pt x="200" y="250"/>
                    <a:pt x="203" y="252"/>
                    <a:pt x="205" y="255"/>
                  </a:cubicBezTo>
                  <a:close/>
                  <a:moveTo>
                    <a:pt x="149" y="273"/>
                  </a:moveTo>
                  <a:cubicBezTo>
                    <a:pt x="149" y="273"/>
                    <a:pt x="158" y="256"/>
                    <a:pt x="161" y="252"/>
                  </a:cubicBezTo>
                  <a:cubicBezTo>
                    <a:pt x="162" y="250"/>
                    <a:pt x="165" y="248"/>
                    <a:pt x="168" y="248"/>
                  </a:cubicBezTo>
                  <a:cubicBezTo>
                    <a:pt x="197" y="248"/>
                    <a:pt x="197" y="248"/>
                    <a:pt x="197" y="248"/>
                  </a:cubicBezTo>
                  <a:cubicBezTo>
                    <a:pt x="192" y="248"/>
                    <a:pt x="189" y="250"/>
                    <a:pt x="187" y="254"/>
                  </a:cubicBezTo>
                  <a:cubicBezTo>
                    <a:pt x="169" y="285"/>
                    <a:pt x="169" y="285"/>
                    <a:pt x="169" y="285"/>
                  </a:cubicBezTo>
                  <a:cubicBezTo>
                    <a:pt x="149" y="273"/>
                    <a:pt x="149" y="273"/>
                    <a:pt x="149" y="273"/>
                  </a:cubicBezTo>
                  <a:close/>
                  <a:moveTo>
                    <a:pt x="229" y="306"/>
                  </a:moveTo>
                  <a:cubicBezTo>
                    <a:pt x="227" y="309"/>
                    <a:pt x="224" y="310"/>
                    <a:pt x="221" y="310"/>
                  </a:cubicBezTo>
                  <a:cubicBezTo>
                    <a:pt x="210" y="310"/>
                    <a:pt x="210" y="310"/>
                    <a:pt x="210" y="310"/>
                  </a:cubicBezTo>
                  <a:cubicBezTo>
                    <a:pt x="199" y="290"/>
                    <a:pt x="199" y="290"/>
                    <a:pt x="199" y="290"/>
                  </a:cubicBezTo>
                  <a:cubicBezTo>
                    <a:pt x="219" y="279"/>
                    <a:pt x="219" y="279"/>
                    <a:pt x="219" y="279"/>
                  </a:cubicBezTo>
                  <a:cubicBezTo>
                    <a:pt x="229" y="297"/>
                    <a:pt x="229" y="297"/>
                    <a:pt x="229" y="297"/>
                  </a:cubicBezTo>
                  <a:cubicBezTo>
                    <a:pt x="231" y="299"/>
                    <a:pt x="231" y="303"/>
                    <a:pt x="229" y="306"/>
                  </a:cubicBezTo>
                  <a:close/>
                  <a:moveTo>
                    <a:pt x="198" y="313"/>
                  </a:moveTo>
                  <a:cubicBezTo>
                    <a:pt x="221" y="313"/>
                    <a:pt x="221" y="313"/>
                    <a:pt x="221" y="313"/>
                  </a:cubicBezTo>
                  <a:cubicBezTo>
                    <a:pt x="225" y="313"/>
                    <a:pt x="229" y="311"/>
                    <a:pt x="231" y="307"/>
                  </a:cubicBezTo>
                  <a:cubicBezTo>
                    <a:pt x="217" y="332"/>
                    <a:pt x="217" y="332"/>
                    <a:pt x="217" y="332"/>
                  </a:cubicBezTo>
                  <a:cubicBezTo>
                    <a:pt x="215" y="334"/>
                    <a:pt x="212" y="336"/>
                    <a:pt x="210" y="336"/>
                  </a:cubicBezTo>
                  <a:cubicBezTo>
                    <a:pt x="198" y="336"/>
                    <a:pt x="198" y="336"/>
                    <a:pt x="198" y="336"/>
                  </a:cubicBezTo>
                  <a:cubicBezTo>
                    <a:pt x="198" y="344"/>
                    <a:pt x="198" y="344"/>
                    <a:pt x="198" y="344"/>
                  </a:cubicBezTo>
                  <a:cubicBezTo>
                    <a:pt x="186" y="324"/>
                    <a:pt x="186" y="324"/>
                    <a:pt x="186" y="324"/>
                  </a:cubicBezTo>
                  <a:cubicBezTo>
                    <a:pt x="198" y="304"/>
                    <a:pt x="198" y="304"/>
                    <a:pt x="198" y="304"/>
                  </a:cubicBezTo>
                  <a:cubicBezTo>
                    <a:pt x="198" y="313"/>
                    <a:pt x="198" y="313"/>
                    <a:pt x="198" y="313"/>
                  </a:cubicBezTo>
                  <a:close/>
                  <a:moveTo>
                    <a:pt x="0" y="436"/>
                  </a:moveTo>
                  <a:cubicBezTo>
                    <a:pt x="0" y="430"/>
                    <a:pt x="5" y="425"/>
                    <a:pt x="11" y="425"/>
                  </a:cubicBezTo>
                  <a:cubicBezTo>
                    <a:pt x="352" y="425"/>
                    <a:pt x="352" y="425"/>
                    <a:pt x="352" y="425"/>
                  </a:cubicBezTo>
                  <a:cubicBezTo>
                    <a:pt x="358" y="425"/>
                    <a:pt x="363" y="430"/>
                    <a:pt x="363" y="436"/>
                  </a:cubicBezTo>
                  <a:cubicBezTo>
                    <a:pt x="363" y="441"/>
                    <a:pt x="363" y="441"/>
                    <a:pt x="363" y="441"/>
                  </a:cubicBezTo>
                  <a:cubicBezTo>
                    <a:pt x="363" y="447"/>
                    <a:pt x="358" y="452"/>
                    <a:pt x="352" y="452"/>
                  </a:cubicBezTo>
                  <a:cubicBezTo>
                    <a:pt x="11" y="452"/>
                    <a:pt x="11" y="452"/>
                    <a:pt x="11" y="452"/>
                  </a:cubicBezTo>
                  <a:cubicBezTo>
                    <a:pt x="5" y="452"/>
                    <a:pt x="0" y="447"/>
                    <a:pt x="0" y="441"/>
                  </a:cubicBezTo>
                  <a:cubicBezTo>
                    <a:pt x="0" y="436"/>
                    <a:pt x="0" y="436"/>
                    <a:pt x="0" y="436"/>
                  </a:cubicBezTo>
                  <a:close/>
                  <a:moveTo>
                    <a:pt x="182" y="16"/>
                  </a:moveTo>
                  <a:cubicBezTo>
                    <a:pt x="158" y="16"/>
                    <a:pt x="139" y="34"/>
                    <a:pt x="139" y="58"/>
                  </a:cubicBezTo>
                  <a:cubicBezTo>
                    <a:pt x="139" y="61"/>
                    <a:pt x="139" y="61"/>
                    <a:pt x="139" y="61"/>
                  </a:cubicBezTo>
                  <a:cubicBezTo>
                    <a:pt x="134" y="62"/>
                    <a:pt x="129" y="63"/>
                    <a:pt x="124" y="64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124" y="26"/>
                    <a:pt x="150" y="0"/>
                    <a:pt x="182" y="0"/>
                  </a:cubicBezTo>
                  <a:cubicBezTo>
                    <a:pt x="214" y="0"/>
                    <a:pt x="240" y="26"/>
                    <a:pt x="240" y="58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34" y="63"/>
                    <a:pt x="229" y="62"/>
                    <a:pt x="224" y="61"/>
                  </a:cubicBezTo>
                  <a:cubicBezTo>
                    <a:pt x="224" y="58"/>
                    <a:pt x="224" y="58"/>
                    <a:pt x="224" y="58"/>
                  </a:cubicBezTo>
                  <a:cubicBezTo>
                    <a:pt x="224" y="34"/>
                    <a:pt x="205" y="16"/>
                    <a:pt x="182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2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5" r="57509" b="33704"/>
          <a:stretch>
            <a:fillRect/>
          </a:stretch>
        </p:blipFill>
        <p:spPr>
          <a:xfrm>
            <a:off x="378810" y="101535"/>
            <a:ext cx="703756" cy="70179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74094" y="29434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添加标题内容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943" y="2878111"/>
            <a:ext cx="4894098" cy="356836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576171" y="4139073"/>
            <a:ext cx="3076523" cy="922000"/>
            <a:chOff x="4576171" y="4004162"/>
            <a:chExt cx="3076523" cy="922000"/>
          </a:xfrm>
        </p:grpSpPr>
        <p:sp>
          <p:nvSpPr>
            <p:cNvPr id="6" name="文本框 5"/>
            <p:cNvSpPr txBox="1"/>
            <p:nvPr/>
          </p:nvSpPr>
          <p:spPr>
            <a:xfrm>
              <a:off x="5303953" y="4004162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00B050"/>
                  </a:solidFill>
                </a:rPr>
                <a:t>添加标题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4576171" y="4527382"/>
              <a:ext cx="3076523" cy="3987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sp>
        <p:nvSpPr>
          <p:cNvPr id="8" name="矩形 7"/>
          <p:cNvSpPr/>
          <p:nvPr/>
        </p:nvSpPr>
        <p:spPr>
          <a:xfrm>
            <a:off x="1053988" y="3246088"/>
            <a:ext cx="2257278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点击添加相关标题文字，点击添加相关标题文字。</a:t>
            </a:r>
          </a:p>
        </p:txBody>
      </p:sp>
      <p:sp>
        <p:nvSpPr>
          <p:cNvPr id="9" name="矩形 8"/>
          <p:cNvSpPr/>
          <p:nvPr/>
        </p:nvSpPr>
        <p:spPr>
          <a:xfrm>
            <a:off x="8578718" y="3246088"/>
            <a:ext cx="2257278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点击添加相关标题文字，点击添加相关标题文字。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121805" y="1592107"/>
            <a:ext cx="2121644" cy="1546924"/>
            <a:chOff x="1121805" y="1592107"/>
            <a:chExt cx="2121644" cy="1546924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1805" y="1592107"/>
              <a:ext cx="2121644" cy="1546924"/>
            </a:xfrm>
            <a:prstGeom prst="rect">
              <a:avLst/>
            </a:prstGeom>
          </p:spPr>
        </p:pic>
        <p:grpSp>
          <p:nvGrpSpPr>
            <p:cNvPr id="12" name="Group 122"/>
            <p:cNvGrpSpPr/>
            <p:nvPr/>
          </p:nvGrpSpPr>
          <p:grpSpPr>
            <a:xfrm>
              <a:off x="1981808" y="2162369"/>
              <a:ext cx="401638" cy="406400"/>
              <a:chOff x="3500438" y="2252663"/>
              <a:chExt cx="401638" cy="406400"/>
            </a:xfrm>
            <a:solidFill>
              <a:srgbClr val="71BF45"/>
            </a:solidFill>
          </p:grpSpPr>
          <p:sp>
            <p:nvSpPr>
              <p:cNvPr id="13" name="Freeform 85"/>
              <p:cNvSpPr>
                <a:spLocks noEditPoints="1"/>
              </p:cNvSpPr>
              <p:nvPr/>
            </p:nvSpPr>
            <p:spPr bwMode="auto">
              <a:xfrm>
                <a:off x="3500438" y="2562225"/>
                <a:ext cx="401638" cy="96838"/>
              </a:xfrm>
              <a:custGeom>
                <a:avLst/>
                <a:gdLst>
                  <a:gd name="T0" fmla="*/ 184 w 190"/>
                  <a:gd name="T1" fmla="*/ 0 h 45"/>
                  <a:gd name="T2" fmla="*/ 5 w 190"/>
                  <a:gd name="T3" fmla="*/ 0 h 45"/>
                  <a:gd name="T4" fmla="*/ 0 w 190"/>
                  <a:gd name="T5" fmla="*/ 5 h 45"/>
                  <a:gd name="T6" fmla="*/ 0 w 190"/>
                  <a:gd name="T7" fmla="*/ 40 h 45"/>
                  <a:gd name="T8" fmla="*/ 5 w 190"/>
                  <a:gd name="T9" fmla="*/ 45 h 45"/>
                  <a:gd name="T10" fmla="*/ 184 w 190"/>
                  <a:gd name="T11" fmla="*/ 45 h 45"/>
                  <a:gd name="T12" fmla="*/ 190 w 190"/>
                  <a:gd name="T13" fmla="*/ 40 h 45"/>
                  <a:gd name="T14" fmla="*/ 190 w 190"/>
                  <a:gd name="T15" fmla="*/ 5 h 45"/>
                  <a:gd name="T16" fmla="*/ 184 w 190"/>
                  <a:gd name="T17" fmla="*/ 0 h 45"/>
                  <a:gd name="T18" fmla="*/ 172 w 190"/>
                  <a:gd name="T19" fmla="*/ 20 h 45"/>
                  <a:gd name="T20" fmla="*/ 168 w 190"/>
                  <a:gd name="T21" fmla="*/ 24 h 45"/>
                  <a:gd name="T22" fmla="*/ 130 w 190"/>
                  <a:gd name="T23" fmla="*/ 24 h 45"/>
                  <a:gd name="T24" fmla="*/ 126 w 190"/>
                  <a:gd name="T25" fmla="*/ 20 h 45"/>
                  <a:gd name="T26" fmla="*/ 126 w 190"/>
                  <a:gd name="T27" fmla="*/ 15 h 45"/>
                  <a:gd name="T28" fmla="*/ 130 w 190"/>
                  <a:gd name="T29" fmla="*/ 11 h 45"/>
                  <a:gd name="T30" fmla="*/ 168 w 190"/>
                  <a:gd name="T31" fmla="*/ 11 h 45"/>
                  <a:gd name="T32" fmla="*/ 172 w 190"/>
                  <a:gd name="T33" fmla="*/ 15 h 45"/>
                  <a:gd name="T34" fmla="*/ 172 w 190"/>
                  <a:gd name="T35" fmla="*/ 2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0" h="45">
                    <a:moveTo>
                      <a:pt x="184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3"/>
                      <a:pt x="2" y="45"/>
                      <a:pt x="5" y="45"/>
                    </a:cubicBezTo>
                    <a:cubicBezTo>
                      <a:pt x="184" y="45"/>
                      <a:pt x="184" y="45"/>
                      <a:pt x="184" y="45"/>
                    </a:cubicBezTo>
                    <a:cubicBezTo>
                      <a:pt x="187" y="45"/>
                      <a:pt x="190" y="43"/>
                      <a:pt x="190" y="40"/>
                    </a:cubicBezTo>
                    <a:cubicBezTo>
                      <a:pt x="190" y="5"/>
                      <a:pt x="190" y="5"/>
                      <a:pt x="190" y="5"/>
                    </a:cubicBezTo>
                    <a:cubicBezTo>
                      <a:pt x="190" y="2"/>
                      <a:pt x="187" y="0"/>
                      <a:pt x="184" y="0"/>
                    </a:cubicBezTo>
                    <a:close/>
                    <a:moveTo>
                      <a:pt x="172" y="20"/>
                    </a:moveTo>
                    <a:cubicBezTo>
                      <a:pt x="172" y="22"/>
                      <a:pt x="171" y="24"/>
                      <a:pt x="168" y="24"/>
                    </a:cubicBezTo>
                    <a:cubicBezTo>
                      <a:pt x="130" y="24"/>
                      <a:pt x="130" y="24"/>
                      <a:pt x="130" y="24"/>
                    </a:cubicBezTo>
                    <a:cubicBezTo>
                      <a:pt x="128" y="24"/>
                      <a:pt x="126" y="22"/>
                      <a:pt x="126" y="20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6" y="13"/>
                      <a:pt x="128" y="11"/>
                      <a:pt x="130" y="11"/>
                    </a:cubicBezTo>
                    <a:cubicBezTo>
                      <a:pt x="168" y="11"/>
                      <a:pt x="168" y="11"/>
                      <a:pt x="168" y="11"/>
                    </a:cubicBezTo>
                    <a:cubicBezTo>
                      <a:pt x="171" y="11"/>
                      <a:pt x="172" y="13"/>
                      <a:pt x="172" y="15"/>
                    </a:cubicBezTo>
                    <a:lnTo>
                      <a:pt x="172" y="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4" name="Freeform 86"/>
              <p:cNvSpPr>
                <a:spLocks noEditPoints="1"/>
              </p:cNvSpPr>
              <p:nvPr/>
            </p:nvSpPr>
            <p:spPr bwMode="auto">
              <a:xfrm>
                <a:off x="3521076" y="2252663"/>
                <a:ext cx="358775" cy="282575"/>
              </a:xfrm>
              <a:custGeom>
                <a:avLst/>
                <a:gdLst>
                  <a:gd name="T0" fmla="*/ 162 w 169"/>
                  <a:gd name="T1" fmla="*/ 0 h 133"/>
                  <a:gd name="T2" fmla="*/ 7 w 169"/>
                  <a:gd name="T3" fmla="*/ 0 h 133"/>
                  <a:gd name="T4" fmla="*/ 0 w 169"/>
                  <a:gd name="T5" fmla="*/ 7 h 133"/>
                  <a:gd name="T6" fmla="*/ 0 w 169"/>
                  <a:gd name="T7" fmla="*/ 56 h 133"/>
                  <a:gd name="T8" fmla="*/ 0 w 169"/>
                  <a:gd name="T9" fmla="*/ 80 h 133"/>
                  <a:gd name="T10" fmla="*/ 0 w 169"/>
                  <a:gd name="T11" fmla="*/ 126 h 133"/>
                  <a:gd name="T12" fmla="*/ 7 w 169"/>
                  <a:gd name="T13" fmla="*/ 133 h 133"/>
                  <a:gd name="T14" fmla="*/ 162 w 169"/>
                  <a:gd name="T15" fmla="*/ 133 h 133"/>
                  <a:gd name="T16" fmla="*/ 169 w 169"/>
                  <a:gd name="T17" fmla="*/ 126 h 133"/>
                  <a:gd name="T18" fmla="*/ 169 w 169"/>
                  <a:gd name="T19" fmla="*/ 7 h 133"/>
                  <a:gd name="T20" fmla="*/ 162 w 169"/>
                  <a:gd name="T21" fmla="*/ 0 h 133"/>
                  <a:gd name="T22" fmla="*/ 159 w 169"/>
                  <a:gd name="T23" fmla="*/ 99 h 133"/>
                  <a:gd name="T24" fmla="*/ 152 w 169"/>
                  <a:gd name="T25" fmla="*/ 106 h 133"/>
                  <a:gd name="T26" fmla="*/ 17 w 169"/>
                  <a:gd name="T27" fmla="*/ 106 h 133"/>
                  <a:gd name="T28" fmla="*/ 10 w 169"/>
                  <a:gd name="T29" fmla="*/ 99 h 133"/>
                  <a:gd name="T30" fmla="*/ 10 w 169"/>
                  <a:gd name="T31" fmla="*/ 18 h 133"/>
                  <a:gd name="T32" fmla="*/ 17 w 169"/>
                  <a:gd name="T33" fmla="*/ 11 h 133"/>
                  <a:gd name="T34" fmla="*/ 152 w 169"/>
                  <a:gd name="T35" fmla="*/ 11 h 133"/>
                  <a:gd name="T36" fmla="*/ 159 w 169"/>
                  <a:gd name="T37" fmla="*/ 18 h 133"/>
                  <a:gd name="T38" fmla="*/ 159 w 169"/>
                  <a:gd name="T39" fmla="*/ 99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9" h="133">
                    <a:moveTo>
                      <a:pt x="162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30"/>
                      <a:pt x="3" y="133"/>
                      <a:pt x="7" y="133"/>
                    </a:cubicBezTo>
                    <a:cubicBezTo>
                      <a:pt x="162" y="133"/>
                      <a:pt x="162" y="133"/>
                      <a:pt x="162" y="133"/>
                    </a:cubicBezTo>
                    <a:cubicBezTo>
                      <a:pt x="166" y="133"/>
                      <a:pt x="169" y="130"/>
                      <a:pt x="169" y="126"/>
                    </a:cubicBezTo>
                    <a:cubicBezTo>
                      <a:pt x="169" y="7"/>
                      <a:pt x="169" y="7"/>
                      <a:pt x="169" y="7"/>
                    </a:cubicBezTo>
                    <a:cubicBezTo>
                      <a:pt x="169" y="3"/>
                      <a:pt x="166" y="0"/>
                      <a:pt x="162" y="0"/>
                    </a:cubicBezTo>
                    <a:close/>
                    <a:moveTo>
                      <a:pt x="159" y="99"/>
                    </a:moveTo>
                    <a:cubicBezTo>
                      <a:pt x="159" y="103"/>
                      <a:pt x="156" y="106"/>
                      <a:pt x="152" y="106"/>
                    </a:cubicBezTo>
                    <a:cubicBezTo>
                      <a:pt x="17" y="106"/>
                      <a:pt x="17" y="106"/>
                      <a:pt x="17" y="106"/>
                    </a:cubicBezTo>
                    <a:cubicBezTo>
                      <a:pt x="13" y="106"/>
                      <a:pt x="10" y="103"/>
                      <a:pt x="10" y="99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4"/>
                      <a:pt x="13" y="11"/>
                      <a:pt x="17" y="11"/>
                    </a:cubicBezTo>
                    <a:cubicBezTo>
                      <a:pt x="152" y="11"/>
                      <a:pt x="152" y="11"/>
                      <a:pt x="152" y="11"/>
                    </a:cubicBezTo>
                    <a:cubicBezTo>
                      <a:pt x="156" y="11"/>
                      <a:pt x="159" y="14"/>
                      <a:pt x="159" y="18"/>
                    </a:cubicBezTo>
                    <a:cubicBezTo>
                      <a:pt x="159" y="99"/>
                      <a:pt x="159" y="99"/>
                      <a:pt x="159" y="9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5" name="Freeform 87"/>
              <p:cNvSpPr/>
              <p:nvPr/>
            </p:nvSpPr>
            <p:spPr bwMode="auto">
              <a:xfrm>
                <a:off x="3565526" y="2301875"/>
                <a:ext cx="68263" cy="55563"/>
              </a:xfrm>
              <a:custGeom>
                <a:avLst/>
                <a:gdLst>
                  <a:gd name="T0" fmla="*/ 4 w 32"/>
                  <a:gd name="T1" fmla="*/ 26 h 26"/>
                  <a:gd name="T2" fmla="*/ 1 w 32"/>
                  <a:gd name="T3" fmla="*/ 24 h 26"/>
                  <a:gd name="T4" fmla="*/ 2 w 32"/>
                  <a:gd name="T5" fmla="*/ 18 h 26"/>
                  <a:gd name="T6" fmla="*/ 25 w 32"/>
                  <a:gd name="T7" fmla="*/ 1 h 26"/>
                  <a:gd name="T8" fmla="*/ 31 w 32"/>
                  <a:gd name="T9" fmla="*/ 2 h 26"/>
                  <a:gd name="T10" fmla="*/ 30 w 32"/>
                  <a:gd name="T11" fmla="*/ 8 h 26"/>
                  <a:gd name="T12" fmla="*/ 7 w 32"/>
                  <a:gd name="T13" fmla="*/ 25 h 26"/>
                  <a:gd name="T14" fmla="*/ 4 w 3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26">
                    <a:moveTo>
                      <a:pt x="4" y="26"/>
                    </a:moveTo>
                    <a:cubicBezTo>
                      <a:pt x="3" y="26"/>
                      <a:pt x="2" y="25"/>
                      <a:pt x="1" y="24"/>
                    </a:cubicBezTo>
                    <a:cubicBezTo>
                      <a:pt x="0" y="22"/>
                      <a:pt x="0" y="20"/>
                      <a:pt x="2" y="18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7" y="0"/>
                      <a:pt x="30" y="0"/>
                      <a:pt x="31" y="2"/>
                    </a:cubicBezTo>
                    <a:cubicBezTo>
                      <a:pt x="32" y="4"/>
                      <a:pt x="32" y="6"/>
                      <a:pt x="30" y="8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6" y="25"/>
                      <a:pt x="5" y="26"/>
                      <a:pt x="4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6" name="Freeform 88"/>
              <p:cNvSpPr/>
              <p:nvPr/>
            </p:nvSpPr>
            <p:spPr bwMode="auto">
              <a:xfrm>
                <a:off x="3570288" y="2311400"/>
                <a:ext cx="123825" cy="92075"/>
              </a:xfrm>
              <a:custGeom>
                <a:avLst/>
                <a:gdLst>
                  <a:gd name="T0" fmla="*/ 5 w 59"/>
                  <a:gd name="T1" fmla="*/ 44 h 44"/>
                  <a:gd name="T2" fmla="*/ 1 w 59"/>
                  <a:gd name="T3" fmla="*/ 42 h 44"/>
                  <a:gd name="T4" fmla="*/ 2 w 59"/>
                  <a:gd name="T5" fmla="*/ 36 h 44"/>
                  <a:gd name="T6" fmla="*/ 52 w 59"/>
                  <a:gd name="T7" fmla="*/ 1 h 44"/>
                  <a:gd name="T8" fmla="*/ 58 w 59"/>
                  <a:gd name="T9" fmla="*/ 2 h 44"/>
                  <a:gd name="T10" fmla="*/ 57 w 59"/>
                  <a:gd name="T11" fmla="*/ 8 h 44"/>
                  <a:gd name="T12" fmla="*/ 7 w 59"/>
                  <a:gd name="T13" fmla="*/ 43 h 44"/>
                  <a:gd name="T14" fmla="*/ 5 w 59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44">
                    <a:moveTo>
                      <a:pt x="5" y="44"/>
                    </a:moveTo>
                    <a:cubicBezTo>
                      <a:pt x="3" y="44"/>
                      <a:pt x="2" y="43"/>
                      <a:pt x="1" y="42"/>
                    </a:cubicBezTo>
                    <a:cubicBezTo>
                      <a:pt x="0" y="40"/>
                      <a:pt x="0" y="37"/>
                      <a:pt x="2" y="36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4" y="0"/>
                      <a:pt x="56" y="0"/>
                      <a:pt x="58" y="2"/>
                    </a:cubicBezTo>
                    <a:cubicBezTo>
                      <a:pt x="59" y="4"/>
                      <a:pt x="59" y="7"/>
                      <a:pt x="57" y="8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6" y="43"/>
                      <a:pt x="6" y="44"/>
                      <a:pt x="5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8646535" y="1592107"/>
            <a:ext cx="2121644" cy="1546924"/>
            <a:chOff x="8646535" y="1592107"/>
            <a:chExt cx="2121644" cy="1546924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46535" y="1592107"/>
              <a:ext cx="2121644" cy="1546924"/>
            </a:xfrm>
            <a:prstGeom prst="rect">
              <a:avLst/>
            </a:prstGeom>
          </p:spPr>
        </p:pic>
        <p:grpSp>
          <p:nvGrpSpPr>
            <p:cNvPr id="19" name="Group 1502"/>
            <p:cNvGrpSpPr/>
            <p:nvPr/>
          </p:nvGrpSpPr>
          <p:grpSpPr>
            <a:xfrm>
              <a:off x="9537494" y="2239362"/>
              <a:ext cx="339726" cy="334963"/>
              <a:chOff x="4989513" y="5064125"/>
              <a:chExt cx="339726" cy="334963"/>
            </a:xfrm>
            <a:solidFill>
              <a:srgbClr val="71BF45"/>
            </a:solidFill>
          </p:grpSpPr>
          <p:sp>
            <p:nvSpPr>
              <p:cNvPr id="20" name="Freeform 79"/>
              <p:cNvSpPr/>
              <p:nvPr/>
            </p:nvSpPr>
            <p:spPr bwMode="auto">
              <a:xfrm>
                <a:off x="5019676" y="5089525"/>
                <a:ext cx="309563" cy="309563"/>
              </a:xfrm>
              <a:custGeom>
                <a:avLst/>
                <a:gdLst>
                  <a:gd name="T0" fmla="*/ 73 w 146"/>
                  <a:gd name="T1" fmla="*/ 0 h 146"/>
                  <a:gd name="T2" fmla="*/ 34 w 146"/>
                  <a:gd name="T3" fmla="*/ 11 h 146"/>
                  <a:gd name="T4" fmla="*/ 33 w 146"/>
                  <a:gd name="T5" fmla="*/ 14 h 146"/>
                  <a:gd name="T6" fmla="*/ 40 w 146"/>
                  <a:gd name="T7" fmla="*/ 21 h 146"/>
                  <a:gd name="T8" fmla="*/ 43 w 146"/>
                  <a:gd name="T9" fmla="*/ 21 h 146"/>
                  <a:gd name="T10" fmla="*/ 73 w 146"/>
                  <a:gd name="T11" fmla="*/ 13 h 146"/>
                  <a:gd name="T12" fmla="*/ 133 w 146"/>
                  <a:gd name="T13" fmla="*/ 73 h 146"/>
                  <a:gd name="T14" fmla="*/ 73 w 146"/>
                  <a:gd name="T15" fmla="*/ 133 h 146"/>
                  <a:gd name="T16" fmla="*/ 13 w 146"/>
                  <a:gd name="T17" fmla="*/ 73 h 146"/>
                  <a:gd name="T18" fmla="*/ 19 w 146"/>
                  <a:gd name="T19" fmla="*/ 45 h 146"/>
                  <a:gd name="T20" fmla="*/ 19 w 146"/>
                  <a:gd name="T21" fmla="*/ 42 h 146"/>
                  <a:gd name="T22" fmla="*/ 13 w 146"/>
                  <a:gd name="T23" fmla="*/ 36 h 146"/>
                  <a:gd name="T24" fmla="*/ 10 w 146"/>
                  <a:gd name="T25" fmla="*/ 36 h 146"/>
                  <a:gd name="T26" fmla="*/ 0 w 146"/>
                  <a:gd name="T27" fmla="*/ 73 h 146"/>
                  <a:gd name="T28" fmla="*/ 73 w 146"/>
                  <a:gd name="T29" fmla="*/ 146 h 146"/>
                  <a:gd name="T30" fmla="*/ 146 w 146"/>
                  <a:gd name="T31" fmla="*/ 73 h 146"/>
                  <a:gd name="T32" fmla="*/ 73 w 146"/>
                  <a:gd name="T33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6" h="146">
                    <a:moveTo>
                      <a:pt x="73" y="0"/>
                    </a:moveTo>
                    <a:cubicBezTo>
                      <a:pt x="58" y="0"/>
                      <a:pt x="45" y="4"/>
                      <a:pt x="34" y="11"/>
                    </a:cubicBezTo>
                    <a:cubicBezTo>
                      <a:pt x="33" y="12"/>
                      <a:pt x="32" y="12"/>
                      <a:pt x="33" y="14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41" y="22"/>
                      <a:pt x="42" y="21"/>
                      <a:pt x="43" y="21"/>
                    </a:cubicBezTo>
                    <a:cubicBezTo>
                      <a:pt x="52" y="16"/>
                      <a:pt x="62" y="13"/>
                      <a:pt x="73" y="13"/>
                    </a:cubicBezTo>
                    <a:cubicBezTo>
                      <a:pt x="106" y="13"/>
                      <a:pt x="133" y="40"/>
                      <a:pt x="133" y="73"/>
                    </a:cubicBezTo>
                    <a:cubicBezTo>
                      <a:pt x="133" y="106"/>
                      <a:pt x="106" y="133"/>
                      <a:pt x="73" y="133"/>
                    </a:cubicBezTo>
                    <a:cubicBezTo>
                      <a:pt x="40" y="133"/>
                      <a:pt x="13" y="106"/>
                      <a:pt x="13" y="73"/>
                    </a:cubicBezTo>
                    <a:cubicBezTo>
                      <a:pt x="13" y="63"/>
                      <a:pt x="15" y="54"/>
                      <a:pt x="19" y="45"/>
                    </a:cubicBezTo>
                    <a:cubicBezTo>
                      <a:pt x="20" y="45"/>
                      <a:pt x="20" y="43"/>
                      <a:pt x="19" y="42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1" y="34"/>
                      <a:pt x="10" y="35"/>
                      <a:pt x="10" y="36"/>
                    </a:cubicBezTo>
                    <a:cubicBezTo>
                      <a:pt x="3" y="47"/>
                      <a:pt x="0" y="60"/>
                      <a:pt x="0" y="73"/>
                    </a:cubicBezTo>
                    <a:cubicBezTo>
                      <a:pt x="0" y="113"/>
                      <a:pt x="33" y="146"/>
                      <a:pt x="73" y="146"/>
                    </a:cubicBezTo>
                    <a:cubicBezTo>
                      <a:pt x="113" y="146"/>
                      <a:pt x="146" y="113"/>
                      <a:pt x="146" y="73"/>
                    </a:cubicBezTo>
                    <a:cubicBezTo>
                      <a:pt x="146" y="33"/>
                      <a:pt x="113" y="0"/>
                      <a:pt x="7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1" name="Freeform 80"/>
              <p:cNvSpPr/>
              <p:nvPr/>
            </p:nvSpPr>
            <p:spPr bwMode="auto">
              <a:xfrm>
                <a:off x="4989513" y="5064125"/>
                <a:ext cx="190500" cy="190500"/>
              </a:xfrm>
              <a:custGeom>
                <a:avLst/>
                <a:gdLst>
                  <a:gd name="T0" fmla="*/ 85 w 90"/>
                  <a:gd name="T1" fmla="*/ 90 h 90"/>
                  <a:gd name="T2" fmla="*/ 78 w 90"/>
                  <a:gd name="T3" fmla="*/ 87 h 90"/>
                  <a:gd name="T4" fmla="*/ 23 w 90"/>
                  <a:gd name="T5" fmla="*/ 32 h 90"/>
                  <a:gd name="T6" fmla="*/ 18 w 90"/>
                  <a:gd name="T7" fmla="*/ 30 h 90"/>
                  <a:gd name="T8" fmla="*/ 12 w 90"/>
                  <a:gd name="T9" fmla="*/ 27 h 90"/>
                  <a:gd name="T10" fmla="*/ 2 w 90"/>
                  <a:gd name="T11" fmla="*/ 18 h 90"/>
                  <a:gd name="T12" fmla="*/ 3 w 90"/>
                  <a:gd name="T13" fmla="*/ 13 h 90"/>
                  <a:gd name="T14" fmla="*/ 7 w 90"/>
                  <a:gd name="T15" fmla="*/ 12 h 90"/>
                  <a:gd name="T16" fmla="*/ 12 w 90"/>
                  <a:gd name="T17" fmla="*/ 7 h 90"/>
                  <a:gd name="T18" fmla="*/ 14 w 90"/>
                  <a:gd name="T19" fmla="*/ 3 h 90"/>
                  <a:gd name="T20" fmla="*/ 18 w 90"/>
                  <a:gd name="T21" fmla="*/ 2 h 90"/>
                  <a:gd name="T22" fmla="*/ 28 w 90"/>
                  <a:gd name="T23" fmla="*/ 11 h 90"/>
                  <a:gd name="T24" fmla="*/ 30 w 90"/>
                  <a:gd name="T25" fmla="*/ 17 h 90"/>
                  <a:gd name="T26" fmla="*/ 32 w 90"/>
                  <a:gd name="T27" fmla="*/ 23 h 90"/>
                  <a:gd name="T28" fmla="*/ 87 w 90"/>
                  <a:gd name="T29" fmla="*/ 78 h 90"/>
                  <a:gd name="T30" fmla="*/ 90 w 90"/>
                  <a:gd name="T31" fmla="*/ 85 h 90"/>
                  <a:gd name="T32" fmla="*/ 90 w 90"/>
                  <a:gd name="T33" fmla="*/ 86 h 90"/>
                  <a:gd name="T34" fmla="*/ 86 w 90"/>
                  <a:gd name="T35" fmla="*/ 90 h 90"/>
                  <a:gd name="T36" fmla="*/ 85 w 90"/>
                  <a:gd name="T3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0" h="90">
                    <a:moveTo>
                      <a:pt x="85" y="90"/>
                    </a:moveTo>
                    <a:cubicBezTo>
                      <a:pt x="83" y="90"/>
                      <a:pt x="80" y="88"/>
                      <a:pt x="78" y="87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2" y="30"/>
                      <a:pt x="19" y="29"/>
                      <a:pt x="18" y="30"/>
                    </a:cubicBezTo>
                    <a:cubicBezTo>
                      <a:pt x="16" y="30"/>
                      <a:pt x="13" y="29"/>
                      <a:pt x="12" y="27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0" y="16"/>
                      <a:pt x="1" y="14"/>
                      <a:pt x="3" y="13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9" y="11"/>
                      <a:pt x="12" y="9"/>
                      <a:pt x="12" y="7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5" y="1"/>
                      <a:pt x="16" y="0"/>
                      <a:pt x="18" y="2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9" y="13"/>
                      <a:pt x="30" y="16"/>
                      <a:pt x="30" y="17"/>
                    </a:cubicBezTo>
                    <a:cubicBezTo>
                      <a:pt x="29" y="19"/>
                      <a:pt x="30" y="21"/>
                      <a:pt x="32" y="23"/>
                    </a:cubicBezTo>
                    <a:cubicBezTo>
                      <a:pt x="87" y="78"/>
                      <a:pt x="87" y="78"/>
                      <a:pt x="87" y="78"/>
                    </a:cubicBezTo>
                    <a:cubicBezTo>
                      <a:pt x="89" y="80"/>
                      <a:pt x="90" y="83"/>
                      <a:pt x="90" y="85"/>
                    </a:cubicBezTo>
                    <a:cubicBezTo>
                      <a:pt x="90" y="86"/>
                      <a:pt x="90" y="86"/>
                      <a:pt x="90" y="86"/>
                    </a:cubicBezTo>
                    <a:cubicBezTo>
                      <a:pt x="90" y="88"/>
                      <a:pt x="89" y="90"/>
                      <a:pt x="86" y="90"/>
                    </a:cubicBezTo>
                    <a:lnTo>
                      <a:pt x="85" y="9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2" name="Freeform 81"/>
              <p:cNvSpPr/>
              <p:nvPr/>
            </p:nvSpPr>
            <p:spPr bwMode="auto">
              <a:xfrm>
                <a:off x="5129213" y="5199063"/>
                <a:ext cx="90488" cy="88900"/>
              </a:xfrm>
              <a:custGeom>
                <a:avLst/>
                <a:gdLst>
                  <a:gd name="T0" fmla="*/ 21 w 42"/>
                  <a:gd name="T1" fmla="*/ 2 h 42"/>
                  <a:gd name="T2" fmla="*/ 27 w 42"/>
                  <a:gd name="T3" fmla="*/ 8 h 42"/>
                  <a:gd name="T4" fmla="*/ 33 w 42"/>
                  <a:gd name="T5" fmla="*/ 21 h 42"/>
                  <a:gd name="T6" fmla="*/ 33 w 42"/>
                  <a:gd name="T7" fmla="*/ 22 h 42"/>
                  <a:gd name="T8" fmla="*/ 30 w 42"/>
                  <a:gd name="T9" fmla="*/ 31 h 42"/>
                  <a:gd name="T10" fmla="*/ 21 w 42"/>
                  <a:gd name="T11" fmla="*/ 35 h 42"/>
                  <a:gd name="T12" fmla="*/ 19 w 42"/>
                  <a:gd name="T13" fmla="*/ 35 h 42"/>
                  <a:gd name="T14" fmla="*/ 19 w 42"/>
                  <a:gd name="T15" fmla="*/ 35 h 42"/>
                  <a:gd name="T16" fmla="*/ 6 w 42"/>
                  <a:gd name="T17" fmla="*/ 29 h 42"/>
                  <a:gd name="T18" fmla="*/ 3 w 42"/>
                  <a:gd name="T19" fmla="*/ 26 h 42"/>
                  <a:gd name="T20" fmla="*/ 1 w 42"/>
                  <a:gd name="T21" fmla="*/ 27 h 42"/>
                  <a:gd name="T22" fmla="*/ 21 w 42"/>
                  <a:gd name="T23" fmla="*/ 42 h 42"/>
                  <a:gd name="T24" fmla="*/ 42 w 42"/>
                  <a:gd name="T25" fmla="*/ 21 h 42"/>
                  <a:gd name="T26" fmla="*/ 23 w 42"/>
                  <a:gd name="T27" fmla="*/ 0 h 42"/>
                  <a:gd name="T28" fmla="*/ 21 w 42"/>
                  <a:gd name="T29" fmla="*/ 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" h="42">
                    <a:moveTo>
                      <a:pt x="21" y="2"/>
                    </a:moveTo>
                    <a:cubicBezTo>
                      <a:pt x="27" y="8"/>
                      <a:pt x="27" y="8"/>
                      <a:pt x="27" y="8"/>
                    </a:cubicBezTo>
                    <a:cubicBezTo>
                      <a:pt x="30" y="11"/>
                      <a:pt x="33" y="16"/>
                      <a:pt x="33" y="21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3" y="25"/>
                      <a:pt x="32" y="29"/>
                      <a:pt x="30" y="31"/>
                    </a:cubicBezTo>
                    <a:cubicBezTo>
                      <a:pt x="27" y="34"/>
                      <a:pt x="24" y="35"/>
                      <a:pt x="21" y="35"/>
                    </a:cubicBezTo>
                    <a:cubicBezTo>
                      <a:pt x="20" y="35"/>
                      <a:pt x="20" y="35"/>
                      <a:pt x="19" y="35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4" y="34"/>
                      <a:pt x="9" y="32"/>
                      <a:pt x="6" y="29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0" y="22"/>
                      <a:pt x="1" y="26"/>
                      <a:pt x="1" y="27"/>
                    </a:cubicBezTo>
                    <a:cubicBezTo>
                      <a:pt x="4" y="36"/>
                      <a:pt x="12" y="42"/>
                      <a:pt x="21" y="42"/>
                    </a:cubicBezTo>
                    <a:cubicBezTo>
                      <a:pt x="32" y="42"/>
                      <a:pt x="42" y="32"/>
                      <a:pt x="42" y="21"/>
                    </a:cubicBezTo>
                    <a:cubicBezTo>
                      <a:pt x="42" y="10"/>
                      <a:pt x="34" y="2"/>
                      <a:pt x="23" y="0"/>
                    </a:cubicBezTo>
                    <a:cubicBezTo>
                      <a:pt x="23" y="0"/>
                      <a:pt x="19" y="0"/>
                      <a:pt x="21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3" name="Freeform 82"/>
              <p:cNvSpPr/>
              <p:nvPr/>
            </p:nvSpPr>
            <p:spPr bwMode="auto">
              <a:xfrm>
                <a:off x="5075238" y="5143500"/>
                <a:ext cx="198438" cy="200025"/>
              </a:xfrm>
              <a:custGeom>
                <a:avLst/>
                <a:gdLst>
                  <a:gd name="T0" fmla="*/ 47 w 94"/>
                  <a:gd name="T1" fmla="*/ 0 h 94"/>
                  <a:gd name="T2" fmla="*/ 27 w 94"/>
                  <a:gd name="T3" fmla="*/ 4 h 94"/>
                  <a:gd name="T4" fmla="*/ 26 w 94"/>
                  <a:gd name="T5" fmla="*/ 7 h 94"/>
                  <a:gd name="T6" fmla="*/ 34 w 94"/>
                  <a:gd name="T7" fmla="*/ 14 h 94"/>
                  <a:gd name="T8" fmla="*/ 37 w 94"/>
                  <a:gd name="T9" fmla="*/ 15 h 94"/>
                  <a:gd name="T10" fmla="*/ 47 w 94"/>
                  <a:gd name="T11" fmla="*/ 13 h 94"/>
                  <a:gd name="T12" fmla="*/ 81 w 94"/>
                  <a:gd name="T13" fmla="*/ 47 h 94"/>
                  <a:gd name="T14" fmla="*/ 47 w 94"/>
                  <a:gd name="T15" fmla="*/ 81 h 94"/>
                  <a:gd name="T16" fmla="*/ 13 w 94"/>
                  <a:gd name="T17" fmla="*/ 47 h 94"/>
                  <a:gd name="T18" fmla="*/ 14 w 94"/>
                  <a:gd name="T19" fmla="*/ 39 h 94"/>
                  <a:gd name="T20" fmla="*/ 14 w 94"/>
                  <a:gd name="T21" fmla="*/ 37 h 94"/>
                  <a:gd name="T22" fmla="*/ 6 w 94"/>
                  <a:gd name="T23" fmla="*/ 29 h 94"/>
                  <a:gd name="T24" fmla="*/ 3 w 94"/>
                  <a:gd name="T25" fmla="*/ 29 h 94"/>
                  <a:gd name="T26" fmla="*/ 0 w 94"/>
                  <a:gd name="T27" fmla="*/ 47 h 94"/>
                  <a:gd name="T28" fmla="*/ 47 w 94"/>
                  <a:gd name="T29" fmla="*/ 94 h 94"/>
                  <a:gd name="T30" fmla="*/ 94 w 94"/>
                  <a:gd name="T31" fmla="*/ 47 h 94"/>
                  <a:gd name="T32" fmla="*/ 47 w 94"/>
                  <a:gd name="T3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4" h="94">
                    <a:moveTo>
                      <a:pt x="47" y="0"/>
                    </a:moveTo>
                    <a:cubicBezTo>
                      <a:pt x="40" y="0"/>
                      <a:pt x="33" y="2"/>
                      <a:pt x="27" y="4"/>
                    </a:cubicBezTo>
                    <a:cubicBezTo>
                      <a:pt x="26" y="5"/>
                      <a:pt x="25" y="5"/>
                      <a:pt x="26" y="7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5" y="15"/>
                      <a:pt x="36" y="15"/>
                      <a:pt x="37" y="15"/>
                    </a:cubicBezTo>
                    <a:cubicBezTo>
                      <a:pt x="40" y="14"/>
                      <a:pt x="43" y="13"/>
                      <a:pt x="47" y="13"/>
                    </a:cubicBezTo>
                    <a:cubicBezTo>
                      <a:pt x="66" y="13"/>
                      <a:pt x="81" y="28"/>
                      <a:pt x="81" y="47"/>
                    </a:cubicBezTo>
                    <a:cubicBezTo>
                      <a:pt x="81" y="66"/>
                      <a:pt x="66" y="81"/>
                      <a:pt x="47" y="81"/>
                    </a:cubicBezTo>
                    <a:cubicBezTo>
                      <a:pt x="28" y="81"/>
                      <a:pt x="13" y="66"/>
                      <a:pt x="13" y="47"/>
                    </a:cubicBezTo>
                    <a:cubicBezTo>
                      <a:pt x="13" y="44"/>
                      <a:pt x="13" y="42"/>
                      <a:pt x="14" y="39"/>
                    </a:cubicBezTo>
                    <a:cubicBezTo>
                      <a:pt x="14" y="39"/>
                      <a:pt x="15" y="38"/>
                      <a:pt x="14" y="37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4" y="28"/>
                      <a:pt x="4" y="29"/>
                      <a:pt x="3" y="29"/>
                    </a:cubicBezTo>
                    <a:cubicBezTo>
                      <a:pt x="1" y="35"/>
                      <a:pt x="0" y="41"/>
                      <a:pt x="0" y="47"/>
                    </a:cubicBezTo>
                    <a:cubicBezTo>
                      <a:pt x="0" y="73"/>
                      <a:pt x="21" y="94"/>
                      <a:pt x="47" y="94"/>
                    </a:cubicBezTo>
                    <a:cubicBezTo>
                      <a:pt x="73" y="94"/>
                      <a:pt x="94" y="73"/>
                      <a:pt x="94" y="47"/>
                    </a:cubicBezTo>
                    <a:cubicBezTo>
                      <a:pt x="94" y="21"/>
                      <a:pt x="73" y="0"/>
                      <a:pt x="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436" y="-445399"/>
            <a:ext cx="5041402" cy="504140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665293" y="4193300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00B050"/>
                </a:solidFill>
              </a:rPr>
              <a:t>添加标题</a:t>
            </a:r>
          </a:p>
        </p:txBody>
      </p:sp>
      <p:sp>
        <p:nvSpPr>
          <p:cNvPr id="4" name="矩形 3"/>
          <p:cNvSpPr/>
          <p:nvPr/>
        </p:nvSpPr>
        <p:spPr>
          <a:xfrm>
            <a:off x="1833798" y="5179621"/>
            <a:ext cx="8104682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点击添加相关标题文字，点击添加相关标题文字。</a:t>
            </a:r>
          </a:p>
        </p:txBody>
      </p:sp>
      <p:sp>
        <p:nvSpPr>
          <p:cNvPr id="5" name="等腰三角形 4"/>
          <p:cNvSpPr/>
          <p:nvPr/>
        </p:nvSpPr>
        <p:spPr>
          <a:xfrm rot="10800000">
            <a:off x="5741233" y="6071016"/>
            <a:ext cx="289810" cy="249836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49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5" r="57509" b="33704"/>
          <a:stretch>
            <a:fillRect/>
          </a:stretch>
        </p:blipFill>
        <p:spPr>
          <a:xfrm>
            <a:off x="378810" y="101535"/>
            <a:ext cx="703756" cy="70179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74094" y="29434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添加标题内容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485368" y="1629300"/>
            <a:ext cx="3766154" cy="3347434"/>
            <a:chOff x="485368" y="1629300"/>
            <a:chExt cx="3766154" cy="334743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368" y="1629300"/>
              <a:ext cx="3766154" cy="334743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2019631" y="2949074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b="1" dirty="0">
                  <a:solidFill>
                    <a:srgbClr val="00B050"/>
                  </a:solidFill>
                </a:rPr>
                <a:t>壹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403141" y="1629300"/>
            <a:ext cx="3766154" cy="3347434"/>
            <a:chOff x="4403141" y="1629300"/>
            <a:chExt cx="3766154" cy="3347434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3141" y="1629300"/>
              <a:ext cx="3766154" cy="3347434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5937404" y="2949074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b="1" dirty="0">
                  <a:solidFill>
                    <a:srgbClr val="00B050"/>
                  </a:solidFill>
                </a:rPr>
                <a:t>贰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320915" y="1629300"/>
            <a:ext cx="3766154" cy="3347434"/>
            <a:chOff x="8320915" y="1629300"/>
            <a:chExt cx="3766154" cy="3347434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20915" y="1629300"/>
              <a:ext cx="3766154" cy="3347434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9855177" y="2949074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b="1" dirty="0">
                  <a:solidFill>
                    <a:srgbClr val="00B050"/>
                  </a:solidFill>
                </a:rPr>
                <a:t>叁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18689" y="4991724"/>
            <a:ext cx="2265954" cy="976055"/>
            <a:chOff x="1018689" y="4991724"/>
            <a:chExt cx="2265954" cy="976055"/>
          </a:xfrm>
        </p:grpSpPr>
        <p:sp>
          <p:nvSpPr>
            <p:cNvPr id="14" name="文本框 13"/>
            <p:cNvSpPr txBox="1"/>
            <p:nvPr/>
          </p:nvSpPr>
          <p:spPr>
            <a:xfrm>
              <a:off x="1566239" y="4991724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0B050"/>
                  </a:solidFill>
                </a:rPr>
                <a:t>添加标题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1018689" y="5391834"/>
              <a:ext cx="2265954" cy="575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153240" y="4991724"/>
            <a:ext cx="2265954" cy="976055"/>
            <a:chOff x="1018689" y="4991724"/>
            <a:chExt cx="2265954" cy="976055"/>
          </a:xfrm>
        </p:grpSpPr>
        <p:sp>
          <p:nvSpPr>
            <p:cNvPr id="17" name="文本框 16"/>
            <p:cNvSpPr txBox="1"/>
            <p:nvPr/>
          </p:nvSpPr>
          <p:spPr>
            <a:xfrm>
              <a:off x="1566239" y="4991724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0B050"/>
                  </a:solidFill>
                </a:rPr>
                <a:t>添加标题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1018689" y="5391834"/>
              <a:ext cx="2265954" cy="575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287791" y="4991724"/>
            <a:ext cx="2265954" cy="976055"/>
            <a:chOff x="1018689" y="4991724"/>
            <a:chExt cx="2265954" cy="976055"/>
          </a:xfrm>
        </p:grpSpPr>
        <p:sp>
          <p:nvSpPr>
            <p:cNvPr id="20" name="文本框 19"/>
            <p:cNvSpPr txBox="1"/>
            <p:nvPr/>
          </p:nvSpPr>
          <p:spPr>
            <a:xfrm>
              <a:off x="1566239" y="4991724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0B050"/>
                  </a:solidFill>
                </a:rPr>
                <a:t>添加标题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1018689" y="5391834"/>
              <a:ext cx="2265954" cy="575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点击添加相关标题文字，点击添加相关标题文字。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5" r="57509" b="33704"/>
          <a:stretch>
            <a:fillRect/>
          </a:stretch>
        </p:blipFill>
        <p:spPr>
          <a:xfrm>
            <a:off x="378810" y="101535"/>
            <a:ext cx="703756" cy="70179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74094" y="29434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添加标题内容</a:t>
            </a:r>
          </a:p>
        </p:txBody>
      </p:sp>
      <p:sp>
        <p:nvSpPr>
          <p:cNvPr id="4" name="箭头: 左右 3"/>
          <p:cNvSpPr/>
          <p:nvPr/>
        </p:nvSpPr>
        <p:spPr>
          <a:xfrm>
            <a:off x="5234841" y="2383436"/>
            <a:ext cx="1424066" cy="209862"/>
          </a:xfrm>
          <a:prstGeom prst="leftRightArrow">
            <a:avLst/>
          </a:prstGeom>
          <a:solidFill>
            <a:srgbClr val="3C8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箭头: 左右 4"/>
          <p:cNvSpPr/>
          <p:nvPr/>
        </p:nvSpPr>
        <p:spPr>
          <a:xfrm>
            <a:off x="5234841" y="3072983"/>
            <a:ext cx="1424066" cy="209862"/>
          </a:xfrm>
          <a:prstGeom prst="leftRightArrow">
            <a:avLst/>
          </a:prstGeom>
          <a:solidFill>
            <a:srgbClr val="3C8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箭头: 左右 5"/>
          <p:cNvSpPr/>
          <p:nvPr/>
        </p:nvSpPr>
        <p:spPr>
          <a:xfrm>
            <a:off x="5234841" y="3762530"/>
            <a:ext cx="1424066" cy="209862"/>
          </a:xfrm>
          <a:prstGeom prst="leftRightArrow">
            <a:avLst/>
          </a:prstGeom>
          <a:solidFill>
            <a:srgbClr val="3C8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1250733" y="1757124"/>
            <a:ext cx="2841582" cy="2841582"/>
            <a:chOff x="1250733" y="1757124"/>
            <a:chExt cx="2841582" cy="2841582"/>
          </a:xfrm>
        </p:grpSpPr>
        <p:sp>
          <p:nvSpPr>
            <p:cNvPr id="8" name="椭圆 7"/>
            <p:cNvSpPr/>
            <p:nvPr/>
          </p:nvSpPr>
          <p:spPr>
            <a:xfrm>
              <a:off x="1250733" y="1757124"/>
              <a:ext cx="2841582" cy="284158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3C8937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9" name="Freeform 52"/>
            <p:cNvSpPr>
              <a:spLocks noEditPoints="1"/>
            </p:cNvSpPr>
            <p:nvPr/>
          </p:nvSpPr>
          <p:spPr bwMode="auto">
            <a:xfrm>
              <a:off x="2199241" y="2215551"/>
              <a:ext cx="944563" cy="914400"/>
            </a:xfrm>
            <a:custGeom>
              <a:avLst/>
              <a:gdLst>
                <a:gd name="T0" fmla="*/ 420 w 476"/>
                <a:gd name="T1" fmla="*/ 310 h 461"/>
                <a:gd name="T2" fmla="*/ 129 w 476"/>
                <a:gd name="T3" fmla="*/ 149 h 461"/>
                <a:gd name="T4" fmla="*/ 147 w 476"/>
                <a:gd name="T5" fmla="*/ 231 h 461"/>
                <a:gd name="T6" fmla="*/ 78 w 476"/>
                <a:gd name="T7" fmla="*/ 255 h 461"/>
                <a:gd name="T8" fmla="*/ 27 w 476"/>
                <a:gd name="T9" fmla="*/ 239 h 461"/>
                <a:gd name="T10" fmla="*/ 9 w 476"/>
                <a:gd name="T11" fmla="*/ 157 h 461"/>
                <a:gd name="T12" fmla="*/ 78 w 476"/>
                <a:gd name="T13" fmla="*/ 133 h 461"/>
                <a:gd name="T14" fmla="*/ 78 w 476"/>
                <a:gd name="T15" fmla="*/ 231 h 461"/>
                <a:gd name="T16" fmla="*/ 51 w 476"/>
                <a:gd name="T17" fmla="*/ 194 h 461"/>
                <a:gd name="T18" fmla="*/ 51 w 476"/>
                <a:gd name="T19" fmla="*/ 194 h 461"/>
                <a:gd name="T20" fmla="*/ 233 w 476"/>
                <a:gd name="T21" fmla="*/ 180 h 461"/>
                <a:gd name="T22" fmla="*/ 83 w 476"/>
                <a:gd name="T23" fmla="*/ 461 h 461"/>
                <a:gd name="T24" fmla="*/ 83 w 476"/>
                <a:gd name="T25" fmla="*/ 273 h 461"/>
                <a:gd name="T26" fmla="*/ 165 w 476"/>
                <a:gd name="T27" fmla="*/ 33 h 461"/>
                <a:gd name="T28" fmla="*/ 445 w 476"/>
                <a:gd name="T29" fmla="*/ 91 h 461"/>
                <a:gd name="T30" fmla="*/ 47 w 476"/>
                <a:gd name="T31" fmla="*/ 74 h 461"/>
                <a:gd name="T32" fmla="*/ 94 w 476"/>
                <a:gd name="T33" fmla="*/ 67 h 461"/>
                <a:gd name="T34" fmla="*/ 94 w 476"/>
                <a:gd name="T35" fmla="*/ 67 h 461"/>
                <a:gd name="T36" fmla="*/ 146 w 476"/>
                <a:gd name="T37" fmla="*/ 56 h 461"/>
                <a:gd name="T38" fmla="*/ 131 w 476"/>
                <a:gd name="T39" fmla="*/ 87 h 461"/>
                <a:gd name="T40" fmla="*/ 109 w 476"/>
                <a:gd name="T41" fmla="*/ 98 h 461"/>
                <a:gd name="T42" fmla="*/ 76 w 476"/>
                <a:gd name="T43" fmla="*/ 77 h 461"/>
                <a:gd name="T44" fmla="*/ 91 w 476"/>
                <a:gd name="T45" fmla="*/ 47 h 461"/>
                <a:gd name="T46" fmla="*/ 113 w 476"/>
                <a:gd name="T47" fmla="*/ 36 h 461"/>
                <a:gd name="T48" fmla="*/ 123 w 476"/>
                <a:gd name="T49" fmla="*/ 67 h 461"/>
                <a:gd name="T50" fmla="*/ 365 w 476"/>
                <a:gd name="T51" fmla="*/ 84 h 461"/>
                <a:gd name="T52" fmla="*/ 382 w 476"/>
                <a:gd name="T53" fmla="*/ 35 h 461"/>
                <a:gd name="T54" fmla="*/ 393 w 476"/>
                <a:gd name="T55" fmla="*/ 67 h 461"/>
                <a:gd name="T56" fmla="*/ 386 w 476"/>
                <a:gd name="T57" fmla="*/ 90 h 461"/>
                <a:gd name="T58" fmla="*/ 347 w 476"/>
                <a:gd name="T59" fmla="*/ 99 h 461"/>
                <a:gd name="T60" fmla="*/ 336 w 476"/>
                <a:gd name="T61" fmla="*/ 67 h 461"/>
                <a:gd name="T62" fmla="*/ 344 w 476"/>
                <a:gd name="T63" fmla="*/ 43 h 461"/>
                <a:gd name="T64" fmla="*/ 382 w 476"/>
                <a:gd name="T65" fmla="*/ 35 h 461"/>
                <a:gd name="T66" fmla="*/ 365 w 476"/>
                <a:gd name="T67" fmla="*/ 79 h 461"/>
                <a:gd name="T68" fmla="*/ 435 w 476"/>
                <a:gd name="T69" fmla="*/ 194 h 461"/>
                <a:gd name="T70" fmla="*/ 441 w 476"/>
                <a:gd name="T71" fmla="*/ 150 h 461"/>
                <a:gd name="T72" fmla="*/ 465 w 476"/>
                <a:gd name="T73" fmla="*/ 198 h 461"/>
                <a:gd name="T74" fmla="*/ 420 w 476"/>
                <a:gd name="T75" fmla="*/ 269 h 461"/>
                <a:gd name="T76" fmla="*/ 354 w 476"/>
                <a:gd name="T77" fmla="*/ 237 h 461"/>
                <a:gd name="T78" fmla="*/ 330 w 476"/>
                <a:gd name="T79" fmla="*/ 190 h 461"/>
                <a:gd name="T80" fmla="*/ 375 w 476"/>
                <a:gd name="T81" fmla="*/ 118 h 461"/>
                <a:gd name="T82" fmla="*/ 371 w 476"/>
                <a:gd name="T83" fmla="*/ 194 h 461"/>
                <a:gd name="T84" fmla="*/ 371 w 476"/>
                <a:gd name="T85" fmla="*/ 194 h 461"/>
                <a:gd name="T86" fmla="*/ 238 w 476"/>
                <a:gd name="T87" fmla="*/ 63 h 461"/>
                <a:gd name="T88" fmla="*/ 289 w 476"/>
                <a:gd name="T89" fmla="*/ 55 h 461"/>
                <a:gd name="T90" fmla="*/ 307 w 476"/>
                <a:gd name="T91" fmla="*/ 138 h 461"/>
                <a:gd name="T92" fmla="*/ 238 w 476"/>
                <a:gd name="T93" fmla="*/ 162 h 461"/>
                <a:gd name="T94" fmla="*/ 187 w 476"/>
                <a:gd name="T95" fmla="*/ 145 h 461"/>
                <a:gd name="T96" fmla="*/ 168 w 476"/>
                <a:gd name="T97" fmla="*/ 63 h 461"/>
                <a:gd name="T98" fmla="*/ 238 w 476"/>
                <a:gd name="T99" fmla="*/ 39 h 461"/>
                <a:gd name="T100" fmla="*/ 238 w 476"/>
                <a:gd name="T101" fmla="*/ 74 h 461"/>
                <a:gd name="T102" fmla="*/ 294 w 476"/>
                <a:gd name="T103" fmla="*/ 16 h 461"/>
                <a:gd name="T104" fmla="*/ 294 w 476"/>
                <a:gd name="T105" fmla="*/ 16 h 461"/>
                <a:gd name="T106" fmla="*/ 393 w 476"/>
                <a:gd name="T107" fmla="*/ 273 h 461"/>
                <a:gd name="T108" fmla="*/ 287 w 476"/>
                <a:gd name="T109" fmla="*/ 244 h 461"/>
                <a:gd name="T110" fmla="*/ 181 w 476"/>
                <a:gd name="T111" fmla="*/ 209 h 461"/>
                <a:gd name="T112" fmla="*/ 181 w 476"/>
                <a:gd name="T113" fmla="*/ 209 h 461"/>
                <a:gd name="T114" fmla="*/ 29 w 476"/>
                <a:gd name="T115" fmla="*/ 337 h 461"/>
                <a:gd name="T116" fmla="*/ 92 w 476"/>
                <a:gd name="T117" fmla="*/ 345 h 461"/>
                <a:gd name="T118" fmla="*/ 376 w 476"/>
                <a:gd name="T119" fmla="*/ 310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6" h="461">
                  <a:moveTo>
                    <a:pt x="455" y="302"/>
                  </a:moveTo>
                  <a:cubicBezTo>
                    <a:pt x="459" y="314"/>
                    <a:pt x="456" y="328"/>
                    <a:pt x="447" y="337"/>
                  </a:cubicBezTo>
                  <a:cubicBezTo>
                    <a:pt x="437" y="347"/>
                    <a:pt x="423" y="350"/>
                    <a:pt x="411" y="345"/>
                  </a:cubicBezTo>
                  <a:cubicBezTo>
                    <a:pt x="407" y="333"/>
                    <a:pt x="410" y="320"/>
                    <a:pt x="420" y="310"/>
                  </a:cubicBezTo>
                  <a:cubicBezTo>
                    <a:pt x="429" y="301"/>
                    <a:pt x="443" y="298"/>
                    <a:pt x="455" y="302"/>
                  </a:cubicBezTo>
                  <a:close/>
                  <a:moveTo>
                    <a:pt x="115" y="125"/>
                  </a:moveTo>
                  <a:cubicBezTo>
                    <a:pt x="123" y="131"/>
                    <a:pt x="125" y="142"/>
                    <a:pt x="121" y="150"/>
                  </a:cubicBezTo>
                  <a:cubicBezTo>
                    <a:pt x="123" y="150"/>
                    <a:pt x="126" y="149"/>
                    <a:pt x="129" y="149"/>
                  </a:cubicBezTo>
                  <a:cubicBezTo>
                    <a:pt x="142" y="148"/>
                    <a:pt x="153" y="158"/>
                    <a:pt x="153" y="171"/>
                  </a:cubicBezTo>
                  <a:cubicBezTo>
                    <a:pt x="154" y="181"/>
                    <a:pt x="148" y="190"/>
                    <a:pt x="139" y="194"/>
                  </a:cubicBezTo>
                  <a:cubicBezTo>
                    <a:pt x="141" y="195"/>
                    <a:pt x="144" y="196"/>
                    <a:pt x="146" y="198"/>
                  </a:cubicBezTo>
                  <a:cubicBezTo>
                    <a:pt x="155" y="207"/>
                    <a:pt x="156" y="221"/>
                    <a:pt x="147" y="231"/>
                  </a:cubicBezTo>
                  <a:cubicBezTo>
                    <a:pt x="140" y="238"/>
                    <a:pt x="130" y="240"/>
                    <a:pt x="121" y="237"/>
                  </a:cubicBezTo>
                  <a:cubicBezTo>
                    <a:pt x="122" y="239"/>
                    <a:pt x="123" y="242"/>
                    <a:pt x="123" y="245"/>
                  </a:cubicBezTo>
                  <a:cubicBezTo>
                    <a:pt x="123" y="258"/>
                    <a:pt x="113" y="269"/>
                    <a:pt x="100" y="269"/>
                  </a:cubicBezTo>
                  <a:cubicBezTo>
                    <a:pt x="90" y="270"/>
                    <a:pt x="82" y="264"/>
                    <a:pt x="78" y="255"/>
                  </a:cubicBezTo>
                  <a:cubicBezTo>
                    <a:pt x="77" y="257"/>
                    <a:pt x="76" y="260"/>
                    <a:pt x="74" y="262"/>
                  </a:cubicBezTo>
                  <a:cubicBezTo>
                    <a:pt x="65" y="271"/>
                    <a:pt x="50" y="272"/>
                    <a:pt x="41" y="263"/>
                  </a:cubicBezTo>
                  <a:cubicBezTo>
                    <a:pt x="33" y="256"/>
                    <a:pt x="31" y="246"/>
                    <a:pt x="35" y="237"/>
                  </a:cubicBezTo>
                  <a:cubicBezTo>
                    <a:pt x="32" y="238"/>
                    <a:pt x="30" y="239"/>
                    <a:pt x="27" y="239"/>
                  </a:cubicBezTo>
                  <a:cubicBezTo>
                    <a:pt x="14" y="239"/>
                    <a:pt x="3" y="229"/>
                    <a:pt x="3" y="216"/>
                  </a:cubicBezTo>
                  <a:cubicBezTo>
                    <a:pt x="2" y="206"/>
                    <a:pt x="8" y="198"/>
                    <a:pt x="17" y="194"/>
                  </a:cubicBezTo>
                  <a:cubicBezTo>
                    <a:pt x="14" y="193"/>
                    <a:pt x="12" y="191"/>
                    <a:pt x="10" y="190"/>
                  </a:cubicBezTo>
                  <a:cubicBezTo>
                    <a:pt x="1" y="181"/>
                    <a:pt x="0" y="166"/>
                    <a:pt x="9" y="157"/>
                  </a:cubicBezTo>
                  <a:cubicBezTo>
                    <a:pt x="15" y="149"/>
                    <a:pt x="26" y="147"/>
                    <a:pt x="35" y="151"/>
                  </a:cubicBezTo>
                  <a:cubicBezTo>
                    <a:pt x="34" y="148"/>
                    <a:pt x="33" y="146"/>
                    <a:pt x="33" y="143"/>
                  </a:cubicBezTo>
                  <a:cubicBezTo>
                    <a:pt x="32" y="130"/>
                    <a:pt x="42" y="119"/>
                    <a:pt x="55" y="118"/>
                  </a:cubicBezTo>
                  <a:cubicBezTo>
                    <a:pt x="65" y="118"/>
                    <a:pt x="74" y="124"/>
                    <a:pt x="78" y="133"/>
                  </a:cubicBezTo>
                  <a:cubicBezTo>
                    <a:pt x="79" y="130"/>
                    <a:pt x="80" y="128"/>
                    <a:pt x="82" y="126"/>
                  </a:cubicBezTo>
                  <a:cubicBezTo>
                    <a:pt x="91" y="116"/>
                    <a:pt x="106" y="116"/>
                    <a:pt x="115" y="125"/>
                  </a:cubicBezTo>
                  <a:close/>
                  <a:moveTo>
                    <a:pt x="41" y="194"/>
                  </a:moveTo>
                  <a:cubicBezTo>
                    <a:pt x="41" y="214"/>
                    <a:pt x="57" y="231"/>
                    <a:pt x="78" y="231"/>
                  </a:cubicBezTo>
                  <a:cubicBezTo>
                    <a:pt x="98" y="231"/>
                    <a:pt x="115" y="214"/>
                    <a:pt x="115" y="194"/>
                  </a:cubicBezTo>
                  <a:cubicBezTo>
                    <a:pt x="115" y="173"/>
                    <a:pt x="98" y="157"/>
                    <a:pt x="78" y="157"/>
                  </a:cubicBezTo>
                  <a:cubicBezTo>
                    <a:pt x="57" y="157"/>
                    <a:pt x="41" y="173"/>
                    <a:pt x="41" y="194"/>
                  </a:cubicBezTo>
                  <a:close/>
                  <a:moveTo>
                    <a:pt x="51" y="194"/>
                  </a:moveTo>
                  <a:cubicBezTo>
                    <a:pt x="51" y="179"/>
                    <a:pt x="63" y="167"/>
                    <a:pt x="78" y="167"/>
                  </a:cubicBezTo>
                  <a:cubicBezTo>
                    <a:pt x="93" y="167"/>
                    <a:pt x="104" y="179"/>
                    <a:pt x="104" y="194"/>
                  </a:cubicBezTo>
                  <a:cubicBezTo>
                    <a:pt x="104" y="208"/>
                    <a:pt x="93" y="220"/>
                    <a:pt x="78" y="220"/>
                  </a:cubicBezTo>
                  <a:cubicBezTo>
                    <a:pt x="63" y="220"/>
                    <a:pt x="51" y="208"/>
                    <a:pt x="51" y="194"/>
                  </a:cubicBezTo>
                  <a:close/>
                  <a:moveTo>
                    <a:pt x="243" y="180"/>
                  </a:moveTo>
                  <a:cubicBezTo>
                    <a:pt x="243" y="461"/>
                    <a:pt x="243" y="461"/>
                    <a:pt x="243" y="461"/>
                  </a:cubicBezTo>
                  <a:cubicBezTo>
                    <a:pt x="233" y="461"/>
                    <a:pt x="233" y="461"/>
                    <a:pt x="233" y="461"/>
                  </a:cubicBezTo>
                  <a:cubicBezTo>
                    <a:pt x="233" y="180"/>
                    <a:pt x="233" y="180"/>
                    <a:pt x="233" y="180"/>
                  </a:cubicBezTo>
                  <a:cubicBezTo>
                    <a:pt x="234" y="179"/>
                    <a:pt x="236" y="178"/>
                    <a:pt x="238" y="176"/>
                  </a:cubicBezTo>
                  <a:cubicBezTo>
                    <a:pt x="239" y="177"/>
                    <a:pt x="241" y="179"/>
                    <a:pt x="243" y="180"/>
                  </a:cubicBezTo>
                  <a:close/>
                  <a:moveTo>
                    <a:pt x="83" y="273"/>
                  </a:moveTo>
                  <a:cubicBezTo>
                    <a:pt x="83" y="461"/>
                    <a:pt x="83" y="461"/>
                    <a:pt x="83" y="461"/>
                  </a:cubicBezTo>
                  <a:cubicBezTo>
                    <a:pt x="73" y="461"/>
                    <a:pt x="73" y="461"/>
                    <a:pt x="73" y="461"/>
                  </a:cubicBezTo>
                  <a:cubicBezTo>
                    <a:pt x="73" y="273"/>
                    <a:pt x="73" y="273"/>
                    <a:pt x="73" y="273"/>
                  </a:cubicBezTo>
                  <a:cubicBezTo>
                    <a:pt x="75" y="272"/>
                    <a:pt x="76" y="271"/>
                    <a:pt x="78" y="269"/>
                  </a:cubicBezTo>
                  <a:cubicBezTo>
                    <a:pt x="79" y="271"/>
                    <a:pt x="81" y="272"/>
                    <a:pt x="83" y="273"/>
                  </a:cubicBezTo>
                  <a:close/>
                  <a:moveTo>
                    <a:pt x="148" y="16"/>
                  </a:moveTo>
                  <a:cubicBezTo>
                    <a:pt x="148" y="7"/>
                    <a:pt x="156" y="0"/>
                    <a:pt x="165" y="0"/>
                  </a:cubicBezTo>
                  <a:cubicBezTo>
                    <a:pt x="174" y="0"/>
                    <a:pt x="181" y="7"/>
                    <a:pt x="181" y="16"/>
                  </a:cubicBezTo>
                  <a:cubicBezTo>
                    <a:pt x="181" y="25"/>
                    <a:pt x="174" y="33"/>
                    <a:pt x="165" y="33"/>
                  </a:cubicBezTo>
                  <a:cubicBezTo>
                    <a:pt x="156" y="33"/>
                    <a:pt x="148" y="25"/>
                    <a:pt x="148" y="16"/>
                  </a:cubicBezTo>
                  <a:close/>
                  <a:moveTo>
                    <a:pt x="412" y="91"/>
                  </a:moveTo>
                  <a:cubicBezTo>
                    <a:pt x="412" y="82"/>
                    <a:pt x="420" y="74"/>
                    <a:pt x="429" y="74"/>
                  </a:cubicBezTo>
                  <a:cubicBezTo>
                    <a:pt x="438" y="74"/>
                    <a:pt x="445" y="82"/>
                    <a:pt x="445" y="91"/>
                  </a:cubicBezTo>
                  <a:cubicBezTo>
                    <a:pt x="445" y="100"/>
                    <a:pt x="438" y="107"/>
                    <a:pt x="429" y="107"/>
                  </a:cubicBezTo>
                  <a:cubicBezTo>
                    <a:pt x="420" y="107"/>
                    <a:pt x="412" y="100"/>
                    <a:pt x="412" y="91"/>
                  </a:cubicBezTo>
                  <a:close/>
                  <a:moveTo>
                    <a:pt x="30" y="91"/>
                  </a:moveTo>
                  <a:cubicBezTo>
                    <a:pt x="30" y="82"/>
                    <a:pt x="38" y="74"/>
                    <a:pt x="47" y="74"/>
                  </a:cubicBezTo>
                  <a:cubicBezTo>
                    <a:pt x="56" y="74"/>
                    <a:pt x="63" y="82"/>
                    <a:pt x="63" y="91"/>
                  </a:cubicBezTo>
                  <a:cubicBezTo>
                    <a:pt x="63" y="100"/>
                    <a:pt x="56" y="107"/>
                    <a:pt x="47" y="107"/>
                  </a:cubicBezTo>
                  <a:cubicBezTo>
                    <a:pt x="38" y="107"/>
                    <a:pt x="30" y="100"/>
                    <a:pt x="30" y="91"/>
                  </a:cubicBezTo>
                  <a:close/>
                  <a:moveTo>
                    <a:pt x="94" y="67"/>
                  </a:moveTo>
                  <a:cubicBezTo>
                    <a:pt x="94" y="76"/>
                    <a:pt x="101" y="84"/>
                    <a:pt x="111" y="84"/>
                  </a:cubicBezTo>
                  <a:cubicBezTo>
                    <a:pt x="120" y="84"/>
                    <a:pt x="128" y="76"/>
                    <a:pt x="128" y="67"/>
                  </a:cubicBezTo>
                  <a:cubicBezTo>
                    <a:pt x="128" y="57"/>
                    <a:pt x="120" y="50"/>
                    <a:pt x="111" y="50"/>
                  </a:cubicBezTo>
                  <a:cubicBezTo>
                    <a:pt x="101" y="50"/>
                    <a:pt x="94" y="57"/>
                    <a:pt x="94" y="67"/>
                  </a:cubicBezTo>
                  <a:close/>
                  <a:moveTo>
                    <a:pt x="128" y="35"/>
                  </a:moveTo>
                  <a:cubicBezTo>
                    <a:pt x="131" y="38"/>
                    <a:pt x="132" y="43"/>
                    <a:pt x="131" y="47"/>
                  </a:cubicBezTo>
                  <a:cubicBezTo>
                    <a:pt x="132" y="46"/>
                    <a:pt x="133" y="46"/>
                    <a:pt x="134" y="46"/>
                  </a:cubicBezTo>
                  <a:cubicBezTo>
                    <a:pt x="140" y="46"/>
                    <a:pt x="145" y="50"/>
                    <a:pt x="146" y="56"/>
                  </a:cubicBezTo>
                  <a:cubicBezTo>
                    <a:pt x="146" y="61"/>
                    <a:pt x="143" y="65"/>
                    <a:pt x="139" y="67"/>
                  </a:cubicBezTo>
                  <a:cubicBezTo>
                    <a:pt x="140" y="67"/>
                    <a:pt x="141" y="68"/>
                    <a:pt x="142" y="69"/>
                  </a:cubicBezTo>
                  <a:cubicBezTo>
                    <a:pt x="147" y="73"/>
                    <a:pt x="147" y="80"/>
                    <a:pt x="143" y="84"/>
                  </a:cubicBezTo>
                  <a:cubicBezTo>
                    <a:pt x="140" y="88"/>
                    <a:pt x="135" y="89"/>
                    <a:pt x="131" y="87"/>
                  </a:cubicBezTo>
                  <a:cubicBezTo>
                    <a:pt x="131" y="88"/>
                    <a:pt x="132" y="89"/>
                    <a:pt x="132" y="90"/>
                  </a:cubicBezTo>
                  <a:cubicBezTo>
                    <a:pt x="132" y="96"/>
                    <a:pt x="127" y="102"/>
                    <a:pt x="121" y="102"/>
                  </a:cubicBezTo>
                  <a:cubicBezTo>
                    <a:pt x="117" y="102"/>
                    <a:pt x="113" y="99"/>
                    <a:pt x="111" y="95"/>
                  </a:cubicBezTo>
                  <a:cubicBezTo>
                    <a:pt x="110" y="96"/>
                    <a:pt x="110" y="97"/>
                    <a:pt x="109" y="98"/>
                  </a:cubicBezTo>
                  <a:cubicBezTo>
                    <a:pt x="105" y="103"/>
                    <a:pt x="98" y="103"/>
                    <a:pt x="93" y="99"/>
                  </a:cubicBezTo>
                  <a:cubicBezTo>
                    <a:pt x="90" y="96"/>
                    <a:pt x="89" y="91"/>
                    <a:pt x="91" y="87"/>
                  </a:cubicBezTo>
                  <a:cubicBezTo>
                    <a:pt x="90" y="87"/>
                    <a:pt x="88" y="88"/>
                    <a:pt x="87" y="88"/>
                  </a:cubicBezTo>
                  <a:cubicBezTo>
                    <a:pt x="81" y="88"/>
                    <a:pt x="76" y="83"/>
                    <a:pt x="76" y="77"/>
                  </a:cubicBezTo>
                  <a:cubicBezTo>
                    <a:pt x="76" y="73"/>
                    <a:pt x="78" y="69"/>
                    <a:pt x="82" y="67"/>
                  </a:cubicBezTo>
                  <a:cubicBezTo>
                    <a:pt x="81" y="66"/>
                    <a:pt x="80" y="66"/>
                    <a:pt x="79" y="65"/>
                  </a:cubicBezTo>
                  <a:cubicBezTo>
                    <a:pt x="75" y="61"/>
                    <a:pt x="75" y="54"/>
                    <a:pt x="79" y="50"/>
                  </a:cubicBezTo>
                  <a:cubicBezTo>
                    <a:pt x="82" y="46"/>
                    <a:pt x="87" y="45"/>
                    <a:pt x="91" y="47"/>
                  </a:cubicBezTo>
                  <a:cubicBezTo>
                    <a:pt x="90" y="46"/>
                    <a:pt x="90" y="45"/>
                    <a:pt x="90" y="43"/>
                  </a:cubicBezTo>
                  <a:cubicBezTo>
                    <a:pt x="90" y="37"/>
                    <a:pt x="94" y="32"/>
                    <a:pt x="100" y="32"/>
                  </a:cubicBezTo>
                  <a:cubicBezTo>
                    <a:pt x="105" y="32"/>
                    <a:pt x="109" y="35"/>
                    <a:pt x="111" y="39"/>
                  </a:cubicBezTo>
                  <a:cubicBezTo>
                    <a:pt x="111" y="38"/>
                    <a:pt x="112" y="36"/>
                    <a:pt x="113" y="36"/>
                  </a:cubicBezTo>
                  <a:cubicBezTo>
                    <a:pt x="117" y="31"/>
                    <a:pt x="124" y="31"/>
                    <a:pt x="128" y="35"/>
                  </a:cubicBezTo>
                  <a:close/>
                  <a:moveTo>
                    <a:pt x="98" y="67"/>
                  </a:moveTo>
                  <a:cubicBezTo>
                    <a:pt x="98" y="60"/>
                    <a:pt x="104" y="55"/>
                    <a:pt x="111" y="55"/>
                  </a:cubicBezTo>
                  <a:cubicBezTo>
                    <a:pt x="118" y="55"/>
                    <a:pt x="123" y="60"/>
                    <a:pt x="123" y="67"/>
                  </a:cubicBezTo>
                  <a:cubicBezTo>
                    <a:pt x="123" y="74"/>
                    <a:pt x="118" y="79"/>
                    <a:pt x="111" y="79"/>
                  </a:cubicBezTo>
                  <a:cubicBezTo>
                    <a:pt x="104" y="79"/>
                    <a:pt x="98" y="74"/>
                    <a:pt x="98" y="67"/>
                  </a:cubicBezTo>
                  <a:close/>
                  <a:moveTo>
                    <a:pt x="348" y="67"/>
                  </a:moveTo>
                  <a:cubicBezTo>
                    <a:pt x="348" y="76"/>
                    <a:pt x="355" y="84"/>
                    <a:pt x="365" y="84"/>
                  </a:cubicBezTo>
                  <a:cubicBezTo>
                    <a:pt x="374" y="84"/>
                    <a:pt x="382" y="76"/>
                    <a:pt x="382" y="67"/>
                  </a:cubicBezTo>
                  <a:cubicBezTo>
                    <a:pt x="382" y="57"/>
                    <a:pt x="374" y="50"/>
                    <a:pt x="365" y="50"/>
                  </a:cubicBezTo>
                  <a:cubicBezTo>
                    <a:pt x="355" y="50"/>
                    <a:pt x="348" y="57"/>
                    <a:pt x="348" y="67"/>
                  </a:cubicBezTo>
                  <a:close/>
                  <a:moveTo>
                    <a:pt x="382" y="35"/>
                  </a:moveTo>
                  <a:cubicBezTo>
                    <a:pt x="385" y="38"/>
                    <a:pt x="386" y="43"/>
                    <a:pt x="385" y="47"/>
                  </a:cubicBezTo>
                  <a:cubicBezTo>
                    <a:pt x="386" y="46"/>
                    <a:pt x="387" y="46"/>
                    <a:pt x="388" y="46"/>
                  </a:cubicBezTo>
                  <a:cubicBezTo>
                    <a:pt x="394" y="46"/>
                    <a:pt x="399" y="50"/>
                    <a:pt x="400" y="56"/>
                  </a:cubicBezTo>
                  <a:cubicBezTo>
                    <a:pt x="400" y="61"/>
                    <a:pt x="397" y="65"/>
                    <a:pt x="393" y="67"/>
                  </a:cubicBezTo>
                  <a:cubicBezTo>
                    <a:pt x="394" y="67"/>
                    <a:pt x="395" y="68"/>
                    <a:pt x="396" y="69"/>
                  </a:cubicBezTo>
                  <a:cubicBezTo>
                    <a:pt x="400" y="73"/>
                    <a:pt x="401" y="80"/>
                    <a:pt x="397" y="84"/>
                  </a:cubicBezTo>
                  <a:cubicBezTo>
                    <a:pt x="394" y="88"/>
                    <a:pt x="389" y="89"/>
                    <a:pt x="385" y="87"/>
                  </a:cubicBezTo>
                  <a:cubicBezTo>
                    <a:pt x="385" y="88"/>
                    <a:pt x="385" y="89"/>
                    <a:pt x="386" y="90"/>
                  </a:cubicBezTo>
                  <a:cubicBezTo>
                    <a:pt x="386" y="96"/>
                    <a:pt x="381" y="102"/>
                    <a:pt x="375" y="102"/>
                  </a:cubicBezTo>
                  <a:cubicBezTo>
                    <a:pt x="371" y="102"/>
                    <a:pt x="366" y="99"/>
                    <a:pt x="365" y="95"/>
                  </a:cubicBezTo>
                  <a:cubicBezTo>
                    <a:pt x="364" y="96"/>
                    <a:pt x="364" y="97"/>
                    <a:pt x="363" y="98"/>
                  </a:cubicBezTo>
                  <a:cubicBezTo>
                    <a:pt x="359" y="103"/>
                    <a:pt x="352" y="103"/>
                    <a:pt x="347" y="99"/>
                  </a:cubicBezTo>
                  <a:cubicBezTo>
                    <a:pt x="344" y="96"/>
                    <a:pt x="343" y="91"/>
                    <a:pt x="345" y="87"/>
                  </a:cubicBezTo>
                  <a:cubicBezTo>
                    <a:pt x="344" y="87"/>
                    <a:pt x="342" y="88"/>
                    <a:pt x="341" y="88"/>
                  </a:cubicBezTo>
                  <a:cubicBezTo>
                    <a:pt x="335" y="88"/>
                    <a:pt x="330" y="83"/>
                    <a:pt x="330" y="77"/>
                  </a:cubicBezTo>
                  <a:cubicBezTo>
                    <a:pt x="330" y="73"/>
                    <a:pt x="332" y="69"/>
                    <a:pt x="336" y="67"/>
                  </a:cubicBezTo>
                  <a:cubicBezTo>
                    <a:pt x="335" y="66"/>
                    <a:pt x="334" y="66"/>
                    <a:pt x="333" y="65"/>
                  </a:cubicBezTo>
                  <a:cubicBezTo>
                    <a:pt x="329" y="61"/>
                    <a:pt x="329" y="54"/>
                    <a:pt x="333" y="50"/>
                  </a:cubicBezTo>
                  <a:cubicBezTo>
                    <a:pt x="336" y="46"/>
                    <a:pt x="341" y="45"/>
                    <a:pt x="345" y="47"/>
                  </a:cubicBezTo>
                  <a:cubicBezTo>
                    <a:pt x="344" y="46"/>
                    <a:pt x="344" y="45"/>
                    <a:pt x="344" y="43"/>
                  </a:cubicBezTo>
                  <a:cubicBezTo>
                    <a:pt x="344" y="37"/>
                    <a:pt x="348" y="32"/>
                    <a:pt x="354" y="32"/>
                  </a:cubicBezTo>
                  <a:cubicBezTo>
                    <a:pt x="359" y="32"/>
                    <a:pt x="363" y="35"/>
                    <a:pt x="365" y="39"/>
                  </a:cubicBezTo>
                  <a:cubicBezTo>
                    <a:pt x="365" y="38"/>
                    <a:pt x="366" y="36"/>
                    <a:pt x="367" y="36"/>
                  </a:cubicBezTo>
                  <a:cubicBezTo>
                    <a:pt x="371" y="31"/>
                    <a:pt x="377" y="31"/>
                    <a:pt x="382" y="35"/>
                  </a:cubicBezTo>
                  <a:close/>
                  <a:moveTo>
                    <a:pt x="352" y="67"/>
                  </a:moveTo>
                  <a:cubicBezTo>
                    <a:pt x="352" y="60"/>
                    <a:pt x="358" y="55"/>
                    <a:pt x="365" y="55"/>
                  </a:cubicBezTo>
                  <a:cubicBezTo>
                    <a:pt x="371" y="55"/>
                    <a:pt x="377" y="60"/>
                    <a:pt x="377" y="67"/>
                  </a:cubicBezTo>
                  <a:cubicBezTo>
                    <a:pt x="377" y="74"/>
                    <a:pt x="371" y="79"/>
                    <a:pt x="365" y="79"/>
                  </a:cubicBezTo>
                  <a:cubicBezTo>
                    <a:pt x="358" y="79"/>
                    <a:pt x="352" y="74"/>
                    <a:pt x="352" y="67"/>
                  </a:cubicBezTo>
                  <a:close/>
                  <a:moveTo>
                    <a:pt x="360" y="194"/>
                  </a:moveTo>
                  <a:cubicBezTo>
                    <a:pt x="360" y="214"/>
                    <a:pt x="377" y="231"/>
                    <a:pt x="398" y="231"/>
                  </a:cubicBezTo>
                  <a:cubicBezTo>
                    <a:pt x="418" y="231"/>
                    <a:pt x="435" y="214"/>
                    <a:pt x="435" y="194"/>
                  </a:cubicBezTo>
                  <a:cubicBezTo>
                    <a:pt x="435" y="173"/>
                    <a:pt x="418" y="157"/>
                    <a:pt x="398" y="157"/>
                  </a:cubicBezTo>
                  <a:cubicBezTo>
                    <a:pt x="377" y="157"/>
                    <a:pt x="360" y="173"/>
                    <a:pt x="360" y="194"/>
                  </a:cubicBezTo>
                  <a:close/>
                  <a:moveTo>
                    <a:pt x="435" y="125"/>
                  </a:moveTo>
                  <a:cubicBezTo>
                    <a:pt x="442" y="131"/>
                    <a:pt x="444" y="142"/>
                    <a:pt x="441" y="150"/>
                  </a:cubicBezTo>
                  <a:cubicBezTo>
                    <a:pt x="443" y="150"/>
                    <a:pt x="446" y="149"/>
                    <a:pt x="448" y="149"/>
                  </a:cubicBezTo>
                  <a:cubicBezTo>
                    <a:pt x="461" y="148"/>
                    <a:pt x="472" y="158"/>
                    <a:pt x="473" y="171"/>
                  </a:cubicBezTo>
                  <a:cubicBezTo>
                    <a:pt x="473" y="181"/>
                    <a:pt x="467" y="190"/>
                    <a:pt x="459" y="194"/>
                  </a:cubicBezTo>
                  <a:cubicBezTo>
                    <a:pt x="461" y="195"/>
                    <a:pt x="463" y="196"/>
                    <a:pt x="465" y="198"/>
                  </a:cubicBezTo>
                  <a:cubicBezTo>
                    <a:pt x="475" y="207"/>
                    <a:pt x="476" y="221"/>
                    <a:pt x="467" y="231"/>
                  </a:cubicBezTo>
                  <a:cubicBezTo>
                    <a:pt x="460" y="238"/>
                    <a:pt x="450" y="240"/>
                    <a:pt x="441" y="237"/>
                  </a:cubicBezTo>
                  <a:cubicBezTo>
                    <a:pt x="442" y="239"/>
                    <a:pt x="442" y="242"/>
                    <a:pt x="443" y="245"/>
                  </a:cubicBezTo>
                  <a:cubicBezTo>
                    <a:pt x="443" y="258"/>
                    <a:pt x="433" y="269"/>
                    <a:pt x="420" y="269"/>
                  </a:cubicBezTo>
                  <a:cubicBezTo>
                    <a:pt x="410" y="270"/>
                    <a:pt x="401" y="264"/>
                    <a:pt x="398" y="255"/>
                  </a:cubicBezTo>
                  <a:cubicBezTo>
                    <a:pt x="397" y="257"/>
                    <a:pt x="395" y="260"/>
                    <a:pt x="393" y="262"/>
                  </a:cubicBezTo>
                  <a:cubicBezTo>
                    <a:pt x="385" y="271"/>
                    <a:pt x="370" y="272"/>
                    <a:pt x="360" y="263"/>
                  </a:cubicBezTo>
                  <a:cubicBezTo>
                    <a:pt x="353" y="256"/>
                    <a:pt x="351" y="246"/>
                    <a:pt x="354" y="237"/>
                  </a:cubicBezTo>
                  <a:cubicBezTo>
                    <a:pt x="352" y="238"/>
                    <a:pt x="349" y="239"/>
                    <a:pt x="347" y="239"/>
                  </a:cubicBezTo>
                  <a:cubicBezTo>
                    <a:pt x="334" y="239"/>
                    <a:pt x="323" y="229"/>
                    <a:pt x="322" y="216"/>
                  </a:cubicBezTo>
                  <a:cubicBezTo>
                    <a:pt x="322" y="206"/>
                    <a:pt x="328" y="198"/>
                    <a:pt x="336" y="194"/>
                  </a:cubicBezTo>
                  <a:cubicBezTo>
                    <a:pt x="334" y="193"/>
                    <a:pt x="332" y="191"/>
                    <a:pt x="330" y="190"/>
                  </a:cubicBezTo>
                  <a:cubicBezTo>
                    <a:pt x="320" y="181"/>
                    <a:pt x="320" y="166"/>
                    <a:pt x="328" y="157"/>
                  </a:cubicBezTo>
                  <a:cubicBezTo>
                    <a:pt x="335" y="149"/>
                    <a:pt x="345" y="147"/>
                    <a:pt x="354" y="151"/>
                  </a:cubicBezTo>
                  <a:cubicBezTo>
                    <a:pt x="353" y="148"/>
                    <a:pt x="353" y="146"/>
                    <a:pt x="353" y="143"/>
                  </a:cubicBezTo>
                  <a:cubicBezTo>
                    <a:pt x="352" y="130"/>
                    <a:pt x="362" y="119"/>
                    <a:pt x="375" y="118"/>
                  </a:cubicBezTo>
                  <a:cubicBezTo>
                    <a:pt x="385" y="118"/>
                    <a:pt x="394" y="124"/>
                    <a:pt x="398" y="133"/>
                  </a:cubicBezTo>
                  <a:cubicBezTo>
                    <a:pt x="399" y="130"/>
                    <a:pt x="400" y="128"/>
                    <a:pt x="402" y="126"/>
                  </a:cubicBezTo>
                  <a:cubicBezTo>
                    <a:pt x="410" y="116"/>
                    <a:pt x="425" y="116"/>
                    <a:pt x="435" y="125"/>
                  </a:cubicBezTo>
                  <a:close/>
                  <a:moveTo>
                    <a:pt x="371" y="194"/>
                  </a:moveTo>
                  <a:cubicBezTo>
                    <a:pt x="371" y="179"/>
                    <a:pt x="383" y="167"/>
                    <a:pt x="398" y="167"/>
                  </a:cubicBezTo>
                  <a:cubicBezTo>
                    <a:pt x="412" y="167"/>
                    <a:pt x="424" y="179"/>
                    <a:pt x="424" y="194"/>
                  </a:cubicBezTo>
                  <a:cubicBezTo>
                    <a:pt x="424" y="208"/>
                    <a:pt x="412" y="220"/>
                    <a:pt x="398" y="220"/>
                  </a:cubicBezTo>
                  <a:cubicBezTo>
                    <a:pt x="383" y="220"/>
                    <a:pt x="371" y="208"/>
                    <a:pt x="371" y="194"/>
                  </a:cubicBezTo>
                  <a:close/>
                  <a:moveTo>
                    <a:pt x="201" y="100"/>
                  </a:moveTo>
                  <a:cubicBezTo>
                    <a:pt x="201" y="121"/>
                    <a:pt x="217" y="137"/>
                    <a:pt x="238" y="137"/>
                  </a:cubicBezTo>
                  <a:cubicBezTo>
                    <a:pt x="258" y="137"/>
                    <a:pt x="275" y="121"/>
                    <a:pt x="275" y="100"/>
                  </a:cubicBezTo>
                  <a:cubicBezTo>
                    <a:pt x="275" y="80"/>
                    <a:pt x="258" y="63"/>
                    <a:pt x="238" y="63"/>
                  </a:cubicBezTo>
                  <a:cubicBezTo>
                    <a:pt x="217" y="63"/>
                    <a:pt x="201" y="80"/>
                    <a:pt x="201" y="100"/>
                  </a:cubicBezTo>
                  <a:close/>
                  <a:moveTo>
                    <a:pt x="275" y="31"/>
                  </a:moveTo>
                  <a:cubicBezTo>
                    <a:pt x="282" y="38"/>
                    <a:pt x="284" y="48"/>
                    <a:pt x="281" y="57"/>
                  </a:cubicBezTo>
                  <a:cubicBezTo>
                    <a:pt x="283" y="56"/>
                    <a:pt x="286" y="55"/>
                    <a:pt x="289" y="55"/>
                  </a:cubicBezTo>
                  <a:cubicBezTo>
                    <a:pt x="301" y="55"/>
                    <a:pt x="312" y="65"/>
                    <a:pt x="313" y="78"/>
                  </a:cubicBezTo>
                  <a:cubicBezTo>
                    <a:pt x="314" y="88"/>
                    <a:pt x="308" y="97"/>
                    <a:pt x="299" y="100"/>
                  </a:cubicBezTo>
                  <a:cubicBezTo>
                    <a:pt x="301" y="101"/>
                    <a:pt x="303" y="103"/>
                    <a:pt x="305" y="104"/>
                  </a:cubicBezTo>
                  <a:cubicBezTo>
                    <a:pt x="315" y="113"/>
                    <a:pt x="316" y="128"/>
                    <a:pt x="307" y="138"/>
                  </a:cubicBezTo>
                  <a:cubicBezTo>
                    <a:pt x="300" y="145"/>
                    <a:pt x="290" y="147"/>
                    <a:pt x="281" y="144"/>
                  </a:cubicBezTo>
                  <a:cubicBezTo>
                    <a:pt x="282" y="146"/>
                    <a:pt x="283" y="148"/>
                    <a:pt x="283" y="151"/>
                  </a:cubicBezTo>
                  <a:cubicBezTo>
                    <a:pt x="283" y="164"/>
                    <a:pt x="273" y="175"/>
                    <a:pt x="260" y="176"/>
                  </a:cubicBezTo>
                  <a:cubicBezTo>
                    <a:pt x="250" y="176"/>
                    <a:pt x="242" y="170"/>
                    <a:pt x="238" y="162"/>
                  </a:cubicBezTo>
                  <a:cubicBezTo>
                    <a:pt x="237" y="164"/>
                    <a:pt x="235" y="166"/>
                    <a:pt x="234" y="168"/>
                  </a:cubicBezTo>
                  <a:cubicBezTo>
                    <a:pt x="225" y="178"/>
                    <a:pt x="210" y="178"/>
                    <a:pt x="200" y="170"/>
                  </a:cubicBezTo>
                  <a:cubicBezTo>
                    <a:pt x="193" y="163"/>
                    <a:pt x="191" y="152"/>
                    <a:pt x="194" y="144"/>
                  </a:cubicBezTo>
                  <a:cubicBezTo>
                    <a:pt x="192" y="145"/>
                    <a:pt x="190" y="145"/>
                    <a:pt x="187" y="145"/>
                  </a:cubicBezTo>
                  <a:cubicBezTo>
                    <a:pt x="174" y="146"/>
                    <a:pt x="163" y="136"/>
                    <a:pt x="162" y="123"/>
                  </a:cubicBezTo>
                  <a:cubicBezTo>
                    <a:pt x="162" y="113"/>
                    <a:pt x="168" y="104"/>
                    <a:pt x="177" y="100"/>
                  </a:cubicBezTo>
                  <a:cubicBezTo>
                    <a:pt x="174" y="99"/>
                    <a:pt x="172" y="98"/>
                    <a:pt x="170" y="96"/>
                  </a:cubicBezTo>
                  <a:cubicBezTo>
                    <a:pt x="160" y="88"/>
                    <a:pt x="160" y="73"/>
                    <a:pt x="168" y="63"/>
                  </a:cubicBezTo>
                  <a:cubicBezTo>
                    <a:pt x="175" y="56"/>
                    <a:pt x="186" y="54"/>
                    <a:pt x="194" y="57"/>
                  </a:cubicBezTo>
                  <a:cubicBezTo>
                    <a:pt x="193" y="55"/>
                    <a:pt x="193" y="52"/>
                    <a:pt x="193" y="50"/>
                  </a:cubicBezTo>
                  <a:cubicBezTo>
                    <a:pt x="192" y="37"/>
                    <a:pt x="202" y="26"/>
                    <a:pt x="215" y="25"/>
                  </a:cubicBezTo>
                  <a:cubicBezTo>
                    <a:pt x="225" y="25"/>
                    <a:pt x="234" y="30"/>
                    <a:pt x="238" y="39"/>
                  </a:cubicBezTo>
                  <a:cubicBezTo>
                    <a:pt x="239" y="37"/>
                    <a:pt x="240" y="35"/>
                    <a:pt x="242" y="33"/>
                  </a:cubicBezTo>
                  <a:cubicBezTo>
                    <a:pt x="251" y="23"/>
                    <a:pt x="265" y="22"/>
                    <a:pt x="275" y="31"/>
                  </a:cubicBezTo>
                  <a:close/>
                  <a:moveTo>
                    <a:pt x="211" y="100"/>
                  </a:moveTo>
                  <a:cubicBezTo>
                    <a:pt x="211" y="86"/>
                    <a:pt x="223" y="74"/>
                    <a:pt x="238" y="74"/>
                  </a:cubicBezTo>
                  <a:cubicBezTo>
                    <a:pt x="252" y="74"/>
                    <a:pt x="264" y="86"/>
                    <a:pt x="264" y="100"/>
                  </a:cubicBezTo>
                  <a:cubicBezTo>
                    <a:pt x="264" y="115"/>
                    <a:pt x="252" y="127"/>
                    <a:pt x="238" y="127"/>
                  </a:cubicBezTo>
                  <a:cubicBezTo>
                    <a:pt x="223" y="127"/>
                    <a:pt x="211" y="115"/>
                    <a:pt x="211" y="100"/>
                  </a:cubicBezTo>
                  <a:close/>
                  <a:moveTo>
                    <a:pt x="294" y="16"/>
                  </a:moveTo>
                  <a:cubicBezTo>
                    <a:pt x="294" y="7"/>
                    <a:pt x="302" y="0"/>
                    <a:pt x="311" y="0"/>
                  </a:cubicBezTo>
                  <a:cubicBezTo>
                    <a:pt x="320" y="0"/>
                    <a:pt x="327" y="7"/>
                    <a:pt x="327" y="16"/>
                  </a:cubicBezTo>
                  <a:cubicBezTo>
                    <a:pt x="327" y="25"/>
                    <a:pt x="320" y="33"/>
                    <a:pt x="311" y="33"/>
                  </a:cubicBezTo>
                  <a:cubicBezTo>
                    <a:pt x="302" y="33"/>
                    <a:pt x="294" y="25"/>
                    <a:pt x="294" y="16"/>
                  </a:cubicBezTo>
                  <a:close/>
                  <a:moveTo>
                    <a:pt x="403" y="273"/>
                  </a:moveTo>
                  <a:cubicBezTo>
                    <a:pt x="403" y="461"/>
                    <a:pt x="403" y="461"/>
                    <a:pt x="403" y="461"/>
                  </a:cubicBezTo>
                  <a:cubicBezTo>
                    <a:pt x="393" y="461"/>
                    <a:pt x="393" y="461"/>
                    <a:pt x="393" y="461"/>
                  </a:cubicBezTo>
                  <a:cubicBezTo>
                    <a:pt x="393" y="273"/>
                    <a:pt x="393" y="273"/>
                    <a:pt x="393" y="273"/>
                  </a:cubicBezTo>
                  <a:cubicBezTo>
                    <a:pt x="394" y="272"/>
                    <a:pt x="396" y="271"/>
                    <a:pt x="398" y="269"/>
                  </a:cubicBezTo>
                  <a:cubicBezTo>
                    <a:pt x="399" y="271"/>
                    <a:pt x="401" y="272"/>
                    <a:pt x="403" y="273"/>
                  </a:cubicBezTo>
                  <a:close/>
                  <a:moveTo>
                    <a:pt x="295" y="209"/>
                  </a:moveTo>
                  <a:cubicBezTo>
                    <a:pt x="299" y="221"/>
                    <a:pt x="296" y="234"/>
                    <a:pt x="287" y="244"/>
                  </a:cubicBezTo>
                  <a:cubicBezTo>
                    <a:pt x="277" y="253"/>
                    <a:pt x="264" y="256"/>
                    <a:pt x="252" y="252"/>
                  </a:cubicBezTo>
                  <a:cubicBezTo>
                    <a:pt x="247" y="240"/>
                    <a:pt x="250" y="226"/>
                    <a:pt x="260" y="217"/>
                  </a:cubicBezTo>
                  <a:cubicBezTo>
                    <a:pt x="269" y="207"/>
                    <a:pt x="283" y="205"/>
                    <a:pt x="295" y="209"/>
                  </a:cubicBezTo>
                  <a:close/>
                  <a:moveTo>
                    <a:pt x="181" y="209"/>
                  </a:moveTo>
                  <a:cubicBezTo>
                    <a:pt x="192" y="205"/>
                    <a:pt x="206" y="207"/>
                    <a:pt x="216" y="217"/>
                  </a:cubicBezTo>
                  <a:cubicBezTo>
                    <a:pt x="225" y="226"/>
                    <a:pt x="228" y="240"/>
                    <a:pt x="224" y="252"/>
                  </a:cubicBezTo>
                  <a:cubicBezTo>
                    <a:pt x="212" y="256"/>
                    <a:pt x="198" y="253"/>
                    <a:pt x="189" y="244"/>
                  </a:cubicBezTo>
                  <a:cubicBezTo>
                    <a:pt x="179" y="234"/>
                    <a:pt x="176" y="221"/>
                    <a:pt x="181" y="209"/>
                  </a:cubicBezTo>
                  <a:close/>
                  <a:moveTo>
                    <a:pt x="21" y="302"/>
                  </a:moveTo>
                  <a:cubicBezTo>
                    <a:pt x="33" y="298"/>
                    <a:pt x="46" y="301"/>
                    <a:pt x="56" y="310"/>
                  </a:cubicBezTo>
                  <a:cubicBezTo>
                    <a:pt x="65" y="320"/>
                    <a:pt x="68" y="333"/>
                    <a:pt x="64" y="345"/>
                  </a:cubicBezTo>
                  <a:cubicBezTo>
                    <a:pt x="52" y="350"/>
                    <a:pt x="38" y="347"/>
                    <a:pt x="29" y="337"/>
                  </a:cubicBezTo>
                  <a:cubicBezTo>
                    <a:pt x="19" y="328"/>
                    <a:pt x="17" y="314"/>
                    <a:pt x="21" y="302"/>
                  </a:cubicBezTo>
                  <a:close/>
                  <a:moveTo>
                    <a:pt x="135" y="302"/>
                  </a:moveTo>
                  <a:cubicBezTo>
                    <a:pt x="139" y="314"/>
                    <a:pt x="136" y="328"/>
                    <a:pt x="127" y="337"/>
                  </a:cubicBezTo>
                  <a:cubicBezTo>
                    <a:pt x="117" y="347"/>
                    <a:pt x="104" y="350"/>
                    <a:pt x="92" y="345"/>
                  </a:cubicBezTo>
                  <a:cubicBezTo>
                    <a:pt x="88" y="333"/>
                    <a:pt x="90" y="320"/>
                    <a:pt x="100" y="310"/>
                  </a:cubicBezTo>
                  <a:cubicBezTo>
                    <a:pt x="109" y="301"/>
                    <a:pt x="123" y="298"/>
                    <a:pt x="135" y="302"/>
                  </a:cubicBezTo>
                  <a:close/>
                  <a:moveTo>
                    <a:pt x="340" y="302"/>
                  </a:moveTo>
                  <a:cubicBezTo>
                    <a:pt x="352" y="298"/>
                    <a:pt x="366" y="301"/>
                    <a:pt x="376" y="310"/>
                  </a:cubicBezTo>
                  <a:cubicBezTo>
                    <a:pt x="385" y="320"/>
                    <a:pt x="388" y="333"/>
                    <a:pt x="384" y="345"/>
                  </a:cubicBezTo>
                  <a:cubicBezTo>
                    <a:pt x="372" y="350"/>
                    <a:pt x="358" y="347"/>
                    <a:pt x="348" y="337"/>
                  </a:cubicBezTo>
                  <a:cubicBezTo>
                    <a:pt x="339" y="328"/>
                    <a:pt x="336" y="314"/>
                    <a:pt x="340" y="302"/>
                  </a:cubicBezTo>
                  <a:close/>
                </a:path>
              </a:pathLst>
            </a:custGeom>
            <a:solidFill>
              <a:srgbClr val="3C893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054643" y="3521212"/>
              <a:ext cx="123375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3C8937"/>
                  </a:solidFill>
                </a:rPr>
                <a:t>添加标题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801435" y="1757124"/>
            <a:ext cx="2841582" cy="2841582"/>
            <a:chOff x="7801435" y="1757124"/>
            <a:chExt cx="2841582" cy="2841582"/>
          </a:xfrm>
        </p:grpSpPr>
        <p:sp>
          <p:nvSpPr>
            <p:cNvPr id="12" name="椭圆 11"/>
            <p:cNvSpPr/>
            <p:nvPr/>
          </p:nvSpPr>
          <p:spPr>
            <a:xfrm>
              <a:off x="7801435" y="1757124"/>
              <a:ext cx="2841582" cy="284158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3C8937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" name="Freeform 54"/>
            <p:cNvSpPr>
              <a:spLocks noEditPoints="1"/>
            </p:cNvSpPr>
            <p:nvPr/>
          </p:nvSpPr>
          <p:spPr bwMode="auto">
            <a:xfrm>
              <a:off x="8842018" y="2212376"/>
              <a:ext cx="760413" cy="920750"/>
            </a:xfrm>
            <a:custGeom>
              <a:avLst/>
              <a:gdLst>
                <a:gd name="T0" fmla="*/ 308 w 383"/>
                <a:gd name="T1" fmla="*/ 422 h 464"/>
                <a:gd name="T2" fmla="*/ 292 w 383"/>
                <a:gd name="T3" fmla="*/ 464 h 464"/>
                <a:gd name="T4" fmla="*/ 276 w 383"/>
                <a:gd name="T5" fmla="*/ 422 h 464"/>
                <a:gd name="T6" fmla="*/ 46 w 383"/>
                <a:gd name="T7" fmla="*/ 93 h 464"/>
                <a:gd name="T8" fmla="*/ 221 w 383"/>
                <a:gd name="T9" fmla="*/ 51 h 464"/>
                <a:gd name="T10" fmla="*/ 317 w 383"/>
                <a:gd name="T11" fmla="*/ 104 h 464"/>
                <a:gd name="T12" fmla="*/ 318 w 383"/>
                <a:gd name="T13" fmla="*/ 215 h 464"/>
                <a:gd name="T14" fmla="*/ 0 w 383"/>
                <a:gd name="T15" fmla="*/ 160 h 464"/>
                <a:gd name="T16" fmla="*/ 46 w 383"/>
                <a:gd name="T17" fmla="*/ 93 h 464"/>
                <a:gd name="T18" fmla="*/ 107 w 383"/>
                <a:gd name="T19" fmla="*/ 277 h 464"/>
                <a:gd name="T20" fmla="*/ 91 w 383"/>
                <a:gd name="T21" fmla="*/ 319 h 464"/>
                <a:gd name="T22" fmla="*/ 74 w 383"/>
                <a:gd name="T23" fmla="*/ 277 h 464"/>
                <a:gd name="T24" fmla="*/ 191 w 383"/>
                <a:gd name="T25" fmla="*/ 253 h 464"/>
                <a:gd name="T26" fmla="*/ 215 w 383"/>
                <a:gd name="T27" fmla="*/ 295 h 464"/>
                <a:gd name="T28" fmla="*/ 167 w 383"/>
                <a:gd name="T29" fmla="*/ 295 h 464"/>
                <a:gd name="T30" fmla="*/ 191 w 383"/>
                <a:gd name="T31" fmla="*/ 253 h 464"/>
                <a:gd name="T32" fmla="*/ 308 w 383"/>
                <a:gd name="T33" fmla="*/ 277 h 464"/>
                <a:gd name="T34" fmla="*/ 292 w 383"/>
                <a:gd name="T35" fmla="*/ 319 h 464"/>
                <a:gd name="T36" fmla="*/ 276 w 383"/>
                <a:gd name="T37" fmla="*/ 277 h 464"/>
                <a:gd name="T38" fmla="*/ 141 w 383"/>
                <a:gd name="T39" fmla="*/ 325 h 464"/>
                <a:gd name="T40" fmla="*/ 165 w 383"/>
                <a:gd name="T41" fmla="*/ 367 h 464"/>
                <a:gd name="T42" fmla="*/ 117 w 383"/>
                <a:gd name="T43" fmla="*/ 367 h 464"/>
                <a:gd name="T44" fmla="*/ 141 w 383"/>
                <a:gd name="T45" fmla="*/ 325 h 464"/>
                <a:gd name="T46" fmla="*/ 258 w 383"/>
                <a:gd name="T47" fmla="*/ 350 h 464"/>
                <a:gd name="T48" fmla="*/ 242 w 383"/>
                <a:gd name="T49" fmla="*/ 391 h 464"/>
                <a:gd name="T50" fmla="*/ 225 w 383"/>
                <a:gd name="T51" fmla="*/ 350 h 464"/>
                <a:gd name="T52" fmla="*/ 91 w 383"/>
                <a:gd name="T53" fmla="*/ 397 h 464"/>
                <a:gd name="T54" fmla="*/ 115 w 383"/>
                <a:gd name="T55" fmla="*/ 439 h 464"/>
                <a:gd name="T56" fmla="*/ 66 w 383"/>
                <a:gd name="T57" fmla="*/ 439 h 464"/>
                <a:gd name="T58" fmla="*/ 91 w 383"/>
                <a:gd name="T59" fmla="*/ 397 h 464"/>
                <a:gd name="T60" fmla="*/ 208 w 383"/>
                <a:gd name="T61" fmla="*/ 422 h 464"/>
                <a:gd name="T62" fmla="*/ 191 w 383"/>
                <a:gd name="T63" fmla="*/ 464 h 464"/>
                <a:gd name="T64" fmla="*/ 175 w 383"/>
                <a:gd name="T65" fmla="*/ 422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83" h="464">
                  <a:moveTo>
                    <a:pt x="292" y="397"/>
                  </a:moveTo>
                  <a:cubicBezTo>
                    <a:pt x="296" y="408"/>
                    <a:pt x="301" y="414"/>
                    <a:pt x="308" y="422"/>
                  </a:cubicBezTo>
                  <a:cubicBezTo>
                    <a:pt x="313" y="427"/>
                    <a:pt x="316" y="433"/>
                    <a:pt x="316" y="439"/>
                  </a:cubicBezTo>
                  <a:cubicBezTo>
                    <a:pt x="316" y="453"/>
                    <a:pt x="305" y="464"/>
                    <a:pt x="292" y="464"/>
                  </a:cubicBezTo>
                  <a:cubicBezTo>
                    <a:pt x="279" y="464"/>
                    <a:pt x="268" y="453"/>
                    <a:pt x="268" y="439"/>
                  </a:cubicBezTo>
                  <a:cubicBezTo>
                    <a:pt x="268" y="433"/>
                    <a:pt x="270" y="427"/>
                    <a:pt x="276" y="422"/>
                  </a:cubicBezTo>
                  <a:cubicBezTo>
                    <a:pt x="283" y="414"/>
                    <a:pt x="288" y="408"/>
                    <a:pt x="292" y="397"/>
                  </a:cubicBezTo>
                  <a:close/>
                  <a:moveTo>
                    <a:pt x="46" y="93"/>
                  </a:moveTo>
                  <a:cubicBezTo>
                    <a:pt x="46" y="42"/>
                    <a:pt x="87" y="0"/>
                    <a:pt x="138" y="0"/>
                  </a:cubicBezTo>
                  <a:cubicBezTo>
                    <a:pt x="174" y="0"/>
                    <a:pt x="206" y="21"/>
                    <a:pt x="221" y="51"/>
                  </a:cubicBezTo>
                  <a:cubicBezTo>
                    <a:pt x="230" y="46"/>
                    <a:pt x="241" y="43"/>
                    <a:pt x="252" y="43"/>
                  </a:cubicBezTo>
                  <a:cubicBezTo>
                    <a:pt x="286" y="43"/>
                    <a:pt x="315" y="70"/>
                    <a:pt x="317" y="104"/>
                  </a:cubicBezTo>
                  <a:cubicBezTo>
                    <a:pt x="353" y="104"/>
                    <a:pt x="383" y="129"/>
                    <a:pt x="383" y="160"/>
                  </a:cubicBezTo>
                  <a:cubicBezTo>
                    <a:pt x="383" y="191"/>
                    <a:pt x="353" y="215"/>
                    <a:pt x="318" y="215"/>
                  </a:cubicBezTo>
                  <a:cubicBezTo>
                    <a:pt x="65" y="215"/>
                    <a:pt x="65" y="215"/>
                    <a:pt x="65" y="215"/>
                  </a:cubicBezTo>
                  <a:cubicBezTo>
                    <a:pt x="29" y="215"/>
                    <a:pt x="0" y="191"/>
                    <a:pt x="0" y="160"/>
                  </a:cubicBezTo>
                  <a:cubicBezTo>
                    <a:pt x="0" y="135"/>
                    <a:pt x="20" y="113"/>
                    <a:pt x="47" y="107"/>
                  </a:cubicBezTo>
                  <a:cubicBezTo>
                    <a:pt x="46" y="102"/>
                    <a:pt x="46" y="98"/>
                    <a:pt x="46" y="93"/>
                  </a:cubicBezTo>
                  <a:close/>
                  <a:moveTo>
                    <a:pt x="91" y="253"/>
                  </a:moveTo>
                  <a:cubicBezTo>
                    <a:pt x="95" y="264"/>
                    <a:pt x="99" y="270"/>
                    <a:pt x="107" y="277"/>
                  </a:cubicBezTo>
                  <a:cubicBezTo>
                    <a:pt x="112" y="283"/>
                    <a:pt x="115" y="289"/>
                    <a:pt x="115" y="295"/>
                  </a:cubicBezTo>
                  <a:cubicBezTo>
                    <a:pt x="115" y="308"/>
                    <a:pt x="104" y="319"/>
                    <a:pt x="91" y="319"/>
                  </a:cubicBezTo>
                  <a:cubicBezTo>
                    <a:pt x="77" y="319"/>
                    <a:pt x="66" y="308"/>
                    <a:pt x="66" y="295"/>
                  </a:cubicBezTo>
                  <a:cubicBezTo>
                    <a:pt x="66" y="289"/>
                    <a:pt x="69" y="283"/>
                    <a:pt x="74" y="277"/>
                  </a:cubicBezTo>
                  <a:cubicBezTo>
                    <a:pt x="82" y="270"/>
                    <a:pt x="87" y="264"/>
                    <a:pt x="91" y="253"/>
                  </a:cubicBezTo>
                  <a:close/>
                  <a:moveTo>
                    <a:pt x="191" y="253"/>
                  </a:moveTo>
                  <a:cubicBezTo>
                    <a:pt x="195" y="264"/>
                    <a:pt x="200" y="270"/>
                    <a:pt x="208" y="277"/>
                  </a:cubicBezTo>
                  <a:cubicBezTo>
                    <a:pt x="213" y="283"/>
                    <a:pt x="215" y="289"/>
                    <a:pt x="215" y="295"/>
                  </a:cubicBezTo>
                  <a:cubicBezTo>
                    <a:pt x="215" y="308"/>
                    <a:pt x="205" y="319"/>
                    <a:pt x="191" y="319"/>
                  </a:cubicBezTo>
                  <a:cubicBezTo>
                    <a:pt x="178" y="319"/>
                    <a:pt x="167" y="308"/>
                    <a:pt x="167" y="295"/>
                  </a:cubicBezTo>
                  <a:cubicBezTo>
                    <a:pt x="167" y="289"/>
                    <a:pt x="170" y="283"/>
                    <a:pt x="175" y="277"/>
                  </a:cubicBezTo>
                  <a:cubicBezTo>
                    <a:pt x="183" y="270"/>
                    <a:pt x="187" y="264"/>
                    <a:pt x="191" y="253"/>
                  </a:cubicBezTo>
                  <a:close/>
                  <a:moveTo>
                    <a:pt x="292" y="253"/>
                  </a:moveTo>
                  <a:cubicBezTo>
                    <a:pt x="296" y="264"/>
                    <a:pt x="301" y="270"/>
                    <a:pt x="308" y="277"/>
                  </a:cubicBezTo>
                  <a:cubicBezTo>
                    <a:pt x="313" y="283"/>
                    <a:pt x="316" y="289"/>
                    <a:pt x="316" y="295"/>
                  </a:cubicBezTo>
                  <a:cubicBezTo>
                    <a:pt x="316" y="308"/>
                    <a:pt x="305" y="319"/>
                    <a:pt x="292" y="319"/>
                  </a:cubicBezTo>
                  <a:cubicBezTo>
                    <a:pt x="279" y="319"/>
                    <a:pt x="268" y="308"/>
                    <a:pt x="268" y="295"/>
                  </a:cubicBezTo>
                  <a:cubicBezTo>
                    <a:pt x="268" y="289"/>
                    <a:pt x="270" y="283"/>
                    <a:pt x="276" y="277"/>
                  </a:cubicBezTo>
                  <a:cubicBezTo>
                    <a:pt x="283" y="270"/>
                    <a:pt x="288" y="264"/>
                    <a:pt x="292" y="253"/>
                  </a:cubicBezTo>
                  <a:close/>
                  <a:moveTo>
                    <a:pt x="141" y="325"/>
                  </a:moveTo>
                  <a:cubicBezTo>
                    <a:pt x="145" y="336"/>
                    <a:pt x="150" y="342"/>
                    <a:pt x="157" y="350"/>
                  </a:cubicBezTo>
                  <a:cubicBezTo>
                    <a:pt x="162" y="355"/>
                    <a:pt x="165" y="361"/>
                    <a:pt x="165" y="367"/>
                  </a:cubicBezTo>
                  <a:cubicBezTo>
                    <a:pt x="165" y="380"/>
                    <a:pt x="154" y="391"/>
                    <a:pt x="141" y="391"/>
                  </a:cubicBezTo>
                  <a:cubicBezTo>
                    <a:pt x="128" y="391"/>
                    <a:pt x="117" y="380"/>
                    <a:pt x="117" y="367"/>
                  </a:cubicBezTo>
                  <a:cubicBezTo>
                    <a:pt x="117" y="361"/>
                    <a:pt x="119" y="355"/>
                    <a:pt x="125" y="350"/>
                  </a:cubicBezTo>
                  <a:cubicBezTo>
                    <a:pt x="132" y="342"/>
                    <a:pt x="137" y="336"/>
                    <a:pt x="141" y="325"/>
                  </a:cubicBezTo>
                  <a:close/>
                  <a:moveTo>
                    <a:pt x="242" y="325"/>
                  </a:moveTo>
                  <a:cubicBezTo>
                    <a:pt x="246" y="336"/>
                    <a:pt x="250" y="342"/>
                    <a:pt x="258" y="350"/>
                  </a:cubicBezTo>
                  <a:cubicBezTo>
                    <a:pt x="263" y="355"/>
                    <a:pt x="266" y="361"/>
                    <a:pt x="266" y="367"/>
                  </a:cubicBezTo>
                  <a:cubicBezTo>
                    <a:pt x="266" y="380"/>
                    <a:pt x="255" y="391"/>
                    <a:pt x="242" y="391"/>
                  </a:cubicBezTo>
                  <a:cubicBezTo>
                    <a:pt x="228" y="391"/>
                    <a:pt x="217" y="380"/>
                    <a:pt x="217" y="367"/>
                  </a:cubicBezTo>
                  <a:cubicBezTo>
                    <a:pt x="217" y="361"/>
                    <a:pt x="220" y="355"/>
                    <a:pt x="225" y="350"/>
                  </a:cubicBezTo>
                  <a:cubicBezTo>
                    <a:pt x="233" y="342"/>
                    <a:pt x="238" y="336"/>
                    <a:pt x="242" y="325"/>
                  </a:cubicBezTo>
                  <a:close/>
                  <a:moveTo>
                    <a:pt x="91" y="397"/>
                  </a:moveTo>
                  <a:cubicBezTo>
                    <a:pt x="95" y="408"/>
                    <a:pt x="99" y="414"/>
                    <a:pt x="107" y="422"/>
                  </a:cubicBezTo>
                  <a:cubicBezTo>
                    <a:pt x="112" y="427"/>
                    <a:pt x="115" y="433"/>
                    <a:pt x="115" y="439"/>
                  </a:cubicBezTo>
                  <a:cubicBezTo>
                    <a:pt x="115" y="453"/>
                    <a:pt x="104" y="464"/>
                    <a:pt x="91" y="464"/>
                  </a:cubicBezTo>
                  <a:cubicBezTo>
                    <a:pt x="77" y="464"/>
                    <a:pt x="66" y="453"/>
                    <a:pt x="66" y="439"/>
                  </a:cubicBezTo>
                  <a:cubicBezTo>
                    <a:pt x="66" y="433"/>
                    <a:pt x="69" y="427"/>
                    <a:pt x="74" y="422"/>
                  </a:cubicBezTo>
                  <a:cubicBezTo>
                    <a:pt x="82" y="414"/>
                    <a:pt x="87" y="408"/>
                    <a:pt x="91" y="397"/>
                  </a:cubicBezTo>
                  <a:close/>
                  <a:moveTo>
                    <a:pt x="191" y="397"/>
                  </a:moveTo>
                  <a:cubicBezTo>
                    <a:pt x="195" y="408"/>
                    <a:pt x="200" y="414"/>
                    <a:pt x="208" y="422"/>
                  </a:cubicBezTo>
                  <a:cubicBezTo>
                    <a:pt x="213" y="427"/>
                    <a:pt x="215" y="433"/>
                    <a:pt x="215" y="439"/>
                  </a:cubicBezTo>
                  <a:cubicBezTo>
                    <a:pt x="215" y="453"/>
                    <a:pt x="205" y="464"/>
                    <a:pt x="191" y="464"/>
                  </a:cubicBezTo>
                  <a:cubicBezTo>
                    <a:pt x="178" y="464"/>
                    <a:pt x="167" y="453"/>
                    <a:pt x="167" y="439"/>
                  </a:cubicBezTo>
                  <a:cubicBezTo>
                    <a:pt x="167" y="433"/>
                    <a:pt x="170" y="427"/>
                    <a:pt x="175" y="422"/>
                  </a:cubicBezTo>
                  <a:cubicBezTo>
                    <a:pt x="183" y="414"/>
                    <a:pt x="187" y="408"/>
                    <a:pt x="191" y="397"/>
                  </a:cubicBezTo>
                  <a:close/>
                </a:path>
              </a:pathLst>
            </a:custGeom>
            <a:solidFill>
              <a:srgbClr val="3C893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8605345" y="3521212"/>
              <a:ext cx="123375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3C8937"/>
                  </a:solidFill>
                </a:rPr>
                <a:t>添加标题</a:t>
              </a:r>
            </a:p>
          </p:txBody>
        </p:sp>
      </p:grpSp>
      <p:sp>
        <p:nvSpPr>
          <p:cNvPr id="15" name="矩形 14"/>
          <p:cNvSpPr/>
          <p:nvPr/>
        </p:nvSpPr>
        <p:spPr>
          <a:xfrm>
            <a:off x="1452249" y="5133271"/>
            <a:ext cx="2438544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点击添加相关标题文字，点击添加相关标题文字。</a:t>
            </a:r>
          </a:p>
        </p:txBody>
      </p:sp>
      <p:sp>
        <p:nvSpPr>
          <p:cNvPr id="16" name="矩形 15"/>
          <p:cNvSpPr/>
          <p:nvPr/>
        </p:nvSpPr>
        <p:spPr>
          <a:xfrm>
            <a:off x="8002951" y="5133271"/>
            <a:ext cx="2438544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点击添加相关标题文字，点击添加相关标题文字。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5" r="57509" b="33704"/>
          <a:stretch>
            <a:fillRect/>
          </a:stretch>
        </p:blipFill>
        <p:spPr>
          <a:xfrm>
            <a:off x="378810" y="101535"/>
            <a:ext cx="703756" cy="70179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74094" y="29434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添加标题内容</a:t>
            </a:r>
          </a:p>
        </p:txBody>
      </p:sp>
      <p:sp>
        <p:nvSpPr>
          <p:cNvPr id="4" name="椭圆 3"/>
          <p:cNvSpPr/>
          <p:nvPr/>
        </p:nvSpPr>
        <p:spPr>
          <a:xfrm rot="19231012">
            <a:off x="-321568" y="4443368"/>
            <a:ext cx="2782155" cy="457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 rot="2700000" flipV="1">
            <a:off x="1799760" y="4337998"/>
            <a:ext cx="2078416" cy="457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 rot="19231012">
            <a:off x="3217349" y="4254573"/>
            <a:ext cx="2782155" cy="457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 rot="2195770">
            <a:off x="5578247" y="3959908"/>
            <a:ext cx="1633355" cy="457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 rot="19231012">
            <a:off x="6660731" y="3633537"/>
            <a:ext cx="2782155" cy="4571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828800" y="3427796"/>
            <a:ext cx="457200" cy="457200"/>
            <a:chOff x="1828800" y="3427796"/>
            <a:chExt cx="457200" cy="457200"/>
          </a:xfrm>
        </p:grpSpPr>
        <p:sp>
          <p:nvSpPr>
            <p:cNvPr id="10" name="椭圆 9"/>
            <p:cNvSpPr/>
            <p:nvPr/>
          </p:nvSpPr>
          <p:spPr>
            <a:xfrm>
              <a:off x="1828800" y="3427796"/>
              <a:ext cx="457200" cy="457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boss-with-tie_81303"/>
            <p:cNvSpPr>
              <a:spLocks noChangeAspect="1"/>
            </p:cNvSpPr>
            <p:nvPr/>
          </p:nvSpPr>
          <p:spPr bwMode="auto">
            <a:xfrm>
              <a:off x="1948986" y="3547850"/>
              <a:ext cx="222558" cy="180140"/>
            </a:xfrm>
            <a:custGeom>
              <a:avLst/>
              <a:gdLst>
                <a:gd name="connsiteX0" fmla="*/ 355420 w 607568"/>
                <a:gd name="connsiteY0" fmla="*/ 250307 h 491771"/>
                <a:gd name="connsiteX1" fmla="*/ 352312 w 607568"/>
                <a:gd name="connsiteY1" fmla="*/ 251812 h 491771"/>
                <a:gd name="connsiteX2" fmla="*/ 321042 w 607568"/>
                <a:gd name="connsiteY2" fmla="*/ 289814 h 491771"/>
                <a:gd name="connsiteX3" fmla="*/ 321513 w 607568"/>
                <a:gd name="connsiteY3" fmla="*/ 295364 h 491771"/>
                <a:gd name="connsiteX4" fmla="*/ 369736 w 607568"/>
                <a:gd name="connsiteY4" fmla="*/ 338257 h 491771"/>
                <a:gd name="connsiteX5" fmla="*/ 371997 w 607568"/>
                <a:gd name="connsiteY5" fmla="*/ 339104 h 491771"/>
                <a:gd name="connsiteX6" fmla="*/ 373127 w 607568"/>
                <a:gd name="connsiteY6" fmla="*/ 338916 h 491771"/>
                <a:gd name="connsiteX7" fmla="*/ 375293 w 607568"/>
                <a:gd name="connsiteY7" fmla="*/ 336282 h 491771"/>
                <a:gd name="connsiteX8" fmla="*/ 383676 w 607568"/>
                <a:gd name="connsiteY8" fmla="*/ 279467 h 491771"/>
                <a:gd name="connsiteX9" fmla="*/ 376424 w 607568"/>
                <a:gd name="connsiteY9" fmla="*/ 263287 h 491771"/>
                <a:gd name="connsiteX10" fmla="*/ 357681 w 607568"/>
                <a:gd name="connsiteY10" fmla="*/ 250965 h 491771"/>
                <a:gd name="connsiteX11" fmla="*/ 355420 w 607568"/>
                <a:gd name="connsiteY11" fmla="*/ 250307 h 491771"/>
                <a:gd name="connsiteX12" fmla="*/ 258879 w 607568"/>
                <a:gd name="connsiteY12" fmla="*/ 250307 h 491771"/>
                <a:gd name="connsiteX13" fmla="*/ 256712 w 607568"/>
                <a:gd name="connsiteY13" fmla="*/ 250965 h 491771"/>
                <a:gd name="connsiteX14" fmla="*/ 237969 w 607568"/>
                <a:gd name="connsiteY14" fmla="*/ 263287 h 491771"/>
                <a:gd name="connsiteX15" fmla="*/ 230717 w 607568"/>
                <a:gd name="connsiteY15" fmla="*/ 279467 h 491771"/>
                <a:gd name="connsiteX16" fmla="*/ 239100 w 607568"/>
                <a:gd name="connsiteY16" fmla="*/ 336282 h 491771"/>
                <a:gd name="connsiteX17" fmla="*/ 241266 w 607568"/>
                <a:gd name="connsiteY17" fmla="*/ 338916 h 491771"/>
                <a:gd name="connsiteX18" fmla="*/ 242396 w 607568"/>
                <a:gd name="connsiteY18" fmla="*/ 339104 h 491771"/>
                <a:gd name="connsiteX19" fmla="*/ 244657 w 607568"/>
                <a:gd name="connsiteY19" fmla="*/ 338257 h 491771"/>
                <a:gd name="connsiteX20" fmla="*/ 292880 w 607568"/>
                <a:gd name="connsiteY20" fmla="*/ 295364 h 491771"/>
                <a:gd name="connsiteX21" fmla="*/ 293351 w 607568"/>
                <a:gd name="connsiteY21" fmla="*/ 289814 h 491771"/>
                <a:gd name="connsiteX22" fmla="*/ 261987 w 607568"/>
                <a:gd name="connsiteY22" fmla="*/ 251812 h 491771"/>
                <a:gd name="connsiteX23" fmla="*/ 258879 w 607568"/>
                <a:gd name="connsiteY23" fmla="*/ 250307 h 491771"/>
                <a:gd name="connsiteX24" fmla="*/ 500465 w 607568"/>
                <a:gd name="connsiteY24" fmla="*/ 66049 h 491771"/>
                <a:gd name="connsiteX25" fmla="*/ 565743 w 607568"/>
                <a:gd name="connsiteY25" fmla="*/ 130673 h 491771"/>
                <a:gd name="connsiteX26" fmla="*/ 566120 w 607568"/>
                <a:gd name="connsiteY26" fmla="*/ 130673 h 491771"/>
                <a:gd name="connsiteX27" fmla="*/ 580250 w 607568"/>
                <a:gd name="connsiteY27" fmla="*/ 160962 h 491771"/>
                <a:gd name="connsiteX28" fmla="*/ 560939 w 607568"/>
                <a:gd name="connsiteY28" fmla="*/ 182503 h 491771"/>
                <a:gd name="connsiteX29" fmla="*/ 531927 w 607568"/>
                <a:gd name="connsiteY29" fmla="*/ 223799 h 491771"/>
                <a:gd name="connsiteX30" fmla="*/ 528253 w 607568"/>
                <a:gd name="connsiteY30" fmla="*/ 234240 h 491771"/>
                <a:gd name="connsiteX31" fmla="*/ 530797 w 607568"/>
                <a:gd name="connsiteY31" fmla="*/ 246281 h 491771"/>
                <a:gd name="connsiteX32" fmla="*/ 545868 w 607568"/>
                <a:gd name="connsiteY32" fmla="*/ 261143 h 491771"/>
                <a:gd name="connsiteX33" fmla="*/ 558961 w 607568"/>
                <a:gd name="connsiteY33" fmla="*/ 263777 h 491771"/>
                <a:gd name="connsiteX34" fmla="*/ 597299 w 607568"/>
                <a:gd name="connsiteY34" fmla="*/ 301968 h 491771"/>
                <a:gd name="connsiteX35" fmla="*/ 607002 w 607568"/>
                <a:gd name="connsiteY35" fmla="*/ 350788 h 491771"/>
                <a:gd name="connsiteX36" fmla="*/ 601256 w 607568"/>
                <a:gd name="connsiteY36" fmla="*/ 373835 h 491771"/>
                <a:gd name="connsiteX37" fmla="*/ 579685 w 607568"/>
                <a:gd name="connsiteY37" fmla="*/ 384088 h 491771"/>
                <a:gd name="connsiteX38" fmla="*/ 490386 w 607568"/>
                <a:gd name="connsiteY38" fmla="*/ 384088 h 491771"/>
                <a:gd name="connsiteX39" fmla="*/ 467685 w 607568"/>
                <a:gd name="connsiteY39" fmla="*/ 310058 h 491771"/>
                <a:gd name="connsiteX40" fmla="*/ 431702 w 607568"/>
                <a:gd name="connsiteY40" fmla="*/ 267445 h 491771"/>
                <a:gd name="connsiteX41" fmla="*/ 441969 w 607568"/>
                <a:gd name="connsiteY41" fmla="*/ 263777 h 491771"/>
                <a:gd name="connsiteX42" fmla="*/ 455157 w 607568"/>
                <a:gd name="connsiteY42" fmla="*/ 261237 h 491771"/>
                <a:gd name="connsiteX43" fmla="*/ 470228 w 607568"/>
                <a:gd name="connsiteY43" fmla="*/ 246281 h 491771"/>
                <a:gd name="connsiteX44" fmla="*/ 472677 w 607568"/>
                <a:gd name="connsiteY44" fmla="*/ 234240 h 491771"/>
                <a:gd name="connsiteX45" fmla="*/ 469098 w 607568"/>
                <a:gd name="connsiteY45" fmla="*/ 223893 h 491771"/>
                <a:gd name="connsiteX46" fmla="*/ 439991 w 607568"/>
                <a:gd name="connsiteY46" fmla="*/ 182503 h 491771"/>
                <a:gd name="connsiteX47" fmla="*/ 426144 w 607568"/>
                <a:gd name="connsiteY47" fmla="*/ 172720 h 491771"/>
                <a:gd name="connsiteX48" fmla="*/ 441404 w 607568"/>
                <a:gd name="connsiteY48" fmla="*/ 143278 h 491771"/>
                <a:gd name="connsiteX49" fmla="*/ 439708 w 607568"/>
                <a:gd name="connsiteY49" fmla="*/ 107438 h 491771"/>
                <a:gd name="connsiteX50" fmla="*/ 500465 w 607568"/>
                <a:gd name="connsiteY50" fmla="*/ 66049 h 491771"/>
                <a:gd name="connsiteX51" fmla="*/ 107100 w 607568"/>
                <a:gd name="connsiteY51" fmla="*/ 66049 h 491771"/>
                <a:gd name="connsiteX52" fmla="*/ 171341 w 607568"/>
                <a:gd name="connsiteY52" fmla="*/ 123618 h 491771"/>
                <a:gd name="connsiteX53" fmla="*/ 172849 w 607568"/>
                <a:gd name="connsiteY53" fmla="*/ 143278 h 491771"/>
                <a:gd name="connsiteX54" fmla="*/ 184246 w 607568"/>
                <a:gd name="connsiteY54" fmla="*/ 168205 h 491771"/>
                <a:gd name="connsiteX55" fmla="*/ 167574 w 607568"/>
                <a:gd name="connsiteY55" fmla="*/ 182503 h 491771"/>
                <a:gd name="connsiteX56" fmla="*/ 138468 w 607568"/>
                <a:gd name="connsiteY56" fmla="*/ 223799 h 491771"/>
                <a:gd name="connsiteX57" fmla="*/ 134794 w 607568"/>
                <a:gd name="connsiteY57" fmla="*/ 234240 h 491771"/>
                <a:gd name="connsiteX58" fmla="*/ 137337 w 607568"/>
                <a:gd name="connsiteY58" fmla="*/ 246281 h 491771"/>
                <a:gd name="connsiteX59" fmla="*/ 152408 w 607568"/>
                <a:gd name="connsiteY59" fmla="*/ 261143 h 491771"/>
                <a:gd name="connsiteX60" fmla="*/ 165596 w 607568"/>
                <a:gd name="connsiteY60" fmla="*/ 263777 h 491771"/>
                <a:gd name="connsiteX61" fmla="*/ 179442 w 607568"/>
                <a:gd name="connsiteY61" fmla="*/ 268856 h 491771"/>
                <a:gd name="connsiteX62" fmla="*/ 146662 w 607568"/>
                <a:gd name="connsiteY62" fmla="*/ 310058 h 491771"/>
                <a:gd name="connsiteX63" fmla="*/ 123867 w 607568"/>
                <a:gd name="connsiteY63" fmla="*/ 384088 h 491771"/>
                <a:gd name="connsiteX64" fmla="*/ 27883 w 607568"/>
                <a:gd name="connsiteY64" fmla="*/ 384088 h 491771"/>
                <a:gd name="connsiteX65" fmla="*/ 6312 w 607568"/>
                <a:gd name="connsiteY65" fmla="*/ 373835 h 491771"/>
                <a:gd name="connsiteX66" fmla="*/ 566 w 607568"/>
                <a:gd name="connsiteY66" fmla="*/ 350788 h 491771"/>
                <a:gd name="connsiteX67" fmla="*/ 10268 w 607568"/>
                <a:gd name="connsiteY67" fmla="*/ 301968 h 491771"/>
                <a:gd name="connsiteX68" fmla="*/ 48606 w 607568"/>
                <a:gd name="connsiteY68" fmla="*/ 263777 h 491771"/>
                <a:gd name="connsiteX69" fmla="*/ 61699 w 607568"/>
                <a:gd name="connsiteY69" fmla="*/ 261237 h 491771"/>
                <a:gd name="connsiteX70" fmla="*/ 76770 w 607568"/>
                <a:gd name="connsiteY70" fmla="*/ 246281 h 491771"/>
                <a:gd name="connsiteX71" fmla="*/ 79313 w 607568"/>
                <a:gd name="connsiteY71" fmla="*/ 234240 h 491771"/>
                <a:gd name="connsiteX72" fmla="*/ 75639 w 607568"/>
                <a:gd name="connsiteY72" fmla="*/ 223893 h 491771"/>
                <a:gd name="connsiteX73" fmla="*/ 46628 w 607568"/>
                <a:gd name="connsiteY73" fmla="*/ 182503 h 491771"/>
                <a:gd name="connsiteX74" fmla="*/ 27318 w 607568"/>
                <a:gd name="connsiteY74" fmla="*/ 160962 h 491771"/>
                <a:gd name="connsiteX75" fmla="*/ 41447 w 607568"/>
                <a:gd name="connsiteY75" fmla="*/ 130673 h 491771"/>
                <a:gd name="connsiteX76" fmla="*/ 41824 w 607568"/>
                <a:gd name="connsiteY76" fmla="*/ 130673 h 491771"/>
                <a:gd name="connsiteX77" fmla="*/ 107100 w 607568"/>
                <a:gd name="connsiteY77" fmla="*/ 66049 h 491771"/>
                <a:gd name="connsiteX78" fmla="*/ 298626 w 607568"/>
                <a:gd name="connsiteY78" fmla="*/ 0 h 491771"/>
                <a:gd name="connsiteX79" fmla="*/ 315956 w 607568"/>
                <a:gd name="connsiteY79" fmla="*/ 0 h 491771"/>
                <a:gd name="connsiteX80" fmla="*/ 401854 w 607568"/>
                <a:gd name="connsiteY80" fmla="*/ 85787 h 491771"/>
                <a:gd name="connsiteX81" fmla="*/ 401854 w 607568"/>
                <a:gd name="connsiteY81" fmla="*/ 95476 h 491771"/>
                <a:gd name="connsiteX82" fmla="*/ 421633 w 607568"/>
                <a:gd name="connsiteY82" fmla="*/ 138840 h 491771"/>
                <a:gd name="connsiteX83" fmla="*/ 417960 w 607568"/>
                <a:gd name="connsiteY83" fmla="*/ 149281 h 491771"/>
                <a:gd name="connsiteX84" fmla="*/ 417112 w 607568"/>
                <a:gd name="connsiteY84" fmla="*/ 151068 h 491771"/>
                <a:gd name="connsiteX85" fmla="*/ 411273 w 607568"/>
                <a:gd name="connsiteY85" fmla="*/ 159534 h 491771"/>
                <a:gd name="connsiteX86" fmla="*/ 410896 w 607568"/>
                <a:gd name="connsiteY86" fmla="*/ 159910 h 491771"/>
                <a:gd name="connsiteX87" fmla="*/ 394037 w 607568"/>
                <a:gd name="connsiteY87" fmla="*/ 169787 h 491771"/>
                <a:gd name="connsiteX88" fmla="*/ 384900 w 607568"/>
                <a:gd name="connsiteY88" fmla="*/ 189541 h 491771"/>
                <a:gd name="connsiteX89" fmla="*/ 384712 w 607568"/>
                <a:gd name="connsiteY89" fmla="*/ 189823 h 491771"/>
                <a:gd name="connsiteX90" fmla="*/ 373316 w 607568"/>
                <a:gd name="connsiteY90" fmla="*/ 207131 h 491771"/>
                <a:gd name="connsiteX91" fmla="*/ 372750 w 607568"/>
                <a:gd name="connsiteY91" fmla="*/ 207789 h 491771"/>
                <a:gd name="connsiteX92" fmla="*/ 359847 w 607568"/>
                <a:gd name="connsiteY92" fmla="*/ 222275 h 491771"/>
                <a:gd name="connsiteX93" fmla="*/ 359188 w 607568"/>
                <a:gd name="connsiteY93" fmla="*/ 222934 h 491771"/>
                <a:gd name="connsiteX94" fmla="*/ 345154 w 607568"/>
                <a:gd name="connsiteY94" fmla="*/ 234598 h 491771"/>
                <a:gd name="connsiteX95" fmla="*/ 345625 w 607568"/>
                <a:gd name="connsiteY95" fmla="*/ 236855 h 491771"/>
                <a:gd name="connsiteX96" fmla="*/ 348639 w 607568"/>
                <a:gd name="connsiteY96" fmla="*/ 235538 h 491771"/>
                <a:gd name="connsiteX97" fmla="*/ 355514 w 607568"/>
                <a:gd name="connsiteY97" fmla="*/ 234033 h 491771"/>
                <a:gd name="connsiteX98" fmla="*/ 366628 w 607568"/>
                <a:gd name="connsiteY98" fmla="*/ 237326 h 491771"/>
                <a:gd name="connsiteX99" fmla="*/ 385371 w 607568"/>
                <a:gd name="connsiteY99" fmla="*/ 249648 h 491771"/>
                <a:gd name="connsiteX100" fmla="*/ 399876 w 607568"/>
                <a:gd name="connsiteY100" fmla="*/ 279373 h 491771"/>
                <a:gd name="connsiteX101" fmla="*/ 430016 w 607568"/>
                <a:gd name="connsiteY101" fmla="*/ 289814 h 491771"/>
                <a:gd name="connsiteX102" fmla="*/ 448382 w 607568"/>
                <a:gd name="connsiteY102" fmla="*/ 316058 h 491771"/>
                <a:gd name="connsiteX103" fmla="*/ 481630 w 607568"/>
                <a:gd name="connsiteY103" fmla="*/ 424515 h 491771"/>
                <a:gd name="connsiteX104" fmla="*/ 483891 w 607568"/>
                <a:gd name="connsiteY104" fmla="*/ 436461 h 491771"/>
                <a:gd name="connsiteX105" fmla="*/ 473718 w 607568"/>
                <a:gd name="connsiteY105" fmla="*/ 470700 h 491771"/>
                <a:gd name="connsiteX106" fmla="*/ 443956 w 607568"/>
                <a:gd name="connsiteY106" fmla="*/ 490360 h 491771"/>
                <a:gd name="connsiteX107" fmla="*/ 431805 w 607568"/>
                <a:gd name="connsiteY107" fmla="*/ 491771 h 491771"/>
                <a:gd name="connsiteX108" fmla="*/ 325375 w 607568"/>
                <a:gd name="connsiteY108" fmla="*/ 491771 h 491771"/>
                <a:gd name="connsiteX109" fmla="*/ 337430 w 607568"/>
                <a:gd name="connsiteY109" fmla="*/ 415296 h 491771"/>
                <a:gd name="connsiteX110" fmla="*/ 334605 w 607568"/>
                <a:gd name="connsiteY110" fmla="*/ 389052 h 491771"/>
                <a:gd name="connsiteX111" fmla="*/ 323962 w 607568"/>
                <a:gd name="connsiteY111" fmla="*/ 360927 h 491771"/>
                <a:gd name="connsiteX112" fmla="*/ 337430 w 607568"/>
                <a:gd name="connsiteY112" fmla="*/ 347476 h 491771"/>
                <a:gd name="connsiteX113" fmla="*/ 307196 w 607568"/>
                <a:gd name="connsiteY113" fmla="*/ 317281 h 491771"/>
                <a:gd name="connsiteX114" fmla="*/ 276868 w 607568"/>
                <a:gd name="connsiteY114" fmla="*/ 347476 h 491771"/>
                <a:gd name="connsiteX115" fmla="*/ 290337 w 607568"/>
                <a:gd name="connsiteY115" fmla="*/ 360927 h 491771"/>
                <a:gd name="connsiteX116" fmla="*/ 279694 w 607568"/>
                <a:gd name="connsiteY116" fmla="*/ 389052 h 491771"/>
                <a:gd name="connsiteX117" fmla="*/ 276963 w 607568"/>
                <a:gd name="connsiteY117" fmla="*/ 415296 h 491771"/>
                <a:gd name="connsiteX118" fmla="*/ 288736 w 607568"/>
                <a:gd name="connsiteY118" fmla="*/ 491771 h 491771"/>
                <a:gd name="connsiteX119" fmla="*/ 182493 w 607568"/>
                <a:gd name="connsiteY119" fmla="*/ 491771 h 491771"/>
                <a:gd name="connsiteX120" fmla="*/ 170437 w 607568"/>
                <a:gd name="connsiteY120" fmla="*/ 490360 h 491771"/>
                <a:gd name="connsiteX121" fmla="*/ 140675 w 607568"/>
                <a:gd name="connsiteY121" fmla="*/ 470700 h 491771"/>
                <a:gd name="connsiteX122" fmla="*/ 132669 w 607568"/>
                <a:gd name="connsiteY122" fmla="*/ 424515 h 491771"/>
                <a:gd name="connsiteX123" fmla="*/ 166011 w 607568"/>
                <a:gd name="connsiteY123" fmla="*/ 316058 h 491771"/>
                <a:gd name="connsiteX124" fmla="*/ 184377 w 607568"/>
                <a:gd name="connsiteY124" fmla="*/ 289814 h 491771"/>
                <a:gd name="connsiteX125" fmla="*/ 214517 w 607568"/>
                <a:gd name="connsiteY125" fmla="*/ 279373 h 491771"/>
                <a:gd name="connsiteX126" fmla="*/ 214517 w 607568"/>
                <a:gd name="connsiteY126" fmla="*/ 279279 h 491771"/>
                <a:gd name="connsiteX127" fmla="*/ 229022 w 607568"/>
                <a:gd name="connsiteY127" fmla="*/ 249648 h 491771"/>
                <a:gd name="connsiteX128" fmla="*/ 247765 w 607568"/>
                <a:gd name="connsiteY128" fmla="*/ 237326 h 491771"/>
                <a:gd name="connsiteX129" fmla="*/ 258879 w 607568"/>
                <a:gd name="connsiteY129" fmla="*/ 234033 h 491771"/>
                <a:gd name="connsiteX130" fmla="*/ 265754 w 607568"/>
                <a:gd name="connsiteY130" fmla="*/ 235538 h 491771"/>
                <a:gd name="connsiteX131" fmla="*/ 268768 w 607568"/>
                <a:gd name="connsiteY131" fmla="*/ 236855 h 491771"/>
                <a:gd name="connsiteX132" fmla="*/ 269239 w 607568"/>
                <a:gd name="connsiteY132" fmla="*/ 234598 h 491771"/>
                <a:gd name="connsiteX133" fmla="*/ 255205 w 607568"/>
                <a:gd name="connsiteY133" fmla="*/ 222934 h 491771"/>
                <a:gd name="connsiteX134" fmla="*/ 254546 w 607568"/>
                <a:gd name="connsiteY134" fmla="*/ 222275 h 491771"/>
                <a:gd name="connsiteX135" fmla="*/ 241548 w 607568"/>
                <a:gd name="connsiteY135" fmla="*/ 207789 h 491771"/>
                <a:gd name="connsiteX136" fmla="*/ 241077 w 607568"/>
                <a:gd name="connsiteY136" fmla="*/ 207225 h 491771"/>
                <a:gd name="connsiteX137" fmla="*/ 229681 w 607568"/>
                <a:gd name="connsiteY137" fmla="*/ 189823 h 491771"/>
                <a:gd name="connsiteX138" fmla="*/ 229493 w 607568"/>
                <a:gd name="connsiteY138" fmla="*/ 189635 h 491771"/>
                <a:gd name="connsiteX139" fmla="*/ 220356 w 607568"/>
                <a:gd name="connsiteY139" fmla="*/ 169787 h 491771"/>
                <a:gd name="connsiteX140" fmla="*/ 203497 w 607568"/>
                <a:gd name="connsiteY140" fmla="*/ 159910 h 491771"/>
                <a:gd name="connsiteX141" fmla="*/ 203120 w 607568"/>
                <a:gd name="connsiteY141" fmla="*/ 159534 h 491771"/>
                <a:gd name="connsiteX142" fmla="*/ 197281 w 607568"/>
                <a:gd name="connsiteY142" fmla="*/ 151068 h 491771"/>
                <a:gd name="connsiteX143" fmla="*/ 196433 w 607568"/>
                <a:gd name="connsiteY143" fmla="*/ 149281 h 491771"/>
                <a:gd name="connsiteX144" fmla="*/ 192666 w 607568"/>
                <a:gd name="connsiteY144" fmla="*/ 138840 h 491771"/>
                <a:gd name="connsiteX145" fmla="*/ 212727 w 607568"/>
                <a:gd name="connsiteY145" fmla="*/ 95476 h 491771"/>
                <a:gd name="connsiteX146" fmla="*/ 212727 w 607568"/>
                <a:gd name="connsiteY146" fmla="*/ 85787 h 491771"/>
                <a:gd name="connsiteX147" fmla="*/ 298626 w 607568"/>
                <a:gd name="connsiteY147" fmla="*/ 0 h 49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7568" h="491771">
                  <a:moveTo>
                    <a:pt x="355420" y="250307"/>
                  </a:moveTo>
                  <a:cubicBezTo>
                    <a:pt x="354290" y="250307"/>
                    <a:pt x="353160" y="250871"/>
                    <a:pt x="352312" y="251812"/>
                  </a:cubicBezTo>
                  <a:lnTo>
                    <a:pt x="321042" y="289814"/>
                  </a:lnTo>
                  <a:cubicBezTo>
                    <a:pt x="319723" y="291507"/>
                    <a:pt x="319912" y="293953"/>
                    <a:pt x="321513" y="295364"/>
                  </a:cubicBezTo>
                  <a:lnTo>
                    <a:pt x="369736" y="338257"/>
                  </a:lnTo>
                  <a:cubicBezTo>
                    <a:pt x="370396" y="338822"/>
                    <a:pt x="371149" y="339104"/>
                    <a:pt x="371997" y="339104"/>
                  </a:cubicBezTo>
                  <a:cubicBezTo>
                    <a:pt x="372374" y="339104"/>
                    <a:pt x="372750" y="339010"/>
                    <a:pt x="373127" y="338916"/>
                  </a:cubicBezTo>
                  <a:cubicBezTo>
                    <a:pt x="374257" y="338539"/>
                    <a:pt x="375105" y="337505"/>
                    <a:pt x="375293" y="336282"/>
                  </a:cubicBezTo>
                  <a:lnTo>
                    <a:pt x="383676" y="279467"/>
                  </a:lnTo>
                  <a:cubicBezTo>
                    <a:pt x="384618" y="273164"/>
                    <a:pt x="381792" y="266768"/>
                    <a:pt x="376424" y="263287"/>
                  </a:cubicBezTo>
                  <a:lnTo>
                    <a:pt x="357681" y="250965"/>
                  </a:lnTo>
                  <a:cubicBezTo>
                    <a:pt x="357021" y="250495"/>
                    <a:pt x="356174" y="250307"/>
                    <a:pt x="355420" y="250307"/>
                  </a:cubicBezTo>
                  <a:close/>
                  <a:moveTo>
                    <a:pt x="258879" y="250307"/>
                  </a:moveTo>
                  <a:cubicBezTo>
                    <a:pt x="258125" y="250307"/>
                    <a:pt x="257372" y="250495"/>
                    <a:pt x="256712" y="250965"/>
                  </a:cubicBezTo>
                  <a:lnTo>
                    <a:pt x="237969" y="263287"/>
                  </a:lnTo>
                  <a:cubicBezTo>
                    <a:pt x="232601" y="266768"/>
                    <a:pt x="229775" y="273164"/>
                    <a:pt x="230717" y="279467"/>
                  </a:cubicBezTo>
                  <a:lnTo>
                    <a:pt x="239100" y="336282"/>
                  </a:lnTo>
                  <a:cubicBezTo>
                    <a:pt x="239288" y="337505"/>
                    <a:pt x="240136" y="338539"/>
                    <a:pt x="241266" y="338916"/>
                  </a:cubicBezTo>
                  <a:cubicBezTo>
                    <a:pt x="241643" y="339010"/>
                    <a:pt x="242019" y="339104"/>
                    <a:pt x="242396" y="339104"/>
                  </a:cubicBezTo>
                  <a:cubicBezTo>
                    <a:pt x="243244" y="339104"/>
                    <a:pt x="243997" y="338822"/>
                    <a:pt x="244657" y="338257"/>
                  </a:cubicBezTo>
                  <a:lnTo>
                    <a:pt x="292880" y="295364"/>
                  </a:lnTo>
                  <a:cubicBezTo>
                    <a:pt x="294481" y="293953"/>
                    <a:pt x="294670" y="291507"/>
                    <a:pt x="293351" y="289814"/>
                  </a:cubicBezTo>
                  <a:lnTo>
                    <a:pt x="261987" y="251812"/>
                  </a:lnTo>
                  <a:cubicBezTo>
                    <a:pt x="261233" y="250871"/>
                    <a:pt x="260103" y="250307"/>
                    <a:pt x="258879" y="250307"/>
                  </a:cubicBezTo>
                  <a:close/>
                  <a:moveTo>
                    <a:pt x="500465" y="66049"/>
                  </a:moveTo>
                  <a:cubicBezTo>
                    <a:pt x="548129" y="66049"/>
                    <a:pt x="562447" y="93516"/>
                    <a:pt x="565743" y="130673"/>
                  </a:cubicBezTo>
                  <a:cubicBezTo>
                    <a:pt x="565932" y="130673"/>
                    <a:pt x="566026" y="130673"/>
                    <a:pt x="566120" y="130673"/>
                  </a:cubicBezTo>
                  <a:cubicBezTo>
                    <a:pt x="577141" y="133118"/>
                    <a:pt x="583358" y="146664"/>
                    <a:pt x="580250" y="160962"/>
                  </a:cubicBezTo>
                  <a:cubicBezTo>
                    <a:pt x="577706" y="172532"/>
                    <a:pt x="569700" y="180904"/>
                    <a:pt x="560939" y="182503"/>
                  </a:cubicBezTo>
                  <a:cubicBezTo>
                    <a:pt x="554628" y="199529"/>
                    <a:pt x="543796" y="214016"/>
                    <a:pt x="531927" y="223799"/>
                  </a:cubicBezTo>
                  <a:cubicBezTo>
                    <a:pt x="528913" y="226338"/>
                    <a:pt x="527500" y="230383"/>
                    <a:pt x="528253" y="234240"/>
                  </a:cubicBezTo>
                  <a:lnTo>
                    <a:pt x="530797" y="246281"/>
                  </a:lnTo>
                  <a:cubicBezTo>
                    <a:pt x="532304" y="253806"/>
                    <a:pt x="538238" y="259732"/>
                    <a:pt x="545868" y="261143"/>
                  </a:cubicBezTo>
                  <a:lnTo>
                    <a:pt x="558961" y="263777"/>
                  </a:lnTo>
                  <a:cubicBezTo>
                    <a:pt x="578366" y="267634"/>
                    <a:pt x="593437" y="282684"/>
                    <a:pt x="597299" y="301968"/>
                  </a:cubicBezTo>
                  <a:lnTo>
                    <a:pt x="607002" y="350788"/>
                  </a:lnTo>
                  <a:cubicBezTo>
                    <a:pt x="608697" y="358972"/>
                    <a:pt x="606531" y="367438"/>
                    <a:pt x="601256" y="373835"/>
                  </a:cubicBezTo>
                  <a:cubicBezTo>
                    <a:pt x="595981" y="380325"/>
                    <a:pt x="588068" y="384088"/>
                    <a:pt x="579685" y="384088"/>
                  </a:cubicBezTo>
                  <a:lnTo>
                    <a:pt x="490386" y="384088"/>
                  </a:lnTo>
                  <a:lnTo>
                    <a:pt x="467685" y="310058"/>
                  </a:lnTo>
                  <a:cubicBezTo>
                    <a:pt x="461845" y="291150"/>
                    <a:pt x="448563" y="276194"/>
                    <a:pt x="431702" y="267445"/>
                  </a:cubicBezTo>
                  <a:cubicBezTo>
                    <a:pt x="434999" y="265940"/>
                    <a:pt x="438295" y="264529"/>
                    <a:pt x="441969" y="263777"/>
                  </a:cubicBezTo>
                  <a:lnTo>
                    <a:pt x="455157" y="261237"/>
                  </a:lnTo>
                  <a:cubicBezTo>
                    <a:pt x="462692" y="259732"/>
                    <a:pt x="468627" y="253806"/>
                    <a:pt x="470228" y="246281"/>
                  </a:cubicBezTo>
                  <a:lnTo>
                    <a:pt x="472677" y="234240"/>
                  </a:lnTo>
                  <a:cubicBezTo>
                    <a:pt x="473525" y="230383"/>
                    <a:pt x="472112" y="226338"/>
                    <a:pt x="469098" y="223893"/>
                  </a:cubicBezTo>
                  <a:cubicBezTo>
                    <a:pt x="457229" y="214016"/>
                    <a:pt x="446302" y="199529"/>
                    <a:pt x="439991" y="182503"/>
                  </a:cubicBezTo>
                  <a:cubicBezTo>
                    <a:pt x="434716" y="181563"/>
                    <a:pt x="429818" y="177894"/>
                    <a:pt x="426144" y="172720"/>
                  </a:cubicBezTo>
                  <a:cubicBezTo>
                    <a:pt x="433303" y="164725"/>
                    <a:pt x="438861" y="154754"/>
                    <a:pt x="441404" y="143278"/>
                  </a:cubicBezTo>
                  <a:cubicBezTo>
                    <a:pt x="444324" y="130485"/>
                    <a:pt x="443476" y="118068"/>
                    <a:pt x="439708" y="107438"/>
                  </a:cubicBezTo>
                  <a:cubicBezTo>
                    <a:pt x="447244" y="82699"/>
                    <a:pt x="464200" y="66049"/>
                    <a:pt x="500465" y="66049"/>
                  </a:cubicBezTo>
                  <a:close/>
                  <a:moveTo>
                    <a:pt x="107100" y="66049"/>
                  </a:moveTo>
                  <a:cubicBezTo>
                    <a:pt x="151561" y="66049"/>
                    <a:pt x="166820" y="90130"/>
                    <a:pt x="171341" y="123618"/>
                  </a:cubicBezTo>
                  <a:cubicBezTo>
                    <a:pt x="170965" y="129920"/>
                    <a:pt x="171436" y="136505"/>
                    <a:pt x="172849" y="143278"/>
                  </a:cubicBezTo>
                  <a:cubicBezTo>
                    <a:pt x="174921" y="152590"/>
                    <a:pt x="178971" y="161056"/>
                    <a:pt x="184246" y="168205"/>
                  </a:cubicBezTo>
                  <a:cubicBezTo>
                    <a:pt x="180573" y="175919"/>
                    <a:pt x="174356" y="181281"/>
                    <a:pt x="167574" y="182503"/>
                  </a:cubicBezTo>
                  <a:cubicBezTo>
                    <a:pt x="161263" y="199529"/>
                    <a:pt x="150336" y="214016"/>
                    <a:pt x="138468" y="223799"/>
                  </a:cubicBezTo>
                  <a:cubicBezTo>
                    <a:pt x="135453" y="226338"/>
                    <a:pt x="134040" y="230383"/>
                    <a:pt x="134794" y="234240"/>
                  </a:cubicBezTo>
                  <a:lnTo>
                    <a:pt x="137337" y="246281"/>
                  </a:lnTo>
                  <a:cubicBezTo>
                    <a:pt x="138939" y="253806"/>
                    <a:pt x="144873" y="259732"/>
                    <a:pt x="152408" y="261143"/>
                  </a:cubicBezTo>
                  <a:lnTo>
                    <a:pt x="165596" y="263777"/>
                  </a:lnTo>
                  <a:cubicBezTo>
                    <a:pt x="170494" y="264812"/>
                    <a:pt x="175203" y="266505"/>
                    <a:pt x="179442" y="268856"/>
                  </a:cubicBezTo>
                  <a:cubicBezTo>
                    <a:pt x="164088" y="277793"/>
                    <a:pt x="152126" y="292279"/>
                    <a:pt x="146662" y="310058"/>
                  </a:cubicBezTo>
                  <a:lnTo>
                    <a:pt x="123867" y="384088"/>
                  </a:lnTo>
                  <a:lnTo>
                    <a:pt x="27883" y="384088"/>
                  </a:lnTo>
                  <a:cubicBezTo>
                    <a:pt x="19499" y="384088"/>
                    <a:pt x="11587" y="380325"/>
                    <a:pt x="6312" y="373835"/>
                  </a:cubicBezTo>
                  <a:cubicBezTo>
                    <a:pt x="1037" y="367438"/>
                    <a:pt x="-1129" y="358972"/>
                    <a:pt x="566" y="350788"/>
                  </a:cubicBezTo>
                  <a:lnTo>
                    <a:pt x="10268" y="301968"/>
                  </a:lnTo>
                  <a:cubicBezTo>
                    <a:pt x="14130" y="282684"/>
                    <a:pt x="29202" y="267634"/>
                    <a:pt x="48606" y="263777"/>
                  </a:cubicBezTo>
                  <a:lnTo>
                    <a:pt x="61699" y="261237"/>
                  </a:lnTo>
                  <a:cubicBezTo>
                    <a:pt x="69328" y="259732"/>
                    <a:pt x="75263" y="253806"/>
                    <a:pt x="76770" y="246281"/>
                  </a:cubicBezTo>
                  <a:lnTo>
                    <a:pt x="79313" y="234240"/>
                  </a:lnTo>
                  <a:cubicBezTo>
                    <a:pt x="80067" y="230383"/>
                    <a:pt x="78654" y="226338"/>
                    <a:pt x="75639" y="223893"/>
                  </a:cubicBezTo>
                  <a:cubicBezTo>
                    <a:pt x="63771" y="214016"/>
                    <a:pt x="52939" y="199623"/>
                    <a:pt x="46628" y="182503"/>
                  </a:cubicBezTo>
                  <a:cubicBezTo>
                    <a:pt x="37867" y="180904"/>
                    <a:pt x="29861" y="172532"/>
                    <a:pt x="27318" y="160962"/>
                  </a:cubicBezTo>
                  <a:cubicBezTo>
                    <a:pt x="24115" y="146664"/>
                    <a:pt x="30426" y="133118"/>
                    <a:pt x="41447" y="130673"/>
                  </a:cubicBezTo>
                  <a:cubicBezTo>
                    <a:pt x="41541" y="130673"/>
                    <a:pt x="41729" y="130673"/>
                    <a:pt x="41824" y="130673"/>
                  </a:cubicBezTo>
                  <a:cubicBezTo>
                    <a:pt x="45403" y="93516"/>
                    <a:pt x="60192" y="66049"/>
                    <a:pt x="107100" y="66049"/>
                  </a:cubicBezTo>
                  <a:close/>
                  <a:moveTo>
                    <a:pt x="298626" y="0"/>
                  </a:moveTo>
                  <a:lnTo>
                    <a:pt x="315956" y="0"/>
                  </a:lnTo>
                  <a:cubicBezTo>
                    <a:pt x="363426" y="0"/>
                    <a:pt x="401854" y="38378"/>
                    <a:pt x="401854" y="85787"/>
                  </a:cubicBezTo>
                  <a:lnTo>
                    <a:pt x="401854" y="95476"/>
                  </a:lnTo>
                  <a:cubicBezTo>
                    <a:pt x="417301" y="99238"/>
                    <a:pt x="426154" y="118522"/>
                    <a:pt x="421633" y="138840"/>
                  </a:cubicBezTo>
                  <a:cubicBezTo>
                    <a:pt x="420880" y="142602"/>
                    <a:pt x="419467" y="146083"/>
                    <a:pt x="417960" y="149281"/>
                  </a:cubicBezTo>
                  <a:cubicBezTo>
                    <a:pt x="417677" y="149939"/>
                    <a:pt x="417395" y="150504"/>
                    <a:pt x="417112" y="151068"/>
                  </a:cubicBezTo>
                  <a:cubicBezTo>
                    <a:pt x="415417" y="154172"/>
                    <a:pt x="413533" y="157088"/>
                    <a:pt x="411273" y="159534"/>
                  </a:cubicBezTo>
                  <a:cubicBezTo>
                    <a:pt x="411179" y="159628"/>
                    <a:pt x="410990" y="159816"/>
                    <a:pt x="410896" y="159910"/>
                  </a:cubicBezTo>
                  <a:cubicBezTo>
                    <a:pt x="406092" y="165084"/>
                    <a:pt x="400159" y="168658"/>
                    <a:pt x="394037" y="169787"/>
                  </a:cubicBezTo>
                  <a:cubicBezTo>
                    <a:pt x="391494" y="176654"/>
                    <a:pt x="388385" y="183332"/>
                    <a:pt x="384900" y="189541"/>
                  </a:cubicBezTo>
                  <a:cubicBezTo>
                    <a:pt x="384806" y="189635"/>
                    <a:pt x="384806" y="189729"/>
                    <a:pt x="384712" y="189823"/>
                  </a:cubicBezTo>
                  <a:cubicBezTo>
                    <a:pt x="381227" y="196031"/>
                    <a:pt x="377460" y="201769"/>
                    <a:pt x="373316" y="207131"/>
                  </a:cubicBezTo>
                  <a:cubicBezTo>
                    <a:pt x="373127" y="207413"/>
                    <a:pt x="372939" y="207601"/>
                    <a:pt x="372750" y="207789"/>
                  </a:cubicBezTo>
                  <a:cubicBezTo>
                    <a:pt x="368700" y="213057"/>
                    <a:pt x="364368" y="217948"/>
                    <a:pt x="359847" y="222275"/>
                  </a:cubicBezTo>
                  <a:cubicBezTo>
                    <a:pt x="359658" y="222463"/>
                    <a:pt x="359376" y="222651"/>
                    <a:pt x="359188" y="222934"/>
                  </a:cubicBezTo>
                  <a:cubicBezTo>
                    <a:pt x="354667" y="227261"/>
                    <a:pt x="349957" y="231211"/>
                    <a:pt x="345154" y="234598"/>
                  </a:cubicBezTo>
                  <a:lnTo>
                    <a:pt x="345625" y="236855"/>
                  </a:lnTo>
                  <a:cubicBezTo>
                    <a:pt x="346567" y="236385"/>
                    <a:pt x="347603" y="235915"/>
                    <a:pt x="348639" y="235538"/>
                  </a:cubicBezTo>
                  <a:cubicBezTo>
                    <a:pt x="350899" y="234786"/>
                    <a:pt x="353065" y="234033"/>
                    <a:pt x="355514" y="234033"/>
                  </a:cubicBezTo>
                  <a:cubicBezTo>
                    <a:pt x="359470" y="234033"/>
                    <a:pt x="363238" y="235162"/>
                    <a:pt x="366628" y="237326"/>
                  </a:cubicBezTo>
                  <a:cubicBezTo>
                    <a:pt x="366628" y="237326"/>
                    <a:pt x="380756" y="246450"/>
                    <a:pt x="385371" y="249648"/>
                  </a:cubicBezTo>
                  <a:cubicBezTo>
                    <a:pt x="401854" y="261030"/>
                    <a:pt x="399876" y="279373"/>
                    <a:pt x="399876" y="279373"/>
                  </a:cubicBezTo>
                  <a:cubicBezTo>
                    <a:pt x="410990" y="279655"/>
                    <a:pt x="421822" y="283041"/>
                    <a:pt x="430016" y="289814"/>
                  </a:cubicBezTo>
                  <a:cubicBezTo>
                    <a:pt x="445180" y="302324"/>
                    <a:pt x="447535" y="313330"/>
                    <a:pt x="448382" y="316058"/>
                  </a:cubicBezTo>
                  <a:lnTo>
                    <a:pt x="481630" y="424515"/>
                  </a:lnTo>
                  <a:cubicBezTo>
                    <a:pt x="482855" y="428371"/>
                    <a:pt x="483608" y="432416"/>
                    <a:pt x="483891" y="436461"/>
                  </a:cubicBezTo>
                  <a:cubicBezTo>
                    <a:pt x="484644" y="448595"/>
                    <a:pt x="481159" y="460730"/>
                    <a:pt x="473718" y="470700"/>
                  </a:cubicBezTo>
                  <a:cubicBezTo>
                    <a:pt x="466372" y="480671"/>
                    <a:pt x="455823" y="487538"/>
                    <a:pt x="443956" y="490360"/>
                  </a:cubicBezTo>
                  <a:cubicBezTo>
                    <a:pt x="440000" y="491301"/>
                    <a:pt x="435950" y="491771"/>
                    <a:pt x="431805" y="491771"/>
                  </a:cubicBezTo>
                  <a:lnTo>
                    <a:pt x="325375" y="491771"/>
                  </a:lnTo>
                  <a:lnTo>
                    <a:pt x="337430" y="415296"/>
                  </a:lnTo>
                  <a:cubicBezTo>
                    <a:pt x="338749" y="406454"/>
                    <a:pt x="337807" y="397424"/>
                    <a:pt x="334605" y="389052"/>
                  </a:cubicBezTo>
                  <a:lnTo>
                    <a:pt x="323962" y="360927"/>
                  </a:lnTo>
                  <a:lnTo>
                    <a:pt x="337430" y="347476"/>
                  </a:lnTo>
                  <a:lnTo>
                    <a:pt x="307196" y="317281"/>
                  </a:lnTo>
                  <a:lnTo>
                    <a:pt x="276868" y="347476"/>
                  </a:lnTo>
                  <a:lnTo>
                    <a:pt x="290337" y="360927"/>
                  </a:lnTo>
                  <a:lnTo>
                    <a:pt x="279694" y="389052"/>
                  </a:lnTo>
                  <a:cubicBezTo>
                    <a:pt x="276586" y="397424"/>
                    <a:pt x="275644" y="406454"/>
                    <a:pt x="276963" y="415296"/>
                  </a:cubicBezTo>
                  <a:lnTo>
                    <a:pt x="288736" y="491771"/>
                  </a:lnTo>
                  <a:lnTo>
                    <a:pt x="182493" y="491771"/>
                  </a:lnTo>
                  <a:cubicBezTo>
                    <a:pt x="178443" y="491771"/>
                    <a:pt x="174299" y="491301"/>
                    <a:pt x="170437" y="490360"/>
                  </a:cubicBezTo>
                  <a:cubicBezTo>
                    <a:pt x="158570" y="487538"/>
                    <a:pt x="148021" y="480671"/>
                    <a:pt x="140675" y="470700"/>
                  </a:cubicBezTo>
                  <a:cubicBezTo>
                    <a:pt x="130785" y="457343"/>
                    <a:pt x="127865" y="440223"/>
                    <a:pt x="132669" y="424515"/>
                  </a:cubicBezTo>
                  <a:lnTo>
                    <a:pt x="166011" y="316058"/>
                  </a:lnTo>
                  <a:cubicBezTo>
                    <a:pt x="166858" y="313330"/>
                    <a:pt x="170908" y="300631"/>
                    <a:pt x="184377" y="289814"/>
                  </a:cubicBezTo>
                  <a:cubicBezTo>
                    <a:pt x="192666" y="283229"/>
                    <a:pt x="203403" y="279655"/>
                    <a:pt x="214517" y="279373"/>
                  </a:cubicBezTo>
                  <a:lnTo>
                    <a:pt x="214517" y="279279"/>
                  </a:lnTo>
                  <a:cubicBezTo>
                    <a:pt x="214140" y="273447"/>
                    <a:pt x="211880" y="260654"/>
                    <a:pt x="229022" y="249648"/>
                  </a:cubicBezTo>
                  <a:cubicBezTo>
                    <a:pt x="233731" y="246638"/>
                    <a:pt x="247765" y="237326"/>
                    <a:pt x="247765" y="237326"/>
                  </a:cubicBezTo>
                  <a:cubicBezTo>
                    <a:pt x="251061" y="235162"/>
                    <a:pt x="254923" y="234033"/>
                    <a:pt x="258879" y="234033"/>
                  </a:cubicBezTo>
                  <a:cubicBezTo>
                    <a:pt x="261328" y="234033"/>
                    <a:pt x="263494" y="234786"/>
                    <a:pt x="265754" y="235538"/>
                  </a:cubicBezTo>
                  <a:cubicBezTo>
                    <a:pt x="266790" y="236009"/>
                    <a:pt x="267826" y="236385"/>
                    <a:pt x="268768" y="236855"/>
                  </a:cubicBezTo>
                  <a:lnTo>
                    <a:pt x="269239" y="234598"/>
                  </a:lnTo>
                  <a:cubicBezTo>
                    <a:pt x="264436" y="231211"/>
                    <a:pt x="259726" y="227261"/>
                    <a:pt x="255205" y="222934"/>
                  </a:cubicBezTo>
                  <a:cubicBezTo>
                    <a:pt x="254923" y="222651"/>
                    <a:pt x="254735" y="222463"/>
                    <a:pt x="254546" y="222275"/>
                  </a:cubicBezTo>
                  <a:cubicBezTo>
                    <a:pt x="250025" y="217948"/>
                    <a:pt x="245693" y="213057"/>
                    <a:pt x="241548" y="207789"/>
                  </a:cubicBezTo>
                  <a:cubicBezTo>
                    <a:pt x="241454" y="207601"/>
                    <a:pt x="241266" y="207413"/>
                    <a:pt x="241077" y="207225"/>
                  </a:cubicBezTo>
                  <a:cubicBezTo>
                    <a:pt x="236933" y="201769"/>
                    <a:pt x="233072" y="196031"/>
                    <a:pt x="229681" y="189823"/>
                  </a:cubicBezTo>
                  <a:cubicBezTo>
                    <a:pt x="229587" y="189729"/>
                    <a:pt x="229587" y="189635"/>
                    <a:pt x="229493" y="189635"/>
                  </a:cubicBezTo>
                  <a:cubicBezTo>
                    <a:pt x="226008" y="183332"/>
                    <a:pt x="222899" y="176654"/>
                    <a:pt x="220356" y="169787"/>
                  </a:cubicBezTo>
                  <a:cubicBezTo>
                    <a:pt x="214140" y="168658"/>
                    <a:pt x="208301" y="165084"/>
                    <a:pt x="203497" y="159910"/>
                  </a:cubicBezTo>
                  <a:cubicBezTo>
                    <a:pt x="203309" y="159722"/>
                    <a:pt x="203214" y="159628"/>
                    <a:pt x="203120" y="159534"/>
                  </a:cubicBezTo>
                  <a:cubicBezTo>
                    <a:pt x="200860" y="157088"/>
                    <a:pt x="198976" y="154172"/>
                    <a:pt x="197281" y="151068"/>
                  </a:cubicBezTo>
                  <a:cubicBezTo>
                    <a:pt x="196998" y="150504"/>
                    <a:pt x="196716" y="149939"/>
                    <a:pt x="196433" y="149281"/>
                  </a:cubicBezTo>
                  <a:cubicBezTo>
                    <a:pt x="194832" y="146083"/>
                    <a:pt x="193513" y="142602"/>
                    <a:pt x="192666" y="138840"/>
                  </a:cubicBezTo>
                  <a:cubicBezTo>
                    <a:pt x="188145" y="118428"/>
                    <a:pt x="197092" y="99050"/>
                    <a:pt x="212727" y="95476"/>
                  </a:cubicBezTo>
                  <a:lnTo>
                    <a:pt x="212727" y="85787"/>
                  </a:lnTo>
                  <a:cubicBezTo>
                    <a:pt x="212727" y="38378"/>
                    <a:pt x="251155" y="0"/>
                    <a:pt x="2986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12" name="组合 11"/>
          <p:cNvGrpSpPr/>
          <p:nvPr/>
        </p:nvGrpSpPr>
        <p:grpSpPr>
          <a:xfrm>
            <a:off x="3361364" y="4883253"/>
            <a:ext cx="457200" cy="457200"/>
            <a:chOff x="3361364" y="4883253"/>
            <a:chExt cx="457200" cy="457200"/>
          </a:xfrm>
        </p:grpSpPr>
        <p:sp>
          <p:nvSpPr>
            <p:cNvPr id="13" name="椭圆 12"/>
            <p:cNvSpPr/>
            <p:nvPr/>
          </p:nvSpPr>
          <p:spPr>
            <a:xfrm>
              <a:off x="3361364" y="4883253"/>
              <a:ext cx="457200" cy="457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arrow-pointing-up-left_32163"/>
            <p:cNvSpPr>
              <a:spLocks noChangeAspect="1"/>
            </p:cNvSpPr>
            <p:nvPr/>
          </p:nvSpPr>
          <p:spPr bwMode="auto">
            <a:xfrm>
              <a:off x="3480729" y="5003142"/>
              <a:ext cx="222558" cy="222248"/>
            </a:xfrm>
            <a:custGeom>
              <a:avLst/>
              <a:gdLst>
                <a:gd name="T0" fmla="*/ 4867 w 4915"/>
                <a:gd name="T1" fmla="*/ 4011 h 4915"/>
                <a:gd name="T2" fmla="*/ 4012 w 4915"/>
                <a:gd name="T3" fmla="*/ 4867 h 4915"/>
                <a:gd name="T4" fmla="*/ 3840 w 4915"/>
                <a:gd name="T5" fmla="*/ 4867 h 4915"/>
                <a:gd name="T6" fmla="*/ 1368 w 4915"/>
                <a:gd name="T7" fmla="*/ 2395 h 4915"/>
                <a:gd name="T8" fmla="*/ 721 w 4915"/>
                <a:gd name="T9" fmla="*/ 3885 h 4915"/>
                <a:gd name="T10" fmla="*/ 593 w 4915"/>
                <a:gd name="T11" fmla="*/ 3956 h 4915"/>
                <a:gd name="T12" fmla="*/ 490 w 4915"/>
                <a:gd name="T13" fmla="*/ 3852 h 4915"/>
                <a:gd name="T14" fmla="*/ 5 w 4915"/>
                <a:gd name="T15" fmla="*/ 141 h 4915"/>
                <a:gd name="T16" fmla="*/ 39 w 4915"/>
                <a:gd name="T17" fmla="*/ 40 h 4915"/>
                <a:gd name="T18" fmla="*/ 141 w 4915"/>
                <a:gd name="T19" fmla="*/ 5 h 4915"/>
                <a:gd name="T20" fmla="*/ 3852 w 4915"/>
                <a:gd name="T21" fmla="*/ 490 h 4915"/>
                <a:gd name="T22" fmla="*/ 3922 w 4915"/>
                <a:gd name="T23" fmla="*/ 525 h 4915"/>
                <a:gd name="T24" fmla="*/ 3956 w 4915"/>
                <a:gd name="T25" fmla="*/ 593 h 4915"/>
                <a:gd name="T26" fmla="*/ 3885 w 4915"/>
                <a:gd name="T27" fmla="*/ 721 h 4915"/>
                <a:gd name="T28" fmla="*/ 2395 w 4915"/>
                <a:gd name="T29" fmla="*/ 1367 h 4915"/>
                <a:gd name="T30" fmla="*/ 4867 w 4915"/>
                <a:gd name="T31" fmla="*/ 3840 h 4915"/>
                <a:gd name="T32" fmla="*/ 4867 w 4915"/>
                <a:gd name="T33" fmla="*/ 4011 h 4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15" h="4915">
                  <a:moveTo>
                    <a:pt x="4867" y="4011"/>
                  </a:moveTo>
                  <a:lnTo>
                    <a:pt x="4012" y="4867"/>
                  </a:lnTo>
                  <a:cubicBezTo>
                    <a:pt x="3964" y="4915"/>
                    <a:pt x="3888" y="4915"/>
                    <a:pt x="3840" y="4867"/>
                  </a:cubicBezTo>
                  <a:lnTo>
                    <a:pt x="1368" y="2395"/>
                  </a:lnTo>
                  <a:lnTo>
                    <a:pt x="721" y="3885"/>
                  </a:lnTo>
                  <a:cubicBezTo>
                    <a:pt x="700" y="3935"/>
                    <a:pt x="647" y="3964"/>
                    <a:pt x="593" y="3956"/>
                  </a:cubicBezTo>
                  <a:cubicBezTo>
                    <a:pt x="539" y="3949"/>
                    <a:pt x="497" y="3906"/>
                    <a:pt x="490" y="3852"/>
                  </a:cubicBezTo>
                  <a:lnTo>
                    <a:pt x="5" y="141"/>
                  </a:lnTo>
                  <a:cubicBezTo>
                    <a:pt x="0" y="104"/>
                    <a:pt x="13" y="66"/>
                    <a:pt x="39" y="40"/>
                  </a:cubicBezTo>
                  <a:cubicBezTo>
                    <a:pt x="66" y="13"/>
                    <a:pt x="103" y="0"/>
                    <a:pt x="141" y="5"/>
                  </a:cubicBezTo>
                  <a:lnTo>
                    <a:pt x="3852" y="490"/>
                  </a:lnTo>
                  <a:cubicBezTo>
                    <a:pt x="3879" y="494"/>
                    <a:pt x="3904" y="506"/>
                    <a:pt x="3922" y="525"/>
                  </a:cubicBezTo>
                  <a:cubicBezTo>
                    <a:pt x="3940" y="543"/>
                    <a:pt x="3953" y="567"/>
                    <a:pt x="3956" y="593"/>
                  </a:cubicBezTo>
                  <a:cubicBezTo>
                    <a:pt x="3964" y="647"/>
                    <a:pt x="3935" y="700"/>
                    <a:pt x="3885" y="721"/>
                  </a:cubicBezTo>
                  <a:lnTo>
                    <a:pt x="2395" y="1367"/>
                  </a:lnTo>
                  <a:lnTo>
                    <a:pt x="4867" y="3840"/>
                  </a:lnTo>
                  <a:cubicBezTo>
                    <a:pt x="4915" y="3887"/>
                    <a:pt x="4915" y="3964"/>
                    <a:pt x="4867" y="40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15" name="组合 14"/>
          <p:cNvGrpSpPr/>
          <p:nvPr/>
        </p:nvGrpSpPr>
        <p:grpSpPr>
          <a:xfrm>
            <a:off x="6830558" y="4262782"/>
            <a:ext cx="457200" cy="457200"/>
            <a:chOff x="6830558" y="4262782"/>
            <a:chExt cx="457200" cy="457200"/>
          </a:xfrm>
        </p:grpSpPr>
        <p:sp>
          <p:nvSpPr>
            <p:cNvPr id="16" name="椭圆 15"/>
            <p:cNvSpPr/>
            <p:nvPr/>
          </p:nvSpPr>
          <p:spPr>
            <a:xfrm>
              <a:off x="6830558" y="4262782"/>
              <a:ext cx="457200" cy="457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bank_289176"/>
            <p:cNvSpPr>
              <a:spLocks noChangeAspect="1"/>
            </p:cNvSpPr>
            <p:nvPr/>
          </p:nvSpPr>
          <p:spPr bwMode="auto">
            <a:xfrm>
              <a:off x="6974736" y="4372107"/>
              <a:ext cx="222558" cy="221730"/>
            </a:xfrm>
            <a:custGeom>
              <a:avLst/>
              <a:gdLst>
                <a:gd name="connsiteX0" fmla="*/ 0 w 607639"/>
                <a:gd name="connsiteY0" fmla="*/ 547235 h 605381"/>
                <a:gd name="connsiteX1" fmla="*/ 23853 w 607639"/>
                <a:gd name="connsiteY1" fmla="*/ 547235 h 605381"/>
                <a:gd name="connsiteX2" fmla="*/ 36136 w 607639"/>
                <a:gd name="connsiteY2" fmla="*/ 547235 h 605381"/>
                <a:gd name="connsiteX3" fmla="*/ 190916 w 607639"/>
                <a:gd name="connsiteY3" fmla="*/ 547235 h 605381"/>
                <a:gd name="connsiteX4" fmla="*/ 212990 w 607639"/>
                <a:gd name="connsiteY4" fmla="*/ 547235 h 605381"/>
                <a:gd name="connsiteX5" fmla="*/ 394560 w 607639"/>
                <a:gd name="connsiteY5" fmla="*/ 547235 h 605381"/>
                <a:gd name="connsiteX6" fmla="*/ 416634 w 607639"/>
                <a:gd name="connsiteY6" fmla="*/ 547235 h 605381"/>
                <a:gd name="connsiteX7" fmla="*/ 571503 w 607639"/>
                <a:gd name="connsiteY7" fmla="*/ 547235 h 605381"/>
                <a:gd name="connsiteX8" fmla="*/ 583786 w 607639"/>
                <a:gd name="connsiteY8" fmla="*/ 547235 h 605381"/>
                <a:gd name="connsiteX9" fmla="*/ 607639 w 607639"/>
                <a:gd name="connsiteY9" fmla="*/ 547235 h 605381"/>
                <a:gd name="connsiteX10" fmla="*/ 607639 w 607639"/>
                <a:gd name="connsiteY10" fmla="*/ 605381 h 605381"/>
                <a:gd name="connsiteX11" fmla="*/ 0 w 607639"/>
                <a:gd name="connsiteY11" fmla="*/ 605381 h 605381"/>
                <a:gd name="connsiteX12" fmla="*/ 321849 w 607639"/>
                <a:gd name="connsiteY12" fmla="*/ 269278 h 605381"/>
                <a:gd name="connsiteX13" fmla="*/ 394531 w 607639"/>
                <a:gd name="connsiteY13" fmla="*/ 269278 h 605381"/>
                <a:gd name="connsiteX14" fmla="*/ 394531 w 607639"/>
                <a:gd name="connsiteY14" fmla="*/ 511247 h 605381"/>
                <a:gd name="connsiteX15" fmla="*/ 358501 w 607639"/>
                <a:gd name="connsiteY15" fmla="*/ 511247 h 605381"/>
                <a:gd name="connsiteX16" fmla="*/ 321849 w 607639"/>
                <a:gd name="connsiteY16" fmla="*/ 511247 h 605381"/>
                <a:gd name="connsiteX17" fmla="*/ 212966 w 607639"/>
                <a:gd name="connsiteY17" fmla="*/ 269278 h 605381"/>
                <a:gd name="connsiteX18" fmla="*/ 285790 w 607639"/>
                <a:gd name="connsiteY18" fmla="*/ 269278 h 605381"/>
                <a:gd name="connsiteX19" fmla="*/ 285790 w 607639"/>
                <a:gd name="connsiteY19" fmla="*/ 511247 h 605381"/>
                <a:gd name="connsiteX20" fmla="*/ 249111 w 607639"/>
                <a:gd name="connsiteY20" fmla="*/ 511247 h 605381"/>
                <a:gd name="connsiteX21" fmla="*/ 212966 w 607639"/>
                <a:gd name="connsiteY21" fmla="*/ 511247 h 605381"/>
                <a:gd name="connsiteX22" fmla="*/ 446972 w 607639"/>
                <a:gd name="connsiteY22" fmla="*/ 242181 h 605381"/>
                <a:gd name="connsiteX23" fmla="*/ 553523 w 607639"/>
                <a:gd name="connsiteY23" fmla="*/ 242181 h 605381"/>
                <a:gd name="connsiteX24" fmla="*/ 553523 w 607639"/>
                <a:gd name="connsiteY24" fmla="*/ 453133 h 605381"/>
                <a:gd name="connsiteX25" fmla="*/ 583788 w 607639"/>
                <a:gd name="connsiteY25" fmla="*/ 453133 h 605381"/>
                <a:gd name="connsiteX26" fmla="*/ 583788 w 607639"/>
                <a:gd name="connsiteY26" fmla="*/ 511247 h 605381"/>
                <a:gd name="connsiteX27" fmla="*/ 547648 w 607639"/>
                <a:gd name="connsiteY27" fmla="*/ 511247 h 605381"/>
                <a:gd name="connsiteX28" fmla="*/ 452758 w 607639"/>
                <a:gd name="connsiteY28" fmla="*/ 511247 h 605381"/>
                <a:gd name="connsiteX29" fmla="*/ 416618 w 607639"/>
                <a:gd name="connsiteY29" fmla="*/ 511247 h 605381"/>
                <a:gd name="connsiteX30" fmla="*/ 416618 w 607639"/>
                <a:gd name="connsiteY30" fmla="*/ 453133 h 605381"/>
                <a:gd name="connsiteX31" fmla="*/ 446972 w 607639"/>
                <a:gd name="connsiteY31" fmla="*/ 453133 h 605381"/>
                <a:gd name="connsiteX32" fmla="*/ 54106 w 607639"/>
                <a:gd name="connsiteY32" fmla="*/ 242181 h 605381"/>
                <a:gd name="connsiteX33" fmla="*/ 160624 w 607639"/>
                <a:gd name="connsiteY33" fmla="*/ 242181 h 605381"/>
                <a:gd name="connsiteX34" fmla="*/ 160624 w 607639"/>
                <a:gd name="connsiteY34" fmla="*/ 453133 h 605381"/>
                <a:gd name="connsiteX35" fmla="*/ 190879 w 607639"/>
                <a:gd name="connsiteY35" fmla="*/ 453133 h 605381"/>
                <a:gd name="connsiteX36" fmla="*/ 190879 w 607639"/>
                <a:gd name="connsiteY36" fmla="*/ 511247 h 605381"/>
                <a:gd name="connsiteX37" fmla="*/ 154839 w 607639"/>
                <a:gd name="connsiteY37" fmla="*/ 511247 h 605381"/>
                <a:gd name="connsiteX38" fmla="*/ 59891 w 607639"/>
                <a:gd name="connsiteY38" fmla="*/ 511247 h 605381"/>
                <a:gd name="connsiteX39" fmla="*/ 23851 w 607639"/>
                <a:gd name="connsiteY39" fmla="*/ 511247 h 605381"/>
                <a:gd name="connsiteX40" fmla="*/ 23851 w 607639"/>
                <a:gd name="connsiteY40" fmla="*/ 453133 h 605381"/>
                <a:gd name="connsiteX41" fmla="*/ 54106 w 607639"/>
                <a:gd name="connsiteY41" fmla="*/ 453133 h 605381"/>
                <a:gd name="connsiteX42" fmla="*/ 303820 w 607639"/>
                <a:gd name="connsiteY42" fmla="*/ 98933 h 605381"/>
                <a:gd name="connsiteX43" fmla="*/ 323120 w 607639"/>
                <a:gd name="connsiteY43" fmla="*/ 118162 h 605381"/>
                <a:gd name="connsiteX44" fmla="*/ 303820 w 607639"/>
                <a:gd name="connsiteY44" fmla="*/ 137391 h 605381"/>
                <a:gd name="connsiteX45" fmla="*/ 284520 w 607639"/>
                <a:gd name="connsiteY45" fmla="*/ 118162 h 605381"/>
                <a:gd name="connsiteX46" fmla="*/ 303820 w 607639"/>
                <a:gd name="connsiteY46" fmla="*/ 98933 h 605381"/>
                <a:gd name="connsiteX47" fmla="*/ 303749 w 607639"/>
                <a:gd name="connsiteY47" fmla="*/ 62835 h 605381"/>
                <a:gd name="connsiteX48" fmla="*/ 248388 w 607639"/>
                <a:gd name="connsiteY48" fmla="*/ 118116 h 605381"/>
                <a:gd name="connsiteX49" fmla="*/ 303749 w 607639"/>
                <a:gd name="connsiteY49" fmla="*/ 173397 h 605381"/>
                <a:gd name="connsiteX50" fmla="*/ 359111 w 607639"/>
                <a:gd name="connsiteY50" fmla="*/ 118116 h 605381"/>
                <a:gd name="connsiteX51" fmla="*/ 303749 w 607639"/>
                <a:gd name="connsiteY51" fmla="*/ 62835 h 605381"/>
                <a:gd name="connsiteX52" fmla="*/ 303749 w 607639"/>
                <a:gd name="connsiteY52" fmla="*/ 0 h 605381"/>
                <a:gd name="connsiteX53" fmla="*/ 586964 w 607639"/>
                <a:gd name="connsiteY53" fmla="*/ 141490 h 605381"/>
                <a:gd name="connsiteX54" fmla="*/ 586964 w 607639"/>
                <a:gd name="connsiteY54" fmla="*/ 206192 h 605381"/>
                <a:gd name="connsiteX55" fmla="*/ 20535 w 607639"/>
                <a:gd name="connsiteY55" fmla="*/ 206192 h 605381"/>
                <a:gd name="connsiteX56" fmla="*/ 20535 w 607639"/>
                <a:gd name="connsiteY56" fmla="*/ 141490 h 60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607639" h="605381">
                  <a:moveTo>
                    <a:pt x="0" y="547235"/>
                  </a:moveTo>
                  <a:lnTo>
                    <a:pt x="23853" y="547235"/>
                  </a:lnTo>
                  <a:lnTo>
                    <a:pt x="36136" y="547235"/>
                  </a:lnTo>
                  <a:lnTo>
                    <a:pt x="190916" y="547235"/>
                  </a:lnTo>
                  <a:lnTo>
                    <a:pt x="212990" y="547235"/>
                  </a:lnTo>
                  <a:lnTo>
                    <a:pt x="394560" y="547235"/>
                  </a:lnTo>
                  <a:lnTo>
                    <a:pt x="416634" y="547235"/>
                  </a:lnTo>
                  <a:lnTo>
                    <a:pt x="571503" y="547235"/>
                  </a:lnTo>
                  <a:lnTo>
                    <a:pt x="583786" y="547235"/>
                  </a:lnTo>
                  <a:lnTo>
                    <a:pt x="607639" y="547235"/>
                  </a:lnTo>
                  <a:lnTo>
                    <a:pt x="607639" y="605381"/>
                  </a:lnTo>
                  <a:lnTo>
                    <a:pt x="0" y="605381"/>
                  </a:lnTo>
                  <a:close/>
                  <a:moveTo>
                    <a:pt x="321849" y="269278"/>
                  </a:moveTo>
                  <a:lnTo>
                    <a:pt x="394531" y="269278"/>
                  </a:lnTo>
                  <a:lnTo>
                    <a:pt x="394531" y="511247"/>
                  </a:lnTo>
                  <a:lnTo>
                    <a:pt x="358501" y="511247"/>
                  </a:lnTo>
                  <a:lnTo>
                    <a:pt x="321849" y="511247"/>
                  </a:lnTo>
                  <a:close/>
                  <a:moveTo>
                    <a:pt x="212966" y="269278"/>
                  </a:moveTo>
                  <a:lnTo>
                    <a:pt x="285790" y="269278"/>
                  </a:lnTo>
                  <a:lnTo>
                    <a:pt x="285790" y="511247"/>
                  </a:lnTo>
                  <a:lnTo>
                    <a:pt x="249111" y="511247"/>
                  </a:lnTo>
                  <a:lnTo>
                    <a:pt x="212966" y="511247"/>
                  </a:lnTo>
                  <a:close/>
                  <a:moveTo>
                    <a:pt x="446972" y="242181"/>
                  </a:moveTo>
                  <a:lnTo>
                    <a:pt x="553523" y="242181"/>
                  </a:lnTo>
                  <a:lnTo>
                    <a:pt x="553523" y="453133"/>
                  </a:lnTo>
                  <a:lnTo>
                    <a:pt x="583788" y="453133"/>
                  </a:lnTo>
                  <a:lnTo>
                    <a:pt x="583788" y="511247"/>
                  </a:lnTo>
                  <a:lnTo>
                    <a:pt x="547648" y="511247"/>
                  </a:lnTo>
                  <a:lnTo>
                    <a:pt x="452758" y="511247"/>
                  </a:lnTo>
                  <a:lnTo>
                    <a:pt x="416618" y="511247"/>
                  </a:lnTo>
                  <a:lnTo>
                    <a:pt x="416618" y="453133"/>
                  </a:lnTo>
                  <a:lnTo>
                    <a:pt x="446972" y="453133"/>
                  </a:lnTo>
                  <a:close/>
                  <a:moveTo>
                    <a:pt x="54106" y="242181"/>
                  </a:moveTo>
                  <a:lnTo>
                    <a:pt x="160624" y="242181"/>
                  </a:lnTo>
                  <a:lnTo>
                    <a:pt x="160624" y="453133"/>
                  </a:lnTo>
                  <a:lnTo>
                    <a:pt x="190879" y="453133"/>
                  </a:lnTo>
                  <a:lnTo>
                    <a:pt x="190879" y="511247"/>
                  </a:lnTo>
                  <a:lnTo>
                    <a:pt x="154839" y="511247"/>
                  </a:lnTo>
                  <a:lnTo>
                    <a:pt x="59891" y="511247"/>
                  </a:lnTo>
                  <a:lnTo>
                    <a:pt x="23851" y="511247"/>
                  </a:lnTo>
                  <a:lnTo>
                    <a:pt x="23851" y="453133"/>
                  </a:lnTo>
                  <a:lnTo>
                    <a:pt x="54106" y="453133"/>
                  </a:lnTo>
                  <a:close/>
                  <a:moveTo>
                    <a:pt x="303820" y="98933"/>
                  </a:moveTo>
                  <a:cubicBezTo>
                    <a:pt x="314479" y="98933"/>
                    <a:pt x="323120" y="107542"/>
                    <a:pt x="323120" y="118162"/>
                  </a:cubicBezTo>
                  <a:cubicBezTo>
                    <a:pt x="323120" y="128782"/>
                    <a:pt x="314479" y="137391"/>
                    <a:pt x="303820" y="137391"/>
                  </a:cubicBezTo>
                  <a:cubicBezTo>
                    <a:pt x="293161" y="137391"/>
                    <a:pt x="284520" y="128782"/>
                    <a:pt x="284520" y="118162"/>
                  </a:cubicBezTo>
                  <a:cubicBezTo>
                    <a:pt x="284520" y="107542"/>
                    <a:pt x="293161" y="98933"/>
                    <a:pt x="303820" y="98933"/>
                  </a:cubicBezTo>
                  <a:close/>
                  <a:moveTo>
                    <a:pt x="303749" y="62835"/>
                  </a:moveTo>
                  <a:cubicBezTo>
                    <a:pt x="273221" y="62835"/>
                    <a:pt x="248388" y="87631"/>
                    <a:pt x="248388" y="118116"/>
                  </a:cubicBezTo>
                  <a:cubicBezTo>
                    <a:pt x="248388" y="148600"/>
                    <a:pt x="273221" y="173397"/>
                    <a:pt x="303749" y="173397"/>
                  </a:cubicBezTo>
                  <a:cubicBezTo>
                    <a:pt x="334278" y="173397"/>
                    <a:pt x="359111" y="148600"/>
                    <a:pt x="359111" y="118116"/>
                  </a:cubicBezTo>
                  <a:cubicBezTo>
                    <a:pt x="359111" y="87631"/>
                    <a:pt x="334278" y="62835"/>
                    <a:pt x="303749" y="62835"/>
                  </a:cubicBezTo>
                  <a:close/>
                  <a:moveTo>
                    <a:pt x="303749" y="0"/>
                  </a:moveTo>
                  <a:lnTo>
                    <a:pt x="586964" y="141490"/>
                  </a:lnTo>
                  <a:lnTo>
                    <a:pt x="586964" y="206192"/>
                  </a:lnTo>
                  <a:lnTo>
                    <a:pt x="20535" y="206192"/>
                  </a:lnTo>
                  <a:lnTo>
                    <a:pt x="20535" y="14149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18" name="组合 17"/>
          <p:cNvGrpSpPr/>
          <p:nvPr/>
        </p:nvGrpSpPr>
        <p:grpSpPr>
          <a:xfrm>
            <a:off x="5409754" y="3248935"/>
            <a:ext cx="457200" cy="457200"/>
            <a:chOff x="5409754" y="3248935"/>
            <a:chExt cx="457200" cy="457200"/>
          </a:xfrm>
        </p:grpSpPr>
        <p:sp>
          <p:nvSpPr>
            <p:cNvPr id="19" name="椭圆 18"/>
            <p:cNvSpPr/>
            <p:nvPr/>
          </p:nvSpPr>
          <p:spPr>
            <a:xfrm>
              <a:off x="5409754" y="3248935"/>
              <a:ext cx="457200" cy="4572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arrows-outlined-couple_58280"/>
            <p:cNvSpPr>
              <a:spLocks noChangeAspect="1"/>
            </p:cNvSpPr>
            <p:nvPr/>
          </p:nvSpPr>
          <p:spPr bwMode="auto">
            <a:xfrm>
              <a:off x="5553233" y="3368195"/>
              <a:ext cx="217716" cy="222558"/>
            </a:xfrm>
            <a:custGeom>
              <a:avLst/>
              <a:gdLst>
                <a:gd name="connsiteX0" fmla="*/ 59789 w 593384"/>
                <a:gd name="connsiteY0" fmla="*/ 323835 h 606580"/>
                <a:gd name="connsiteX1" fmla="*/ 44670 w 593384"/>
                <a:gd name="connsiteY1" fmla="*/ 338857 h 606580"/>
                <a:gd name="connsiteX2" fmla="*/ 44670 w 593384"/>
                <a:gd name="connsiteY2" fmla="*/ 477027 h 606580"/>
                <a:gd name="connsiteX3" fmla="*/ 59713 w 593384"/>
                <a:gd name="connsiteY3" fmla="*/ 492048 h 606580"/>
                <a:gd name="connsiteX4" fmla="*/ 386834 w 593384"/>
                <a:gd name="connsiteY4" fmla="*/ 492048 h 606580"/>
                <a:gd name="connsiteX5" fmla="*/ 402946 w 593384"/>
                <a:gd name="connsiteY5" fmla="*/ 508138 h 606580"/>
                <a:gd name="connsiteX6" fmla="*/ 402946 w 593384"/>
                <a:gd name="connsiteY6" fmla="*/ 545959 h 606580"/>
                <a:gd name="connsiteX7" fmla="*/ 419058 w 593384"/>
                <a:gd name="connsiteY7" fmla="*/ 561972 h 606580"/>
                <a:gd name="connsiteX8" fmla="*/ 429137 w 593384"/>
                <a:gd name="connsiteY8" fmla="*/ 558388 h 606580"/>
                <a:gd name="connsiteX9" fmla="*/ 543981 w 593384"/>
                <a:gd name="connsiteY9" fmla="*/ 464369 h 606580"/>
                <a:gd name="connsiteX10" fmla="*/ 544897 w 593384"/>
                <a:gd name="connsiteY10" fmla="*/ 463606 h 606580"/>
                <a:gd name="connsiteX11" fmla="*/ 544897 w 593384"/>
                <a:gd name="connsiteY11" fmla="*/ 445000 h 606580"/>
                <a:gd name="connsiteX12" fmla="*/ 543904 w 593384"/>
                <a:gd name="connsiteY12" fmla="*/ 444162 h 606580"/>
                <a:gd name="connsiteX13" fmla="*/ 427533 w 593384"/>
                <a:gd name="connsiteY13" fmla="*/ 349990 h 606580"/>
                <a:gd name="connsiteX14" fmla="*/ 418065 w 593384"/>
                <a:gd name="connsiteY14" fmla="*/ 346634 h 606580"/>
                <a:gd name="connsiteX15" fmla="*/ 402946 w 593384"/>
                <a:gd name="connsiteY15" fmla="*/ 361656 h 606580"/>
                <a:gd name="connsiteX16" fmla="*/ 402946 w 593384"/>
                <a:gd name="connsiteY16" fmla="*/ 400469 h 606580"/>
                <a:gd name="connsiteX17" fmla="*/ 386834 w 593384"/>
                <a:gd name="connsiteY17" fmla="*/ 416482 h 606580"/>
                <a:gd name="connsiteX18" fmla="*/ 136453 w 593384"/>
                <a:gd name="connsiteY18" fmla="*/ 416482 h 606580"/>
                <a:gd name="connsiteX19" fmla="*/ 120342 w 593384"/>
                <a:gd name="connsiteY19" fmla="*/ 400469 h 606580"/>
                <a:gd name="connsiteX20" fmla="*/ 120342 w 593384"/>
                <a:gd name="connsiteY20" fmla="*/ 376602 h 606580"/>
                <a:gd name="connsiteX21" fmla="*/ 113469 w 593384"/>
                <a:gd name="connsiteY21" fmla="*/ 362342 h 606580"/>
                <a:gd name="connsiteX22" fmla="*/ 69105 w 593384"/>
                <a:gd name="connsiteY22" fmla="*/ 327114 h 606580"/>
                <a:gd name="connsiteX23" fmla="*/ 59789 w 593384"/>
                <a:gd name="connsiteY23" fmla="*/ 323835 h 606580"/>
                <a:gd name="connsiteX24" fmla="*/ 59757 w 593384"/>
                <a:gd name="connsiteY24" fmla="*/ 323324 h 606580"/>
                <a:gd name="connsiteX25" fmla="*/ 69379 w 593384"/>
                <a:gd name="connsiteY25" fmla="*/ 326755 h 606580"/>
                <a:gd name="connsiteX26" fmla="*/ 113750 w 593384"/>
                <a:gd name="connsiteY26" fmla="*/ 361977 h 606580"/>
                <a:gd name="connsiteX27" fmla="*/ 120852 w 593384"/>
                <a:gd name="connsiteY27" fmla="*/ 376615 h 606580"/>
                <a:gd name="connsiteX28" fmla="*/ 120852 w 593384"/>
                <a:gd name="connsiteY28" fmla="*/ 400477 h 606580"/>
                <a:gd name="connsiteX29" fmla="*/ 136431 w 593384"/>
                <a:gd name="connsiteY29" fmla="*/ 416030 h 606580"/>
                <a:gd name="connsiteX30" fmla="*/ 386846 w 593384"/>
                <a:gd name="connsiteY30" fmla="*/ 416030 h 606580"/>
                <a:gd name="connsiteX31" fmla="*/ 402425 w 593384"/>
                <a:gd name="connsiteY31" fmla="*/ 400477 h 606580"/>
                <a:gd name="connsiteX32" fmla="*/ 402425 w 593384"/>
                <a:gd name="connsiteY32" fmla="*/ 361672 h 606580"/>
                <a:gd name="connsiteX33" fmla="*/ 418081 w 593384"/>
                <a:gd name="connsiteY33" fmla="*/ 346119 h 606580"/>
                <a:gd name="connsiteX34" fmla="*/ 427856 w 593384"/>
                <a:gd name="connsiteY34" fmla="*/ 349626 h 606580"/>
                <a:gd name="connsiteX35" fmla="*/ 544319 w 593384"/>
                <a:gd name="connsiteY35" fmla="*/ 443781 h 606580"/>
                <a:gd name="connsiteX36" fmla="*/ 545312 w 593384"/>
                <a:gd name="connsiteY36" fmla="*/ 444696 h 606580"/>
                <a:gd name="connsiteX37" fmla="*/ 545236 w 593384"/>
                <a:gd name="connsiteY37" fmla="*/ 463908 h 606580"/>
                <a:gd name="connsiteX38" fmla="*/ 544319 w 593384"/>
                <a:gd name="connsiteY38" fmla="*/ 464746 h 606580"/>
                <a:gd name="connsiteX39" fmla="*/ 429460 w 593384"/>
                <a:gd name="connsiteY39" fmla="*/ 558748 h 606580"/>
                <a:gd name="connsiteX40" fmla="*/ 419074 w 593384"/>
                <a:gd name="connsiteY40" fmla="*/ 562484 h 606580"/>
                <a:gd name="connsiteX41" fmla="*/ 402425 w 593384"/>
                <a:gd name="connsiteY41" fmla="*/ 545940 h 606580"/>
                <a:gd name="connsiteX42" fmla="*/ 402425 w 593384"/>
                <a:gd name="connsiteY42" fmla="*/ 508126 h 606580"/>
                <a:gd name="connsiteX43" fmla="*/ 386846 w 593384"/>
                <a:gd name="connsiteY43" fmla="*/ 492573 h 606580"/>
                <a:gd name="connsiteX44" fmla="*/ 59680 w 593384"/>
                <a:gd name="connsiteY44" fmla="*/ 492573 h 606580"/>
                <a:gd name="connsiteX45" fmla="*/ 44101 w 593384"/>
                <a:gd name="connsiteY45" fmla="*/ 477021 h 606580"/>
                <a:gd name="connsiteX46" fmla="*/ 44101 w 593384"/>
                <a:gd name="connsiteY46" fmla="*/ 338877 h 606580"/>
                <a:gd name="connsiteX47" fmla="*/ 59757 w 593384"/>
                <a:gd name="connsiteY47" fmla="*/ 323324 h 606580"/>
                <a:gd name="connsiteX48" fmla="*/ 59789 w 593384"/>
                <a:gd name="connsiteY48" fmla="*/ 322767 h 606580"/>
                <a:gd name="connsiteX49" fmla="*/ 43677 w 593384"/>
                <a:gd name="connsiteY49" fmla="*/ 338857 h 606580"/>
                <a:gd name="connsiteX50" fmla="*/ 43677 w 593384"/>
                <a:gd name="connsiteY50" fmla="*/ 477027 h 606580"/>
                <a:gd name="connsiteX51" fmla="*/ 59713 w 593384"/>
                <a:gd name="connsiteY51" fmla="*/ 493116 h 606580"/>
                <a:gd name="connsiteX52" fmla="*/ 386834 w 593384"/>
                <a:gd name="connsiteY52" fmla="*/ 493116 h 606580"/>
                <a:gd name="connsiteX53" fmla="*/ 401953 w 593384"/>
                <a:gd name="connsiteY53" fmla="*/ 508138 h 606580"/>
                <a:gd name="connsiteX54" fmla="*/ 401953 w 593384"/>
                <a:gd name="connsiteY54" fmla="*/ 545959 h 606580"/>
                <a:gd name="connsiteX55" fmla="*/ 419058 w 593384"/>
                <a:gd name="connsiteY55" fmla="*/ 563040 h 606580"/>
                <a:gd name="connsiteX56" fmla="*/ 429748 w 593384"/>
                <a:gd name="connsiteY56" fmla="*/ 559151 h 606580"/>
                <a:gd name="connsiteX57" fmla="*/ 544592 w 593384"/>
                <a:gd name="connsiteY57" fmla="*/ 465131 h 606580"/>
                <a:gd name="connsiteX58" fmla="*/ 545584 w 593384"/>
                <a:gd name="connsiteY58" fmla="*/ 464292 h 606580"/>
                <a:gd name="connsiteX59" fmla="*/ 545584 w 593384"/>
                <a:gd name="connsiteY59" fmla="*/ 444314 h 606580"/>
                <a:gd name="connsiteX60" fmla="*/ 544592 w 593384"/>
                <a:gd name="connsiteY60" fmla="*/ 443399 h 606580"/>
                <a:gd name="connsiteX61" fmla="*/ 428144 w 593384"/>
                <a:gd name="connsiteY61" fmla="*/ 349227 h 606580"/>
                <a:gd name="connsiteX62" fmla="*/ 418065 w 593384"/>
                <a:gd name="connsiteY62" fmla="*/ 345567 h 606580"/>
                <a:gd name="connsiteX63" fmla="*/ 401953 w 593384"/>
                <a:gd name="connsiteY63" fmla="*/ 361656 h 606580"/>
                <a:gd name="connsiteX64" fmla="*/ 401953 w 593384"/>
                <a:gd name="connsiteY64" fmla="*/ 400469 h 606580"/>
                <a:gd name="connsiteX65" fmla="*/ 386834 w 593384"/>
                <a:gd name="connsiteY65" fmla="*/ 415491 h 606580"/>
                <a:gd name="connsiteX66" fmla="*/ 136453 w 593384"/>
                <a:gd name="connsiteY66" fmla="*/ 415491 h 606580"/>
                <a:gd name="connsiteX67" fmla="*/ 121334 w 593384"/>
                <a:gd name="connsiteY67" fmla="*/ 400469 h 606580"/>
                <a:gd name="connsiteX68" fmla="*/ 121334 w 593384"/>
                <a:gd name="connsiteY68" fmla="*/ 376602 h 606580"/>
                <a:gd name="connsiteX69" fmla="*/ 114080 w 593384"/>
                <a:gd name="connsiteY69" fmla="*/ 361580 h 606580"/>
                <a:gd name="connsiteX70" fmla="*/ 69716 w 593384"/>
                <a:gd name="connsiteY70" fmla="*/ 326351 h 606580"/>
                <a:gd name="connsiteX71" fmla="*/ 59789 w 593384"/>
                <a:gd name="connsiteY71" fmla="*/ 322767 h 606580"/>
                <a:gd name="connsiteX72" fmla="*/ 59789 w 593384"/>
                <a:gd name="connsiteY72" fmla="*/ 280218 h 606580"/>
                <a:gd name="connsiteX73" fmla="*/ 96289 w 593384"/>
                <a:gd name="connsiteY73" fmla="*/ 293029 h 606580"/>
                <a:gd name="connsiteX74" fmla="*/ 140653 w 593384"/>
                <a:gd name="connsiteY74" fmla="*/ 328258 h 606580"/>
                <a:gd name="connsiteX75" fmla="*/ 157834 w 593384"/>
                <a:gd name="connsiteY75" fmla="*/ 349761 h 606580"/>
                <a:gd name="connsiteX76" fmla="*/ 163790 w 593384"/>
                <a:gd name="connsiteY76" fmla="*/ 372484 h 606580"/>
                <a:gd name="connsiteX77" fmla="*/ 163866 w 593384"/>
                <a:gd name="connsiteY77" fmla="*/ 372942 h 606580"/>
                <a:gd name="connsiteX78" fmla="*/ 359345 w 593384"/>
                <a:gd name="connsiteY78" fmla="*/ 372942 h 606580"/>
                <a:gd name="connsiteX79" fmla="*/ 359345 w 593384"/>
                <a:gd name="connsiteY79" fmla="*/ 361656 h 606580"/>
                <a:gd name="connsiteX80" fmla="*/ 364308 w 593384"/>
                <a:gd name="connsiteY80" fmla="*/ 337942 h 606580"/>
                <a:gd name="connsiteX81" fmla="*/ 377671 w 593384"/>
                <a:gd name="connsiteY81" fmla="*/ 319107 h 606580"/>
                <a:gd name="connsiteX82" fmla="*/ 418065 w 593384"/>
                <a:gd name="connsiteY82" fmla="*/ 303018 h 606580"/>
                <a:gd name="connsiteX83" fmla="*/ 454946 w 593384"/>
                <a:gd name="connsiteY83" fmla="*/ 316133 h 606580"/>
                <a:gd name="connsiteX84" fmla="*/ 571393 w 593384"/>
                <a:gd name="connsiteY84" fmla="*/ 410305 h 606580"/>
                <a:gd name="connsiteX85" fmla="*/ 575822 w 593384"/>
                <a:gd name="connsiteY85" fmla="*/ 414271 h 606580"/>
                <a:gd name="connsiteX86" fmla="*/ 575670 w 593384"/>
                <a:gd name="connsiteY86" fmla="*/ 494412 h 606580"/>
                <a:gd name="connsiteX87" fmla="*/ 571623 w 593384"/>
                <a:gd name="connsiteY87" fmla="*/ 498072 h 606580"/>
                <a:gd name="connsiteX88" fmla="*/ 456779 w 593384"/>
                <a:gd name="connsiteY88" fmla="*/ 592016 h 606580"/>
                <a:gd name="connsiteX89" fmla="*/ 419058 w 593384"/>
                <a:gd name="connsiteY89" fmla="*/ 605589 h 606580"/>
                <a:gd name="connsiteX90" fmla="*/ 377976 w 593384"/>
                <a:gd name="connsiteY90" fmla="*/ 589271 h 606580"/>
                <a:gd name="connsiteX91" fmla="*/ 364385 w 593384"/>
                <a:gd name="connsiteY91" fmla="*/ 570131 h 606580"/>
                <a:gd name="connsiteX92" fmla="*/ 359345 w 593384"/>
                <a:gd name="connsiteY92" fmla="*/ 545959 h 606580"/>
                <a:gd name="connsiteX93" fmla="*/ 359345 w 593384"/>
                <a:gd name="connsiteY93" fmla="*/ 535665 h 606580"/>
                <a:gd name="connsiteX94" fmla="*/ 59713 w 593384"/>
                <a:gd name="connsiteY94" fmla="*/ 535665 h 606580"/>
                <a:gd name="connsiteX95" fmla="*/ 1069 w 593384"/>
                <a:gd name="connsiteY95" fmla="*/ 477027 h 606580"/>
                <a:gd name="connsiteX96" fmla="*/ 1069 w 593384"/>
                <a:gd name="connsiteY96" fmla="*/ 338857 h 606580"/>
                <a:gd name="connsiteX97" fmla="*/ 6032 w 593384"/>
                <a:gd name="connsiteY97" fmla="*/ 315142 h 606580"/>
                <a:gd name="connsiteX98" fmla="*/ 19395 w 593384"/>
                <a:gd name="connsiteY98" fmla="*/ 296308 h 606580"/>
                <a:gd name="connsiteX99" fmla="*/ 59789 w 593384"/>
                <a:gd name="connsiteY99" fmla="*/ 280218 h 606580"/>
                <a:gd name="connsiteX100" fmla="*/ 59757 w 593384"/>
                <a:gd name="connsiteY100" fmla="*/ 279792 h 606580"/>
                <a:gd name="connsiteX101" fmla="*/ 18975 w 593384"/>
                <a:gd name="connsiteY101" fmla="*/ 295955 h 606580"/>
                <a:gd name="connsiteX102" fmla="*/ 5534 w 593384"/>
                <a:gd name="connsiteY102" fmla="*/ 315014 h 606580"/>
                <a:gd name="connsiteX103" fmla="*/ 494 w 593384"/>
                <a:gd name="connsiteY103" fmla="*/ 338877 h 606580"/>
                <a:gd name="connsiteX104" fmla="*/ 494 w 593384"/>
                <a:gd name="connsiteY104" fmla="*/ 477021 h 606580"/>
                <a:gd name="connsiteX105" fmla="*/ 59680 w 593384"/>
                <a:gd name="connsiteY105" fmla="*/ 536105 h 606580"/>
                <a:gd name="connsiteX106" fmla="*/ 358818 w 593384"/>
                <a:gd name="connsiteY106" fmla="*/ 536105 h 606580"/>
                <a:gd name="connsiteX107" fmla="*/ 358818 w 593384"/>
                <a:gd name="connsiteY107" fmla="*/ 545940 h 606580"/>
                <a:gd name="connsiteX108" fmla="*/ 363935 w 593384"/>
                <a:gd name="connsiteY108" fmla="*/ 570260 h 606580"/>
                <a:gd name="connsiteX109" fmla="*/ 377605 w 593384"/>
                <a:gd name="connsiteY109" fmla="*/ 589625 h 606580"/>
                <a:gd name="connsiteX110" fmla="*/ 419074 w 593384"/>
                <a:gd name="connsiteY110" fmla="*/ 606016 h 606580"/>
                <a:gd name="connsiteX111" fmla="*/ 457106 w 593384"/>
                <a:gd name="connsiteY111" fmla="*/ 592446 h 606580"/>
                <a:gd name="connsiteX112" fmla="*/ 571965 w 593384"/>
                <a:gd name="connsiteY112" fmla="*/ 498444 h 606580"/>
                <a:gd name="connsiteX113" fmla="*/ 576089 w 593384"/>
                <a:gd name="connsiteY113" fmla="*/ 494784 h 606580"/>
                <a:gd name="connsiteX114" fmla="*/ 576165 w 593384"/>
                <a:gd name="connsiteY114" fmla="*/ 413895 h 606580"/>
                <a:gd name="connsiteX115" fmla="*/ 571736 w 593384"/>
                <a:gd name="connsiteY115" fmla="*/ 409931 h 606580"/>
                <a:gd name="connsiteX116" fmla="*/ 455273 w 593384"/>
                <a:gd name="connsiteY116" fmla="*/ 315777 h 606580"/>
                <a:gd name="connsiteX117" fmla="*/ 418081 w 593384"/>
                <a:gd name="connsiteY117" fmla="*/ 302587 h 606580"/>
                <a:gd name="connsiteX118" fmla="*/ 377300 w 593384"/>
                <a:gd name="connsiteY118" fmla="*/ 318750 h 606580"/>
                <a:gd name="connsiteX119" fmla="*/ 363859 w 593384"/>
                <a:gd name="connsiteY119" fmla="*/ 337733 h 606580"/>
                <a:gd name="connsiteX120" fmla="*/ 358818 w 593384"/>
                <a:gd name="connsiteY120" fmla="*/ 361672 h 606580"/>
                <a:gd name="connsiteX121" fmla="*/ 358818 w 593384"/>
                <a:gd name="connsiteY121" fmla="*/ 372422 h 606580"/>
                <a:gd name="connsiteX122" fmla="*/ 164306 w 593384"/>
                <a:gd name="connsiteY122" fmla="*/ 372422 h 606580"/>
                <a:gd name="connsiteX123" fmla="*/ 158273 w 593384"/>
                <a:gd name="connsiteY123" fmla="*/ 349550 h 606580"/>
                <a:gd name="connsiteX124" fmla="*/ 140937 w 593384"/>
                <a:gd name="connsiteY124" fmla="*/ 327898 h 606580"/>
                <a:gd name="connsiteX125" fmla="*/ 96566 w 593384"/>
                <a:gd name="connsiteY125" fmla="*/ 292676 h 606580"/>
                <a:gd name="connsiteX126" fmla="*/ 59757 w 593384"/>
                <a:gd name="connsiteY126" fmla="*/ 279792 h 606580"/>
                <a:gd name="connsiteX127" fmla="*/ 59789 w 593384"/>
                <a:gd name="connsiteY127" fmla="*/ 279227 h 606580"/>
                <a:gd name="connsiteX128" fmla="*/ 96899 w 593384"/>
                <a:gd name="connsiteY128" fmla="*/ 292266 h 606580"/>
                <a:gd name="connsiteX129" fmla="*/ 141264 w 593384"/>
                <a:gd name="connsiteY129" fmla="*/ 327495 h 606580"/>
                <a:gd name="connsiteX130" fmla="*/ 158750 w 593384"/>
                <a:gd name="connsiteY130" fmla="*/ 349303 h 606580"/>
                <a:gd name="connsiteX131" fmla="*/ 164782 w 593384"/>
                <a:gd name="connsiteY131" fmla="*/ 371950 h 606580"/>
                <a:gd name="connsiteX132" fmla="*/ 358276 w 593384"/>
                <a:gd name="connsiteY132" fmla="*/ 371950 h 606580"/>
                <a:gd name="connsiteX133" fmla="*/ 358276 w 593384"/>
                <a:gd name="connsiteY133" fmla="*/ 361656 h 606580"/>
                <a:gd name="connsiteX134" fmla="*/ 363392 w 593384"/>
                <a:gd name="connsiteY134" fmla="*/ 337560 h 606580"/>
                <a:gd name="connsiteX135" fmla="*/ 376984 w 593384"/>
                <a:gd name="connsiteY135" fmla="*/ 318345 h 606580"/>
                <a:gd name="connsiteX136" fmla="*/ 418065 w 593384"/>
                <a:gd name="connsiteY136" fmla="*/ 302027 h 606580"/>
                <a:gd name="connsiteX137" fmla="*/ 455557 w 593384"/>
                <a:gd name="connsiteY137" fmla="*/ 315371 h 606580"/>
                <a:gd name="connsiteX138" fmla="*/ 572004 w 593384"/>
                <a:gd name="connsiteY138" fmla="*/ 409543 h 606580"/>
                <a:gd name="connsiteX139" fmla="*/ 576510 w 593384"/>
                <a:gd name="connsiteY139" fmla="*/ 413584 h 606580"/>
                <a:gd name="connsiteX140" fmla="*/ 576357 w 593384"/>
                <a:gd name="connsiteY140" fmla="*/ 495099 h 606580"/>
                <a:gd name="connsiteX141" fmla="*/ 572233 w 593384"/>
                <a:gd name="connsiteY141" fmla="*/ 498835 h 606580"/>
                <a:gd name="connsiteX142" fmla="*/ 457390 w 593384"/>
                <a:gd name="connsiteY142" fmla="*/ 592855 h 606580"/>
                <a:gd name="connsiteX143" fmla="*/ 419058 w 593384"/>
                <a:gd name="connsiteY143" fmla="*/ 606580 h 606580"/>
                <a:gd name="connsiteX144" fmla="*/ 377289 w 593384"/>
                <a:gd name="connsiteY144" fmla="*/ 589957 h 606580"/>
                <a:gd name="connsiteX145" fmla="*/ 363468 w 593384"/>
                <a:gd name="connsiteY145" fmla="*/ 570512 h 606580"/>
                <a:gd name="connsiteX146" fmla="*/ 358276 w 593384"/>
                <a:gd name="connsiteY146" fmla="*/ 545959 h 606580"/>
                <a:gd name="connsiteX147" fmla="*/ 358276 w 593384"/>
                <a:gd name="connsiteY147" fmla="*/ 536656 h 606580"/>
                <a:gd name="connsiteX148" fmla="*/ 59713 w 593384"/>
                <a:gd name="connsiteY148" fmla="*/ 536656 h 606580"/>
                <a:gd name="connsiteX149" fmla="*/ 0 w 593384"/>
                <a:gd name="connsiteY149" fmla="*/ 477027 h 606580"/>
                <a:gd name="connsiteX150" fmla="*/ 0 w 593384"/>
                <a:gd name="connsiteY150" fmla="*/ 338857 h 606580"/>
                <a:gd name="connsiteX151" fmla="*/ 5116 w 593384"/>
                <a:gd name="connsiteY151" fmla="*/ 314761 h 606580"/>
                <a:gd name="connsiteX152" fmla="*/ 18632 w 593384"/>
                <a:gd name="connsiteY152" fmla="*/ 295621 h 606580"/>
                <a:gd name="connsiteX153" fmla="*/ 59789 w 593384"/>
                <a:gd name="connsiteY153" fmla="*/ 279227 h 606580"/>
                <a:gd name="connsiteX154" fmla="*/ 174327 w 593384"/>
                <a:gd name="connsiteY154" fmla="*/ 44608 h 606580"/>
                <a:gd name="connsiteX155" fmla="*/ 164247 w 593384"/>
                <a:gd name="connsiteY155" fmla="*/ 48192 h 606580"/>
                <a:gd name="connsiteX156" fmla="*/ 49403 w 593384"/>
                <a:gd name="connsiteY156" fmla="*/ 142211 h 606580"/>
                <a:gd name="connsiteX157" fmla="*/ 48487 w 593384"/>
                <a:gd name="connsiteY157" fmla="*/ 142974 h 606580"/>
                <a:gd name="connsiteX158" fmla="*/ 48487 w 593384"/>
                <a:gd name="connsiteY158" fmla="*/ 161580 h 606580"/>
                <a:gd name="connsiteX159" fmla="*/ 49480 w 593384"/>
                <a:gd name="connsiteY159" fmla="*/ 162418 h 606580"/>
                <a:gd name="connsiteX160" fmla="*/ 165851 w 593384"/>
                <a:gd name="connsiteY160" fmla="*/ 256590 h 606580"/>
                <a:gd name="connsiteX161" fmla="*/ 175319 w 593384"/>
                <a:gd name="connsiteY161" fmla="*/ 259946 h 606580"/>
                <a:gd name="connsiteX162" fmla="*/ 190438 w 593384"/>
                <a:gd name="connsiteY162" fmla="*/ 244924 h 606580"/>
                <a:gd name="connsiteX163" fmla="*/ 190438 w 593384"/>
                <a:gd name="connsiteY163" fmla="*/ 206111 h 606580"/>
                <a:gd name="connsiteX164" fmla="*/ 206550 w 593384"/>
                <a:gd name="connsiteY164" fmla="*/ 190098 h 606580"/>
                <a:gd name="connsiteX165" fmla="*/ 456931 w 593384"/>
                <a:gd name="connsiteY165" fmla="*/ 190098 h 606580"/>
                <a:gd name="connsiteX166" fmla="*/ 473042 w 593384"/>
                <a:gd name="connsiteY166" fmla="*/ 206111 h 606580"/>
                <a:gd name="connsiteX167" fmla="*/ 473042 w 593384"/>
                <a:gd name="connsiteY167" fmla="*/ 229978 h 606580"/>
                <a:gd name="connsiteX168" fmla="*/ 479915 w 593384"/>
                <a:gd name="connsiteY168" fmla="*/ 244238 h 606580"/>
                <a:gd name="connsiteX169" fmla="*/ 524279 w 593384"/>
                <a:gd name="connsiteY169" fmla="*/ 279466 h 606580"/>
                <a:gd name="connsiteX170" fmla="*/ 533595 w 593384"/>
                <a:gd name="connsiteY170" fmla="*/ 282745 h 606580"/>
                <a:gd name="connsiteX171" fmla="*/ 548714 w 593384"/>
                <a:gd name="connsiteY171" fmla="*/ 267723 h 606580"/>
                <a:gd name="connsiteX172" fmla="*/ 548714 w 593384"/>
                <a:gd name="connsiteY172" fmla="*/ 129553 h 606580"/>
                <a:gd name="connsiteX173" fmla="*/ 533671 w 593384"/>
                <a:gd name="connsiteY173" fmla="*/ 114532 h 606580"/>
                <a:gd name="connsiteX174" fmla="*/ 206550 w 593384"/>
                <a:gd name="connsiteY174" fmla="*/ 114532 h 606580"/>
                <a:gd name="connsiteX175" fmla="*/ 190438 w 593384"/>
                <a:gd name="connsiteY175" fmla="*/ 98442 h 606580"/>
                <a:gd name="connsiteX176" fmla="*/ 190438 w 593384"/>
                <a:gd name="connsiteY176" fmla="*/ 60621 h 606580"/>
                <a:gd name="connsiteX177" fmla="*/ 174327 w 593384"/>
                <a:gd name="connsiteY177" fmla="*/ 44608 h 606580"/>
                <a:gd name="connsiteX178" fmla="*/ 174289 w 593384"/>
                <a:gd name="connsiteY178" fmla="*/ 44097 h 606580"/>
                <a:gd name="connsiteX179" fmla="*/ 190936 w 593384"/>
                <a:gd name="connsiteY179" fmla="*/ 60641 h 606580"/>
                <a:gd name="connsiteX180" fmla="*/ 190936 w 593384"/>
                <a:gd name="connsiteY180" fmla="*/ 98455 h 606580"/>
                <a:gd name="connsiteX181" fmla="*/ 206513 w 593384"/>
                <a:gd name="connsiteY181" fmla="*/ 114008 h 606580"/>
                <a:gd name="connsiteX182" fmla="*/ 533641 w 593384"/>
                <a:gd name="connsiteY182" fmla="*/ 114008 h 606580"/>
                <a:gd name="connsiteX183" fmla="*/ 549218 w 593384"/>
                <a:gd name="connsiteY183" fmla="*/ 129560 h 606580"/>
                <a:gd name="connsiteX184" fmla="*/ 549218 w 593384"/>
                <a:gd name="connsiteY184" fmla="*/ 267704 h 606580"/>
                <a:gd name="connsiteX185" fmla="*/ 533564 w 593384"/>
                <a:gd name="connsiteY185" fmla="*/ 283257 h 606580"/>
                <a:gd name="connsiteX186" fmla="*/ 523943 w 593384"/>
                <a:gd name="connsiteY186" fmla="*/ 279826 h 606580"/>
                <a:gd name="connsiteX187" fmla="*/ 479578 w 593384"/>
                <a:gd name="connsiteY187" fmla="*/ 244604 h 606580"/>
                <a:gd name="connsiteX188" fmla="*/ 472476 w 593384"/>
                <a:gd name="connsiteY188" fmla="*/ 229966 h 606580"/>
                <a:gd name="connsiteX189" fmla="*/ 472476 w 593384"/>
                <a:gd name="connsiteY189" fmla="*/ 206104 h 606580"/>
                <a:gd name="connsiteX190" fmla="*/ 456899 w 593384"/>
                <a:gd name="connsiteY190" fmla="*/ 190551 h 606580"/>
                <a:gd name="connsiteX191" fmla="*/ 206513 w 593384"/>
                <a:gd name="connsiteY191" fmla="*/ 190551 h 606580"/>
                <a:gd name="connsiteX192" fmla="*/ 190936 w 593384"/>
                <a:gd name="connsiteY192" fmla="*/ 206104 h 606580"/>
                <a:gd name="connsiteX193" fmla="*/ 190936 w 593384"/>
                <a:gd name="connsiteY193" fmla="*/ 244909 h 606580"/>
                <a:gd name="connsiteX194" fmla="*/ 175282 w 593384"/>
                <a:gd name="connsiteY194" fmla="*/ 260462 h 606580"/>
                <a:gd name="connsiteX195" fmla="*/ 165508 w 593384"/>
                <a:gd name="connsiteY195" fmla="*/ 256955 h 606580"/>
                <a:gd name="connsiteX196" fmla="*/ 49058 w 593384"/>
                <a:gd name="connsiteY196" fmla="*/ 162800 h 606580"/>
                <a:gd name="connsiteX197" fmla="*/ 48066 w 593384"/>
                <a:gd name="connsiteY197" fmla="*/ 161885 h 606580"/>
                <a:gd name="connsiteX198" fmla="*/ 48142 w 593384"/>
                <a:gd name="connsiteY198" fmla="*/ 142673 h 606580"/>
                <a:gd name="connsiteX199" fmla="*/ 49058 w 593384"/>
                <a:gd name="connsiteY199" fmla="*/ 141835 h 606580"/>
                <a:gd name="connsiteX200" fmla="*/ 163904 w 593384"/>
                <a:gd name="connsiteY200" fmla="*/ 47833 h 606580"/>
                <a:gd name="connsiteX201" fmla="*/ 174289 w 593384"/>
                <a:gd name="connsiteY201" fmla="*/ 44097 h 606580"/>
                <a:gd name="connsiteX202" fmla="*/ 174327 w 593384"/>
                <a:gd name="connsiteY202" fmla="*/ 43540 h 606580"/>
                <a:gd name="connsiteX203" fmla="*/ 163636 w 593384"/>
                <a:gd name="connsiteY203" fmla="*/ 47429 h 606580"/>
                <a:gd name="connsiteX204" fmla="*/ 48793 w 593384"/>
                <a:gd name="connsiteY204" fmla="*/ 141449 h 606580"/>
                <a:gd name="connsiteX205" fmla="*/ 47800 w 593384"/>
                <a:gd name="connsiteY205" fmla="*/ 142288 h 606580"/>
                <a:gd name="connsiteX206" fmla="*/ 47800 w 593384"/>
                <a:gd name="connsiteY206" fmla="*/ 162266 h 606580"/>
                <a:gd name="connsiteX207" fmla="*/ 48793 w 593384"/>
                <a:gd name="connsiteY207" fmla="*/ 163181 h 606580"/>
                <a:gd name="connsiteX208" fmla="*/ 165240 w 593384"/>
                <a:gd name="connsiteY208" fmla="*/ 257353 h 606580"/>
                <a:gd name="connsiteX209" fmla="*/ 175319 w 593384"/>
                <a:gd name="connsiteY209" fmla="*/ 261013 h 606580"/>
                <a:gd name="connsiteX210" fmla="*/ 191431 w 593384"/>
                <a:gd name="connsiteY210" fmla="*/ 244924 h 606580"/>
                <a:gd name="connsiteX211" fmla="*/ 191431 w 593384"/>
                <a:gd name="connsiteY211" fmla="*/ 206111 h 606580"/>
                <a:gd name="connsiteX212" fmla="*/ 206550 w 593384"/>
                <a:gd name="connsiteY212" fmla="*/ 191089 h 606580"/>
                <a:gd name="connsiteX213" fmla="*/ 456931 w 593384"/>
                <a:gd name="connsiteY213" fmla="*/ 191089 h 606580"/>
                <a:gd name="connsiteX214" fmla="*/ 472050 w 593384"/>
                <a:gd name="connsiteY214" fmla="*/ 206111 h 606580"/>
                <a:gd name="connsiteX215" fmla="*/ 472050 w 593384"/>
                <a:gd name="connsiteY215" fmla="*/ 229978 h 606580"/>
                <a:gd name="connsiteX216" fmla="*/ 479304 w 593384"/>
                <a:gd name="connsiteY216" fmla="*/ 245000 h 606580"/>
                <a:gd name="connsiteX217" fmla="*/ 523668 w 593384"/>
                <a:gd name="connsiteY217" fmla="*/ 280229 h 606580"/>
                <a:gd name="connsiteX218" fmla="*/ 533595 w 593384"/>
                <a:gd name="connsiteY218" fmla="*/ 283813 h 606580"/>
                <a:gd name="connsiteX219" fmla="*/ 549707 w 593384"/>
                <a:gd name="connsiteY219" fmla="*/ 267723 h 606580"/>
                <a:gd name="connsiteX220" fmla="*/ 549707 w 593384"/>
                <a:gd name="connsiteY220" fmla="*/ 129553 h 606580"/>
                <a:gd name="connsiteX221" fmla="*/ 533671 w 593384"/>
                <a:gd name="connsiteY221" fmla="*/ 113464 h 606580"/>
                <a:gd name="connsiteX222" fmla="*/ 206550 w 593384"/>
                <a:gd name="connsiteY222" fmla="*/ 113464 h 606580"/>
                <a:gd name="connsiteX223" fmla="*/ 191431 w 593384"/>
                <a:gd name="connsiteY223" fmla="*/ 98442 h 606580"/>
                <a:gd name="connsiteX224" fmla="*/ 191431 w 593384"/>
                <a:gd name="connsiteY224" fmla="*/ 60621 h 606580"/>
                <a:gd name="connsiteX225" fmla="*/ 174327 w 593384"/>
                <a:gd name="connsiteY225" fmla="*/ 43540 h 606580"/>
                <a:gd name="connsiteX226" fmla="*/ 174327 w 593384"/>
                <a:gd name="connsiteY226" fmla="*/ 991 h 606580"/>
                <a:gd name="connsiteX227" fmla="*/ 215408 w 593384"/>
                <a:gd name="connsiteY227" fmla="*/ 17309 h 606580"/>
                <a:gd name="connsiteX228" fmla="*/ 228999 w 593384"/>
                <a:gd name="connsiteY228" fmla="*/ 36449 h 606580"/>
                <a:gd name="connsiteX229" fmla="*/ 234039 w 593384"/>
                <a:gd name="connsiteY229" fmla="*/ 60621 h 606580"/>
                <a:gd name="connsiteX230" fmla="*/ 234039 w 593384"/>
                <a:gd name="connsiteY230" fmla="*/ 70915 h 606580"/>
                <a:gd name="connsiteX231" fmla="*/ 533671 w 593384"/>
                <a:gd name="connsiteY231" fmla="*/ 70915 h 606580"/>
                <a:gd name="connsiteX232" fmla="*/ 592315 w 593384"/>
                <a:gd name="connsiteY232" fmla="*/ 129553 h 606580"/>
                <a:gd name="connsiteX233" fmla="*/ 592315 w 593384"/>
                <a:gd name="connsiteY233" fmla="*/ 267723 h 606580"/>
                <a:gd name="connsiteX234" fmla="*/ 587352 w 593384"/>
                <a:gd name="connsiteY234" fmla="*/ 291438 h 606580"/>
                <a:gd name="connsiteX235" fmla="*/ 573989 w 593384"/>
                <a:gd name="connsiteY235" fmla="*/ 310272 h 606580"/>
                <a:gd name="connsiteX236" fmla="*/ 533595 w 593384"/>
                <a:gd name="connsiteY236" fmla="*/ 326285 h 606580"/>
                <a:gd name="connsiteX237" fmla="*/ 497095 w 593384"/>
                <a:gd name="connsiteY237" fmla="*/ 313551 h 606580"/>
                <a:gd name="connsiteX238" fmla="*/ 452731 w 593384"/>
                <a:gd name="connsiteY238" fmla="*/ 278323 h 606580"/>
                <a:gd name="connsiteX239" fmla="*/ 435550 w 593384"/>
                <a:gd name="connsiteY239" fmla="*/ 256819 h 606580"/>
                <a:gd name="connsiteX240" fmla="*/ 429594 w 593384"/>
                <a:gd name="connsiteY240" fmla="*/ 234096 h 606580"/>
                <a:gd name="connsiteX241" fmla="*/ 429518 w 593384"/>
                <a:gd name="connsiteY241" fmla="*/ 233638 h 606580"/>
                <a:gd name="connsiteX242" fmla="*/ 234039 w 593384"/>
                <a:gd name="connsiteY242" fmla="*/ 233638 h 606580"/>
                <a:gd name="connsiteX243" fmla="*/ 234039 w 593384"/>
                <a:gd name="connsiteY243" fmla="*/ 244924 h 606580"/>
                <a:gd name="connsiteX244" fmla="*/ 229076 w 593384"/>
                <a:gd name="connsiteY244" fmla="*/ 268638 h 606580"/>
                <a:gd name="connsiteX245" fmla="*/ 215713 w 593384"/>
                <a:gd name="connsiteY245" fmla="*/ 287473 h 606580"/>
                <a:gd name="connsiteX246" fmla="*/ 175319 w 593384"/>
                <a:gd name="connsiteY246" fmla="*/ 303562 h 606580"/>
                <a:gd name="connsiteX247" fmla="*/ 138438 w 593384"/>
                <a:gd name="connsiteY247" fmla="*/ 290447 h 606580"/>
                <a:gd name="connsiteX248" fmla="*/ 21991 w 593384"/>
                <a:gd name="connsiteY248" fmla="*/ 196275 h 606580"/>
                <a:gd name="connsiteX249" fmla="*/ 17562 w 593384"/>
                <a:gd name="connsiteY249" fmla="*/ 192309 h 606580"/>
                <a:gd name="connsiteX250" fmla="*/ 17714 w 593384"/>
                <a:gd name="connsiteY250" fmla="*/ 112168 h 606580"/>
                <a:gd name="connsiteX251" fmla="*/ 21762 w 593384"/>
                <a:gd name="connsiteY251" fmla="*/ 108508 h 606580"/>
                <a:gd name="connsiteX252" fmla="*/ 136605 w 593384"/>
                <a:gd name="connsiteY252" fmla="*/ 14564 h 606580"/>
                <a:gd name="connsiteX253" fmla="*/ 174327 w 593384"/>
                <a:gd name="connsiteY253" fmla="*/ 991 h 606580"/>
                <a:gd name="connsiteX254" fmla="*/ 174289 w 593384"/>
                <a:gd name="connsiteY254" fmla="*/ 565 h 606580"/>
                <a:gd name="connsiteX255" fmla="*/ 136262 w 593384"/>
                <a:gd name="connsiteY255" fmla="*/ 14135 h 606580"/>
                <a:gd name="connsiteX256" fmla="*/ 21416 w 593384"/>
                <a:gd name="connsiteY256" fmla="*/ 108137 h 606580"/>
                <a:gd name="connsiteX257" fmla="*/ 17293 w 593384"/>
                <a:gd name="connsiteY257" fmla="*/ 111797 h 606580"/>
                <a:gd name="connsiteX258" fmla="*/ 17216 w 593384"/>
                <a:gd name="connsiteY258" fmla="*/ 192686 h 606580"/>
                <a:gd name="connsiteX259" fmla="*/ 21645 w 593384"/>
                <a:gd name="connsiteY259" fmla="*/ 196650 h 606580"/>
                <a:gd name="connsiteX260" fmla="*/ 138095 w 593384"/>
                <a:gd name="connsiteY260" fmla="*/ 290805 h 606580"/>
                <a:gd name="connsiteX261" fmla="*/ 175282 w 593384"/>
                <a:gd name="connsiteY261" fmla="*/ 303994 h 606580"/>
                <a:gd name="connsiteX262" fmla="*/ 216058 w 593384"/>
                <a:gd name="connsiteY262" fmla="*/ 287831 h 606580"/>
                <a:gd name="connsiteX263" fmla="*/ 229498 w 593384"/>
                <a:gd name="connsiteY263" fmla="*/ 268848 h 606580"/>
                <a:gd name="connsiteX264" fmla="*/ 234538 w 593384"/>
                <a:gd name="connsiteY264" fmla="*/ 244909 h 606580"/>
                <a:gd name="connsiteX265" fmla="*/ 234538 w 593384"/>
                <a:gd name="connsiteY265" fmla="*/ 234159 h 606580"/>
                <a:gd name="connsiteX266" fmla="*/ 429027 w 593384"/>
                <a:gd name="connsiteY266" fmla="*/ 234159 h 606580"/>
                <a:gd name="connsiteX267" fmla="*/ 435060 w 593384"/>
                <a:gd name="connsiteY267" fmla="*/ 257031 h 606580"/>
                <a:gd name="connsiteX268" fmla="*/ 452393 w 593384"/>
                <a:gd name="connsiteY268" fmla="*/ 278683 h 606580"/>
                <a:gd name="connsiteX269" fmla="*/ 496759 w 593384"/>
                <a:gd name="connsiteY269" fmla="*/ 313905 h 606580"/>
                <a:gd name="connsiteX270" fmla="*/ 533564 w 593384"/>
                <a:gd name="connsiteY270" fmla="*/ 326789 h 606580"/>
                <a:gd name="connsiteX271" fmla="*/ 574341 w 593384"/>
                <a:gd name="connsiteY271" fmla="*/ 310550 h 606580"/>
                <a:gd name="connsiteX272" fmla="*/ 587780 w 593384"/>
                <a:gd name="connsiteY272" fmla="*/ 291567 h 606580"/>
                <a:gd name="connsiteX273" fmla="*/ 592820 w 593384"/>
                <a:gd name="connsiteY273" fmla="*/ 267704 h 606580"/>
                <a:gd name="connsiteX274" fmla="*/ 592820 w 593384"/>
                <a:gd name="connsiteY274" fmla="*/ 129560 h 606580"/>
                <a:gd name="connsiteX275" fmla="*/ 533641 w 593384"/>
                <a:gd name="connsiteY275" fmla="*/ 70476 h 606580"/>
                <a:gd name="connsiteX276" fmla="*/ 234538 w 593384"/>
                <a:gd name="connsiteY276" fmla="*/ 70476 h 606580"/>
                <a:gd name="connsiteX277" fmla="*/ 234538 w 593384"/>
                <a:gd name="connsiteY277" fmla="*/ 60641 h 606580"/>
                <a:gd name="connsiteX278" fmla="*/ 229421 w 593384"/>
                <a:gd name="connsiteY278" fmla="*/ 36321 h 606580"/>
                <a:gd name="connsiteX279" fmla="*/ 215753 w 593384"/>
                <a:gd name="connsiteY279" fmla="*/ 16956 h 606580"/>
                <a:gd name="connsiteX280" fmla="*/ 174289 w 593384"/>
                <a:gd name="connsiteY280" fmla="*/ 565 h 606580"/>
                <a:gd name="connsiteX281" fmla="*/ 174327 w 593384"/>
                <a:gd name="connsiteY281" fmla="*/ 0 h 606580"/>
                <a:gd name="connsiteX282" fmla="*/ 216095 w 593384"/>
                <a:gd name="connsiteY282" fmla="*/ 16623 h 606580"/>
                <a:gd name="connsiteX283" fmla="*/ 229916 w 593384"/>
                <a:gd name="connsiteY283" fmla="*/ 36068 h 606580"/>
                <a:gd name="connsiteX284" fmla="*/ 235108 w 593384"/>
                <a:gd name="connsiteY284" fmla="*/ 60621 h 606580"/>
                <a:gd name="connsiteX285" fmla="*/ 235108 w 593384"/>
                <a:gd name="connsiteY285" fmla="*/ 69924 h 606580"/>
                <a:gd name="connsiteX286" fmla="*/ 533671 w 593384"/>
                <a:gd name="connsiteY286" fmla="*/ 69924 h 606580"/>
                <a:gd name="connsiteX287" fmla="*/ 593384 w 593384"/>
                <a:gd name="connsiteY287" fmla="*/ 129553 h 606580"/>
                <a:gd name="connsiteX288" fmla="*/ 593384 w 593384"/>
                <a:gd name="connsiteY288" fmla="*/ 267723 h 606580"/>
                <a:gd name="connsiteX289" fmla="*/ 588268 w 593384"/>
                <a:gd name="connsiteY289" fmla="*/ 291819 h 606580"/>
                <a:gd name="connsiteX290" fmla="*/ 574752 w 593384"/>
                <a:gd name="connsiteY290" fmla="*/ 310959 h 606580"/>
                <a:gd name="connsiteX291" fmla="*/ 533595 w 593384"/>
                <a:gd name="connsiteY291" fmla="*/ 327353 h 606580"/>
                <a:gd name="connsiteX292" fmla="*/ 496485 w 593384"/>
                <a:gd name="connsiteY292" fmla="*/ 314314 h 606580"/>
                <a:gd name="connsiteX293" fmla="*/ 452120 w 593384"/>
                <a:gd name="connsiteY293" fmla="*/ 279085 h 606580"/>
                <a:gd name="connsiteX294" fmla="*/ 434634 w 593384"/>
                <a:gd name="connsiteY294" fmla="*/ 257277 h 606580"/>
                <a:gd name="connsiteX295" fmla="*/ 428602 w 593384"/>
                <a:gd name="connsiteY295" fmla="*/ 234630 h 606580"/>
                <a:gd name="connsiteX296" fmla="*/ 235108 w 593384"/>
                <a:gd name="connsiteY296" fmla="*/ 234630 h 606580"/>
                <a:gd name="connsiteX297" fmla="*/ 235108 w 593384"/>
                <a:gd name="connsiteY297" fmla="*/ 244924 h 606580"/>
                <a:gd name="connsiteX298" fmla="*/ 229992 w 593384"/>
                <a:gd name="connsiteY298" fmla="*/ 269020 h 606580"/>
                <a:gd name="connsiteX299" fmla="*/ 216400 w 593384"/>
                <a:gd name="connsiteY299" fmla="*/ 288235 h 606580"/>
                <a:gd name="connsiteX300" fmla="*/ 175319 w 593384"/>
                <a:gd name="connsiteY300" fmla="*/ 304553 h 606580"/>
                <a:gd name="connsiteX301" fmla="*/ 137827 w 593384"/>
                <a:gd name="connsiteY301" fmla="*/ 291209 h 606580"/>
                <a:gd name="connsiteX302" fmla="*/ 21380 w 593384"/>
                <a:gd name="connsiteY302" fmla="*/ 197037 h 606580"/>
                <a:gd name="connsiteX303" fmla="*/ 16875 w 593384"/>
                <a:gd name="connsiteY303" fmla="*/ 192996 h 606580"/>
                <a:gd name="connsiteX304" fmla="*/ 17027 w 593384"/>
                <a:gd name="connsiteY304" fmla="*/ 111405 h 606580"/>
                <a:gd name="connsiteX305" fmla="*/ 21151 w 593384"/>
                <a:gd name="connsiteY305" fmla="*/ 107745 h 606580"/>
                <a:gd name="connsiteX306" fmla="*/ 135994 w 593384"/>
                <a:gd name="connsiteY306" fmla="*/ 13725 h 606580"/>
                <a:gd name="connsiteX307" fmla="*/ 174327 w 593384"/>
                <a:gd name="connsiteY307" fmla="*/ 0 h 606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</a:cxnLst>
              <a:rect l="l" t="t" r="r" b="b"/>
              <a:pathLst>
                <a:path w="593384" h="606580">
                  <a:moveTo>
                    <a:pt x="59789" y="323835"/>
                  </a:moveTo>
                  <a:cubicBezTo>
                    <a:pt x="52535" y="323835"/>
                    <a:pt x="44670" y="329554"/>
                    <a:pt x="44670" y="338857"/>
                  </a:cubicBezTo>
                  <a:lnTo>
                    <a:pt x="44670" y="477027"/>
                  </a:lnTo>
                  <a:cubicBezTo>
                    <a:pt x="44670" y="485338"/>
                    <a:pt x="51390" y="492048"/>
                    <a:pt x="59713" y="492048"/>
                  </a:cubicBezTo>
                  <a:lnTo>
                    <a:pt x="386834" y="492048"/>
                  </a:lnTo>
                  <a:cubicBezTo>
                    <a:pt x="395692" y="492048"/>
                    <a:pt x="402946" y="499292"/>
                    <a:pt x="402946" y="508138"/>
                  </a:cubicBezTo>
                  <a:lnTo>
                    <a:pt x="402946" y="545959"/>
                  </a:lnTo>
                  <a:cubicBezTo>
                    <a:pt x="402946" y="555872"/>
                    <a:pt x="411269" y="561972"/>
                    <a:pt x="419058" y="561972"/>
                  </a:cubicBezTo>
                  <a:cubicBezTo>
                    <a:pt x="422723" y="561972"/>
                    <a:pt x="426159" y="560752"/>
                    <a:pt x="429137" y="558388"/>
                  </a:cubicBezTo>
                  <a:lnTo>
                    <a:pt x="543981" y="464369"/>
                  </a:lnTo>
                  <a:cubicBezTo>
                    <a:pt x="544286" y="464140"/>
                    <a:pt x="544592" y="463835"/>
                    <a:pt x="544897" y="463606"/>
                  </a:cubicBezTo>
                  <a:cubicBezTo>
                    <a:pt x="550013" y="458497"/>
                    <a:pt x="550013" y="450109"/>
                    <a:pt x="544897" y="445000"/>
                  </a:cubicBezTo>
                  <a:cubicBezTo>
                    <a:pt x="544592" y="444695"/>
                    <a:pt x="544210" y="444390"/>
                    <a:pt x="543904" y="444162"/>
                  </a:cubicBezTo>
                  <a:lnTo>
                    <a:pt x="427533" y="349990"/>
                  </a:lnTo>
                  <a:cubicBezTo>
                    <a:pt x="424784" y="347778"/>
                    <a:pt x="421501" y="346634"/>
                    <a:pt x="418065" y="346634"/>
                  </a:cubicBezTo>
                  <a:cubicBezTo>
                    <a:pt x="410811" y="346634"/>
                    <a:pt x="402946" y="352353"/>
                    <a:pt x="402946" y="361656"/>
                  </a:cubicBezTo>
                  <a:lnTo>
                    <a:pt x="402946" y="400469"/>
                  </a:lnTo>
                  <a:cubicBezTo>
                    <a:pt x="402946" y="409314"/>
                    <a:pt x="395692" y="416482"/>
                    <a:pt x="386834" y="416482"/>
                  </a:cubicBezTo>
                  <a:lnTo>
                    <a:pt x="136453" y="416482"/>
                  </a:lnTo>
                  <a:cubicBezTo>
                    <a:pt x="127519" y="416482"/>
                    <a:pt x="120342" y="409314"/>
                    <a:pt x="120342" y="400469"/>
                  </a:cubicBezTo>
                  <a:lnTo>
                    <a:pt x="120342" y="376602"/>
                  </a:lnTo>
                  <a:cubicBezTo>
                    <a:pt x="120342" y="371035"/>
                    <a:pt x="117822" y="365850"/>
                    <a:pt x="113469" y="362342"/>
                  </a:cubicBezTo>
                  <a:lnTo>
                    <a:pt x="69105" y="327114"/>
                  </a:lnTo>
                  <a:cubicBezTo>
                    <a:pt x="66356" y="324979"/>
                    <a:pt x="63149" y="323835"/>
                    <a:pt x="59789" y="323835"/>
                  </a:cubicBezTo>
                  <a:close/>
                  <a:moveTo>
                    <a:pt x="59757" y="323324"/>
                  </a:moveTo>
                  <a:cubicBezTo>
                    <a:pt x="63040" y="323324"/>
                    <a:pt x="66401" y="324391"/>
                    <a:pt x="69379" y="326755"/>
                  </a:cubicBezTo>
                  <a:lnTo>
                    <a:pt x="113750" y="361977"/>
                  </a:lnTo>
                  <a:cubicBezTo>
                    <a:pt x="118255" y="365484"/>
                    <a:pt x="120852" y="370897"/>
                    <a:pt x="120852" y="376615"/>
                  </a:cubicBezTo>
                  <a:lnTo>
                    <a:pt x="120852" y="400477"/>
                  </a:lnTo>
                  <a:cubicBezTo>
                    <a:pt x="120852" y="409016"/>
                    <a:pt x="127802" y="416030"/>
                    <a:pt x="136431" y="416030"/>
                  </a:cubicBezTo>
                  <a:lnTo>
                    <a:pt x="386846" y="416030"/>
                  </a:lnTo>
                  <a:cubicBezTo>
                    <a:pt x="395476" y="416030"/>
                    <a:pt x="402425" y="409016"/>
                    <a:pt x="402425" y="400477"/>
                  </a:cubicBezTo>
                  <a:lnTo>
                    <a:pt x="402425" y="361672"/>
                  </a:lnTo>
                  <a:cubicBezTo>
                    <a:pt x="402425" y="352447"/>
                    <a:pt x="410062" y="346119"/>
                    <a:pt x="418081" y="346119"/>
                  </a:cubicBezTo>
                  <a:cubicBezTo>
                    <a:pt x="421441" y="346119"/>
                    <a:pt x="424878" y="347187"/>
                    <a:pt x="427856" y="349626"/>
                  </a:cubicBezTo>
                  <a:lnTo>
                    <a:pt x="544319" y="443781"/>
                  </a:lnTo>
                  <a:cubicBezTo>
                    <a:pt x="544625" y="444086"/>
                    <a:pt x="545007" y="444314"/>
                    <a:pt x="545312" y="444696"/>
                  </a:cubicBezTo>
                  <a:cubicBezTo>
                    <a:pt x="550582" y="449956"/>
                    <a:pt x="550582" y="458647"/>
                    <a:pt x="545236" y="463908"/>
                  </a:cubicBezTo>
                  <a:cubicBezTo>
                    <a:pt x="544930" y="464213"/>
                    <a:pt x="544625" y="464518"/>
                    <a:pt x="544319" y="464746"/>
                  </a:cubicBezTo>
                  <a:lnTo>
                    <a:pt x="429460" y="558748"/>
                  </a:lnTo>
                  <a:cubicBezTo>
                    <a:pt x="426252" y="561340"/>
                    <a:pt x="422587" y="562484"/>
                    <a:pt x="419074" y="562484"/>
                  </a:cubicBezTo>
                  <a:cubicBezTo>
                    <a:pt x="410520" y="562484"/>
                    <a:pt x="402425" y="555775"/>
                    <a:pt x="402425" y="545940"/>
                  </a:cubicBezTo>
                  <a:lnTo>
                    <a:pt x="402425" y="508126"/>
                  </a:lnTo>
                  <a:cubicBezTo>
                    <a:pt x="402425" y="499511"/>
                    <a:pt x="395476" y="492573"/>
                    <a:pt x="386846" y="492573"/>
                  </a:cubicBezTo>
                  <a:lnTo>
                    <a:pt x="59680" y="492573"/>
                  </a:lnTo>
                  <a:cubicBezTo>
                    <a:pt x="51127" y="492573"/>
                    <a:pt x="44101" y="485636"/>
                    <a:pt x="44101" y="477021"/>
                  </a:cubicBezTo>
                  <a:lnTo>
                    <a:pt x="44101" y="338877"/>
                  </a:lnTo>
                  <a:cubicBezTo>
                    <a:pt x="44101" y="329652"/>
                    <a:pt x="51738" y="323324"/>
                    <a:pt x="59757" y="323324"/>
                  </a:cubicBezTo>
                  <a:close/>
                  <a:moveTo>
                    <a:pt x="59789" y="322767"/>
                  </a:moveTo>
                  <a:cubicBezTo>
                    <a:pt x="52000" y="322767"/>
                    <a:pt x="43677" y="328944"/>
                    <a:pt x="43677" y="338857"/>
                  </a:cubicBezTo>
                  <a:lnTo>
                    <a:pt x="43677" y="477027"/>
                  </a:lnTo>
                  <a:cubicBezTo>
                    <a:pt x="43677" y="485872"/>
                    <a:pt x="50855" y="493116"/>
                    <a:pt x="59713" y="493116"/>
                  </a:cubicBezTo>
                  <a:lnTo>
                    <a:pt x="386834" y="493116"/>
                  </a:lnTo>
                  <a:cubicBezTo>
                    <a:pt x="395157" y="493116"/>
                    <a:pt x="401953" y="499826"/>
                    <a:pt x="401953" y="508138"/>
                  </a:cubicBezTo>
                  <a:lnTo>
                    <a:pt x="401953" y="545959"/>
                  </a:lnTo>
                  <a:cubicBezTo>
                    <a:pt x="401953" y="556482"/>
                    <a:pt x="410811" y="563040"/>
                    <a:pt x="419058" y="563040"/>
                  </a:cubicBezTo>
                  <a:cubicBezTo>
                    <a:pt x="422952" y="563040"/>
                    <a:pt x="426617" y="561667"/>
                    <a:pt x="429748" y="559151"/>
                  </a:cubicBezTo>
                  <a:lnTo>
                    <a:pt x="544592" y="465131"/>
                  </a:lnTo>
                  <a:cubicBezTo>
                    <a:pt x="544973" y="464902"/>
                    <a:pt x="545279" y="464597"/>
                    <a:pt x="545584" y="464292"/>
                  </a:cubicBezTo>
                  <a:cubicBezTo>
                    <a:pt x="551082" y="458802"/>
                    <a:pt x="551082" y="449804"/>
                    <a:pt x="545584" y="444314"/>
                  </a:cubicBezTo>
                  <a:cubicBezTo>
                    <a:pt x="545279" y="443933"/>
                    <a:pt x="544897" y="443628"/>
                    <a:pt x="544592" y="443399"/>
                  </a:cubicBezTo>
                  <a:lnTo>
                    <a:pt x="428144" y="349227"/>
                  </a:lnTo>
                  <a:cubicBezTo>
                    <a:pt x="425243" y="346863"/>
                    <a:pt x="421730" y="345567"/>
                    <a:pt x="418065" y="345567"/>
                  </a:cubicBezTo>
                  <a:cubicBezTo>
                    <a:pt x="410276" y="345567"/>
                    <a:pt x="401953" y="351743"/>
                    <a:pt x="401953" y="361656"/>
                  </a:cubicBezTo>
                  <a:lnTo>
                    <a:pt x="401953" y="400469"/>
                  </a:lnTo>
                  <a:cubicBezTo>
                    <a:pt x="401953" y="408704"/>
                    <a:pt x="395157" y="415491"/>
                    <a:pt x="386834" y="415491"/>
                  </a:cubicBezTo>
                  <a:lnTo>
                    <a:pt x="136453" y="415491"/>
                  </a:lnTo>
                  <a:cubicBezTo>
                    <a:pt x="128130" y="415491"/>
                    <a:pt x="121334" y="408704"/>
                    <a:pt x="121334" y="400469"/>
                  </a:cubicBezTo>
                  <a:lnTo>
                    <a:pt x="121334" y="376602"/>
                  </a:lnTo>
                  <a:cubicBezTo>
                    <a:pt x="121334" y="370730"/>
                    <a:pt x="118738" y="365240"/>
                    <a:pt x="114080" y="361580"/>
                  </a:cubicBezTo>
                  <a:lnTo>
                    <a:pt x="69716" y="326351"/>
                  </a:lnTo>
                  <a:cubicBezTo>
                    <a:pt x="66814" y="323987"/>
                    <a:pt x="63378" y="322767"/>
                    <a:pt x="59789" y="322767"/>
                  </a:cubicBezTo>
                  <a:close/>
                  <a:moveTo>
                    <a:pt x="59789" y="280218"/>
                  </a:moveTo>
                  <a:cubicBezTo>
                    <a:pt x="72923" y="280218"/>
                    <a:pt x="85904" y="284793"/>
                    <a:pt x="96289" y="293029"/>
                  </a:cubicBezTo>
                  <a:lnTo>
                    <a:pt x="140653" y="328258"/>
                  </a:lnTo>
                  <a:cubicBezTo>
                    <a:pt x="147831" y="334053"/>
                    <a:pt x="153787" y="341449"/>
                    <a:pt x="157834" y="349761"/>
                  </a:cubicBezTo>
                  <a:cubicBezTo>
                    <a:pt x="161194" y="356776"/>
                    <a:pt x="163255" y="364630"/>
                    <a:pt x="163790" y="372484"/>
                  </a:cubicBezTo>
                  <a:lnTo>
                    <a:pt x="163866" y="372942"/>
                  </a:lnTo>
                  <a:lnTo>
                    <a:pt x="359345" y="372942"/>
                  </a:lnTo>
                  <a:lnTo>
                    <a:pt x="359345" y="361656"/>
                  </a:lnTo>
                  <a:cubicBezTo>
                    <a:pt x="359345" y="353421"/>
                    <a:pt x="361025" y="345414"/>
                    <a:pt x="364308" y="337942"/>
                  </a:cubicBezTo>
                  <a:cubicBezTo>
                    <a:pt x="367439" y="330850"/>
                    <a:pt x="371944" y="324445"/>
                    <a:pt x="377671" y="319107"/>
                  </a:cubicBezTo>
                  <a:cubicBezTo>
                    <a:pt x="388667" y="308737"/>
                    <a:pt x="403022" y="303018"/>
                    <a:pt x="418065" y="303018"/>
                  </a:cubicBezTo>
                  <a:cubicBezTo>
                    <a:pt x="431428" y="303018"/>
                    <a:pt x="444485" y="307669"/>
                    <a:pt x="454946" y="316133"/>
                  </a:cubicBezTo>
                  <a:lnTo>
                    <a:pt x="571393" y="410305"/>
                  </a:lnTo>
                  <a:cubicBezTo>
                    <a:pt x="572386" y="411144"/>
                    <a:pt x="573990" y="412517"/>
                    <a:pt x="575822" y="414271"/>
                  </a:cubicBezTo>
                  <a:cubicBezTo>
                    <a:pt x="597890" y="436384"/>
                    <a:pt x="597814" y="472375"/>
                    <a:pt x="575670" y="494412"/>
                  </a:cubicBezTo>
                  <a:cubicBezTo>
                    <a:pt x="574066" y="496014"/>
                    <a:pt x="572539" y="497310"/>
                    <a:pt x="571623" y="498072"/>
                  </a:cubicBezTo>
                  <a:lnTo>
                    <a:pt x="456779" y="592016"/>
                  </a:lnTo>
                  <a:cubicBezTo>
                    <a:pt x="446089" y="600785"/>
                    <a:pt x="432726" y="605589"/>
                    <a:pt x="419058" y="605589"/>
                  </a:cubicBezTo>
                  <a:cubicBezTo>
                    <a:pt x="403709" y="605589"/>
                    <a:pt x="389125" y="599793"/>
                    <a:pt x="377976" y="589271"/>
                  </a:cubicBezTo>
                  <a:cubicBezTo>
                    <a:pt x="372173" y="583780"/>
                    <a:pt x="367592" y="577375"/>
                    <a:pt x="364385" y="570131"/>
                  </a:cubicBezTo>
                  <a:cubicBezTo>
                    <a:pt x="361025" y="562506"/>
                    <a:pt x="359345" y="554423"/>
                    <a:pt x="359345" y="545959"/>
                  </a:cubicBezTo>
                  <a:lnTo>
                    <a:pt x="359345" y="535665"/>
                  </a:lnTo>
                  <a:lnTo>
                    <a:pt x="59713" y="535665"/>
                  </a:lnTo>
                  <a:cubicBezTo>
                    <a:pt x="27336" y="535665"/>
                    <a:pt x="1069" y="509358"/>
                    <a:pt x="1069" y="477027"/>
                  </a:cubicBezTo>
                  <a:lnTo>
                    <a:pt x="1069" y="338857"/>
                  </a:lnTo>
                  <a:cubicBezTo>
                    <a:pt x="1069" y="330621"/>
                    <a:pt x="2749" y="322615"/>
                    <a:pt x="6032" y="315142"/>
                  </a:cubicBezTo>
                  <a:cubicBezTo>
                    <a:pt x="9163" y="308051"/>
                    <a:pt x="13668" y="301722"/>
                    <a:pt x="19395" y="296308"/>
                  </a:cubicBezTo>
                  <a:cubicBezTo>
                    <a:pt x="30314" y="285937"/>
                    <a:pt x="44746" y="280218"/>
                    <a:pt x="59789" y="280218"/>
                  </a:cubicBezTo>
                  <a:close/>
                  <a:moveTo>
                    <a:pt x="59757" y="279792"/>
                  </a:moveTo>
                  <a:cubicBezTo>
                    <a:pt x="44559" y="279792"/>
                    <a:pt x="30049" y="285510"/>
                    <a:pt x="18975" y="295955"/>
                  </a:cubicBezTo>
                  <a:cubicBezTo>
                    <a:pt x="13248" y="301367"/>
                    <a:pt x="8742" y="307771"/>
                    <a:pt x="5534" y="315014"/>
                  </a:cubicBezTo>
                  <a:cubicBezTo>
                    <a:pt x="2174" y="322562"/>
                    <a:pt x="494" y="330567"/>
                    <a:pt x="494" y="338877"/>
                  </a:cubicBezTo>
                  <a:lnTo>
                    <a:pt x="494" y="477021"/>
                  </a:lnTo>
                  <a:cubicBezTo>
                    <a:pt x="494" y="509574"/>
                    <a:pt x="27070" y="536105"/>
                    <a:pt x="59680" y="536105"/>
                  </a:cubicBezTo>
                  <a:lnTo>
                    <a:pt x="358818" y="536105"/>
                  </a:lnTo>
                  <a:lnTo>
                    <a:pt x="358818" y="545940"/>
                  </a:lnTo>
                  <a:cubicBezTo>
                    <a:pt x="358818" y="554403"/>
                    <a:pt x="360575" y="562636"/>
                    <a:pt x="363935" y="570260"/>
                  </a:cubicBezTo>
                  <a:cubicBezTo>
                    <a:pt x="367143" y="577579"/>
                    <a:pt x="371801" y="584059"/>
                    <a:pt x="377605" y="589625"/>
                  </a:cubicBezTo>
                  <a:cubicBezTo>
                    <a:pt x="388908" y="600222"/>
                    <a:pt x="403571" y="606016"/>
                    <a:pt x="419074" y="606016"/>
                  </a:cubicBezTo>
                  <a:cubicBezTo>
                    <a:pt x="432820" y="606016"/>
                    <a:pt x="446338" y="601213"/>
                    <a:pt x="457106" y="592446"/>
                  </a:cubicBezTo>
                  <a:lnTo>
                    <a:pt x="571965" y="498444"/>
                  </a:lnTo>
                  <a:cubicBezTo>
                    <a:pt x="572958" y="497681"/>
                    <a:pt x="574409" y="496385"/>
                    <a:pt x="576089" y="494784"/>
                  </a:cubicBezTo>
                  <a:cubicBezTo>
                    <a:pt x="598389" y="472523"/>
                    <a:pt x="598465" y="436233"/>
                    <a:pt x="576165" y="413895"/>
                  </a:cubicBezTo>
                  <a:cubicBezTo>
                    <a:pt x="574409" y="412142"/>
                    <a:pt x="572805" y="410770"/>
                    <a:pt x="571736" y="409931"/>
                  </a:cubicBezTo>
                  <a:lnTo>
                    <a:pt x="455273" y="315777"/>
                  </a:lnTo>
                  <a:cubicBezTo>
                    <a:pt x="444734" y="307238"/>
                    <a:pt x="431522" y="302587"/>
                    <a:pt x="418081" y="302587"/>
                  </a:cubicBezTo>
                  <a:cubicBezTo>
                    <a:pt x="402883" y="302587"/>
                    <a:pt x="388373" y="308305"/>
                    <a:pt x="377300" y="318750"/>
                  </a:cubicBezTo>
                  <a:cubicBezTo>
                    <a:pt x="371572" y="324163"/>
                    <a:pt x="367066" y="330567"/>
                    <a:pt x="363859" y="337733"/>
                  </a:cubicBezTo>
                  <a:cubicBezTo>
                    <a:pt x="360499" y="345281"/>
                    <a:pt x="358818" y="353362"/>
                    <a:pt x="358818" y="361672"/>
                  </a:cubicBezTo>
                  <a:lnTo>
                    <a:pt x="358818" y="372422"/>
                  </a:lnTo>
                  <a:lnTo>
                    <a:pt x="164306" y="372422"/>
                  </a:lnTo>
                  <a:cubicBezTo>
                    <a:pt x="163771" y="364569"/>
                    <a:pt x="161709" y="356717"/>
                    <a:pt x="158273" y="349550"/>
                  </a:cubicBezTo>
                  <a:cubicBezTo>
                    <a:pt x="154225" y="341164"/>
                    <a:pt x="148192" y="333693"/>
                    <a:pt x="140937" y="327898"/>
                  </a:cubicBezTo>
                  <a:lnTo>
                    <a:pt x="96566" y="292676"/>
                  </a:lnTo>
                  <a:cubicBezTo>
                    <a:pt x="86104" y="284366"/>
                    <a:pt x="73045" y="279792"/>
                    <a:pt x="59757" y="279792"/>
                  </a:cubicBezTo>
                  <a:close/>
                  <a:moveTo>
                    <a:pt x="59789" y="279227"/>
                  </a:moveTo>
                  <a:cubicBezTo>
                    <a:pt x="73152" y="279227"/>
                    <a:pt x="86362" y="283878"/>
                    <a:pt x="96899" y="292266"/>
                  </a:cubicBezTo>
                  <a:lnTo>
                    <a:pt x="141264" y="327495"/>
                  </a:lnTo>
                  <a:cubicBezTo>
                    <a:pt x="148594" y="333290"/>
                    <a:pt x="154627" y="340839"/>
                    <a:pt x="158750" y="349303"/>
                  </a:cubicBezTo>
                  <a:cubicBezTo>
                    <a:pt x="162110" y="356319"/>
                    <a:pt x="164172" y="364096"/>
                    <a:pt x="164782" y="371950"/>
                  </a:cubicBezTo>
                  <a:lnTo>
                    <a:pt x="358276" y="371950"/>
                  </a:lnTo>
                  <a:lnTo>
                    <a:pt x="358276" y="361656"/>
                  </a:lnTo>
                  <a:cubicBezTo>
                    <a:pt x="358276" y="353268"/>
                    <a:pt x="360032" y="345186"/>
                    <a:pt x="363392" y="337560"/>
                  </a:cubicBezTo>
                  <a:cubicBezTo>
                    <a:pt x="366599" y="330316"/>
                    <a:pt x="371180" y="323835"/>
                    <a:pt x="376984" y="318345"/>
                  </a:cubicBezTo>
                  <a:cubicBezTo>
                    <a:pt x="388132" y="307822"/>
                    <a:pt x="402717" y="302027"/>
                    <a:pt x="418065" y="302027"/>
                  </a:cubicBezTo>
                  <a:cubicBezTo>
                    <a:pt x="431657" y="302027"/>
                    <a:pt x="444943" y="306754"/>
                    <a:pt x="455557" y="315371"/>
                  </a:cubicBezTo>
                  <a:lnTo>
                    <a:pt x="572004" y="409543"/>
                  </a:lnTo>
                  <a:cubicBezTo>
                    <a:pt x="573073" y="410382"/>
                    <a:pt x="574677" y="411754"/>
                    <a:pt x="576510" y="413584"/>
                  </a:cubicBezTo>
                  <a:cubicBezTo>
                    <a:pt x="598959" y="436079"/>
                    <a:pt x="598959" y="472680"/>
                    <a:pt x="576357" y="495099"/>
                  </a:cubicBezTo>
                  <a:cubicBezTo>
                    <a:pt x="574753" y="496776"/>
                    <a:pt x="573226" y="498072"/>
                    <a:pt x="572233" y="498835"/>
                  </a:cubicBezTo>
                  <a:lnTo>
                    <a:pt x="457390" y="592855"/>
                  </a:lnTo>
                  <a:cubicBezTo>
                    <a:pt x="446547" y="601700"/>
                    <a:pt x="432955" y="606580"/>
                    <a:pt x="419058" y="606580"/>
                  </a:cubicBezTo>
                  <a:cubicBezTo>
                    <a:pt x="403480" y="606580"/>
                    <a:pt x="388590" y="600709"/>
                    <a:pt x="377289" y="589957"/>
                  </a:cubicBezTo>
                  <a:cubicBezTo>
                    <a:pt x="371333" y="584467"/>
                    <a:pt x="366752" y="577909"/>
                    <a:pt x="363468" y="570512"/>
                  </a:cubicBezTo>
                  <a:cubicBezTo>
                    <a:pt x="360032" y="562811"/>
                    <a:pt x="358276" y="554499"/>
                    <a:pt x="358276" y="545959"/>
                  </a:cubicBezTo>
                  <a:lnTo>
                    <a:pt x="358276" y="536656"/>
                  </a:lnTo>
                  <a:lnTo>
                    <a:pt x="59713" y="536656"/>
                  </a:lnTo>
                  <a:cubicBezTo>
                    <a:pt x="26802" y="536656"/>
                    <a:pt x="0" y="509892"/>
                    <a:pt x="0" y="477027"/>
                  </a:cubicBezTo>
                  <a:lnTo>
                    <a:pt x="0" y="338857"/>
                  </a:lnTo>
                  <a:cubicBezTo>
                    <a:pt x="0" y="330469"/>
                    <a:pt x="1756" y="322386"/>
                    <a:pt x="5116" y="314761"/>
                  </a:cubicBezTo>
                  <a:cubicBezTo>
                    <a:pt x="8323" y="307517"/>
                    <a:pt x="12905" y="301035"/>
                    <a:pt x="18632" y="295621"/>
                  </a:cubicBezTo>
                  <a:cubicBezTo>
                    <a:pt x="29856" y="285022"/>
                    <a:pt x="44441" y="279227"/>
                    <a:pt x="59789" y="279227"/>
                  </a:cubicBezTo>
                  <a:close/>
                  <a:moveTo>
                    <a:pt x="174327" y="44608"/>
                  </a:moveTo>
                  <a:cubicBezTo>
                    <a:pt x="170661" y="44608"/>
                    <a:pt x="167225" y="45828"/>
                    <a:pt x="164247" y="48192"/>
                  </a:cubicBezTo>
                  <a:lnTo>
                    <a:pt x="49403" y="142211"/>
                  </a:lnTo>
                  <a:cubicBezTo>
                    <a:pt x="49098" y="142440"/>
                    <a:pt x="48793" y="142745"/>
                    <a:pt x="48487" y="142974"/>
                  </a:cubicBezTo>
                  <a:cubicBezTo>
                    <a:pt x="43371" y="148083"/>
                    <a:pt x="43371" y="156394"/>
                    <a:pt x="48487" y="161580"/>
                  </a:cubicBezTo>
                  <a:cubicBezTo>
                    <a:pt x="48793" y="161885"/>
                    <a:pt x="49098" y="162113"/>
                    <a:pt x="49480" y="162418"/>
                  </a:cubicBezTo>
                  <a:lnTo>
                    <a:pt x="165851" y="256590"/>
                  </a:lnTo>
                  <a:cubicBezTo>
                    <a:pt x="168600" y="258802"/>
                    <a:pt x="171883" y="259946"/>
                    <a:pt x="175319" y="259946"/>
                  </a:cubicBezTo>
                  <a:cubicBezTo>
                    <a:pt x="182573" y="259946"/>
                    <a:pt x="190438" y="254227"/>
                    <a:pt x="190438" y="244924"/>
                  </a:cubicBezTo>
                  <a:lnTo>
                    <a:pt x="190438" y="206111"/>
                  </a:lnTo>
                  <a:cubicBezTo>
                    <a:pt x="190438" y="197266"/>
                    <a:pt x="197616" y="190098"/>
                    <a:pt x="206550" y="190098"/>
                  </a:cubicBezTo>
                  <a:lnTo>
                    <a:pt x="456931" y="190098"/>
                  </a:lnTo>
                  <a:cubicBezTo>
                    <a:pt x="465788" y="190098"/>
                    <a:pt x="473042" y="197266"/>
                    <a:pt x="473042" y="206111"/>
                  </a:cubicBezTo>
                  <a:lnTo>
                    <a:pt x="473042" y="229978"/>
                  </a:lnTo>
                  <a:cubicBezTo>
                    <a:pt x="473042" y="235545"/>
                    <a:pt x="475562" y="240730"/>
                    <a:pt x="479915" y="244238"/>
                  </a:cubicBezTo>
                  <a:lnTo>
                    <a:pt x="524279" y="279466"/>
                  </a:lnTo>
                  <a:cubicBezTo>
                    <a:pt x="526952" y="281601"/>
                    <a:pt x="530235" y="282745"/>
                    <a:pt x="533595" y="282745"/>
                  </a:cubicBezTo>
                  <a:cubicBezTo>
                    <a:pt x="540849" y="282745"/>
                    <a:pt x="548714" y="277026"/>
                    <a:pt x="548714" y="267723"/>
                  </a:cubicBezTo>
                  <a:lnTo>
                    <a:pt x="548714" y="129553"/>
                  </a:lnTo>
                  <a:cubicBezTo>
                    <a:pt x="548714" y="121242"/>
                    <a:pt x="541995" y="114532"/>
                    <a:pt x="533671" y="114532"/>
                  </a:cubicBezTo>
                  <a:lnTo>
                    <a:pt x="206550" y="114532"/>
                  </a:lnTo>
                  <a:cubicBezTo>
                    <a:pt x="197616" y="114532"/>
                    <a:pt x="190438" y="107288"/>
                    <a:pt x="190438" y="98442"/>
                  </a:cubicBezTo>
                  <a:lnTo>
                    <a:pt x="190438" y="60621"/>
                  </a:lnTo>
                  <a:cubicBezTo>
                    <a:pt x="190438" y="50708"/>
                    <a:pt x="182115" y="44608"/>
                    <a:pt x="174327" y="44608"/>
                  </a:cubicBezTo>
                  <a:close/>
                  <a:moveTo>
                    <a:pt x="174289" y="44097"/>
                  </a:moveTo>
                  <a:cubicBezTo>
                    <a:pt x="182842" y="44097"/>
                    <a:pt x="190936" y="50806"/>
                    <a:pt x="190936" y="60641"/>
                  </a:cubicBezTo>
                  <a:lnTo>
                    <a:pt x="190936" y="98455"/>
                  </a:lnTo>
                  <a:cubicBezTo>
                    <a:pt x="190936" y="107070"/>
                    <a:pt x="197885" y="114008"/>
                    <a:pt x="206513" y="114008"/>
                  </a:cubicBezTo>
                  <a:lnTo>
                    <a:pt x="533641" y="114008"/>
                  </a:lnTo>
                  <a:cubicBezTo>
                    <a:pt x="542193" y="114008"/>
                    <a:pt x="549218" y="120945"/>
                    <a:pt x="549218" y="129560"/>
                  </a:cubicBezTo>
                  <a:lnTo>
                    <a:pt x="549218" y="267704"/>
                  </a:lnTo>
                  <a:cubicBezTo>
                    <a:pt x="549218" y="276929"/>
                    <a:pt x="541582" y="283257"/>
                    <a:pt x="533564" y="283257"/>
                  </a:cubicBezTo>
                  <a:cubicBezTo>
                    <a:pt x="530281" y="283257"/>
                    <a:pt x="526845" y="282190"/>
                    <a:pt x="523943" y="279826"/>
                  </a:cubicBezTo>
                  <a:lnTo>
                    <a:pt x="479578" y="244604"/>
                  </a:lnTo>
                  <a:cubicBezTo>
                    <a:pt x="475072" y="241021"/>
                    <a:pt x="472476" y="235684"/>
                    <a:pt x="472476" y="229966"/>
                  </a:cubicBezTo>
                  <a:lnTo>
                    <a:pt x="472476" y="206104"/>
                  </a:lnTo>
                  <a:cubicBezTo>
                    <a:pt x="472476" y="197565"/>
                    <a:pt x="465527" y="190551"/>
                    <a:pt x="456899" y="190551"/>
                  </a:cubicBezTo>
                  <a:lnTo>
                    <a:pt x="206513" y="190551"/>
                  </a:lnTo>
                  <a:cubicBezTo>
                    <a:pt x="197885" y="190551"/>
                    <a:pt x="190936" y="197565"/>
                    <a:pt x="190936" y="206104"/>
                  </a:cubicBezTo>
                  <a:lnTo>
                    <a:pt x="190936" y="244909"/>
                  </a:lnTo>
                  <a:cubicBezTo>
                    <a:pt x="190936" y="254134"/>
                    <a:pt x="183300" y="260462"/>
                    <a:pt x="175282" y="260462"/>
                  </a:cubicBezTo>
                  <a:cubicBezTo>
                    <a:pt x="171922" y="260462"/>
                    <a:pt x="168486" y="259394"/>
                    <a:pt x="165508" y="256955"/>
                  </a:cubicBezTo>
                  <a:lnTo>
                    <a:pt x="49058" y="162800"/>
                  </a:lnTo>
                  <a:cubicBezTo>
                    <a:pt x="48753" y="162495"/>
                    <a:pt x="48371" y="162190"/>
                    <a:pt x="48066" y="161885"/>
                  </a:cubicBezTo>
                  <a:cubicBezTo>
                    <a:pt x="42797" y="156625"/>
                    <a:pt x="42797" y="147934"/>
                    <a:pt x="48142" y="142673"/>
                  </a:cubicBezTo>
                  <a:cubicBezTo>
                    <a:pt x="48448" y="142368"/>
                    <a:pt x="48753" y="142063"/>
                    <a:pt x="49058" y="141835"/>
                  </a:cubicBezTo>
                  <a:lnTo>
                    <a:pt x="163904" y="47833"/>
                  </a:lnTo>
                  <a:cubicBezTo>
                    <a:pt x="167111" y="45241"/>
                    <a:pt x="170777" y="44097"/>
                    <a:pt x="174289" y="44097"/>
                  </a:cubicBezTo>
                  <a:close/>
                  <a:moveTo>
                    <a:pt x="174327" y="43540"/>
                  </a:moveTo>
                  <a:cubicBezTo>
                    <a:pt x="170432" y="43540"/>
                    <a:pt x="166767" y="44913"/>
                    <a:pt x="163636" y="47429"/>
                  </a:cubicBezTo>
                  <a:lnTo>
                    <a:pt x="48793" y="141449"/>
                  </a:lnTo>
                  <a:cubicBezTo>
                    <a:pt x="48411" y="141678"/>
                    <a:pt x="48105" y="141983"/>
                    <a:pt x="47800" y="142288"/>
                  </a:cubicBezTo>
                  <a:cubicBezTo>
                    <a:pt x="42302" y="147778"/>
                    <a:pt x="42226" y="156776"/>
                    <a:pt x="47800" y="162266"/>
                  </a:cubicBezTo>
                  <a:cubicBezTo>
                    <a:pt x="48105" y="162647"/>
                    <a:pt x="48487" y="162876"/>
                    <a:pt x="48793" y="163181"/>
                  </a:cubicBezTo>
                  <a:lnTo>
                    <a:pt x="165240" y="257353"/>
                  </a:lnTo>
                  <a:cubicBezTo>
                    <a:pt x="168141" y="259717"/>
                    <a:pt x="171654" y="261013"/>
                    <a:pt x="175319" y="261013"/>
                  </a:cubicBezTo>
                  <a:cubicBezTo>
                    <a:pt x="183031" y="261013"/>
                    <a:pt x="191431" y="254837"/>
                    <a:pt x="191431" y="244924"/>
                  </a:cubicBezTo>
                  <a:lnTo>
                    <a:pt x="191431" y="206111"/>
                  </a:lnTo>
                  <a:cubicBezTo>
                    <a:pt x="191431" y="197876"/>
                    <a:pt x="198227" y="191089"/>
                    <a:pt x="206550" y="191089"/>
                  </a:cubicBezTo>
                  <a:lnTo>
                    <a:pt x="456931" y="191089"/>
                  </a:lnTo>
                  <a:cubicBezTo>
                    <a:pt x="465254" y="191089"/>
                    <a:pt x="472050" y="197876"/>
                    <a:pt x="472050" y="206111"/>
                  </a:cubicBezTo>
                  <a:lnTo>
                    <a:pt x="472050" y="229978"/>
                  </a:lnTo>
                  <a:cubicBezTo>
                    <a:pt x="472050" y="235850"/>
                    <a:pt x="474646" y="241340"/>
                    <a:pt x="479304" y="245000"/>
                  </a:cubicBezTo>
                  <a:lnTo>
                    <a:pt x="523668" y="280229"/>
                  </a:lnTo>
                  <a:cubicBezTo>
                    <a:pt x="526570" y="282593"/>
                    <a:pt x="530006" y="283813"/>
                    <a:pt x="533595" y="283813"/>
                  </a:cubicBezTo>
                  <a:cubicBezTo>
                    <a:pt x="541384" y="283813"/>
                    <a:pt x="549707" y="277636"/>
                    <a:pt x="549707" y="267723"/>
                  </a:cubicBezTo>
                  <a:lnTo>
                    <a:pt x="549707" y="129553"/>
                  </a:lnTo>
                  <a:cubicBezTo>
                    <a:pt x="549707" y="120708"/>
                    <a:pt x="542529" y="113464"/>
                    <a:pt x="533671" y="113464"/>
                  </a:cubicBezTo>
                  <a:lnTo>
                    <a:pt x="206550" y="113464"/>
                  </a:lnTo>
                  <a:cubicBezTo>
                    <a:pt x="198227" y="113464"/>
                    <a:pt x="191431" y="106754"/>
                    <a:pt x="191431" y="98442"/>
                  </a:cubicBezTo>
                  <a:lnTo>
                    <a:pt x="191431" y="60621"/>
                  </a:lnTo>
                  <a:cubicBezTo>
                    <a:pt x="191431" y="50098"/>
                    <a:pt x="182573" y="43540"/>
                    <a:pt x="174327" y="43540"/>
                  </a:cubicBezTo>
                  <a:close/>
                  <a:moveTo>
                    <a:pt x="174327" y="991"/>
                  </a:moveTo>
                  <a:cubicBezTo>
                    <a:pt x="189675" y="991"/>
                    <a:pt x="204259" y="6786"/>
                    <a:pt x="215408" y="17309"/>
                  </a:cubicBezTo>
                  <a:cubicBezTo>
                    <a:pt x="221211" y="22800"/>
                    <a:pt x="225792" y="29205"/>
                    <a:pt x="228999" y="36449"/>
                  </a:cubicBezTo>
                  <a:cubicBezTo>
                    <a:pt x="232359" y="44074"/>
                    <a:pt x="234039" y="52157"/>
                    <a:pt x="234039" y="60621"/>
                  </a:cubicBezTo>
                  <a:lnTo>
                    <a:pt x="234039" y="70915"/>
                  </a:lnTo>
                  <a:lnTo>
                    <a:pt x="533671" y="70915"/>
                  </a:lnTo>
                  <a:cubicBezTo>
                    <a:pt x="565971" y="70915"/>
                    <a:pt x="592315" y="97222"/>
                    <a:pt x="592315" y="129553"/>
                  </a:cubicBezTo>
                  <a:lnTo>
                    <a:pt x="592315" y="267723"/>
                  </a:lnTo>
                  <a:cubicBezTo>
                    <a:pt x="592315" y="275959"/>
                    <a:pt x="590635" y="283965"/>
                    <a:pt x="587352" y="291438"/>
                  </a:cubicBezTo>
                  <a:cubicBezTo>
                    <a:pt x="584221" y="298529"/>
                    <a:pt x="579716" y="304858"/>
                    <a:pt x="573989" y="310272"/>
                  </a:cubicBezTo>
                  <a:cubicBezTo>
                    <a:pt x="562993" y="320643"/>
                    <a:pt x="548638" y="326285"/>
                    <a:pt x="533595" y="326285"/>
                  </a:cubicBezTo>
                  <a:cubicBezTo>
                    <a:pt x="520461" y="326285"/>
                    <a:pt x="507480" y="321787"/>
                    <a:pt x="497095" y="313551"/>
                  </a:cubicBezTo>
                  <a:lnTo>
                    <a:pt x="452731" y="278323"/>
                  </a:lnTo>
                  <a:cubicBezTo>
                    <a:pt x="445477" y="272527"/>
                    <a:pt x="439597" y="265131"/>
                    <a:pt x="435550" y="256819"/>
                  </a:cubicBezTo>
                  <a:cubicBezTo>
                    <a:pt x="432190" y="249804"/>
                    <a:pt x="430129" y="241950"/>
                    <a:pt x="429594" y="234096"/>
                  </a:cubicBezTo>
                  <a:lnTo>
                    <a:pt x="429518" y="233638"/>
                  </a:lnTo>
                  <a:lnTo>
                    <a:pt x="234039" y="233638"/>
                  </a:lnTo>
                  <a:lnTo>
                    <a:pt x="234039" y="244924"/>
                  </a:lnTo>
                  <a:cubicBezTo>
                    <a:pt x="234039" y="253159"/>
                    <a:pt x="232359" y="261166"/>
                    <a:pt x="229076" y="268638"/>
                  </a:cubicBezTo>
                  <a:cubicBezTo>
                    <a:pt x="225945" y="275730"/>
                    <a:pt x="221440" y="282059"/>
                    <a:pt x="215713" y="287473"/>
                  </a:cubicBezTo>
                  <a:cubicBezTo>
                    <a:pt x="204717" y="297843"/>
                    <a:pt x="190362" y="303562"/>
                    <a:pt x="175319" y="303562"/>
                  </a:cubicBezTo>
                  <a:cubicBezTo>
                    <a:pt x="161956" y="303562"/>
                    <a:pt x="148899" y="298911"/>
                    <a:pt x="138438" y="290447"/>
                  </a:cubicBezTo>
                  <a:lnTo>
                    <a:pt x="21991" y="196275"/>
                  </a:lnTo>
                  <a:cubicBezTo>
                    <a:pt x="20922" y="195436"/>
                    <a:pt x="19394" y="194063"/>
                    <a:pt x="17562" y="192309"/>
                  </a:cubicBezTo>
                  <a:cubicBezTo>
                    <a:pt x="-4506" y="170196"/>
                    <a:pt x="-4430" y="134205"/>
                    <a:pt x="17714" y="112168"/>
                  </a:cubicBezTo>
                  <a:cubicBezTo>
                    <a:pt x="19394" y="110490"/>
                    <a:pt x="20845" y="109270"/>
                    <a:pt x="21762" y="108508"/>
                  </a:cubicBezTo>
                  <a:lnTo>
                    <a:pt x="136605" y="14564"/>
                  </a:lnTo>
                  <a:cubicBezTo>
                    <a:pt x="147296" y="5795"/>
                    <a:pt x="160658" y="991"/>
                    <a:pt x="174327" y="991"/>
                  </a:cubicBezTo>
                  <a:close/>
                  <a:moveTo>
                    <a:pt x="174289" y="565"/>
                  </a:moveTo>
                  <a:cubicBezTo>
                    <a:pt x="160544" y="565"/>
                    <a:pt x="147029" y="5368"/>
                    <a:pt x="136262" y="14135"/>
                  </a:cubicBezTo>
                  <a:lnTo>
                    <a:pt x="21416" y="108137"/>
                  </a:lnTo>
                  <a:cubicBezTo>
                    <a:pt x="20423" y="108900"/>
                    <a:pt x="18973" y="110120"/>
                    <a:pt x="17293" y="111797"/>
                  </a:cubicBezTo>
                  <a:cubicBezTo>
                    <a:pt x="-5005" y="134058"/>
                    <a:pt x="-5081" y="170348"/>
                    <a:pt x="17216" y="192686"/>
                  </a:cubicBezTo>
                  <a:cubicBezTo>
                    <a:pt x="18973" y="194439"/>
                    <a:pt x="20576" y="195811"/>
                    <a:pt x="21645" y="196650"/>
                  </a:cubicBezTo>
                  <a:lnTo>
                    <a:pt x="138095" y="290805"/>
                  </a:lnTo>
                  <a:cubicBezTo>
                    <a:pt x="148632" y="299343"/>
                    <a:pt x="161843" y="303994"/>
                    <a:pt x="175282" y="303994"/>
                  </a:cubicBezTo>
                  <a:cubicBezTo>
                    <a:pt x="190478" y="303994"/>
                    <a:pt x="204986" y="298276"/>
                    <a:pt x="216058" y="287831"/>
                  </a:cubicBezTo>
                  <a:cubicBezTo>
                    <a:pt x="221785" y="282418"/>
                    <a:pt x="226291" y="276014"/>
                    <a:pt x="229498" y="268848"/>
                  </a:cubicBezTo>
                  <a:cubicBezTo>
                    <a:pt x="232858" y="261300"/>
                    <a:pt x="234538" y="253219"/>
                    <a:pt x="234538" y="244909"/>
                  </a:cubicBezTo>
                  <a:lnTo>
                    <a:pt x="234538" y="234159"/>
                  </a:lnTo>
                  <a:lnTo>
                    <a:pt x="429027" y="234159"/>
                  </a:lnTo>
                  <a:cubicBezTo>
                    <a:pt x="429562" y="242012"/>
                    <a:pt x="431623" y="249864"/>
                    <a:pt x="435060" y="257031"/>
                  </a:cubicBezTo>
                  <a:cubicBezTo>
                    <a:pt x="439107" y="265417"/>
                    <a:pt x="445139" y="272888"/>
                    <a:pt x="452393" y="278683"/>
                  </a:cubicBezTo>
                  <a:lnTo>
                    <a:pt x="496759" y="313905"/>
                  </a:lnTo>
                  <a:cubicBezTo>
                    <a:pt x="507220" y="322215"/>
                    <a:pt x="520278" y="326789"/>
                    <a:pt x="533564" y="326789"/>
                  </a:cubicBezTo>
                  <a:cubicBezTo>
                    <a:pt x="548760" y="326789"/>
                    <a:pt x="563269" y="321071"/>
                    <a:pt x="574341" y="310550"/>
                  </a:cubicBezTo>
                  <a:cubicBezTo>
                    <a:pt x="580068" y="305137"/>
                    <a:pt x="584573" y="298810"/>
                    <a:pt x="587780" y="291567"/>
                  </a:cubicBezTo>
                  <a:cubicBezTo>
                    <a:pt x="591140" y="284019"/>
                    <a:pt x="592820" y="276014"/>
                    <a:pt x="592820" y="267704"/>
                  </a:cubicBezTo>
                  <a:lnTo>
                    <a:pt x="592820" y="129560"/>
                  </a:lnTo>
                  <a:cubicBezTo>
                    <a:pt x="592820" y="97007"/>
                    <a:pt x="566247" y="70476"/>
                    <a:pt x="533641" y="70476"/>
                  </a:cubicBezTo>
                  <a:lnTo>
                    <a:pt x="234538" y="70476"/>
                  </a:lnTo>
                  <a:lnTo>
                    <a:pt x="234538" y="60641"/>
                  </a:lnTo>
                  <a:cubicBezTo>
                    <a:pt x="234538" y="52102"/>
                    <a:pt x="232781" y="43945"/>
                    <a:pt x="229421" y="36321"/>
                  </a:cubicBezTo>
                  <a:cubicBezTo>
                    <a:pt x="226138" y="29002"/>
                    <a:pt x="221556" y="22522"/>
                    <a:pt x="215753" y="16956"/>
                  </a:cubicBezTo>
                  <a:cubicBezTo>
                    <a:pt x="204452" y="6359"/>
                    <a:pt x="189790" y="565"/>
                    <a:pt x="174289" y="565"/>
                  </a:cubicBezTo>
                  <a:close/>
                  <a:moveTo>
                    <a:pt x="174327" y="0"/>
                  </a:moveTo>
                  <a:cubicBezTo>
                    <a:pt x="189904" y="0"/>
                    <a:pt x="204794" y="5871"/>
                    <a:pt x="216095" y="16623"/>
                  </a:cubicBezTo>
                  <a:cubicBezTo>
                    <a:pt x="221974" y="22113"/>
                    <a:pt x="226632" y="28671"/>
                    <a:pt x="229916" y="36068"/>
                  </a:cubicBezTo>
                  <a:cubicBezTo>
                    <a:pt x="233352" y="43769"/>
                    <a:pt x="235108" y="52081"/>
                    <a:pt x="235108" y="60621"/>
                  </a:cubicBezTo>
                  <a:lnTo>
                    <a:pt x="235108" y="69924"/>
                  </a:lnTo>
                  <a:lnTo>
                    <a:pt x="533671" y="69924"/>
                  </a:lnTo>
                  <a:cubicBezTo>
                    <a:pt x="566582" y="69924"/>
                    <a:pt x="593384" y="96688"/>
                    <a:pt x="593384" y="129553"/>
                  </a:cubicBezTo>
                  <a:lnTo>
                    <a:pt x="593384" y="267723"/>
                  </a:lnTo>
                  <a:cubicBezTo>
                    <a:pt x="593384" y="276111"/>
                    <a:pt x="591628" y="284194"/>
                    <a:pt x="588268" y="291819"/>
                  </a:cubicBezTo>
                  <a:cubicBezTo>
                    <a:pt x="585061" y="299063"/>
                    <a:pt x="580479" y="305545"/>
                    <a:pt x="574752" y="310959"/>
                  </a:cubicBezTo>
                  <a:cubicBezTo>
                    <a:pt x="563528" y="321558"/>
                    <a:pt x="548943" y="327353"/>
                    <a:pt x="533595" y="327353"/>
                  </a:cubicBezTo>
                  <a:cubicBezTo>
                    <a:pt x="520232" y="327353"/>
                    <a:pt x="507022" y="322702"/>
                    <a:pt x="496485" y="314314"/>
                  </a:cubicBezTo>
                  <a:lnTo>
                    <a:pt x="452120" y="279085"/>
                  </a:lnTo>
                  <a:cubicBezTo>
                    <a:pt x="444790" y="273290"/>
                    <a:pt x="438757" y="265665"/>
                    <a:pt x="434634" y="257277"/>
                  </a:cubicBezTo>
                  <a:cubicBezTo>
                    <a:pt x="431274" y="250261"/>
                    <a:pt x="429136" y="242407"/>
                    <a:pt x="428602" y="234630"/>
                  </a:cubicBezTo>
                  <a:lnTo>
                    <a:pt x="235108" y="234630"/>
                  </a:lnTo>
                  <a:lnTo>
                    <a:pt x="235108" y="244924"/>
                  </a:lnTo>
                  <a:cubicBezTo>
                    <a:pt x="235108" y="253312"/>
                    <a:pt x="233352" y="261394"/>
                    <a:pt x="229992" y="269020"/>
                  </a:cubicBezTo>
                  <a:cubicBezTo>
                    <a:pt x="226785" y="276264"/>
                    <a:pt x="222204" y="282745"/>
                    <a:pt x="216400" y="288235"/>
                  </a:cubicBezTo>
                  <a:cubicBezTo>
                    <a:pt x="205252" y="298758"/>
                    <a:pt x="190667" y="304553"/>
                    <a:pt x="175319" y="304553"/>
                  </a:cubicBezTo>
                  <a:cubicBezTo>
                    <a:pt x="161727" y="304553"/>
                    <a:pt x="148441" y="299826"/>
                    <a:pt x="137827" y="291209"/>
                  </a:cubicBezTo>
                  <a:lnTo>
                    <a:pt x="21380" y="197037"/>
                  </a:lnTo>
                  <a:cubicBezTo>
                    <a:pt x="20311" y="196198"/>
                    <a:pt x="18707" y="194826"/>
                    <a:pt x="16875" y="192996"/>
                  </a:cubicBezTo>
                  <a:cubicBezTo>
                    <a:pt x="-5575" y="170501"/>
                    <a:pt x="-5575" y="133900"/>
                    <a:pt x="17027" y="111405"/>
                  </a:cubicBezTo>
                  <a:cubicBezTo>
                    <a:pt x="18707" y="109804"/>
                    <a:pt x="20158" y="108508"/>
                    <a:pt x="21151" y="107745"/>
                  </a:cubicBezTo>
                  <a:lnTo>
                    <a:pt x="135994" y="13725"/>
                  </a:lnTo>
                  <a:cubicBezTo>
                    <a:pt x="146837" y="4880"/>
                    <a:pt x="160429" y="0"/>
                    <a:pt x="1743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21" name="组合 20"/>
          <p:cNvGrpSpPr/>
          <p:nvPr/>
        </p:nvGrpSpPr>
        <p:grpSpPr>
          <a:xfrm>
            <a:off x="879753" y="2402283"/>
            <a:ext cx="2272260" cy="1043755"/>
            <a:chOff x="953540" y="4034928"/>
            <a:chExt cx="2272260" cy="1043755"/>
          </a:xfrm>
        </p:grpSpPr>
        <p:sp>
          <p:nvSpPr>
            <p:cNvPr id="22" name="矩形 21"/>
            <p:cNvSpPr/>
            <p:nvPr/>
          </p:nvSpPr>
          <p:spPr>
            <a:xfrm>
              <a:off x="1416276" y="4034928"/>
              <a:ext cx="134678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953540" y="4371928"/>
              <a:ext cx="2272260" cy="706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453834" y="5460342"/>
            <a:ext cx="2272260" cy="1043755"/>
            <a:chOff x="953540" y="4034928"/>
            <a:chExt cx="2272260" cy="1043755"/>
          </a:xfrm>
        </p:grpSpPr>
        <p:sp>
          <p:nvSpPr>
            <p:cNvPr id="25" name="矩形 24"/>
            <p:cNvSpPr/>
            <p:nvPr/>
          </p:nvSpPr>
          <p:spPr>
            <a:xfrm>
              <a:off x="1416276" y="4034928"/>
              <a:ext cx="134678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953540" y="4371928"/>
              <a:ext cx="2272260" cy="706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502224" y="2092900"/>
            <a:ext cx="2272260" cy="1043755"/>
            <a:chOff x="953540" y="4034928"/>
            <a:chExt cx="2272260" cy="1043755"/>
          </a:xfrm>
        </p:grpSpPr>
        <p:sp>
          <p:nvSpPr>
            <p:cNvPr id="28" name="矩形 27"/>
            <p:cNvSpPr/>
            <p:nvPr/>
          </p:nvSpPr>
          <p:spPr>
            <a:xfrm>
              <a:off x="1416276" y="4034928"/>
              <a:ext cx="134678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953540" y="4371928"/>
              <a:ext cx="2272260" cy="706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929763" y="4869157"/>
            <a:ext cx="2272260" cy="1043755"/>
            <a:chOff x="953540" y="4034928"/>
            <a:chExt cx="2272260" cy="1043755"/>
          </a:xfrm>
        </p:grpSpPr>
        <p:sp>
          <p:nvSpPr>
            <p:cNvPr id="31" name="矩形 30"/>
            <p:cNvSpPr/>
            <p:nvPr/>
          </p:nvSpPr>
          <p:spPr>
            <a:xfrm>
              <a:off x="1416276" y="4034928"/>
              <a:ext cx="134678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953540" y="4371928"/>
              <a:ext cx="2272260" cy="706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grpSp>
        <p:nvGrpSpPr>
          <p:cNvPr id="33" name="Group 124"/>
          <p:cNvGrpSpPr/>
          <p:nvPr/>
        </p:nvGrpSpPr>
        <p:grpSpPr>
          <a:xfrm>
            <a:off x="8453372" y="828662"/>
            <a:ext cx="2538089" cy="2546609"/>
            <a:chOff x="4906963" y="2173288"/>
            <a:chExt cx="473075" cy="474663"/>
          </a:xfrm>
          <a:solidFill>
            <a:srgbClr val="00B050"/>
          </a:solidFill>
        </p:grpSpPr>
        <p:sp>
          <p:nvSpPr>
            <p:cNvPr id="34" name="Freeform 16"/>
            <p:cNvSpPr/>
            <p:nvPr/>
          </p:nvSpPr>
          <p:spPr bwMode="auto">
            <a:xfrm>
              <a:off x="4938713" y="2473325"/>
              <a:ext cx="142875" cy="141288"/>
            </a:xfrm>
            <a:custGeom>
              <a:avLst/>
              <a:gdLst>
                <a:gd name="T0" fmla="*/ 40 w 67"/>
                <a:gd name="T1" fmla="*/ 4 h 66"/>
                <a:gd name="T2" fmla="*/ 35 w 67"/>
                <a:gd name="T3" fmla="*/ 3 h 66"/>
                <a:gd name="T4" fmla="*/ 9 w 67"/>
                <a:gd name="T5" fmla="*/ 61 h 66"/>
                <a:gd name="T6" fmla="*/ 64 w 67"/>
                <a:gd name="T7" fmla="*/ 32 h 66"/>
                <a:gd name="T8" fmla="*/ 63 w 67"/>
                <a:gd name="T9" fmla="*/ 27 h 66"/>
                <a:gd name="T10" fmla="*/ 40 w 67"/>
                <a:gd name="T11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" h="66">
                  <a:moveTo>
                    <a:pt x="40" y="4"/>
                  </a:moveTo>
                  <a:cubicBezTo>
                    <a:pt x="37" y="0"/>
                    <a:pt x="36" y="2"/>
                    <a:pt x="35" y="3"/>
                  </a:cubicBezTo>
                  <a:cubicBezTo>
                    <a:pt x="17" y="21"/>
                    <a:pt x="0" y="66"/>
                    <a:pt x="9" y="61"/>
                  </a:cubicBezTo>
                  <a:cubicBezTo>
                    <a:pt x="41" y="46"/>
                    <a:pt x="46" y="50"/>
                    <a:pt x="64" y="32"/>
                  </a:cubicBezTo>
                  <a:cubicBezTo>
                    <a:pt x="65" y="31"/>
                    <a:pt x="67" y="30"/>
                    <a:pt x="63" y="27"/>
                  </a:cubicBezTo>
                  <a:lnTo>
                    <a:pt x="4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5" name="Freeform 17"/>
            <p:cNvSpPr>
              <a:spLocks noEditPoints="1"/>
            </p:cNvSpPr>
            <p:nvPr/>
          </p:nvSpPr>
          <p:spPr bwMode="auto">
            <a:xfrm>
              <a:off x="4906963" y="2173288"/>
              <a:ext cx="473075" cy="474663"/>
            </a:xfrm>
            <a:custGeom>
              <a:avLst/>
              <a:gdLst>
                <a:gd name="T0" fmla="*/ 155 w 223"/>
                <a:gd name="T1" fmla="*/ 145 h 224"/>
                <a:gd name="T2" fmla="*/ 156 w 223"/>
                <a:gd name="T3" fmla="*/ 141 h 224"/>
                <a:gd name="T4" fmla="*/ 204 w 223"/>
                <a:gd name="T5" fmla="*/ 19 h 224"/>
                <a:gd name="T6" fmla="*/ 84 w 223"/>
                <a:gd name="T7" fmla="*/ 67 h 224"/>
                <a:gd name="T8" fmla="*/ 78 w 223"/>
                <a:gd name="T9" fmla="*/ 69 h 224"/>
                <a:gd name="T10" fmla="*/ 65 w 223"/>
                <a:gd name="T11" fmla="*/ 65 h 224"/>
                <a:gd name="T12" fmla="*/ 53 w 223"/>
                <a:gd name="T13" fmla="*/ 69 h 224"/>
                <a:gd name="T14" fmla="*/ 3 w 223"/>
                <a:gd name="T15" fmla="*/ 119 h 224"/>
                <a:gd name="T16" fmla="*/ 5 w 223"/>
                <a:gd name="T17" fmla="*/ 125 h 224"/>
                <a:gd name="T18" fmla="*/ 41 w 223"/>
                <a:gd name="T19" fmla="*/ 131 h 224"/>
                <a:gd name="T20" fmla="*/ 53 w 223"/>
                <a:gd name="T21" fmla="*/ 127 h 224"/>
                <a:gd name="T22" fmla="*/ 57 w 223"/>
                <a:gd name="T23" fmla="*/ 127 h 224"/>
                <a:gd name="T24" fmla="*/ 96 w 223"/>
                <a:gd name="T25" fmla="*/ 167 h 224"/>
                <a:gd name="T26" fmla="*/ 96 w 223"/>
                <a:gd name="T27" fmla="*/ 170 h 224"/>
                <a:gd name="T28" fmla="*/ 92 w 223"/>
                <a:gd name="T29" fmla="*/ 182 h 224"/>
                <a:gd name="T30" fmla="*/ 98 w 223"/>
                <a:gd name="T31" fmla="*/ 219 h 224"/>
                <a:gd name="T32" fmla="*/ 104 w 223"/>
                <a:gd name="T33" fmla="*/ 221 h 224"/>
                <a:gd name="T34" fmla="*/ 155 w 223"/>
                <a:gd name="T35" fmla="*/ 170 h 224"/>
                <a:gd name="T36" fmla="*/ 158 w 223"/>
                <a:gd name="T37" fmla="*/ 159 h 224"/>
                <a:gd name="T38" fmla="*/ 155 w 223"/>
                <a:gd name="T39" fmla="*/ 145 h 224"/>
                <a:gd name="T40" fmla="*/ 144 w 223"/>
                <a:gd name="T41" fmla="*/ 80 h 224"/>
                <a:gd name="T42" fmla="*/ 144 w 223"/>
                <a:gd name="T43" fmla="*/ 50 h 224"/>
                <a:gd name="T44" fmla="*/ 174 w 223"/>
                <a:gd name="T45" fmla="*/ 50 h 224"/>
                <a:gd name="T46" fmla="*/ 174 w 223"/>
                <a:gd name="T47" fmla="*/ 80 h 224"/>
                <a:gd name="T48" fmla="*/ 144 w 223"/>
                <a:gd name="T49" fmla="*/ 8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3" h="224">
                  <a:moveTo>
                    <a:pt x="155" y="145"/>
                  </a:moveTo>
                  <a:cubicBezTo>
                    <a:pt x="154" y="143"/>
                    <a:pt x="156" y="141"/>
                    <a:pt x="156" y="141"/>
                  </a:cubicBezTo>
                  <a:cubicBezTo>
                    <a:pt x="197" y="97"/>
                    <a:pt x="223" y="38"/>
                    <a:pt x="204" y="19"/>
                  </a:cubicBezTo>
                  <a:cubicBezTo>
                    <a:pt x="185" y="0"/>
                    <a:pt x="128" y="26"/>
                    <a:pt x="84" y="67"/>
                  </a:cubicBezTo>
                  <a:cubicBezTo>
                    <a:pt x="83" y="68"/>
                    <a:pt x="81" y="69"/>
                    <a:pt x="78" y="69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61" y="64"/>
                    <a:pt x="56" y="66"/>
                    <a:pt x="53" y="69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0" y="122"/>
                    <a:pt x="1" y="124"/>
                    <a:pt x="5" y="125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5" y="131"/>
                    <a:pt x="50" y="130"/>
                    <a:pt x="53" y="127"/>
                  </a:cubicBezTo>
                  <a:cubicBezTo>
                    <a:pt x="53" y="127"/>
                    <a:pt x="55" y="125"/>
                    <a:pt x="57" y="127"/>
                  </a:cubicBezTo>
                  <a:cubicBezTo>
                    <a:pt x="67" y="137"/>
                    <a:pt x="86" y="157"/>
                    <a:pt x="96" y="167"/>
                  </a:cubicBezTo>
                  <a:cubicBezTo>
                    <a:pt x="98" y="168"/>
                    <a:pt x="96" y="170"/>
                    <a:pt x="96" y="170"/>
                  </a:cubicBezTo>
                  <a:cubicBezTo>
                    <a:pt x="94" y="173"/>
                    <a:pt x="92" y="179"/>
                    <a:pt x="92" y="182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9" y="223"/>
                    <a:pt x="102" y="224"/>
                    <a:pt x="104" y="221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7" y="168"/>
                    <a:pt x="159" y="162"/>
                    <a:pt x="158" y="159"/>
                  </a:cubicBezTo>
                  <a:lnTo>
                    <a:pt x="155" y="145"/>
                  </a:lnTo>
                  <a:close/>
                  <a:moveTo>
                    <a:pt x="144" y="80"/>
                  </a:moveTo>
                  <a:cubicBezTo>
                    <a:pt x="135" y="72"/>
                    <a:pt x="135" y="58"/>
                    <a:pt x="144" y="50"/>
                  </a:cubicBezTo>
                  <a:cubicBezTo>
                    <a:pt x="152" y="41"/>
                    <a:pt x="166" y="41"/>
                    <a:pt x="174" y="50"/>
                  </a:cubicBezTo>
                  <a:cubicBezTo>
                    <a:pt x="183" y="58"/>
                    <a:pt x="183" y="72"/>
                    <a:pt x="174" y="80"/>
                  </a:cubicBezTo>
                  <a:cubicBezTo>
                    <a:pt x="166" y="89"/>
                    <a:pt x="152" y="89"/>
                    <a:pt x="144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5" r="57509" b="33704"/>
          <a:stretch>
            <a:fillRect/>
          </a:stretch>
        </p:blipFill>
        <p:spPr>
          <a:xfrm>
            <a:off x="378810" y="101535"/>
            <a:ext cx="703756" cy="70179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74094" y="29434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添加标题内容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4511353" y="5099186"/>
            <a:ext cx="1973423" cy="718458"/>
            <a:chOff x="4511353" y="5099186"/>
            <a:chExt cx="1973423" cy="718458"/>
          </a:xfrm>
        </p:grpSpPr>
        <p:sp>
          <p:nvSpPr>
            <p:cNvPr id="5" name="任意多边形 10"/>
            <p:cNvSpPr/>
            <p:nvPr/>
          </p:nvSpPr>
          <p:spPr>
            <a:xfrm rot="10800000">
              <a:off x="4511353" y="5099186"/>
              <a:ext cx="1973423" cy="718458"/>
            </a:xfrm>
            <a:custGeom>
              <a:avLst/>
              <a:gdLst>
                <a:gd name="connsiteX0" fmla="*/ 359229 w 1973423"/>
                <a:gd name="connsiteY0" fmla="*/ 718458 h 718458"/>
                <a:gd name="connsiteX1" fmla="*/ 0 w 1973423"/>
                <a:gd name="connsiteY1" fmla="*/ 359229 h 718458"/>
                <a:gd name="connsiteX2" fmla="*/ 359229 w 1973423"/>
                <a:gd name="connsiteY2" fmla="*/ 0 h 718458"/>
                <a:gd name="connsiteX3" fmla="*/ 657108 w 1973423"/>
                <a:gd name="connsiteY3" fmla="*/ 158381 h 718458"/>
                <a:gd name="connsiteX4" fmla="*/ 686359 w 1973423"/>
                <a:gd name="connsiteY4" fmla="*/ 212273 h 718458"/>
                <a:gd name="connsiteX5" fmla="*/ 1679509 w 1973423"/>
                <a:gd name="connsiteY5" fmla="*/ 212273 h 718458"/>
                <a:gd name="connsiteX6" fmla="*/ 1679509 w 1973423"/>
                <a:gd name="connsiteY6" fmla="*/ 65316 h 718458"/>
                <a:gd name="connsiteX7" fmla="*/ 1973423 w 1973423"/>
                <a:gd name="connsiteY7" fmla="*/ 359231 h 718458"/>
                <a:gd name="connsiteX8" fmla="*/ 1679509 w 1973423"/>
                <a:gd name="connsiteY8" fmla="*/ 653145 h 718458"/>
                <a:gd name="connsiteX9" fmla="*/ 1679509 w 1973423"/>
                <a:gd name="connsiteY9" fmla="*/ 506188 h 718458"/>
                <a:gd name="connsiteX10" fmla="*/ 686357 w 1973423"/>
                <a:gd name="connsiteY10" fmla="*/ 506188 h 718458"/>
                <a:gd name="connsiteX11" fmla="*/ 657107 w 1973423"/>
                <a:gd name="connsiteY11" fmla="*/ 560078 h 718458"/>
                <a:gd name="connsiteX12" fmla="*/ 359229 w 1973423"/>
                <a:gd name="connsiteY12" fmla="*/ 718458 h 718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73423" h="718458">
                  <a:moveTo>
                    <a:pt x="359229" y="718458"/>
                  </a:moveTo>
                  <a:cubicBezTo>
                    <a:pt x="160832" y="718458"/>
                    <a:pt x="0" y="557626"/>
                    <a:pt x="0" y="359229"/>
                  </a:cubicBezTo>
                  <a:cubicBezTo>
                    <a:pt x="0" y="160832"/>
                    <a:pt x="160832" y="0"/>
                    <a:pt x="359229" y="0"/>
                  </a:cubicBezTo>
                  <a:cubicBezTo>
                    <a:pt x="483227" y="0"/>
                    <a:pt x="592552" y="62825"/>
                    <a:pt x="657108" y="158381"/>
                  </a:cubicBezTo>
                  <a:lnTo>
                    <a:pt x="686359" y="212273"/>
                  </a:lnTo>
                  <a:lnTo>
                    <a:pt x="1679509" y="212273"/>
                  </a:lnTo>
                  <a:lnTo>
                    <a:pt x="1679509" y="65316"/>
                  </a:lnTo>
                  <a:lnTo>
                    <a:pt x="1973423" y="359231"/>
                  </a:lnTo>
                  <a:lnTo>
                    <a:pt x="1679509" y="653145"/>
                  </a:lnTo>
                  <a:lnTo>
                    <a:pt x="1679509" y="506188"/>
                  </a:lnTo>
                  <a:lnTo>
                    <a:pt x="686357" y="506188"/>
                  </a:lnTo>
                  <a:lnTo>
                    <a:pt x="657107" y="560078"/>
                  </a:lnTo>
                  <a:cubicBezTo>
                    <a:pt x="592551" y="655633"/>
                    <a:pt x="483227" y="718458"/>
                    <a:pt x="359229" y="718458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family-connection_73054"/>
            <p:cNvSpPr>
              <a:spLocks noChangeAspect="1"/>
            </p:cNvSpPr>
            <p:nvPr/>
          </p:nvSpPr>
          <p:spPr bwMode="auto">
            <a:xfrm>
              <a:off x="5973303" y="5293574"/>
              <a:ext cx="320040" cy="329682"/>
            </a:xfrm>
            <a:custGeom>
              <a:avLst/>
              <a:gdLst>
                <a:gd name="connsiteX0" fmla="*/ 288471 w 590280"/>
                <a:gd name="connsiteY0" fmla="*/ 493393 h 608062"/>
                <a:gd name="connsiteX1" fmla="*/ 301667 w 590280"/>
                <a:gd name="connsiteY1" fmla="*/ 493393 h 608062"/>
                <a:gd name="connsiteX2" fmla="*/ 311369 w 590280"/>
                <a:gd name="connsiteY2" fmla="*/ 499110 h 608062"/>
                <a:gd name="connsiteX3" fmla="*/ 311078 w 590280"/>
                <a:gd name="connsiteY3" fmla="*/ 510446 h 608062"/>
                <a:gd name="connsiteX4" fmla="*/ 307876 w 590280"/>
                <a:gd name="connsiteY4" fmla="*/ 515485 h 608062"/>
                <a:gd name="connsiteX5" fmla="*/ 302249 w 590280"/>
                <a:gd name="connsiteY5" fmla="*/ 518585 h 608062"/>
                <a:gd name="connsiteX6" fmla="*/ 287889 w 590280"/>
                <a:gd name="connsiteY6" fmla="*/ 518585 h 608062"/>
                <a:gd name="connsiteX7" fmla="*/ 282261 w 590280"/>
                <a:gd name="connsiteY7" fmla="*/ 515485 h 608062"/>
                <a:gd name="connsiteX8" fmla="*/ 279059 w 590280"/>
                <a:gd name="connsiteY8" fmla="*/ 510446 h 608062"/>
                <a:gd name="connsiteX9" fmla="*/ 278768 w 590280"/>
                <a:gd name="connsiteY9" fmla="*/ 499110 h 608062"/>
                <a:gd name="connsiteX10" fmla="*/ 288471 w 590280"/>
                <a:gd name="connsiteY10" fmla="*/ 493393 h 608062"/>
                <a:gd name="connsiteX11" fmla="*/ 253371 w 590280"/>
                <a:gd name="connsiteY11" fmla="*/ 486196 h 608062"/>
                <a:gd name="connsiteX12" fmla="*/ 282769 w 590280"/>
                <a:gd name="connsiteY12" fmla="*/ 557899 h 608062"/>
                <a:gd name="connsiteX13" fmla="*/ 282769 w 590280"/>
                <a:gd name="connsiteY13" fmla="*/ 535807 h 608062"/>
                <a:gd name="connsiteX14" fmla="*/ 290337 w 590280"/>
                <a:gd name="connsiteY14" fmla="*/ 528249 h 608062"/>
                <a:gd name="connsiteX15" fmla="*/ 300039 w 590280"/>
                <a:gd name="connsiteY15" fmla="*/ 528249 h 608062"/>
                <a:gd name="connsiteX16" fmla="*/ 307607 w 590280"/>
                <a:gd name="connsiteY16" fmla="*/ 535807 h 608062"/>
                <a:gd name="connsiteX17" fmla="*/ 307607 w 590280"/>
                <a:gd name="connsiteY17" fmla="*/ 557608 h 608062"/>
                <a:gd name="connsiteX18" fmla="*/ 336810 w 590280"/>
                <a:gd name="connsiteY18" fmla="*/ 486196 h 608062"/>
                <a:gd name="connsiteX19" fmla="*/ 357767 w 590280"/>
                <a:gd name="connsiteY19" fmla="*/ 500634 h 608062"/>
                <a:gd name="connsiteX20" fmla="*/ 372417 w 590280"/>
                <a:gd name="connsiteY20" fmla="*/ 538907 h 608062"/>
                <a:gd name="connsiteX21" fmla="*/ 374843 w 590280"/>
                <a:gd name="connsiteY21" fmla="*/ 545109 h 608062"/>
                <a:gd name="connsiteX22" fmla="*/ 300039 w 590280"/>
                <a:gd name="connsiteY22" fmla="*/ 576987 h 608062"/>
                <a:gd name="connsiteX23" fmla="*/ 295188 w 590280"/>
                <a:gd name="connsiteY23" fmla="*/ 577084 h 608062"/>
                <a:gd name="connsiteX24" fmla="*/ 291016 w 590280"/>
                <a:gd name="connsiteY24" fmla="*/ 576987 h 608062"/>
                <a:gd name="connsiteX25" fmla="*/ 215436 w 590280"/>
                <a:gd name="connsiteY25" fmla="*/ 545109 h 608062"/>
                <a:gd name="connsiteX26" fmla="*/ 217764 w 590280"/>
                <a:gd name="connsiteY26" fmla="*/ 538907 h 608062"/>
                <a:gd name="connsiteX27" fmla="*/ 232221 w 590280"/>
                <a:gd name="connsiteY27" fmla="*/ 500827 h 608062"/>
                <a:gd name="connsiteX28" fmla="*/ 253371 w 590280"/>
                <a:gd name="connsiteY28" fmla="*/ 486196 h 608062"/>
                <a:gd name="connsiteX29" fmla="*/ 295188 w 590280"/>
                <a:gd name="connsiteY29" fmla="*/ 366279 h 608062"/>
                <a:gd name="connsiteX30" fmla="*/ 262960 w 590280"/>
                <a:gd name="connsiteY30" fmla="*/ 414607 h 608062"/>
                <a:gd name="connsiteX31" fmla="*/ 295188 w 590280"/>
                <a:gd name="connsiteY31" fmla="*/ 462839 h 608062"/>
                <a:gd name="connsiteX32" fmla="*/ 327320 w 590280"/>
                <a:gd name="connsiteY32" fmla="*/ 414607 h 608062"/>
                <a:gd name="connsiteX33" fmla="*/ 295188 w 590280"/>
                <a:gd name="connsiteY33" fmla="*/ 366279 h 608062"/>
                <a:gd name="connsiteX34" fmla="*/ 295188 w 590280"/>
                <a:gd name="connsiteY34" fmla="*/ 351557 h 608062"/>
                <a:gd name="connsiteX35" fmla="*/ 342172 w 590280"/>
                <a:gd name="connsiteY35" fmla="*/ 414607 h 608062"/>
                <a:gd name="connsiteX36" fmla="*/ 322757 w 590280"/>
                <a:gd name="connsiteY36" fmla="*/ 465551 h 608062"/>
                <a:gd name="connsiteX37" fmla="*/ 295188 w 590280"/>
                <a:gd name="connsiteY37" fmla="*/ 477657 h 608062"/>
                <a:gd name="connsiteX38" fmla="*/ 267522 w 590280"/>
                <a:gd name="connsiteY38" fmla="*/ 465551 h 608062"/>
                <a:gd name="connsiteX39" fmla="*/ 248108 w 590280"/>
                <a:gd name="connsiteY39" fmla="*/ 414607 h 608062"/>
                <a:gd name="connsiteX40" fmla="*/ 295188 w 590280"/>
                <a:gd name="connsiteY40" fmla="*/ 351557 h 608062"/>
                <a:gd name="connsiteX41" fmla="*/ 295188 w 590280"/>
                <a:gd name="connsiteY41" fmla="*/ 336295 h 608062"/>
                <a:gd name="connsiteX42" fmla="*/ 169427 w 590280"/>
                <a:gd name="connsiteY42" fmla="*/ 461860 h 608062"/>
                <a:gd name="connsiteX43" fmla="*/ 295188 w 590280"/>
                <a:gd name="connsiteY43" fmla="*/ 587425 h 608062"/>
                <a:gd name="connsiteX44" fmla="*/ 420852 w 590280"/>
                <a:gd name="connsiteY44" fmla="*/ 461860 h 608062"/>
                <a:gd name="connsiteX45" fmla="*/ 295188 w 590280"/>
                <a:gd name="connsiteY45" fmla="*/ 336295 h 608062"/>
                <a:gd name="connsiteX46" fmla="*/ 426654 w 590280"/>
                <a:gd name="connsiteY46" fmla="*/ 149810 h 608062"/>
                <a:gd name="connsiteX47" fmla="*/ 461485 w 590280"/>
                <a:gd name="connsiteY47" fmla="*/ 179065 h 608062"/>
                <a:gd name="connsiteX48" fmla="*/ 496315 w 590280"/>
                <a:gd name="connsiteY48" fmla="*/ 149810 h 608062"/>
                <a:gd name="connsiteX49" fmla="*/ 512615 w 590280"/>
                <a:gd name="connsiteY49" fmla="*/ 162500 h 608062"/>
                <a:gd name="connsiteX50" fmla="*/ 523966 w 590280"/>
                <a:gd name="connsiteY50" fmla="*/ 192142 h 608062"/>
                <a:gd name="connsiteX51" fmla="*/ 526974 w 590280"/>
                <a:gd name="connsiteY51" fmla="*/ 200086 h 608062"/>
                <a:gd name="connsiteX52" fmla="*/ 522899 w 590280"/>
                <a:gd name="connsiteY52" fmla="*/ 212679 h 608062"/>
                <a:gd name="connsiteX53" fmla="*/ 461485 w 590280"/>
                <a:gd name="connsiteY53" fmla="*/ 230890 h 608062"/>
                <a:gd name="connsiteX54" fmla="*/ 400070 w 590280"/>
                <a:gd name="connsiteY54" fmla="*/ 212679 h 608062"/>
                <a:gd name="connsiteX55" fmla="*/ 395995 w 590280"/>
                <a:gd name="connsiteY55" fmla="*/ 200086 h 608062"/>
                <a:gd name="connsiteX56" fmla="*/ 399003 w 590280"/>
                <a:gd name="connsiteY56" fmla="*/ 192239 h 608062"/>
                <a:gd name="connsiteX57" fmla="*/ 410451 w 590280"/>
                <a:gd name="connsiteY57" fmla="*/ 162500 h 608062"/>
                <a:gd name="connsiteX58" fmla="*/ 426654 w 590280"/>
                <a:gd name="connsiteY58" fmla="*/ 149810 h 608062"/>
                <a:gd name="connsiteX59" fmla="*/ 94788 w 590280"/>
                <a:gd name="connsiteY59" fmla="*/ 142613 h 608062"/>
                <a:gd name="connsiteX60" fmla="*/ 107988 w 590280"/>
                <a:gd name="connsiteY60" fmla="*/ 174970 h 608062"/>
                <a:gd name="connsiteX61" fmla="*/ 130991 w 590280"/>
                <a:gd name="connsiteY61" fmla="*/ 190374 h 608062"/>
                <a:gd name="connsiteX62" fmla="*/ 153994 w 590280"/>
                <a:gd name="connsiteY62" fmla="*/ 174970 h 608062"/>
                <a:gd name="connsiteX63" fmla="*/ 167194 w 590280"/>
                <a:gd name="connsiteY63" fmla="*/ 142613 h 608062"/>
                <a:gd name="connsiteX64" fmla="*/ 179229 w 590280"/>
                <a:gd name="connsiteY64" fmla="*/ 150848 h 608062"/>
                <a:gd name="connsiteX65" fmla="*/ 193788 w 590280"/>
                <a:gd name="connsiteY65" fmla="*/ 188145 h 608062"/>
                <a:gd name="connsiteX66" fmla="*/ 196894 w 590280"/>
                <a:gd name="connsiteY66" fmla="*/ 196186 h 608062"/>
                <a:gd name="connsiteX67" fmla="*/ 193011 w 590280"/>
                <a:gd name="connsiteY67" fmla="*/ 208393 h 608062"/>
                <a:gd name="connsiteX68" fmla="*/ 130991 w 590280"/>
                <a:gd name="connsiteY68" fmla="*/ 227574 h 608062"/>
                <a:gd name="connsiteX69" fmla="*/ 68970 w 590280"/>
                <a:gd name="connsiteY69" fmla="*/ 208393 h 608062"/>
                <a:gd name="connsiteX70" fmla="*/ 65088 w 590280"/>
                <a:gd name="connsiteY70" fmla="*/ 196186 h 608062"/>
                <a:gd name="connsiteX71" fmla="*/ 68194 w 590280"/>
                <a:gd name="connsiteY71" fmla="*/ 188145 h 608062"/>
                <a:gd name="connsiteX72" fmla="*/ 81200 w 590280"/>
                <a:gd name="connsiteY72" fmla="*/ 154723 h 608062"/>
                <a:gd name="connsiteX73" fmla="*/ 94788 w 590280"/>
                <a:gd name="connsiteY73" fmla="*/ 142613 h 608062"/>
                <a:gd name="connsiteX74" fmla="*/ 131088 w 590280"/>
                <a:gd name="connsiteY74" fmla="*/ 70440 h 608062"/>
                <a:gd name="connsiteX75" fmla="*/ 105944 w 590280"/>
                <a:gd name="connsiteY75" fmla="*/ 87488 h 608062"/>
                <a:gd name="connsiteX76" fmla="*/ 130991 w 590280"/>
                <a:gd name="connsiteY76" fmla="*/ 123329 h 608062"/>
                <a:gd name="connsiteX77" fmla="*/ 156038 w 590280"/>
                <a:gd name="connsiteY77" fmla="*/ 86907 h 608062"/>
                <a:gd name="connsiteX78" fmla="*/ 131088 w 590280"/>
                <a:gd name="connsiteY78" fmla="*/ 70440 h 608062"/>
                <a:gd name="connsiteX79" fmla="*/ 461485 w 590280"/>
                <a:gd name="connsiteY79" fmla="*/ 52732 h 608062"/>
                <a:gd name="connsiteX80" fmla="*/ 435473 w 590280"/>
                <a:gd name="connsiteY80" fmla="*/ 91685 h 608062"/>
                <a:gd name="connsiteX81" fmla="*/ 461485 w 590280"/>
                <a:gd name="connsiteY81" fmla="*/ 130735 h 608062"/>
                <a:gd name="connsiteX82" fmla="*/ 487498 w 590280"/>
                <a:gd name="connsiteY82" fmla="*/ 91685 h 608062"/>
                <a:gd name="connsiteX83" fmla="*/ 461485 w 590280"/>
                <a:gd name="connsiteY83" fmla="*/ 52732 h 608062"/>
                <a:gd name="connsiteX84" fmla="*/ 461485 w 590280"/>
                <a:gd name="connsiteY84" fmla="*/ 40716 h 608062"/>
                <a:gd name="connsiteX85" fmla="*/ 499533 w 590280"/>
                <a:gd name="connsiteY85" fmla="*/ 91685 h 608062"/>
                <a:gd name="connsiteX86" fmla="*/ 479539 w 590280"/>
                <a:gd name="connsiteY86" fmla="*/ 136355 h 608062"/>
                <a:gd name="connsiteX87" fmla="*/ 479539 w 590280"/>
                <a:gd name="connsiteY87" fmla="*/ 149631 h 608062"/>
                <a:gd name="connsiteX88" fmla="*/ 483809 w 590280"/>
                <a:gd name="connsiteY88" fmla="*/ 149631 h 608062"/>
                <a:gd name="connsiteX89" fmla="*/ 461485 w 590280"/>
                <a:gd name="connsiteY89" fmla="*/ 167169 h 608062"/>
                <a:gd name="connsiteX90" fmla="*/ 439161 w 590280"/>
                <a:gd name="connsiteY90" fmla="*/ 149631 h 608062"/>
                <a:gd name="connsiteX91" fmla="*/ 443529 w 590280"/>
                <a:gd name="connsiteY91" fmla="*/ 149631 h 608062"/>
                <a:gd name="connsiteX92" fmla="*/ 443529 w 590280"/>
                <a:gd name="connsiteY92" fmla="*/ 136355 h 608062"/>
                <a:gd name="connsiteX93" fmla="*/ 423534 w 590280"/>
                <a:gd name="connsiteY93" fmla="*/ 91685 h 608062"/>
                <a:gd name="connsiteX94" fmla="*/ 461485 w 590280"/>
                <a:gd name="connsiteY94" fmla="*/ 40716 h 608062"/>
                <a:gd name="connsiteX95" fmla="*/ 130991 w 590280"/>
                <a:gd name="connsiteY95" fmla="*/ 32178 h 608062"/>
                <a:gd name="connsiteX96" fmla="*/ 173416 w 590280"/>
                <a:gd name="connsiteY96" fmla="*/ 86326 h 608062"/>
                <a:gd name="connsiteX97" fmla="*/ 185162 w 590280"/>
                <a:gd name="connsiteY97" fmla="*/ 114611 h 608062"/>
                <a:gd name="connsiteX98" fmla="*/ 185648 w 590280"/>
                <a:gd name="connsiteY98" fmla="*/ 120810 h 608062"/>
                <a:gd name="connsiteX99" fmla="*/ 180405 w 590280"/>
                <a:gd name="connsiteY99" fmla="*/ 124007 h 608062"/>
                <a:gd name="connsiteX100" fmla="*/ 154582 w 590280"/>
                <a:gd name="connsiteY100" fmla="*/ 124007 h 608062"/>
                <a:gd name="connsiteX101" fmla="*/ 148563 w 590280"/>
                <a:gd name="connsiteY101" fmla="*/ 129431 h 608062"/>
                <a:gd name="connsiteX102" fmla="*/ 148563 w 590280"/>
                <a:gd name="connsiteY102" fmla="*/ 142024 h 608062"/>
                <a:gd name="connsiteX103" fmla="*/ 154194 w 590280"/>
                <a:gd name="connsiteY103" fmla="*/ 142024 h 608062"/>
                <a:gd name="connsiteX104" fmla="*/ 142641 w 590280"/>
                <a:gd name="connsiteY104" fmla="*/ 170308 h 608062"/>
                <a:gd name="connsiteX105" fmla="*/ 119341 w 590280"/>
                <a:gd name="connsiteY105" fmla="*/ 170308 h 608062"/>
                <a:gd name="connsiteX106" fmla="*/ 107692 w 590280"/>
                <a:gd name="connsiteY106" fmla="*/ 142024 h 608062"/>
                <a:gd name="connsiteX107" fmla="*/ 113420 w 590280"/>
                <a:gd name="connsiteY107" fmla="*/ 142024 h 608062"/>
                <a:gd name="connsiteX108" fmla="*/ 113420 w 590280"/>
                <a:gd name="connsiteY108" fmla="*/ 129431 h 608062"/>
                <a:gd name="connsiteX109" fmla="*/ 107401 w 590280"/>
                <a:gd name="connsiteY109" fmla="*/ 124007 h 608062"/>
                <a:gd name="connsiteX110" fmla="*/ 81674 w 590280"/>
                <a:gd name="connsiteY110" fmla="*/ 124007 h 608062"/>
                <a:gd name="connsiteX111" fmla="*/ 76335 w 590280"/>
                <a:gd name="connsiteY111" fmla="*/ 120810 h 608062"/>
                <a:gd name="connsiteX112" fmla="*/ 76820 w 590280"/>
                <a:gd name="connsiteY112" fmla="*/ 114611 h 608062"/>
                <a:gd name="connsiteX113" fmla="*/ 88567 w 590280"/>
                <a:gd name="connsiteY113" fmla="*/ 86520 h 608062"/>
                <a:gd name="connsiteX114" fmla="*/ 130991 w 590280"/>
                <a:gd name="connsiteY114" fmla="*/ 32178 h 608062"/>
                <a:gd name="connsiteX115" fmla="*/ 461996 w 590280"/>
                <a:gd name="connsiteY115" fmla="*/ 27613 h 608062"/>
                <a:gd name="connsiteX116" fmla="*/ 354284 w 590280"/>
                <a:gd name="connsiteY116" fmla="*/ 135061 h 608062"/>
                <a:gd name="connsiteX117" fmla="*/ 461996 w 590280"/>
                <a:gd name="connsiteY117" fmla="*/ 242508 h 608062"/>
                <a:gd name="connsiteX118" fmla="*/ 569611 w 590280"/>
                <a:gd name="connsiteY118" fmla="*/ 135061 h 608062"/>
                <a:gd name="connsiteX119" fmla="*/ 461996 w 590280"/>
                <a:gd name="connsiteY119" fmla="*/ 27613 h 608062"/>
                <a:gd name="connsiteX120" fmla="*/ 130224 w 590280"/>
                <a:gd name="connsiteY120" fmla="*/ 20637 h 608062"/>
                <a:gd name="connsiteX121" fmla="*/ 20669 w 590280"/>
                <a:gd name="connsiteY121" fmla="*/ 130022 h 608062"/>
                <a:gd name="connsiteX122" fmla="*/ 130224 w 590280"/>
                <a:gd name="connsiteY122" fmla="*/ 239408 h 608062"/>
                <a:gd name="connsiteX123" fmla="*/ 239877 w 590280"/>
                <a:gd name="connsiteY123" fmla="*/ 130022 h 608062"/>
                <a:gd name="connsiteX124" fmla="*/ 130224 w 590280"/>
                <a:gd name="connsiteY124" fmla="*/ 20637 h 608062"/>
                <a:gd name="connsiteX125" fmla="*/ 130224 w 590280"/>
                <a:gd name="connsiteY125" fmla="*/ 0 h 608062"/>
                <a:gd name="connsiteX126" fmla="*/ 260546 w 590280"/>
                <a:gd name="connsiteY126" fmla="*/ 130022 h 608062"/>
                <a:gd name="connsiteX127" fmla="*/ 235316 w 590280"/>
                <a:gd name="connsiteY127" fmla="*/ 206854 h 608062"/>
                <a:gd name="connsiteX128" fmla="*/ 295188 w 590280"/>
                <a:gd name="connsiteY128" fmla="*/ 266536 h 608062"/>
                <a:gd name="connsiteX129" fmla="*/ 355449 w 590280"/>
                <a:gd name="connsiteY129" fmla="*/ 206369 h 608062"/>
                <a:gd name="connsiteX130" fmla="*/ 333615 w 590280"/>
                <a:gd name="connsiteY130" fmla="*/ 135061 h 608062"/>
                <a:gd name="connsiteX131" fmla="*/ 461996 w 590280"/>
                <a:gd name="connsiteY131" fmla="*/ 6976 h 608062"/>
                <a:gd name="connsiteX132" fmla="*/ 590280 w 590280"/>
                <a:gd name="connsiteY132" fmla="*/ 135061 h 608062"/>
                <a:gd name="connsiteX133" fmla="*/ 461996 w 590280"/>
                <a:gd name="connsiteY133" fmla="*/ 263145 h 608062"/>
                <a:gd name="connsiteX134" fmla="*/ 383687 w 590280"/>
                <a:gd name="connsiteY134" fmla="*/ 236501 h 608062"/>
                <a:gd name="connsiteX135" fmla="*/ 315760 w 590280"/>
                <a:gd name="connsiteY135" fmla="*/ 304322 h 608062"/>
                <a:gd name="connsiteX136" fmla="*/ 315760 w 590280"/>
                <a:gd name="connsiteY136" fmla="*/ 317111 h 608062"/>
                <a:gd name="connsiteX137" fmla="*/ 441522 w 590280"/>
                <a:gd name="connsiteY137" fmla="*/ 461860 h 608062"/>
                <a:gd name="connsiteX138" fmla="*/ 295188 w 590280"/>
                <a:gd name="connsiteY138" fmla="*/ 608062 h 608062"/>
                <a:gd name="connsiteX139" fmla="*/ 148758 w 590280"/>
                <a:gd name="connsiteY139" fmla="*/ 461860 h 608062"/>
                <a:gd name="connsiteX140" fmla="*/ 274422 w 590280"/>
                <a:gd name="connsiteY140" fmla="*/ 317111 h 608062"/>
                <a:gd name="connsiteX141" fmla="*/ 274422 w 590280"/>
                <a:gd name="connsiteY141" fmla="*/ 304322 h 608062"/>
                <a:gd name="connsiteX142" fmla="*/ 205914 w 590280"/>
                <a:gd name="connsiteY142" fmla="*/ 235823 h 608062"/>
                <a:gd name="connsiteX143" fmla="*/ 130224 w 590280"/>
                <a:gd name="connsiteY143" fmla="*/ 260141 h 608062"/>
                <a:gd name="connsiteX144" fmla="*/ 0 w 590280"/>
                <a:gd name="connsiteY144" fmla="*/ 130022 h 608062"/>
                <a:gd name="connsiteX145" fmla="*/ 130224 w 590280"/>
                <a:gd name="connsiteY145" fmla="*/ 0 h 608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90280" h="608062">
                  <a:moveTo>
                    <a:pt x="288471" y="493393"/>
                  </a:moveTo>
                  <a:lnTo>
                    <a:pt x="301667" y="493393"/>
                  </a:lnTo>
                  <a:cubicBezTo>
                    <a:pt x="305742" y="493393"/>
                    <a:pt x="309429" y="495622"/>
                    <a:pt x="311369" y="499110"/>
                  </a:cubicBezTo>
                  <a:cubicBezTo>
                    <a:pt x="313310" y="502695"/>
                    <a:pt x="313213" y="506958"/>
                    <a:pt x="311078" y="510446"/>
                  </a:cubicBezTo>
                  <a:lnTo>
                    <a:pt x="307876" y="515485"/>
                  </a:lnTo>
                  <a:cubicBezTo>
                    <a:pt x="306712" y="517423"/>
                    <a:pt x="304577" y="518585"/>
                    <a:pt x="302249" y="518585"/>
                  </a:cubicBezTo>
                  <a:lnTo>
                    <a:pt x="287889" y="518585"/>
                  </a:lnTo>
                  <a:cubicBezTo>
                    <a:pt x="285560" y="518585"/>
                    <a:pt x="283523" y="517423"/>
                    <a:pt x="282261" y="515485"/>
                  </a:cubicBezTo>
                  <a:lnTo>
                    <a:pt x="279059" y="510446"/>
                  </a:lnTo>
                  <a:cubicBezTo>
                    <a:pt x="276925" y="506958"/>
                    <a:pt x="276828" y="502695"/>
                    <a:pt x="278768" y="499110"/>
                  </a:cubicBezTo>
                  <a:cubicBezTo>
                    <a:pt x="280709" y="495622"/>
                    <a:pt x="284493" y="493393"/>
                    <a:pt x="288471" y="493393"/>
                  </a:cubicBezTo>
                  <a:close/>
                  <a:moveTo>
                    <a:pt x="253371" y="486196"/>
                  </a:moveTo>
                  <a:lnTo>
                    <a:pt x="282769" y="557899"/>
                  </a:lnTo>
                  <a:lnTo>
                    <a:pt x="282769" y="535807"/>
                  </a:lnTo>
                  <a:cubicBezTo>
                    <a:pt x="282769" y="531640"/>
                    <a:pt x="286068" y="528249"/>
                    <a:pt x="290337" y="528249"/>
                  </a:cubicBezTo>
                  <a:lnTo>
                    <a:pt x="300039" y="528249"/>
                  </a:lnTo>
                  <a:cubicBezTo>
                    <a:pt x="304211" y="528249"/>
                    <a:pt x="307607" y="531640"/>
                    <a:pt x="307607" y="535807"/>
                  </a:cubicBezTo>
                  <a:lnTo>
                    <a:pt x="307607" y="557608"/>
                  </a:lnTo>
                  <a:lnTo>
                    <a:pt x="336810" y="486196"/>
                  </a:lnTo>
                  <a:cubicBezTo>
                    <a:pt x="346124" y="486196"/>
                    <a:pt x="354468" y="491913"/>
                    <a:pt x="357767" y="500634"/>
                  </a:cubicBezTo>
                  <a:lnTo>
                    <a:pt x="372417" y="538907"/>
                  </a:lnTo>
                  <a:lnTo>
                    <a:pt x="374843" y="545109"/>
                  </a:lnTo>
                  <a:cubicBezTo>
                    <a:pt x="355147" y="563906"/>
                    <a:pt x="328951" y="575825"/>
                    <a:pt x="300039" y="576987"/>
                  </a:cubicBezTo>
                  <a:cubicBezTo>
                    <a:pt x="298389" y="577084"/>
                    <a:pt x="296740" y="577084"/>
                    <a:pt x="295188" y="577084"/>
                  </a:cubicBezTo>
                  <a:cubicBezTo>
                    <a:pt x="293732" y="577084"/>
                    <a:pt x="292374" y="577084"/>
                    <a:pt x="291016" y="576987"/>
                  </a:cubicBezTo>
                  <a:cubicBezTo>
                    <a:pt x="261715" y="575921"/>
                    <a:pt x="235228" y="564003"/>
                    <a:pt x="215436" y="545109"/>
                  </a:cubicBezTo>
                  <a:lnTo>
                    <a:pt x="217764" y="538907"/>
                  </a:lnTo>
                  <a:lnTo>
                    <a:pt x="232221" y="500827"/>
                  </a:lnTo>
                  <a:cubicBezTo>
                    <a:pt x="235519" y="492010"/>
                    <a:pt x="243960" y="486196"/>
                    <a:pt x="253371" y="486196"/>
                  </a:cubicBezTo>
                  <a:close/>
                  <a:moveTo>
                    <a:pt x="295188" y="366279"/>
                  </a:moveTo>
                  <a:cubicBezTo>
                    <a:pt x="277715" y="366279"/>
                    <a:pt x="262960" y="388457"/>
                    <a:pt x="262960" y="414607"/>
                  </a:cubicBezTo>
                  <a:cubicBezTo>
                    <a:pt x="262960" y="440757"/>
                    <a:pt x="277715" y="462839"/>
                    <a:pt x="295188" y="462839"/>
                  </a:cubicBezTo>
                  <a:cubicBezTo>
                    <a:pt x="312564" y="462839"/>
                    <a:pt x="327320" y="440757"/>
                    <a:pt x="327320" y="414607"/>
                  </a:cubicBezTo>
                  <a:cubicBezTo>
                    <a:pt x="327320" y="388457"/>
                    <a:pt x="312564" y="366279"/>
                    <a:pt x="295188" y="366279"/>
                  </a:cubicBezTo>
                  <a:close/>
                  <a:moveTo>
                    <a:pt x="295188" y="351557"/>
                  </a:moveTo>
                  <a:cubicBezTo>
                    <a:pt x="321107" y="351557"/>
                    <a:pt x="342172" y="379838"/>
                    <a:pt x="342172" y="414607"/>
                  </a:cubicBezTo>
                  <a:cubicBezTo>
                    <a:pt x="342172" y="435527"/>
                    <a:pt x="334503" y="454026"/>
                    <a:pt x="322757" y="465551"/>
                  </a:cubicBezTo>
                  <a:cubicBezTo>
                    <a:pt x="314991" y="473105"/>
                    <a:pt x="305478" y="477657"/>
                    <a:pt x="295188" y="477657"/>
                  </a:cubicBezTo>
                  <a:cubicBezTo>
                    <a:pt x="284801" y="477657"/>
                    <a:pt x="275288" y="473105"/>
                    <a:pt x="267522" y="465551"/>
                  </a:cubicBezTo>
                  <a:cubicBezTo>
                    <a:pt x="255777" y="454026"/>
                    <a:pt x="248108" y="435527"/>
                    <a:pt x="248108" y="414607"/>
                  </a:cubicBezTo>
                  <a:cubicBezTo>
                    <a:pt x="248108" y="379838"/>
                    <a:pt x="269173" y="351557"/>
                    <a:pt x="295188" y="351557"/>
                  </a:cubicBezTo>
                  <a:close/>
                  <a:moveTo>
                    <a:pt x="295188" y="336295"/>
                  </a:moveTo>
                  <a:cubicBezTo>
                    <a:pt x="225806" y="336295"/>
                    <a:pt x="169427" y="392586"/>
                    <a:pt x="169427" y="461860"/>
                  </a:cubicBezTo>
                  <a:cubicBezTo>
                    <a:pt x="169427" y="531037"/>
                    <a:pt x="225806" y="587425"/>
                    <a:pt x="295188" y="587425"/>
                  </a:cubicBezTo>
                  <a:cubicBezTo>
                    <a:pt x="364473" y="587425"/>
                    <a:pt x="420852" y="531037"/>
                    <a:pt x="420852" y="461860"/>
                  </a:cubicBezTo>
                  <a:cubicBezTo>
                    <a:pt x="420852" y="392586"/>
                    <a:pt x="364473" y="336295"/>
                    <a:pt x="295188" y="336295"/>
                  </a:cubicBezTo>
                  <a:close/>
                  <a:moveTo>
                    <a:pt x="426654" y="149810"/>
                  </a:moveTo>
                  <a:cubicBezTo>
                    <a:pt x="429565" y="166375"/>
                    <a:pt x="444021" y="179065"/>
                    <a:pt x="461485" y="179065"/>
                  </a:cubicBezTo>
                  <a:cubicBezTo>
                    <a:pt x="478948" y="179065"/>
                    <a:pt x="493405" y="166375"/>
                    <a:pt x="496315" y="149810"/>
                  </a:cubicBezTo>
                  <a:cubicBezTo>
                    <a:pt x="503689" y="150682"/>
                    <a:pt x="509995" y="155622"/>
                    <a:pt x="512615" y="162500"/>
                  </a:cubicBezTo>
                  <a:lnTo>
                    <a:pt x="523966" y="192142"/>
                  </a:lnTo>
                  <a:lnTo>
                    <a:pt x="526974" y="200086"/>
                  </a:lnTo>
                  <a:cubicBezTo>
                    <a:pt x="528817" y="204735"/>
                    <a:pt x="527071" y="209966"/>
                    <a:pt x="522899" y="212679"/>
                  </a:cubicBezTo>
                  <a:cubicBezTo>
                    <a:pt x="505144" y="224206"/>
                    <a:pt x="484091" y="230890"/>
                    <a:pt x="461485" y="230890"/>
                  </a:cubicBezTo>
                  <a:cubicBezTo>
                    <a:pt x="438879" y="230890"/>
                    <a:pt x="417825" y="224206"/>
                    <a:pt x="400070" y="212679"/>
                  </a:cubicBezTo>
                  <a:cubicBezTo>
                    <a:pt x="395898" y="209966"/>
                    <a:pt x="394249" y="204735"/>
                    <a:pt x="395995" y="200086"/>
                  </a:cubicBezTo>
                  <a:lnTo>
                    <a:pt x="399003" y="192239"/>
                  </a:lnTo>
                  <a:lnTo>
                    <a:pt x="410451" y="162500"/>
                  </a:lnTo>
                  <a:cubicBezTo>
                    <a:pt x="413071" y="155622"/>
                    <a:pt x="419280" y="150682"/>
                    <a:pt x="426654" y="149810"/>
                  </a:cubicBezTo>
                  <a:close/>
                  <a:moveTo>
                    <a:pt x="94788" y="142613"/>
                  </a:moveTo>
                  <a:lnTo>
                    <a:pt x="107988" y="174970"/>
                  </a:lnTo>
                  <a:cubicBezTo>
                    <a:pt x="111870" y="184367"/>
                    <a:pt x="120897" y="190374"/>
                    <a:pt x="130991" y="190374"/>
                  </a:cubicBezTo>
                  <a:cubicBezTo>
                    <a:pt x="141085" y="190374"/>
                    <a:pt x="150111" y="184367"/>
                    <a:pt x="153994" y="174970"/>
                  </a:cubicBezTo>
                  <a:lnTo>
                    <a:pt x="167194" y="142613"/>
                  </a:lnTo>
                  <a:cubicBezTo>
                    <a:pt x="172532" y="142613"/>
                    <a:pt x="177288" y="145907"/>
                    <a:pt x="179229" y="150848"/>
                  </a:cubicBezTo>
                  <a:lnTo>
                    <a:pt x="193788" y="188145"/>
                  </a:lnTo>
                  <a:lnTo>
                    <a:pt x="196894" y="196186"/>
                  </a:lnTo>
                  <a:cubicBezTo>
                    <a:pt x="198641" y="200642"/>
                    <a:pt x="196991" y="205777"/>
                    <a:pt x="193011" y="208393"/>
                  </a:cubicBezTo>
                  <a:cubicBezTo>
                    <a:pt x="175347" y="220502"/>
                    <a:pt x="153994" y="227574"/>
                    <a:pt x="130991" y="227574"/>
                  </a:cubicBezTo>
                  <a:cubicBezTo>
                    <a:pt x="107988" y="227574"/>
                    <a:pt x="86635" y="220502"/>
                    <a:pt x="68970" y="208393"/>
                  </a:cubicBezTo>
                  <a:cubicBezTo>
                    <a:pt x="64991" y="205680"/>
                    <a:pt x="63438" y="200642"/>
                    <a:pt x="65088" y="196186"/>
                  </a:cubicBezTo>
                  <a:lnTo>
                    <a:pt x="68194" y="188145"/>
                  </a:lnTo>
                  <a:lnTo>
                    <a:pt x="81200" y="154723"/>
                  </a:lnTo>
                  <a:cubicBezTo>
                    <a:pt x="83529" y="148813"/>
                    <a:pt x="88576" y="144260"/>
                    <a:pt x="94788" y="142613"/>
                  </a:cubicBezTo>
                  <a:close/>
                  <a:moveTo>
                    <a:pt x="131088" y="70440"/>
                  </a:moveTo>
                  <a:cubicBezTo>
                    <a:pt x="117400" y="70440"/>
                    <a:pt x="106333" y="77996"/>
                    <a:pt x="105944" y="87488"/>
                  </a:cubicBezTo>
                  <a:cubicBezTo>
                    <a:pt x="106721" y="107055"/>
                    <a:pt x="117788" y="123329"/>
                    <a:pt x="130991" y="123329"/>
                  </a:cubicBezTo>
                  <a:cubicBezTo>
                    <a:pt x="144291" y="123329"/>
                    <a:pt x="155553" y="106765"/>
                    <a:pt x="156038" y="86907"/>
                  </a:cubicBezTo>
                  <a:cubicBezTo>
                    <a:pt x="155164" y="77705"/>
                    <a:pt x="144485" y="70440"/>
                    <a:pt x="131088" y="70440"/>
                  </a:cubicBezTo>
                  <a:close/>
                  <a:moveTo>
                    <a:pt x="461485" y="52732"/>
                  </a:moveTo>
                  <a:cubicBezTo>
                    <a:pt x="447411" y="52732"/>
                    <a:pt x="435473" y="70561"/>
                    <a:pt x="435473" y="91685"/>
                  </a:cubicBezTo>
                  <a:cubicBezTo>
                    <a:pt x="435473" y="112906"/>
                    <a:pt x="447411" y="130735"/>
                    <a:pt x="461485" y="130735"/>
                  </a:cubicBezTo>
                  <a:cubicBezTo>
                    <a:pt x="475559" y="130735"/>
                    <a:pt x="487498" y="112906"/>
                    <a:pt x="487498" y="91685"/>
                  </a:cubicBezTo>
                  <a:cubicBezTo>
                    <a:pt x="487498" y="70561"/>
                    <a:pt x="475559" y="52732"/>
                    <a:pt x="461485" y="52732"/>
                  </a:cubicBezTo>
                  <a:close/>
                  <a:moveTo>
                    <a:pt x="461485" y="40716"/>
                  </a:moveTo>
                  <a:cubicBezTo>
                    <a:pt x="482450" y="40716"/>
                    <a:pt x="499533" y="63584"/>
                    <a:pt x="499533" y="91685"/>
                  </a:cubicBezTo>
                  <a:cubicBezTo>
                    <a:pt x="499533" y="111065"/>
                    <a:pt x="491380" y="127731"/>
                    <a:pt x="479539" y="136355"/>
                  </a:cubicBezTo>
                  <a:lnTo>
                    <a:pt x="479539" y="149631"/>
                  </a:lnTo>
                  <a:lnTo>
                    <a:pt x="483809" y="149631"/>
                  </a:lnTo>
                  <a:cubicBezTo>
                    <a:pt x="481092" y="159611"/>
                    <a:pt x="472356" y="167169"/>
                    <a:pt x="461485" y="167169"/>
                  </a:cubicBezTo>
                  <a:cubicBezTo>
                    <a:pt x="450614" y="167169"/>
                    <a:pt x="441879" y="159611"/>
                    <a:pt x="439161" y="149631"/>
                  </a:cubicBezTo>
                  <a:lnTo>
                    <a:pt x="443529" y="149631"/>
                  </a:lnTo>
                  <a:lnTo>
                    <a:pt x="443529" y="136355"/>
                  </a:lnTo>
                  <a:cubicBezTo>
                    <a:pt x="431687" y="127731"/>
                    <a:pt x="423534" y="111065"/>
                    <a:pt x="423534" y="91685"/>
                  </a:cubicBezTo>
                  <a:cubicBezTo>
                    <a:pt x="423534" y="63584"/>
                    <a:pt x="440520" y="40716"/>
                    <a:pt x="461485" y="40716"/>
                  </a:cubicBezTo>
                  <a:close/>
                  <a:moveTo>
                    <a:pt x="130991" y="32178"/>
                  </a:moveTo>
                  <a:cubicBezTo>
                    <a:pt x="164193" y="32178"/>
                    <a:pt x="172639" y="81483"/>
                    <a:pt x="173416" y="86326"/>
                  </a:cubicBezTo>
                  <a:cubicBezTo>
                    <a:pt x="174678" y="95528"/>
                    <a:pt x="179241" y="106377"/>
                    <a:pt x="185162" y="114611"/>
                  </a:cubicBezTo>
                  <a:cubicBezTo>
                    <a:pt x="186522" y="116451"/>
                    <a:pt x="186716" y="118776"/>
                    <a:pt x="185648" y="120810"/>
                  </a:cubicBezTo>
                  <a:cubicBezTo>
                    <a:pt x="184677" y="122747"/>
                    <a:pt x="182541" y="124007"/>
                    <a:pt x="180405" y="124007"/>
                  </a:cubicBezTo>
                  <a:lnTo>
                    <a:pt x="154582" y="124007"/>
                  </a:lnTo>
                  <a:cubicBezTo>
                    <a:pt x="152737" y="126041"/>
                    <a:pt x="150699" y="127881"/>
                    <a:pt x="148563" y="129431"/>
                  </a:cubicBezTo>
                  <a:lnTo>
                    <a:pt x="148563" y="142024"/>
                  </a:lnTo>
                  <a:lnTo>
                    <a:pt x="154194" y="142024"/>
                  </a:lnTo>
                  <a:lnTo>
                    <a:pt x="142641" y="170308"/>
                  </a:lnTo>
                  <a:cubicBezTo>
                    <a:pt x="138758" y="179801"/>
                    <a:pt x="123225" y="179801"/>
                    <a:pt x="119341" y="170308"/>
                  </a:cubicBezTo>
                  <a:lnTo>
                    <a:pt x="107692" y="142024"/>
                  </a:lnTo>
                  <a:lnTo>
                    <a:pt x="113420" y="142024"/>
                  </a:lnTo>
                  <a:lnTo>
                    <a:pt x="113420" y="129431"/>
                  </a:lnTo>
                  <a:cubicBezTo>
                    <a:pt x="111284" y="127881"/>
                    <a:pt x="109245" y="126041"/>
                    <a:pt x="107401" y="124007"/>
                  </a:cubicBezTo>
                  <a:lnTo>
                    <a:pt x="81674" y="124007"/>
                  </a:lnTo>
                  <a:cubicBezTo>
                    <a:pt x="79441" y="124007"/>
                    <a:pt x="77402" y="122747"/>
                    <a:pt x="76335" y="120810"/>
                  </a:cubicBezTo>
                  <a:cubicBezTo>
                    <a:pt x="75364" y="118776"/>
                    <a:pt x="75558" y="116451"/>
                    <a:pt x="76820" y="114611"/>
                  </a:cubicBezTo>
                  <a:cubicBezTo>
                    <a:pt x="82742" y="106377"/>
                    <a:pt x="88567" y="95722"/>
                    <a:pt x="88567" y="86520"/>
                  </a:cubicBezTo>
                  <a:cubicBezTo>
                    <a:pt x="88567" y="72474"/>
                    <a:pt x="100896" y="32178"/>
                    <a:pt x="130991" y="32178"/>
                  </a:cubicBezTo>
                  <a:close/>
                  <a:moveTo>
                    <a:pt x="461996" y="27613"/>
                  </a:moveTo>
                  <a:cubicBezTo>
                    <a:pt x="402609" y="27613"/>
                    <a:pt x="354284" y="75766"/>
                    <a:pt x="354284" y="135061"/>
                  </a:cubicBezTo>
                  <a:cubicBezTo>
                    <a:pt x="354284" y="194355"/>
                    <a:pt x="402609" y="242508"/>
                    <a:pt x="461996" y="242508"/>
                  </a:cubicBezTo>
                  <a:cubicBezTo>
                    <a:pt x="521286" y="242508"/>
                    <a:pt x="569611" y="194355"/>
                    <a:pt x="569611" y="135061"/>
                  </a:cubicBezTo>
                  <a:cubicBezTo>
                    <a:pt x="569611" y="75766"/>
                    <a:pt x="521286" y="27613"/>
                    <a:pt x="461996" y="27613"/>
                  </a:cubicBezTo>
                  <a:close/>
                  <a:moveTo>
                    <a:pt x="130224" y="20637"/>
                  </a:moveTo>
                  <a:cubicBezTo>
                    <a:pt x="69867" y="20637"/>
                    <a:pt x="20669" y="69759"/>
                    <a:pt x="20669" y="130022"/>
                  </a:cubicBezTo>
                  <a:cubicBezTo>
                    <a:pt x="20669" y="190383"/>
                    <a:pt x="69867" y="239408"/>
                    <a:pt x="130224" y="239408"/>
                  </a:cubicBezTo>
                  <a:cubicBezTo>
                    <a:pt x="190679" y="239408"/>
                    <a:pt x="239877" y="190383"/>
                    <a:pt x="239877" y="130022"/>
                  </a:cubicBezTo>
                  <a:cubicBezTo>
                    <a:pt x="239877" y="69759"/>
                    <a:pt x="190679" y="20637"/>
                    <a:pt x="130224" y="20637"/>
                  </a:cubicBezTo>
                  <a:close/>
                  <a:moveTo>
                    <a:pt x="130224" y="0"/>
                  </a:moveTo>
                  <a:cubicBezTo>
                    <a:pt x="202032" y="0"/>
                    <a:pt x="260546" y="58326"/>
                    <a:pt x="260546" y="130022"/>
                  </a:cubicBezTo>
                  <a:cubicBezTo>
                    <a:pt x="260546" y="158701"/>
                    <a:pt x="251133" y="185248"/>
                    <a:pt x="235316" y="206854"/>
                  </a:cubicBezTo>
                  <a:lnTo>
                    <a:pt x="295188" y="266536"/>
                  </a:lnTo>
                  <a:lnTo>
                    <a:pt x="355449" y="206369"/>
                  </a:lnTo>
                  <a:cubicBezTo>
                    <a:pt x="341669" y="186023"/>
                    <a:pt x="333615" y="161414"/>
                    <a:pt x="333615" y="135061"/>
                  </a:cubicBezTo>
                  <a:cubicBezTo>
                    <a:pt x="333615" y="64430"/>
                    <a:pt x="391256" y="6976"/>
                    <a:pt x="461996" y="6976"/>
                  </a:cubicBezTo>
                  <a:cubicBezTo>
                    <a:pt x="532737" y="6976"/>
                    <a:pt x="590280" y="64430"/>
                    <a:pt x="590280" y="135061"/>
                  </a:cubicBezTo>
                  <a:cubicBezTo>
                    <a:pt x="590280" y="205691"/>
                    <a:pt x="532737" y="263145"/>
                    <a:pt x="461996" y="263145"/>
                  </a:cubicBezTo>
                  <a:cubicBezTo>
                    <a:pt x="432497" y="263145"/>
                    <a:pt x="405423" y="253263"/>
                    <a:pt x="383687" y="236501"/>
                  </a:cubicBezTo>
                  <a:lnTo>
                    <a:pt x="315760" y="304322"/>
                  </a:lnTo>
                  <a:lnTo>
                    <a:pt x="315760" y="317111"/>
                  </a:lnTo>
                  <a:cubicBezTo>
                    <a:pt x="386792" y="327187"/>
                    <a:pt x="441522" y="388226"/>
                    <a:pt x="441522" y="461860"/>
                  </a:cubicBezTo>
                  <a:cubicBezTo>
                    <a:pt x="441522" y="542470"/>
                    <a:pt x="375924" y="608062"/>
                    <a:pt x="295188" y="608062"/>
                  </a:cubicBezTo>
                  <a:cubicBezTo>
                    <a:pt x="214453" y="608062"/>
                    <a:pt x="148758" y="542470"/>
                    <a:pt x="148758" y="461860"/>
                  </a:cubicBezTo>
                  <a:cubicBezTo>
                    <a:pt x="148758" y="388226"/>
                    <a:pt x="203488" y="327187"/>
                    <a:pt x="274422" y="317111"/>
                  </a:cubicBezTo>
                  <a:lnTo>
                    <a:pt x="274422" y="304322"/>
                  </a:lnTo>
                  <a:lnTo>
                    <a:pt x="205914" y="235823"/>
                  </a:lnTo>
                  <a:cubicBezTo>
                    <a:pt x="184565" y="251131"/>
                    <a:pt x="158462" y="260141"/>
                    <a:pt x="130224" y="260141"/>
                  </a:cubicBezTo>
                  <a:cubicBezTo>
                    <a:pt x="58416" y="260141"/>
                    <a:pt x="0" y="201719"/>
                    <a:pt x="0" y="130022"/>
                  </a:cubicBezTo>
                  <a:cubicBezTo>
                    <a:pt x="0" y="58326"/>
                    <a:pt x="58416" y="0"/>
                    <a:pt x="130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7" name="组合 6"/>
          <p:cNvGrpSpPr/>
          <p:nvPr/>
        </p:nvGrpSpPr>
        <p:grpSpPr>
          <a:xfrm>
            <a:off x="5766317" y="3990395"/>
            <a:ext cx="2099388" cy="718458"/>
            <a:chOff x="5766317" y="3990395"/>
            <a:chExt cx="2099388" cy="718458"/>
          </a:xfrm>
        </p:grpSpPr>
        <p:sp>
          <p:nvSpPr>
            <p:cNvPr id="8" name="任意多边形 9"/>
            <p:cNvSpPr/>
            <p:nvPr/>
          </p:nvSpPr>
          <p:spPr>
            <a:xfrm>
              <a:off x="5766317" y="3990395"/>
              <a:ext cx="2099388" cy="718458"/>
            </a:xfrm>
            <a:custGeom>
              <a:avLst/>
              <a:gdLst>
                <a:gd name="connsiteX0" fmla="*/ 359229 w 2099388"/>
                <a:gd name="connsiteY0" fmla="*/ 0 h 718458"/>
                <a:gd name="connsiteX1" fmla="*/ 657108 w 2099388"/>
                <a:gd name="connsiteY1" fmla="*/ 158381 h 718458"/>
                <a:gd name="connsiteX2" fmla="*/ 686359 w 2099388"/>
                <a:gd name="connsiteY2" fmla="*/ 212272 h 718458"/>
                <a:gd name="connsiteX3" fmla="*/ 1805474 w 2099388"/>
                <a:gd name="connsiteY3" fmla="*/ 212272 h 718458"/>
                <a:gd name="connsiteX4" fmla="*/ 1805474 w 2099388"/>
                <a:gd name="connsiteY4" fmla="*/ 65315 h 718458"/>
                <a:gd name="connsiteX5" fmla="*/ 2099388 w 2099388"/>
                <a:gd name="connsiteY5" fmla="*/ 359230 h 718458"/>
                <a:gd name="connsiteX6" fmla="*/ 1805474 w 2099388"/>
                <a:gd name="connsiteY6" fmla="*/ 653144 h 718458"/>
                <a:gd name="connsiteX7" fmla="*/ 1805474 w 2099388"/>
                <a:gd name="connsiteY7" fmla="*/ 506187 h 718458"/>
                <a:gd name="connsiteX8" fmla="*/ 686358 w 2099388"/>
                <a:gd name="connsiteY8" fmla="*/ 506187 h 718458"/>
                <a:gd name="connsiteX9" fmla="*/ 657108 w 2099388"/>
                <a:gd name="connsiteY9" fmla="*/ 560078 h 718458"/>
                <a:gd name="connsiteX10" fmla="*/ 359229 w 2099388"/>
                <a:gd name="connsiteY10" fmla="*/ 718458 h 718458"/>
                <a:gd name="connsiteX11" fmla="*/ 0 w 2099388"/>
                <a:gd name="connsiteY11" fmla="*/ 359229 h 718458"/>
                <a:gd name="connsiteX12" fmla="*/ 359229 w 2099388"/>
                <a:gd name="connsiteY12" fmla="*/ 0 h 718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9388" h="718458">
                  <a:moveTo>
                    <a:pt x="359229" y="0"/>
                  </a:moveTo>
                  <a:cubicBezTo>
                    <a:pt x="483227" y="0"/>
                    <a:pt x="592552" y="62825"/>
                    <a:pt x="657108" y="158381"/>
                  </a:cubicBezTo>
                  <a:lnTo>
                    <a:pt x="686359" y="212272"/>
                  </a:lnTo>
                  <a:lnTo>
                    <a:pt x="1805474" y="212272"/>
                  </a:lnTo>
                  <a:lnTo>
                    <a:pt x="1805474" y="65315"/>
                  </a:lnTo>
                  <a:lnTo>
                    <a:pt x="2099388" y="359230"/>
                  </a:lnTo>
                  <a:lnTo>
                    <a:pt x="1805474" y="653144"/>
                  </a:lnTo>
                  <a:lnTo>
                    <a:pt x="1805474" y="506187"/>
                  </a:lnTo>
                  <a:lnTo>
                    <a:pt x="686358" y="506187"/>
                  </a:lnTo>
                  <a:lnTo>
                    <a:pt x="657108" y="560078"/>
                  </a:lnTo>
                  <a:cubicBezTo>
                    <a:pt x="592552" y="655633"/>
                    <a:pt x="483227" y="718458"/>
                    <a:pt x="359229" y="718458"/>
                  </a:cubicBezTo>
                  <a:cubicBezTo>
                    <a:pt x="160832" y="718458"/>
                    <a:pt x="0" y="557626"/>
                    <a:pt x="0" y="359229"/>
                  </a:cubicBezTo>
                  <a:cubicBezTo>
                    <a:pt x="0" y="160832"/>
                    <a:pt x="160832" y="0"/>
                    <a:pt x="359229" y="0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speech-bubble-with-lines_17127"/>
            <p:cNvSpPr>
              <a:spLocks noChangeAspect="1"/>
            </p:cNvSpPr>
            <p:nvPr/>
          </p:nvSpPr>
          <p:spPr bwMode="auto">
            <a:xfrm>
              <a:off x="5951532" y="4230669"/>
              <a:ext cx="329682" cy="237910"/>
            </a:xfrm>
            <a:custGeom>
              <a:avLst/>
              <a:gdLst>
                <a:gd name="connsiteX0" fmla="*/ 91000 w 605879"/>
                <a:gd name="connsiteY0" fmla="*/ 173662 h 437224"/>
                <a:gd name="connsiteX1" fmla="*/ 331193 w 605879"/>
                <a:gd name="connsiteY1" fmla="*/ 173662 h 437224"/>
                <a:gd name="connsiteX2" fmla="*/ 342454 w 605879"/>
                <a:gd name="connsiteY2" fmla="*/ 184882 h 437224"/>
                <a:gd name="connsiteX3" fmla="*/ 331193 w 605879"/>
                <a:gd name="connsiteY3" fmla="*/ 196102 h 437224"/>
                <a:gd name="connsiteX4" fmla="*/ 91000 w 605879"/>
                <a:gd name="connsiteY4" fmla="*/ 196102 h 437224"/>
                <a:gd name="connsiteX5" fmla="*/ 79739 w 605879"/>
                <a:gd name="connsiteY5" fmla="*/ 184882 h 437224"/>
                <a:gd name="connsiteX6" fmla="*/ 91000 w 605879"/>
                <a:gd name="connsiteY6" fmla="*/ 173662 h 437224"/>
                <a:gd name="connsiteX7" fmla="*/ 421630 w 605879"/>
                <a:gd name="connsiteY7" fmla="*/ 131441 h 437224"/>
                <a:gd name="connsiteX8" fmla="*/ 423552 w 605879"/>
                <a:gd name="connsiteY8" fmla="*/ 152274 h 437224"/>
                <a:gd name="connsiteX9" fmla="*/ 275961 w 605879"/>
                <a:gd name="connsiteY9" fmla="*/ 300986 h 437224"/>
                <a:gd name="connsiteX10" fmla="*/ 408175 w 605879"/>
                <a:gd name="connsiteY10" fmla="*/ 358277 h 437224"/>
                <a:gd name="connsiteX11" fmla="*/ 418060 w 605879"/>
                <a:gd name="connsiteY11" fmla="*/ 365267 h 437224"/>
                <a:gd name="connsiteX12" fmla="*/ 488218 w 605879"/>
                <a:gd name="connsiteY12" fmla="*/ 410360 h 437224"/>
                <a:gd name="connsiteX13" fmla="*/ 474214 w 605879"/>
                <a:gd name="connsiteY13" fmla="*/ 363348 h 437224"/>
                <a:gd name="connsiteX14" fmla="*/ 482039 w 605879"/>
                <a:gd name="connsiteY14" fmla="*/ 349916 h 437224"/>
                <a:gd name="connsiteX15" fmla="*/ 583363 w 605879"/>
                <a:gd name="connsiteY15" fmla="*/ 244928 h 437224"/>
                <a:gd name="connsiteX16" fmla="*/ 421630 w 605879"/>
                <a:gd name="connsiteY16" fmla="*/ 131441 h 437224"/>
                <a:gd name="connsiteX17" fmla="*/ 75898 w 605879"/>
                <a:gd name="connsiteY17" fmla="*/ 120173 h 437224"/>
                <a:gd name="connsiteX18" fmla="*/ 340509 w 605879"/>
                <a:gd name="connsiteY18" fmla="*/ 120173 h 437224"/>
                <a:gd name="connsiteX19" fmla="*/ 351769 w 605879"/>
                <a:gd name="connsiteY19" fmla="*/ 131428 h 437224"/>
                <a:gd name="connsiteX20" fmla="*/ 340509 w 605879"/>
                <a:gd name="connsiteY20" fmla="*/ 142683 h 437224"/>
                <a:gd name="connsiteX21" fmla="*/ 75898 w 605879"/>
                <a:gd name="connsiteY21" fmla="*/ 142683 h 437224"/>
                <a:gd name="connsiteX22" fmla="*/ 64638 w 605879"/>
                <a:gd name="connsiteY22" fmla="*/ 131428 h 437224"/>
                <a:gd name="connsiteX23" fmla="*/ 75898 w 605879"/>
                <a:gd name="connsiteY23" fmla="*/ 120173 h 437224"/>
                <a:gd name="connsiteX24" fmla="*/ 210609 w 605879"/>
                <a:gd name="connsiteY24" fmla="*/ 22478 h 437224"/>
                <a:gd name="connsiteX25" fmla="*/ 22516 w 605879"/>
                <a:gd name="connsiteY25" fmla="*/ 153508 h 437224"/>
                <a:gd name="connsiteX26" fmla="*/ 139216 w 605879"/>
                <a:gd name="connsiteY26" fmla="*/ 274807 h 437224"/>
                <a:gd name="connsiteX27" fmla="*/ 147042 w 605879"/>
                <a:gd name="connsiteY27" fmla="*/ 288102 h 437224"/>
                <a:gd name="connsiteX28" fmla="*/ 130017 w 605879"/>
                <a:gd name="connsiteY28" fmla="*/ 344297 h 437224"/>
                <a:gd name="connsiteX29" fmla="*/ 214041 w 605879"/>
                <a:gd name="connsiteY29" fmla="*/ 291254 h 437224"/>
                <a:gd name="connsiteX30" fmla="*/ 223927 w 605879"/>
                <a:gd name="connsiteY30" fmla="*/ 284264 h 437224"/>
                <a:gd name="connsiteX31" fmla="*/ 398839 w 605879"/>
                <a:gd name="connsiteY31" fmla="*/ 152960 h 437224"/>
                <a:gd name="connsiteX32" fmla="*/ 369596 w 605879"/>
                <a:gd name="connsiteY32" fmla="*/ 80592 h 437224"/>
                <a:gd name="connsiteX33" fmla="*/ 210609 w 605879"/>
                <a:gd name="connsiteY33" fmla="*/ 22478 h 437224"/>
                <a:gd name="connsiteX34" fmla="*/ 210609 w 605879"/>
                <a:gd name="connsiteY34" fmla="*/ 0 h 437224"/>
                <a:gd name="connsiteX35" fmla="*/ 385796 w 605879"/>
                <a:gd name="connsiteY35" fmla="*/ 64967 h 437224"/>
                <a:gd name="connsiteX36" fmla="*/ 414079 w 605879"/>
                <a:gd name="connsiteY36" fmla="*/ 109100 h 437224"/>
                <a:gd name="connsiteX37" fmla="*/ 419845 w 605879"/>
                <a:gd name="connsiteY37" fmla="*/ 108963 h 437224"/>
                <a:gd name="connsiteX38" fmla="*/ 605879 w 605879"/>
                <a:gd name="connsiteY38" fmla="*/ 244928 h 437224"/>
                <a:gd name="connsiteX39" fmla="*/ 498515 w 605879"/>
                <a:gd name="connsiteY39" fmla="*/ 368420 h 437224"/>
                <a:gd name="connsiteX40" fmla="*/ 516088 w 605879"/>
                <a:gd name="connsiteY40" fmla="*/ 414609 h 437224"/>
                <a:gd name="connsiteX41" fmla="*/ 522953 w 605879"/>
                <a:gd name="connsiteY41" fmla="*/ 428178 h 437224"/>
                <a:gd name="connsiteX42" fmla="*/ 510185 w 605879"/>
                <a:gd name="connsiteY42" fmla="*/ 437224 h 437224"/>
                <a:gd name="connsiteX43" fmla="*/ 400487 w 605879"/>
                <a:gd name="connsiteY43" fmla="*/ 380344 h 437224"/>
                <a:gd name="connsiteX44" fmla="*/ 250836 w 605879"/>
                <a:gd name="connsiteY44" fmla="*/ 304275 h 437224"/>
                <a:gd name="connsiteX45" fmla="*/ 231752 w 605879"/>
                <a:gd name="connsiteY45" fmla="*/ 306331 h 437224"/>
                <a:gd name="connsiteX46" fmla="*/ 107639 w 605879"/>
                <a:gd name="connsiteY46" fmla="*/ 371161 h 437224"/>
                <a:gd name="connsiteX47" fmla="*/ 94596 w 605879"/>
                <a:gd name="connsiteY47" fmla="*/ 361978 h 437224"/>
                <a:gd name="connsiteX48" fmla="*/ 102009 w 605879"/>
                <a:gd name="connsiteY48" fmla="*/ 348135 h 437224"/>
                <a:gd name="connsiteX49" fmla="*/ 122741 w 605879"/>
                <a:gd name="connsiteY49" fmla="*/ 293173 h 437224"/>
                <a:gd name="connsiteX50" fmla="*/ 0 w 605879"/>
                <a:gd name="connsiteY50" fmla="*/ 153508 h 437224"/>
                <a:gd name="connsiteX51" fmla="*/ 210609 w 605879"/>
                <a:gd name="connsiteY51" fmla="*/ 0 h 43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05879" h="437224">
                  <a:moveTo>
                    <a:pt x="91000" y="173662"/>
                  </a:moveTo>
                  <a:lnTo>
                    <a:pt x="331193" y="173662"/>
                  </a:lnTo>
                  <a:cubicBezTo>
                    <a:pt x="337373" y="173662"/>
                    <a:pt x="342454" y="178725"/>
                    <a:pt x="342454" y="184882"/>
                  </a:cubicBezTo>
                  <a:cubicBezTo>
                    <a:pt x="342454" y="191040"/>
                    <a:pt x="337373" y="196102"/>
                    <a:pt x="331193" y="196102"/>
                  </a:cubicBezTo>
                  <a:lnTo>
                    <a:pt x="91000" y="196102"/>
                  </a:lnTo>
                  <a:cubicBezTo>
                    <a:pt x="84683" y="196102"/>
                    <a:pt x="79739" y="191040"/>
                    <a:pt x="79739" y="184882"/>
                  </a:cubicBezTo>
                  <a:cubicBezTo>
                    <a:pt x="79739" y="178725"/>
                    <a:pt x="84683" y="173662"/>
                    <a:pt x="91000" y="173662"/>
                  </a:cubicBezTo>
                  <a:close/>
                  <a:moveTo>
                    <a:pt x="421630" y="131441"/>
                  </a:moveTo>
                  <a:cubicBezTo>
                    <a:pt x="423003" y="138294"/>
                    <a:pt x="423552" y="145284"/>
                    <a:pt x="423552" y="152274"/>
                  </a:cubicBezTo>
                  <a:cubicBezTo>
                    <a:pt x="423552" y="220668"/>
                    <a:pt x="362456" y="281249"/>
                    <a:pt x="275961" y="300986"/>
                  </a:cubicBezTo>
                  <a:cubicBezTo>
                    <a:pt x="302047" y="334017"/>
                    <a:pt x="350924" y="355536"/>
                    <a:pt x="408175" y="358277"/>
                  </a:cubicBezTo>
                  <a:cubicBezTo>
                    <a:pt x="412569" y="358551"/>
                    <a:pt x="416413" y="361293"/>
                    <a:pt x="418060" y="365267"/>
                  </a:cubicBezTo>
                  <a:cubicBezTo>
                    <a:pt x="427259" y="388019"/>
                    <a:pt x="463505" y="403370"/>
                    <a:pt x="488218" y="410360"/>
                  </a:cubicBezTo>
                  <a:cubicBezTo>
                    <a:pt x="483962" y="399944"/>
                    <a:pt x="479156" y="385004"/>
                    <a:pt x="474214" y="363348"/>
                  </a:cubicBezTo>
                  <a:cubicBezTo>
                    <a:pt x="472841" y="357455"/>
                    <a:pt x="476273" y="351698"/>
                    <a:pt x="482039" y="349916"/>
                  </a:cubicBezTo>
                  <a:cubicBezTo>
                    <a:pt x="543685" y="332236"/>
                    <a:pt x="583500" y="290980"/>
                    <a:pt x="583363" y="244928"/>
                  </a:cubicBezTo>
                  <a:cubicBezTo>
                    <a:pt x="583363" y="182839"/>
                    <a:pt x="511009" y="132126"/>
                    <a:pt x="421630" y="131441"/>
                  </a:cubicBezTo>
                  <a:close/>
                  <a:moveTo>
                    <a:pt x="75898" y="120173"/>
                  </a:moveTo>
                  <a:lnTo>
                    <a:pt x="340509" y="120173"/>
                  </a:lnTo>
                  <a:cubicBezTo>
                    <a:pt x="346826" y="120173"/>
                    <a:pt x="351769" y="125114"/>
                    <a:pt x="351769" y="131428"/>
                  </a:cubicBezTo>
                  <a:cubicBezTo>
                    <a:pt x="351769" y="137604"/>
                    <a:pt x="346826" y="142683"/>
                    <a:pt x="340509" y="142683"/>
                  </a:cubicBezTo>
                  <a:lnTo>
                    <a:pt x="75898" y="142683"/>
                  </a:lnTo>
                  <a:cubicBezTo>
                    <a:pt x="69719" y="142683"/>
                    <a:pt x="64638" y="137604"/>
                    <a:pt x="64638" y="131428"/>
                  </a:cubicBezTo>
                  <a:cubicBezTo>
                    <a:pt x="64638" y="125114"/>
                    <a:pt x="69719" y="120173"/>
                    <a:pt x="75898" y="120173"/>
                  </a:cubicBezTo>
                  <a:close/>
                  <a:moveTo>
                    <a:pt x="210609" y="22478"/>
                  </a:moveTo>
                  <a:cubicBezTo>
                    <a:pt x="106952" y="22478"/>
                    <a:pt x="22516" y="81277"/>
                    <a:pt x="22516" y="153508"/>
                  </a:cubicBezTo>
                  <a:cubicBezTo>
                    <a:pt x="22516" y="206688"/>
                    <a:pt x="68372" y="254385"/>
                    <a:pt x="139216" y="274807"/>
                  </a:cubicBezTo>
                  <a:cubicBezTo>
                    <a:pt x="144983" y="276452"/>
                    <a:pt x="148415" y="282208"/>
                    <a:pt x="147042" y="288102"/>
                  </a:cubicBezTo>
                  <a:cubicBezTo>
                    <a:pt x="140864" y="314966"/>
                    <a:pt x="135097" y="332647"/>
                    <a:pt x="130017" y="344297"/>
                  </a:cubicBezTo>
                  <a:cubicBezTo>
                    <a:pt x="158437" y="336622"/>
                    <a:pt x="203058" y="318667"/>
                    <a:pt x="214041" y="291254"/>
                  </a:cubicBezTo>
                  <a:cubicBezTo>
                    <a:pt x="215689" y="287280"/>
                    <a:pt x="219533" y="284538"/>
                    <a:pt x="223927" y="284264"/>
                  </a:cubicBezTo>
                  <a:cubicBezTo>
                    <a:pt x="320170" y="279604"/>
                    <a:pt x="395407" y="223135"/>
                    <a:pt x="398839" y="152960"/>
                  </a:cubicBezTo>
                  <a:cubicBezTo>
                    <a:pt x="400075" y="126918"/>
                    <a:pt x="389915" y="101836"/>
                    <a:pt x="369596" y="80592"/>
                  </a:cubicBezTo>
                  <a:cubicBezTo>
                    <a:pt x="334860" y="44133"/>
                    <a:pt x="275412" y="22478"/>
                    <a:pt x="210609" y="22478"/>
                  </a:cubicBezTo>
                  <a:close/>
                  <a:moveTo>
                    <a:pt x="210609" y="0"/>
                  </a:moveTo>
                  <a:cubicBezTo>
                    <a:pt x="281453" y="0"/>
                    <a:pt x="346942" y="24260"/>
                    <a:pt x="385796" y="64967"/>
                  </a:cubicBezTo>
                  <a:cubicBezTo>
                    <a:pt x="398702" y="78536"/>
                    <a:pt x="408175" y="93338"/>
                    <a:pt x="414079" y="109100"/>
                  </a:cubicBezTo>
                  <a:cubicBezTo>
                    <a:pt x="416001" y="108963"/>
                    <a:pt x="417923" y="108963"/>
                    <a:pt x="419845" y="108963"/>
                  </a:cubicBezTo>
                  <a:cubicBezTo>
                    <a:pt x="522404" y="108963"/>
                    <a:pt x="606016" y="169955"/>
                    <a:pt x="605879" y="244928"/>
                  </a:cubicBezTo>
                  <a:cubicBezTo>
                    <a:pt x="605879" y="298519"/>
                    <a:pt x="564141" y="346079"/>
                    <a:pt x="498515" y="368420"/>
                  </a:cubicBezTo>
                  <a:cubicBezTo>
                    <a:pt x="506066" y="398025"/>
                    <a:pt x="512931" y="412279"/>
                    <a:pt x="516088" y="414609"/>
                  </a:cubicBezTo>
                  <a:cubicBezTo>
                    <a:pt x="524601" y="418858"/>
                    <a:pt x="523228" y="426671"/>
                    <a:pt x="522953" y="428178"/>
                  </a:cubicBezTo>
                  <a:cubicBezTo>
                    <a:pt x="522541" y="429686"/>
                    <a:pt x="520207" y="437224"/>
                    <a:pt x="510185" y="437224"/>
                  </a:cubicBezTo>
                  <a:cubicBezTo>
                    <a:pt x="497828" y="437224"/>
                    <a:pt x="423689" y="421325"/>
                    <a:pt x="400487" y="380344"/>
                  </a:cubicBezTo>
                  <a:cubicBezTo>
                    <a:pt x="333899" y="375410"/>
                    <a:pt x="277746" y="346764"/>
                    <a:pt x="250836" y="304275"/>
                  </a:cubicBezTo>
                  <a:cubicBezTo>
                    <a:pt x="244521" y="305098"/>
                    <a:pt x="238205" y="305783"/>
                    <a:pt x="231752" y="306331"/>
                  </a:cubicBezTo>
                  <a:cubicBezTo>
                    <a:pt x="206216" y="353069"/>
                    <a:pt x="121643" y="371161"/>
                    <a:pt x="107639" y="371161"/>
                  </a:cubicBezTo>
                  <a:cubicBezTo>
                    <a:pt x="97616" y="371161"/>
                    <a:pt x="95145" y="364171"/>
                    <a:pt x="94596" y="361978"/>
                  </a:cubicBezTo>
                  <a:cubicBezTo>
                    <a:pt x="94184" y="360470"/>
                    <a:pt x="92948" y="352658"/>
                    <a:pt x="102009" y="348135"/>
                  </a:cubicBezTo>
                  <a:cubicBezTo>
                    <a:pt x="105030" y="345942"/>
                    <a:pt x="113130" y="331550"/>
                    <a:pt x="122741" y="293173"/>
                  </a:cubicBezTo>
                  <a:cubicBezTo>
                    <a:pt x="47778" y="268228"/>
                    <a:pt x="0" y="214226"/>
                    <a:pt x="0" y="153508"/>
                  </a:cubicBezTo>
                  <a:cubicBezTo>
                    <a:pt x="0" y="68804"/>
                    <a:pt x="94458" y="0"/>
                    <a:pt x="2106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10" name="组合 9"/>
          <p:cNvGrpSpPr/>
          <p:nvPr/>
        </p:nvGrpSpPr>
        <p:grpSpPr>
          <a:xfrm>
            <a:off x="5766317" y="1772815"/>
            <a:ext cx="2099388" cy="718458"/>
            <a:chOff x="5766317" y="1772815"/>
            <a:chExt cx="2099388" cy="718458"/>
          </a:xfrm>
        </p:grpSpPr>
        <p:sp>
          <p:nvSpPr>
            <p:cNvPr id="11" name="任意多边形 7"/>
            <p:cNvSpPr/>
            <p:nvPr/>
          </p:nvSpPr>
          <p:spPr>
            <a:xfrm>
              <a:off x="5766317" y="1772815"/>
              <a:ext cx="2099388" cy="718458"/>
            </a:xfrm>
            <a:custGeom>
              <a:avLst/>
              <a:gdLst>
                <a:gd name="connsiteX0" fmla="*/ 359229 w 2099388"/>
                <a:gd name="connsiteY0" fmla="*/ 0 h 718458"/>
                <a:gd name="connsiteX1" fmla="*/ 657108 w 2099388"/>
                <a:gd name="connsiteY1" fmla="*/ 158381 h 718458"/>
                <a:gd name="connsiteX2" fmla="*/ 686359 w 2099388"/>
                <a:gd name="connsiteY2" fmla="*/ 212272 h 718458"/>
                <a:gd name="connsiteX3" fmla="*/ 1805474 w 2099388"/>
                <a:gd name="connsiteY3" fmla="*/ 212272 h 718458"/>
                <a:gd name="connsiteX4" fmla="*/ 1805474 w 2099388"/>
                <a:gd name="connsiteY4" fmla="*/ 65315 h 718458"/>
                <a:gd name="connsiteX5" fmla="*/ 2099388 w 2099388"/>
                <a:gd name="connsiteY5" fmla="*/ 359230 h 718458"/>
                <a:gd name="connsiteX6" fmla="*/ 1805474 w 2099388"/>
                <a:gd name="connsiteY6" fmla="*/ 653144 h 718458"/>
                <a:gd name="connsiteX7" fmla="*/ 1805474 w 2099388"/>
                <a:gd name="connsiteY7" fmla="*/ 506187 h 718458"/>
                <a:gd name="connsiteX8" fmla="*/ 686358 w 2099388"/>
                <a:gd name="connsiteY8" fmla="*/ 506187 h 718458"/>
                <a:gd name="connsiteX9" fmla="*/ 657108 w 2099388"/>
                <a:gd name="connsiteY9" fmla="*/ 560078 h 718458"/>
                <a:gd name="connsiteX10" fmla="*/ 359229 w 2099388"/>
                <a:gd name="connsiteY10" fmla="*/ 718458 h 718458"/>
                <a:gd name="connsiteX11" fmla="*/ 0 w 2099388"/>
                <a:gd name="connsiteY11" fmla="*/ 359229 h 718458"/>
                <a:gd name="connsiteX12" fmla="*/ 359229 w 2099388"/>
                <a:gd name="connsiteY12" fmla="*/ 0 h 718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9388" h="718458">
                  <a:moveTo>
                    <a:pt x="359229" y="0"/>
                  </a:moveTo>
                  <a:cubicBezTo>
                    <a:pt x="483227" y="0"/>
                    <a:pt x="592552" y="62825"/>
                    <a:pt x="657108" y="158381"/>
                  </a:cubicBezTo>
                  <a:lnTo>
                    <a:pt x="686359" y="212272"/>
                  </a:lnTo>
                  <a:lnTo>
                    <a:pt x="1805474" y="212272"/>
                  </a:lnTo>
                  <a:lnTo>
                    <a:pt x="1805474" y="65315"/>
                  </a:lnTo>
                  <a:lnTo>
                    <a:pt x="2099388" y="359230"/>
                  </a:lnTo>
                  <a:lnTo>
                    <a:pt x="1805474" y="653144"/>
                  </a:lnTo>
                  <a:lnTo>
                    <a:pt x="1805474" y="506187"/>
                  </a:lnTo>
                  <a:lnTo>
                    <a:pt x="686358" y="506187"/>
                  </a:lnTo>
                  <a:lnTo>
                    <a:pt x="657108" y="560078"/>
                  </a:lnTo>
                  <a:cubicBezTo>
                    <a:pt x="592552" y="655633"/>
                    <a:pt x="483227" y="718458"/>
                    <a:pt x="359229" y="718458"/>
                  </a:cubicBezTo>
                  <a:cubicBezTo>
                    <a:pt x="160832" y="718458"/>
                    <a:pt x="0" y="557626"/>
                    <a:pt x="0" y="359229"/>
                  </a:cubicBezTo>
                  <a:cubicBezTo>
                    <a:pt x="0" y="160832"/>
                    <a:pt x="160832" y="0"/>
                    <a:pt x="359229" y="0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laptop_159172"/>
            <p:cNvSpPr>
              <a:spLocks noChangeAspect="1"/>
            </p:cNvSpPr>
            <p:nvPr/>
          </p:nvSpPr>
          <p:spPr bwMode="auto">
            <a:xfrm>
              <a:off x="5968482" y="1968692"/>
              <a:ext cx="329682" cy="326704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8425" h="573203">
                  <a:moveTo>
                    <a:pt x="35688" y="330987"/>
                  </a:moveTo>
                  <a:cubicBezTo>
                    <a:pt x="32039" y="330987"/>
                    <a:pt x="29102" y="334008"/>
                    <a:pt x="29102" y="337651"/>
                  </a:cubicBezTo>
                  <a:lnTo>
                    <a:pt x="29102" y="484438"/>
                  </a:lnTo>
                  <a:cubicBezTo>
                    <a:pt x="29102" y="488081"/>
                    <a:pt x="32039" y="491102"/>
                    <a:pt x="35688" y="491102"/>
                  </a:cubicBezTo>
                  <a:lnTo>
                    <a:pt x="240293" y="491102"/>
                  </a:lnTo>
                  <a:cubicBezTo>
                    <a:pt x="243942" y="491102"/>
                    <a:pt x="246968" y="488081"/>
                    <a:pt x="246968" y="484438"/>
                  </a:cubicBezTo>
                  <a:lnTo>
                    <a:pt x="246968" y="337651"/>
                  </a:lnTo>
                  <a:cubicBezTo>
                    <a:pt x="246968" y="334008"/>
                    <a:pt x="243942" y="330987"/>
                    <a:pt x="240293" y="330987"/>
                  </a:cubicBezTo>
                  <a:close/>
                  <a:moveTo>
                    <a:pt x="440550" y="305700"/>
                  </a:moveTo>
                  <a:cubicBezTo>
                    <a:pt x="444243" y="305700"/>
                    <a:pt x="447936" y="307122"/>
                    <a:pt x="450784" y="309967"/>
                  </a:cubicBezTo>
                  <a:lnTo>
                    <a:pt x="487627" y="346765"/>
                  </a:lnTo>
                  <a:cubicBezTo>
                    <a:pt x="493323" y="352454"/>
                    <a:pt x="493323" y="361520"/>
                    <a:pt x="487627" y="367209"/>
                  </a:cubicBezTo>
                  <a:cubicBezTo>
                    <a:pt x="484780" y="370053"/>
                    <a:pt x="481042" y="371475"/>
                    <a:pt x="477304" y="371475"/>
                  </a:cubicBezTo>
                  <a:cubicBezTo>
                    <a:pt x="473477" y="371475"/>
                    <a:pt x="469829" y="370053"/>
                    <a:pt x="466981" y="367209"/>
                  </a:cubicBezTo>
                  <a:lnTo>
                    <a:pt x="454967" y="355298"/>
                  </a:lnTo>
                  <a:lnTo>
                    <a:pt x="454967" y="470137"/>
                  </a:lnTo>
                  <a:cubicBezTo>
                    <a:pt x="454967" y="478137"/>
                    <a:pt x="448470" y="484714"/>
                    <a:pt x="440372" y="484714"/>
                  </a:cubicBezTo>
                  <a:lnTo>
                    <a:pt x="328329" y="484714"/>
                  </a:lnTo>
                  <a:cubicBezTo>
                    <a:pt x="320320" y="484714"/>
                    <a:pt x="313734" y="478137"/>
                    <a:pt x="313734" y="470137"/>
                  </a:cubicBezTo>
                  <a:cubicBezTo>
                    <a:pt x="313734" y="462049"/>
                    <a:pt x="320320" y="455560"/>
                    <a:pt x="328329" y="455560"/>
                  </a:cubicBezTo>
                  <a:lnTo>
                    <a:pt x="328329" y="455649"/>
                  </a:lnTo>
                  <a:lnTo>
                    <a:pt x="426044" y="455649"/>
                  </a:lnTo>
                  <a:lnTo>
                    <a:pt x="426044" y="355298"/>
                  </a:lnTo>
                  <a:lnTo>
                    <a:pt x="414030" y="367209"/>
                  </a:lnTo>
                  <a:cubicBezTo>
                    <a:pt x="408334" y="372897"/>
                    <a:pt x="399168" y="372897"/>
                    <a:pt x="393472" y="367209"/>
                  </a:cubicBezTo>
                  <a:cubicBezTo>
                    <a:pt x="387777" y="361520"/>
                    <a:pt x="387777" y="352454"/>
                    <a:pt x="393472" y="346765"/>
                  </a:cubicBezTo>
                  <a:lnTo>
                    <a:pt x="430316" y="309967"/>
                  </a:lnTo>
                  <a:cubicBezTo>
                    <a:pt x="433163" y="307122"/>
                    <a:pt x="436856" y="305700"/>
                    <a:pt x="440550" y="305700"/>
                  </a:cubicBezTo>
                  <a:close/>
                  <a:moveTo>
                    <a:pt x="35688" y="302020"/>
                  </a:moveTo>
                  <a:lnTo>
                    <a:pt x="240293" y="302020"/>
                  </a:lnTo>
                  <a:cubicBezTo>
                    <a:pt x="259961" y="302020"/>
                    <a:pt x="275981" y="318014"/>
                    <a:pt x="275981" y="337651"/>
                  </a:cubicBezTo>
                  <a:lnTo>
                    <a:pt x="275981" y="484438"/>
                  </a:lnTo>
                  <a:cubicBezTo>
                    <a:pt x="275981" y="504075"/>
                    <a:pt x="259961" y="520068"/>
                    <a:pt x="240293" y="520068"/>
                  </a:cubicBezTo>
                  <a:lnTo>
                    <a:pt x="152631" y="520068"/>
                  </a:lnTo>
                  <a:lnTo>
                    <a:pt x="152631" y="544059"/>
                  </a:lnTo>
                  <a:lnTo>
                    <a:pt x="179152" y="544059"/>
                  </a:lnTo>
                  <a:cubicBezTo>
                    <a:pt x="187251" y="544059"/>
                    <a:pt x="193747" y="550545"/>
                    <a:pt x="193747" y="558631"/>
                  </a:cubicBezTo>
                  <a:cubicBezTo>
                    <a:pt x="193747" y="566628"/>
                    <a:pt x="187251" y="573203"/>
                    <a:pt x="179152" y="573203"/>
                  </a:cubicBezTo>
                  <a:lnTo>
                    <a:pt x="96829" y="573203"/>
                  </a:lnTo>
                  <a:cubicBezTo>
                    <a:pt x="88730" y="573203"/>
                    <a:pt x="82234" y="566628"/>
                    <a:pt x="82234" y="558631"/>
                  </a:cubicBezTo>
                  <a:cubicBezTo>
                    <a:pt x="82234" y="550545"/>
                    <a:pt x="88730" y="544059"/>
                    <a:pt x="96829" y="544059"/>
                  </a:cubicBezTo>
                  <a:lnTo>
                    <a:pt x="123439" y="544059"/>
                  </a:lnTo>
                  <a:lnTo>
                    <a:pt x="123439" y="520068"/>
                  </a:lnTo>
                  <a:lnTo>
                    <a:pt x="35688" y="520068"/>
                  </a:lnTo>
                  <a:cubicBezTo>
                    <a:pt x="16020" y="520068"/>
                    <a:pt x="0" y="504075"/>
                    <a:pt x="0" y="484438"/>
                  </a:cubicBezTo>
                  <a:lnTo>
                    <a:pt x="0" y="337651"/>
                  </a:lnTo>
                  <a:cubicBezTo>
                    <a:pt x="0" y="318014"/>
                    <a:pt x="16020" y="302020"/>
                    <a:pt x="35688" y="302020"/>
                  </a:cubicBezTo>
                  <a:close/>
                  <a:moveTo>
                    <a:pt x="138020" y="94487"/>
                  </a:moveTo>
                  <a:lnTo>
                    <a:pt x="250020" y="94487"/>
                  </a:lnTo>
                  <a:cubicBezTo>
                    <a:pt x="258122" y="94487"/>
                    <a:pt x="264621" y="100974"/>
                    <a:pt x="264621" y="109060"/>
                  </a:cubicBezTo>
                  <a:cubicBezTo>
                    <a:pt x="264621" y="117147"/>
                    <a:pt x="258122" y="123634"/>
                    <a:pt x="250020" y="123634"/>
                  </a:cubicBezTo>
                  <a:lnTo>
                    <a:pt x="250020" y="123545"/>
                  </a:lnTo>
                  <a:lnTo>
                    <a:pt x="152710" y="123545"/>
                  </a:lnTo>
                  <a:lnTo>
                    <a:pt x="152710" y="223873"/>
                  </a:lnTo>
                  <a:lnTo>
                    <a:pt x="164729" y="211876"/>
                  </a:lnTo>
                  <a:cubicBezTo>
                    <a:pt x="170427" y="206189"/>
                    <a:pt x="179508" y="206189"/>
                    <a:pt x="185206" y="211876"/>
                  </a:cubicBezTo>
                  <a:cubicBezTo>
                    <a:pt x="190904" y="217563"/>
                    <a:pt x="190904" y="226716"/>
                    <a:pt x="185206" y="232404"/>
                  </a:cubicBezTo>
                  <a:lnTo>
                    <a:pt x="148436" y="269104"/>
                  </a:lnTo>
                  <a:cubicBezTo>
                    <a:pt x="145588" y="271948"/>
                    <a:pt x="141759" y="273370"/>
                    <a:pt x="138109" y="273370"/>
                  </a:cubicBezTo>
                  <a:cubicBezTo>
                    <a:pt x="134281" y="273370"/>
                    <a:pt x="130630" y="271948"/>
                    <a:pt x="127781" y="269104"/>
                  </a:cubicBezTo>
                  <a:lnTo>
                    <a:pt x="91012" y="232404"/>
                  </a:lnTo>
                  <a:cubicBezTo>
                    <a:pt x="85314" y="226716"/>
                    <a:pt x="85314" y="217563"/>
                    <a:pt x="91012" y="211876"/>
                  </a:cubicBezTo>
                  <a:cubicBezTo>
                    <a:pt x="96710" y="206189"/>
                    <a:pt x="105791" y="206189"/>
                    <a:pt x="111489" y="211876"/>
                  </a:cubicBezTo>
                  <a:lnTo>
                    <a:pt x="123508" y="223873"/>
                  </a:lnTo>
                  <a:lnTo>
                    <a:pt x="123508" y="109060"/>
                  </a:lnTo>
                  <a:cubicBezTo>
                    <a:pt x="123508" y="100974"/>
                    <a:pt x="129918" y="94487"/>
                    <a:pt x="138020" y="94487"/>
                  </a:cubicBezTo>
                  <a:close/>
                  <a:moveTo>
                    <a:pt x="338148" y="29153"/>
                  </a:moveTo>
                  <a:cubicBezTo>
                    <a:pt x="334410" y="29153"/>
                    <a:pt x="331473" y="32176"/>
                    <a:pt x="331473" y="35820"/>
                  </a:cubicBezTo>
                  <a:lnTo>
                    <a:pt x="331473" y="182566"/>
                  </a:lnTo>
                  <a:cubicBezTo>
                    <a:pt x="331473" y="186210"/>
                    <a:pt x="334410" y="189143"/>
                    <a:pt x="338148" y="189143"/>
                  </a:cubicBezTo>
                  <a:lnTo>
                    <a:pt x="542650" y="189143"/>
                  </a:lnTo>
                  <a:cubicBezTo>
                    <a:pt x="546388" y="189143"/>
                    <a:pt x="549325" y="186210"/>
                    <a:pt x="549325" y="182566"/>
                  </a:cubicBezTo>
                  <a:lnTo>
                    <a:pt x="549325" y="35820"/>
                  </a:lnTo>
                  <a:cubicBezTo>
                    <a:pt x="549325" y="32176"/>
                    <a:pt x="546388" y="29153"/>
                    <a:pt x="542650" y="29153"/>
                  </a:cubicBezTo>
                  <a:close/>
                  <a:moveTo>
                    <a:pt x="338148" y="0"/>
                  </a:moveTo>
                  <a:lnTo>
                    <a:pt x="542650" y="0"/>
                  </a:lnTo>
                  <a:cubicBezTo>
                    <a:pt x="562407" y="0"/>
                    <a:pt x="578425" y="16177"/>
                    <a:pt x="578425" y="35820"/>
                  </a:cubicBezTo>
                  <a:lnTo>
                    <a:pt x="578425" y="182388"/>
                  </a:lnTo>
                  <a:cubicBezTo>
                    <a:pt x="578425" y="202120"/>
                    <a:pt x="562407" y="218119"/>
                    <a:pt x="542650" y="218119"/>
                  </a:cubicBezTo>
                  <a:lnTo>
                    <a:pt x="454994" y="218119"/>
                  </a:lnTo>
                  <a:lnTo>
                    <a:pt x="454994" y="242029"/>
                  </a:lnTo>
                  <a:lnTo>
                    <a:pt x="481602" y="242029"/>
                  </a:lnTo>
                  <a:cubicBezTo>
                    <a:pt x="489611" y="242029"/>
                    <a:pt x="496197" y="248518"/>
                    <a:pt x="496197" y="256606"/>
                  </a:cubicBezTo>
                  <a:cubicBezTo>
                    <a:pt x="496197" y="264694"/>
                    <a:pt x="489611" y="271183"/>
                    <a:pt x="481602" y="271183"/>
                  </a:cubicBezTo>
                  <a:lnTo>
                    <a:pt x="399196" y="271183"/>
                  </a:lnTo>
                  <a:cubicBezTo>
                    <a:pt x="391187" y="271183"/>
                    <a:pt x="384601" y="264694"/>
                    <a:pt x="384601" y="256606"/>
                  </a:cubicBezTo>
                  <a:cubicBezTo>
                    <a:pt x="384601" y="248518"/>
                    <a:pt x="391187" y="242029"/>
                    <a:pt x="399196" y="242029"/>
                  </a:cubicBezTo>
                  <a:lnTo>
                    <a:pt x="425804" y="242029"/>
                  </a:lnTo>
                  <a:lnTo>
                    <a:pt x="425804" y="218119"/>
                  </a:lnTo>
                  <a:lnTo>
                    <a:pt x="338148" y="218119"/>
                  </a:lnTo>
                  <a:cubicBezTo>
                    <a:pt x="318391" y="218119"/>
                    <a:pt x="302373" y="202120"/>
                    <a:pt x="302373" y="182388"/>
                  </a:cubicBezTo>
                  <a:lnTo>
                    <a:pt x="302373" y="35731"/>
                  </a:lnTo>
                  <a:cubicBezTo>
                    <a:pt x="302373" y="15999"/>
                    <a:pt x="318391" y="0"/>
                    <a:pt x="3381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13" name="组合 12"/>
          <p:cNvGrpSpPr/>
          <p:nvPr/>
        </p:nvGrpSpPr>
        <p:grpSpPr>
          <a:xfrm>
            <a:off x="4511353" y="2881605"/>
            <a:ext cx="1973423" cy="718458"/>
            <a:chOff x="4511353" y="2881605"/>
            <a:chExt cx="1973423" cy="718458"/>
          </a:xfrm>
        </p:grpSpPr>
        <p:sp>
          <p:nvSpPr>
            <p:cNvPr id="14" name="任意多边形 8"/>
            <p:cNvSpPr/>
            <p:nvPr/>
          </p:nvSpPr>
          <p:spPr>
            <a:xfrm rot="10800000">
              <a:off x="4511353" y="2881605"/>
              <a:ext cx="1973423" cy="718458"/>
            </a:xfrm>
            <a:custGeom>
              <a:avLst/>
              <a:gdLst>
                <a:gd name="connsiteX0" fmla="*/ 359229 w 1973423"/>
                <a:gd name="connsiteY0" fmla="*/ 718458 h 718458"/>
                <a:gd name="connsiteX1" fmla="*/ 0 w 1973423"/>
                <a:gd name="connsiteY1" fmla="*/ 359229 h 718458"/>
                <a:gd name="connsiteX2" fmla="*/ 359229 w 1973423"/>
                <a:gd name="connsiteY2" fmla="*/ 0 h 718458"/>
                <a:gd name="connsiteX3" fmla="*/ 657108 w 1973423"/>
                <a:gd name="connsiteY3" fmla="*/ 158381 h 718458"/>
                <a:gd name="connsiteX4" fmla="*/ 686359 w 1973423"/>
                <a:gd name="connsiteY4" fmla="*/ 212273 h 718458"/>
                <a:gd name="connsiteX5" fmla="*/ 1679509 w 1973423"/>
                <a:gd name="connsiteY5" fmla="*/ 212273 h 718458"/>
                <a:gd name="connsiteX6" fmla="*/ 1679509 w 1973423"/>
                <a:gd name="connsiteY6" fmla="*/ 65316 h 718458"/>
                <a:gd name="connsiteX7" fmla="*/ 1973423 w 1973423"/>
                <a:gd name="connsiteY7" fmla="*/ 359231 h 718458"/>
                <a:gd name="connsiteX8" fmla="*/ 1679509 w 1973423"/>
                <a:gd name="connsiteY8" fmla="*/ 653145 h 718458"/>
                <a:gd name="connsiteX9" fmla="*/ 1679509 w 1973423"/>
                <a:gd name="connsiteY9" fmla="*/ 506188 h 718458"/>
                <a:gd name="connsiteX10" fmla="*/ 686357 w 1973423"/>
                <a:gd name="connsiteY10" fmla="*/ 506188 h 718458"/>
                <a:gd name="connsiteX11" fmla="*/ 657107 w 1973423"/>
                <a:gd name="connsiteY11" fmla="*/ 560078 h 718458"/>
                <a:gd name="connsiteX12" fmla="*/ 359229 w 1973423"/>
                <a:gd name="connsiteY12" fmla="*/ 718458 h 718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73423" h="718458">
                  <a:moveTo>
                    <a:pt x="359229" y="718458"/>
                  </a:moveTo>
                  <a:cubicBezTo>
                    <a:pt x="160832" y="718458"/>
                    <a:pt x="0" y="557626"/>
                    <a:pt x="0" y="359229"/>
                  </a:cubicBezTo>
                  <a:cubicBezTo>
                    <a:pt x="0" y="160832"/>
                    <a:pt x="160832" y="0"/>
                    <a:pt x="359229" y="0"/>
                  </a:cubicBezTo>
                  <a:cubicBezTo>
                    <a:pt x="483227" y="0"/>
                    <a:pt x="592552" y="62825"/>
                    <a:pt x="657108" y="158381"/>
                  </a:cubicBezTo>
                  <a:lnTo>
                    <a:pt x="686359" y="212273"/>
                  </a:lnTo>
                  <a:lnTo>
                    <a:pt x="1679509" y="212273"/>
                  </a:lnTo>
                  <a:lnTo>
                    <a:pt x="1679509" y="65316"/>
                  </a:lnTo>
                  <a:lnTo>
                    <a:pt x="1973423" y="359231"/>
                  </a:lnTo>
                  <a:lnTo>
                    <a:pt x="1679509" y="653145"/>
                  </a:lnTo>
                  <a:lnTo>
                    <a:pt x="1679509" y="506188"/>
                  </a:lnTo>
                  <a:lnTo>
                    <a:pt x="686357" y="506188"/>
                  </a:lnTo>
                  <a:lnTo>
                    <a:pt x="657107" y="560078"/>
                  </a:lnTo>
                  <a:cubicBezTo>
                    <a:pt x="592551" y="655633"/>
                    <a:pt x="483227" y="718458"/>
                    <a:pt x="359229" y="718458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24-hours_271043"/>
            <p:cNvSpPr>
              <a:spLocks noChangeAspect="1"/>
            </p:cNvSpPr>
            <p:nvPr/>
          </p:nvSpPr>
          <p:spPr bwMode="auto">
            <a:xfrm>
              <a:off x="5968482" y="3093136"/>
              <a:ext cx="329682" cy="329478"/>
            </a:xfrm>
            <a:custGeom>
              <a:avLst/>
              <a:gdLst>
                <a:gd name="connsiteX0" fmla="*/ 482620 w 607097"/>
                <a:gd name="connsiteY0" fmla="*/ 381169 h 606722"/>
                <a:gd name="connsiteX1" fmla="*/ 496768 w 607097"/>
                <a:gd name="connsiteY1" fmla="*/ 381169 h 606722"/>
                <a:gd name="connsiteX2" fmla="*/ 510916 w 607097"/>
                <a:gd name="connsiteY2" fmla="*/ 395381 h 606722"/>
                <a:gd name="connsiteX3" fmla="*/ 510916 w 607097"/>
                <a:gd name="connsiteY3" fmla="*/ 409505 h 606722"/>
                <a:gd name="connsiteX4" fmla="*/ 503887 w 607097"/>
                <a:gd name="connsiteY4" fmla="*/ 412525 h 606722"/>
                <a:gd name="connsiteX5" fmla="*/ 496768 w 607097"/>
                <a:gd name="connsiteY5" fmla="*/ 409505 h 606722"/>
                <a:gd name="connsiteX6" fmla="*/ 482620 w 607097"/>
                <a:gd name="connsiteY6" fmla="*/ 395381 h 606722"/>
                <a:gd name="connsiteX7" fmla="*/ 482620 w 607097"/>
                <a:gd name="connsiteY7" fmla="*/ 381169 h 606722"/>
                <a:gd name="connsiteX8" fmla="*/ 546398 w 607097"/>
                <a:gd name="connsiteY8" fmla="*/ 242745 h 606722"/>
                <a:gd name="connsiteX9" fmla="*/ 566606 w 607097"/>
                <a:gd name="connsiteY9" fmla="*/ 242745 h 606722"/>
                <a:gd name="connsiteX10" fmla="*/ 576754 w 607097"/>
                <a:gd name="connsiteY10" fmla="*/ 252756 h 606722"/>
                <a:gd name="connsiteX11" fmla="*/ 566606 w 607097"/>
                <a:gd name="connsiteY11" fmla="*/ 262856 h 606722"/>
                <a:gd name="connsiteX12" fmla="*/ 546398 w 607097"/>
                <a:gd name="connsiteY12" fmla="*/ 262856 h 606722"/>
                <a:gd name="connsiteX13" fmla="*/ 536249 w 607097"/>
                <a:gd name="connsiteY13" fmla="*/ 252756 h 606722"/>
                <a:gd name="connsiteX14" fmla="*/ 546398 w 607097"/>
                <a:gd name="connsiteY14" fmla="*/ 242745 h 606722"/>
                <a:gd name="connsiteX15" fmla="*/ 353968 w 607097"/>
                <a:gd name="connsiteY15" fmla="*/ 101120 h 606722"/>
                <a:gd name="connsiteX16" fmla="*/ 364118 w 607097"/>
                <a:gd name="connsiteY16" fmla="*/ 111251 h 606722"/>
                <a:gd name="connsiteX17" fmla="*/ 364118 w 607097"/>
                <a:gd name="connsiteY17" fmla="*/ 242683 h 606722"/>
                <a:gd name="connsiteX18" fmla="*/ 424838 w 607097"/>
                <a:gd name="connsiteY18" fmla="*/ 242683 h 606722"/>
                <a:gd name="connsiteX19" fmla="*/ 434988 w 607097"/>
                <a:gd name="connsiteY19" fmla="*/ 252725 h 606722"/>
                <a:gd name="connsiteX20" fmla="*/ 424838 w 607097"/>
                <a:gd name="connsiteY20" fmla="*/ 262856 h 606722"/>
                <a:gd name="connsiteX21" fmla="*/ 353968 w 607097"/>
                <a:gd name="connsiteY21" fmla="*/ 262856 h 606722"/>
                <a:gd name="connsiteX22" fmla="*/ 343818 w 607097"/>
                <a:gd name="connsiteY22" fmla="*/ 252725 h 606722"/>
                <a:gd name="connsiteX23" fmla="*/ 343818 w 607097"/>
                <a:gd name="connsiteY23" fmla="*/ 111251 h 606722"/>
                <a:gd name="connsiteX24" fmla="*/ 353968 w 607097"/>
                <a:gd name="connsiteY24" fmla="*/ 101120 h 606722"/>
                <a:gd name="connsiteX25" fmla="*/ 496768 w 607097"/>
                <a:gd name="connsiteY25" fmla="*/ 96101 h 606722"/>
                <a:gd name="connsiteX26" fmla="*/ 510916 w 607097"/>
                <a:gd name="connsiteY26" fmla="*/ 96101 h 606722"/>
                <a:gd name="connsiteX27" fmla="*/ 510916 w 607097"/>
                <a:gd name="connsiteY27" fmla="*/ 110217 h 606722"/>
                <a:gd name="connsiteX28" fmla="*/ 496768 w 607097"/>
                <a:gd name="connsiteY28" fmla="*/ 124334 h 606722"/>
                <a:gd name="connsiteX29" fmla="*/ 489650 w 607097"/>
                <a:gd name="connsiteY29" fmla="*/ 127441 h 606722"/>
                <a:gd name="connsiteX30" fmla="*/ 482620 w 607097"/>
                <a:gd name="connsiteY30" fmla="*/ 124334 h 606722"/>
                <a:gd name="connsiteX31" fmla="*/ 482620 w 607097"/>
                <a:gd name="connsiteY31" fmla="*/ 110217 h 606722"/>
                <a:gd name="connsiteX32" fmla="*/ 196955 w 607097"/>
                <a:gd name="connsiteY32" fmla="*/ 96101 h 606722"/>
                <a:gd name="connsiteX33" fmla="*/ 211110 w 607097"/>
                <a:gd name="connsiteY33" fmla="*/ 96101 h 606722"/>
                <a:gd name="connsiteX34" fmla="*/ 225355 w 607097"/>
                <a:gd name="connsiteY34" fmla="*/ 110217 h 606722"/>
                <a:gd name="connsiteX35" fmla="*/ 225355 w 607097"/>
                <a:gd name="connsiteY35" fmla="*/ 124334 h 606722"/>
                <a:gd name="connsiteX36" fmla="*/ 218233 w 607097"/>
                <a:gd name="connsiteY36" fmla="*/ 127441 h 606722"/>
                <a:gd name="connsiteX37" fmla="*/ 211110 w 607097"/>
                <a:gd name="connsiteY37" fmla="*/ 124334 h 606722"/>
                <a:gd name="connsiteX38" fmla="*/ 196955 w 607097"/>
                <a:gd name="connsiteY38" fmla="*/ 110217 h 606722"/>
                <a:gd name="connsiteX39" fmla="*/ 196955 w 607097"/>
                <a:gd name="connsiteY39" fmla="*/ 96101 h 606722"/>
                <a:gd name="connsiteX40" fmla="*/ 103963 w 607097"/>
                <a:gd name="connsiteY40" fmla="*/ 81761 h 606722"/>
                <a:gd name="connsiteX41" fmla="*/ 87598 w 607097"/>
                <a:gd name="connsiteY41" fmla="*/ 90026 h 606722"/>
                <a:gd name="connsiteX42" fmla="*/ 62322 w 607097"/>
                <a:gd name="connsiteY42" fmla="*/ 115266 h 606722"/>
                <a:gd name="connsiteX43" fmla="*/ 34998 w 607097"/>
                <a:gd name="connsiteY43" fmla="*/ 265902 h 606722"/>
                <a:gd name="connsiteX44" fmla="*/ 75494 w 607097"/>
                <a:gd name="connsiteY44" fmla="*/ 322602 h 606722"/>
                <a:gd name="connsiteX45" fmla="*/ 283044 w 607097"/>
                <a:gd name="connsiteY45" fmla="*/ 530826 h 606722"/>
                <a:gd name="connsiteX46" fmla="*/ 327634 w 607097"/>
                <a:gd name="connsiteY46" fmla="*/ 565219 h 606722"/>
                <a:gd name="connsiteX47" fmla="*/ 490684 w 607097"/>
                <a:gd name="connsiteY47" fmla="*/ 545046 h 606722"/>
                <a:gd name="connsiteX48" fmla="*/ 515960 w 607097"/>
                <a:gd name="connsiteY48" fmla="*/ 519717 h 606722"/>
                <a:gd name="connsiteX49" fmla="*/ 521033 w 607097"/>
                <a:gd name="connsiteY49" fmla="*/ 485324 h 606722"/>
                <a:gd name="connsiteX50" fmla="*/ 434969 w 607097"/>
                <a:gd name="connsiteY50" fmla="*/ 411561 h 606722"/>
                <a:gd name="connsiteX51" fmla="*/ 414321 w 607097"/>
                <a:gd name="connsiteY51" fmla="*/ 406318 h 606722"/>
                <a:gd name="connsiteX52" fmla="*/ 413698 w 607097"/>
                <a:gd name="connsiteY52" fmla="*/ 406496 h 606722"/>
                <a:gd name="connsiteX53" fmla="*/ 405599 w 607097"/>
                <a:gd name="connsiteY53" fmla="*/ 413605 h 606722"/>
                <a:gd name="connsiteX54" fmla="*/ 404620 w 607097"/>
                <a:gd name="connsiteY54" fmla="*/ 414583 h 606722"/>
                <a:gd name="connsiteX55" fmla="*/ 373202 w 607097"/>
                <a:gd name="connsiteY55" fmla="*/ 447910 h 606722"/>
                <a:gd name="connsiteX56" fmla="*/ 349528 w 607097"/>
                <a:gd name="connsiteY56" fmla="*/ 459552 h 606722"/>
                <a:gd name="connsiteX57" fmla="*/ 405599 w 607097"/>
                <a:gd name="connsiteY57" fmla="*/ 475282 h 606722"/>
                <a:gd name="connsiteX58" fmla="*/ 414677 w 607097"/>
                <a:gd name="connsiteY58" fmla="*/ 486391 h 606722"/>
                <a:gd name="connsiteX59" fmla="*/ 404620 w 607097"/>
                <a:gd name="connsiteY59" fmla="*/ 495456 h 606722"/>
                <a:gd name="connsiteX60" fmla="*/ 403552 w 607097"/>
                <a:gd name="connsiteY60" fmla="*/ 495456 h 606722"/>
                <a:gd name="connsiteX61" fmla="*/ 287138 w 607097"/>
                <a:gd name="connsiteY61" fmla="*/ 441866 h 606722"/>
                <a:gd name="connsiteX62" fmla="*/ 286426 w 607097"/>
                <a:gd name="connsiteY62" fmla="*/ 441067 h 606722"/>
                <a:gd name="connsiteX63" fmla="*/ 284112 w 607097"/>
                <a:gd name="connsiteY63" fmla="*/ 438845 h 606722"/>
                <a:gd name="connsiteX64" fmla="*/ 176777 w 607097"/>
                <a:gd name="connsiteY64" fmla="*/ 331666 h 606722"/>
                <a:gd name="connsiteX65" fmla="*/ 111895 w 607097"/>
                <a:gd name="connsiteY65" fmla="*/ 213379 h 606722"/>
                <a:gd name="connsiteX66" fmla="*/ 121062 w 607097"/>
                <a:gd name="connsiteY66" fmla="*/ 202270 h 606722"/>
                <a:gd name="connsiteX67" fmla="*/ 132188 w 607097"/>
                <a:gd name="connsiteY67" fmla="*/ 211335 h 606722"/>
                <a:gd name="connsiteX68" fmla="*/ 146428 w 607097"/>
                <a:gd name="connsiteY68" fmla="*/ 259325 h 606722"/>
                <a:gd name="connsiteX69" fmla="*/ 158532 w 607097"/>
                <a:gd name="connsiteY69" fmla="*/ 233553 h 606722"/>
                <a:gd name="connsiteX70" fmla="*/ 191907 w 607097"/>
                <a:gd name="connsiteY70" fmla="*/ 202270 h 606722"/>
                <a:gd name="connsiteX71" fmla="*/ 192975 w 607097"/>
                <a:gd name="connsiteY71" fmla="*/ 201204 h 606722"/>
                <a:gd name="connsiteX72" fmla="*/ 200006 w 607097"/>
                <a:gd name="connsiteY72" fmla="*/ 193117 h 606722"/>
                <a:gd name="connsiteX73" fmla="*/ 194933 w 607097"/>
                <a:gd name="connsiteY73" fmla="*/ 170899 h 606722"/>
                <a:gd name="connsiteX74" fmla="*/ 121062 w 607097"/>
                <a:gd name="connsiteY74" fmla="*/ 84961 h 606722"/>
                <a:gd name="connsiteX75" fmla="*/ 103963 w 607097"/>
                <a:gd name="connsiteY75" fmla="*/ 81761 h 606722"/>
                <a:gd name="connsiteX76" fmla="*/ 353980 w 607097"/>
                <a:gd name="connsiteY76" fmla="*/ 30273 h 606722"/>
                <a:gd name="connsiteX77" fmla="*/ 364141 w 607097"/>
                <a:gd name="connsiteY77" fmla="*/ 40422 h 606722"/>
                <a:gd name="connsiteX78" fmla="*/ 364141 w 607097"/>
                <a:gd name="connsiteY78" fmla="*/ 60719 h 606722"/>
                <a:gd name="connsiteX79" fmla="*/ 353980 w 607097"/>
                <a:gd name="connsiteY79" fmla="*/ 70778 h 606722"/>
                <a:gd name="connsiteX80" fmla="*/ 343818 w 607097"/>
                <a:gd name="connsiteY80" fmla="*/ 60719 h 606722"/>
                <a:gd name="connsiteX81" fmla="*/ 343818 w 607097"/>
                <a:gd name="connsiteY81" fmla="*/ 40422 h 606722"/>
                <a:gd name="connsiteX82" fmla="*/ 353980 w 607097"/>
                <a:gd name="connsiteY82" fmla="*/ 30273 h 606722"/>
                <a:gd name="connsiteX83" fmla="*/ 353978 w 607097"/>
                <a:gd name="connsiteY83" fmla="*/ 20263 h 606722"/>
                <a:gd name="connsiteX84" fmla="*/ 174819 w 607097"/>
                <a:gd name="connsiteY84" fmla="*/ 104957 h 606722"/>
                <a:gd name="connsiteX85" fmla="*/ 214246 w 607097"/>
                <a:gd name="connsiteY85" fmla="*/ 160768 h 606722"/>
                <a:gd name="connsiteX86" fmla="*/ 221278 w 607097"/>
                <a:gd name="connsiteY86" fmla="*/ 198182 h 606722"/>
                <a:gd name="connsiteX87" fmla="*/ 215938 w 607097"/>
                <a:gd name="connsiteY87" fmla="*/ 209025 h 606722"/>
                <a:gd name="connsiteX88" fmla="*/ 210152 w 607097"/>
                <a:gd name="connsiteY88" fmla="*/ 215157 h 606722"/>
                <a:gd name="connsiteX89" fmla="*/ 206147 w 607097"/>
                <a:gd name="connsiteY89" fmla="*/ 218445 h 606722"/>
                <a:gd name="connsiteX90" fmla="*/ 176777 w 607097"/>
                <a:gd name="connsiteY90" fmla="*/ 244662 h 606722"/>
                <a:gd name="connsiteX91" fmla="*/ 182829 w 607097"/>
                <a:gd name="connsiteY91" fmla="*/ 308382 h 606722"/>
                <a:gd name="connsiteX92" fmla="*/ 189504 w 607097"/>
                <a:gd name="connsiteY92" fmla="*/ 315136 h 606722"/>
                <a:gd name="connsiteX93" fmla="*/ 189949 w 607097"/>
                <a:gd name="connsiteY93" fmla="*/ 315492 h 606722"/>
                <a:gd name="connsiteX94" fmla="*/ 191640 w 607097"/>
                <a:gd name="connsiteY94" fmla="*/ 317269 h 606722"/>
                <a:gd name="connsiteX95" fmla="*/ 298263 w 607097"/>
                <a:gd name="connsiteY95" fmla="*/ 424714 h 606722"/>
                <a:gd name="connsiteX96" fmla="*/ 362077 w 607097"/>
                <a:gd name="connsiteY96" fmla="*/ 430758 h 606722"/>
                <a:gd name="connsiteX97" fmla="*/ 388422 w 607097"/>
                <a:gd name="connsiteY97" fmla="*/ 401430 h 606722"/>
                <a:gd name="connsiteX98" fmla="*/ 408625 w 607097"/>
                <a:gd name="connsiteY98" fmla="*/ 386233 h 606722"/>
                <a:gd name="connsiteX99" fmla="*/ 419661 w 607097"/>
                <a:gd name="connsiteY99" fmla="*/ 384900 h 606722"/>
                <a:gd name="connsiteX100" fmla="*/ 446094 w 607097"/>
                <a:gd name="connsiteY100" fmla="*/ 392365 h 606722"/>
                <a:gd name="connsiteX101" fmla="*/ 501987 w 607097"/>
                <a:gd name="connsiteY101" fmla="*/ 431646 h 606722"/>
                <a:gd name="connsiteX102" fmla="*/ 586894 w 607097"/>
                <a:gd name="connsiteY102" fmla="*/ 252749 h 606722"/>
                <a:gd name="connsiteX103" fmla="*/ 353978 w 607097"/>
                <a:gd name="connsiteY103" fmla="*/ 20263 h 606722"/>
                <a:gd name="connsiteX104" fmla="*/ 353978 w 607097"/>
                <a:gd name="connsiteY104" fmla="*/ 0 h 606722"/>
                <a:gd name="connsiteX105" fmla="*/ 607097 w 607097"/>
                <a:gd name="connsiteY105" fmla="*/ 252749 h 606722"/>
                <a:gd name="connsiteX106" fmla="*/ 517384 w 607097"/>
                <a:gd name="connsiteY106" fmla="*/ 445421 h 606722"/>
                <a:gd name="connsiteX107" fmla="*/ 540257 w 607097"/>
                <a:gd name="connsiteY107" fmla="*/ 474215 h 606722"/>
                <a:gd name="connsiteX108" fmla="*/ 531179 w 607097"/>
                <a:gd name="connsiteY108" fmla="*/ 532870 h 606722"/>
                <a:gd name="connsiteX109" fmla="*/ 505814 w 607097"/>
                <a:gd name="connsiteY109" fmla="*/ 559176 h 606722"/>
                <a:gd name="connsiteX110" fmla="*/ 401505 w 607097"/>
                <a:gd name="connsiteY110" fmla="*/ 606722 h 606722"/>
                <a:gd name="connsiteX111" fmla="*/ 318556 w 607097"/>
                <a:gd name="connsiteY111" fmla="*/ 582460 h 606722"/>
                <a:gd name="connsiteX112" fmla="*/ 268893 w 607097"/>
                <a:gd name="connsiteY112" fmla="*/ 543979 h 606722"/>
                <a:gd name="connsiteX113" fmla="*/ 61343 w 607097"/>
                <a:gd name="connsiteY113" fmla="*/ 336732 h 606722"/>
                <a:gd name="connsiteX114" fmla="*/ 16753 w 607097"/>
                <a:gd name="connsiteY114" fmla="*/ 275056 h 606722"/>
                <a:gd name="connsiteX115" fmla="*/ 48171 w 607097"/>
                <a:gd name="connsiteY115" fmla="*/ 101135 h 606722"/>
                <a:gd name="connsiteX116" fmla="*/ 73447 w 607097"/>
                <a:gd name="connsiteY116" fmla="*/ 75807 h 606722"/>
                <a:gd name="connsiteX117" fmla="*/ 132188 w 607097"/>
                <a:gd name="connsiteY117" fmla="*/ 66742 h 606722"/>
                <a:gd name="connsiteX118" fmla="*/ 160757 w 607097"/>
                <a:gd name="connsiteY118" fmla="*/ 89315 h 606722"/>
                <a:gd name="connsiteX119" fmla="*/ 353978 w 607097"/>
                <a:gd name="connsiteY119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607097" h="606722">
                  <a:moveTo>
                    <a:pt x="482620" y="381169"/>
                  </a:moveTo>
                  <a:cubicBezTo>
                    <a:pt x="486624" y="377172"/>
                    <a:pt x="492675" y="377172"/>
                    <a:pt x="496768" y="381169"/>
                  </a:cubicBezTo>
                  <a:lnTo>
                    <a:pt x="510916" y="395381"/>
                  </a:lnTo>
                  <a:cubicBezTo>
                    <a:pt x="515009" y="399379"/>
                    <a:pt x="515009" y="405419"/>
                    <a:pt x="510916" y="409505"/>
                  </a:cubicBezTo>
                  <a:cubicBezTo>
                    <a:pt x="509937" y="412525"/>
                    <a:pt x="506912" y="412525"/>
                    <a:pt x="503887" y="412525"/>
                  </a:cubicBezTo>
                  <a:cubicBezTo>
                    <a:pt x="500861" y="412525"/>
                    <a:pt x="498815" y="411548"/>
                    <a:pt x="496768" y="409505"/>
                  </a:cubicBezTo>
                  <a:lnTo>
                    <a:pt x="482620" y="395381"/>
                  </a:lnTo>
                  <a:cubicBezTo>
                    <a:pt x="478527" y="391295"/>
                    <a:pt x="478527" y="385255"/>
                    <a:pt x="482620" y="381169"/>
                  </a:cubicBezTo>
                  <a:close/>
                  <a:moveTo>
                    <a:pt x="546398" y="242745"/>
                  </a:moveTo>
                  <a:lnTo>
                    <a:pt x="566606" y="242745"/>
                  </a:lnTo>
                  <a:cubicBezTo>
                    <a:pt x="572659" y="242745"/>
                    <a:pt x="576754" y="246732"/>
                    <a:pt x="576754" y="252756"/>
                  </a:cubicBezTo>
                  <a:cubicBezTo>
                    <a:pt x="576754" y="258869"/>
                    <a:pt x="572659" y="262856"/>
                    <a:pt x="566606" y="262856"/>
                  </a:cubicBezTo>
                  <a:lnTo>
                    <a:pt x="546398" y="262856"/>
                  </a:lnTo>
                  <a:cubicBezTo>
                    <a:pt x="540255" y="262856"/>
                    <a:pt x="536249" y="258869"/>
                    <a:pt x="536249" y="252756"/>
                  </a:cubicBezTo>
                  <a:cubicBezTo>
                    <a:pt x="536249" y="246732"/>
                    <a:pt x="540255" y="242745"/>
                    <a:pt x="546398" y="242745"/>
                  </a:cubicBezTo>
                  <a:close/>
                  <a:moveTo>
                    <a:pt x="353968" y="101120"/>
                  </a:moveTo>
                  <a:cubicBezTo>
                    <a:pt x="360022" y="101120"/>
                    <a:pt x="364118" y="105119"/>
                    <a:pt x="364118" y="111251"/>
                  </a:cubicBezTo>
                  <a:lnTo>
                    <a:pt x="364118" y="242683"/>
                  </a:lnTo>
                  <a:lnTo>
                    <a:pt x="424838" y="242683"/>
                  </a:lnTo>
                  <a:cubicBezTo>
                    <a:pt x="430893" y="242683"/>
                    <a:pt x="434988" y="246682"/>
                    <a:pt x="434988" y="252725"/>
                  </a:cubicBezTo>
                  <a:cubicBezTo>
                    <a:pt x="434988" y="258857"/>
                    <a:pt x="430893" y="262856"/>
                    <a:pt x="424838" y="262856"/>
                  </a:cubicBezTo>
                  <a:lnTo>
                    <a:pt x="353968" y="262856"/>
                  </a:lnTo>
                  <a:cubicBezTo>
                    <a:pt x="347825" y="262856"/>
                    <a:pt x="343818" y="258857"/>
                    <a:pt x="343818" y="252725"/>
                  </a:cubicBezTo>
                  <a:lnTo>
                    <a:pt x="343818" y="111251"/>
                  </a:lnTo>
                  <a:cubicBezTo>
                    <a:pt x="343818" y="105119"/>
                    <a:pt x="347825" y="101120"/>
                    <a:pt x="353968" y="101120"/>
                  </a:cubicBezTo>
                  <a:close/>
                  <a:moveTo>
                    <a:pt x="496768" y="96101"/>
                  </a:moveTo>
                  <a:cubicBezTo>
                    <a:pt x="500861" y="92017"/>
                    <a:pt x="506912" y="92017"/>
                    <a:pt x="510916" y="96101"/>
                  </a:cubicBezTo>
                  <a:cubicBezTo>
                    <a:pt x="515009" y="100096"/>
                    <a:pt x="515009" y="106222"/>
                    <a:pt x="510916" y="110217"/>
                  </a:cubicBezTo>
                  <a:lnTo>
                    <a:pt x="496768" y="124334"/>
                  </a:lnTo>
                  <a:cubicBezTo>
                    <a:pt x="494722" y="126376"/>
                    <a:pt x="492675" y="127441"/>
                    <a:pt x="489650" y="127441"/>
                  </a:cubicBezTo>
                  <a:cubicBezTo>
                    <a:pt x="486624" y="127441"/>
                    <a:pt x="484578" y="126376"/>
                    <a:pt x="482620" y="124334"/>
                  </a:cubicBezTo>
                  <a:cubicBezTo>
                    <a:pt x="478527" y="120338"/>
                    <a:pt x="478527" y="114301"/>
                    <a:pt x="482620" y="110217"/>
                  </a:cubicBezTo>
                  <a:close/>
                  <a:moveTo>
                    <a:pt x="196955" y="96101"/>
                  </a:moveTo>
                  <a:cubicBezTo>
                    <a:pt x="201050" y="92017"/>
                    <a:pt x="207104" y="92017"/>
                    <a:pt x="211110" y="96101"/>
                  </a:cubicBezTo>
                  <a:lnTo>
                    <a:pt x="225355" y="110217"/>
                  </a:lnTo>
                  <a:cubicBezTo>
                    <a:pt x="229361" y="114301"/>
                    <a:pt x="229361" y="120338"/>
                    <a:pt x="225355" y="124334"/>
                  </a:cubicBezTo>
                  <a:cubicBezTo>
                    <a:pt x="223307" y="126376"/>
                    <a:pt x="220280" y="127441"/>
                    <a:pt x="218233" y="127441"/>
                  </a:cubicBezTo>
                  <a:cubicBezTo>
                    <a:pt x="215206" y="127441"/>
                    <a:pt x="213158" y="126376"/>
                    <a:pt x="211110" y="124334"/>
                  </a:cubicBezTo>
                  <a:lnTo>
                    <a:pt x="196955" y="110217"/>
                  </a:lnTo>
                  <a:cubicBezTo>
                    <a:pt x="192949" y="106222"/>
                    <a:pt x="192949" y="100096"/>
                    <a:pt x="196955" y="96101"/>
                  </a:cubicBezTo>
                  <a:close/>
                  <a:moveTo>
                    <a:pt x="103963" y="81761"/>
                  </a:moveTo>
                  <a:cubicBezTo>
                    <a:pt x="98011" y="82650"/>
                    <a:pt x="92182" y="85449"/>
                    <a:pt x="87598" y="90026"/>
                  </a:cubicBezTo>
                  <a:lnTo>
                    <a:pt x="62322" y="115266"/>
                  </a:lnTo>
                  <a:cubicBezTo>
                    <a:pt x="17732" y="159790"/>
                    <a:pt x="8654" y="209291"/>
                    <a:pt x="34998" y="265902"/>
                  </a:cubicBezTo>
                  <a:cubicBezTo>
                    <a:pt x="44077" y="285187"/>
                    <a:pt x="57249" y="304383"/>
                    <a:pt x="75494" y="322602"/>
                  </a:cubicBezTo>
                  <a:lnTo>
                    <a:pt x="283044" y="530826"/>
                  </a:lnTo>
                  <a:cubicBezTo>
                    <a:pt x="297284" y="545046"/>
                    <a:pt x="312415" y="557132"/>
                    <a:pt x="327634" y="565219"/>
                  </a:cubicBezTo>
                  <a:cubicBezTo>
                    <a:pt x="389401" y="599612"/>
                    <a:pt x="443068" y="592503"/>
                    <a:pt x="490684" y="545046"/>
                  </a:cubicBezTo>
                  <a:lnTo>
                    <a:pt x="515960" y="519717"/>
                  </a:lnTo>
                  <a:cubicBezTo>
                    <a:pt x="525127" y="510653"/>
                    <a:pt x="527085" y="496433"/>
                    <a:pt x="521033" y="485324"/>
                  </a:cubicBezTo>
                  <a:cubicBezTo>
                    <a:pt x="503856" y="451998"/>
                    <a:pt x="434969" y="411561"/>
                    <a:pt x="434969" y="411561"/>
                  </a:cubicBezTo>
                  <a:cubicBezTo>
                    <a:pt x="427582" y="407829"/>
                    <a:pt x="420195" y="405874"/>
                    <a:pt x="414321" y="406318"/>
                  </a:cubicBezTo>
                  <a:cubicBezTo>
                    <a:pt x="414143" y="406318"/>
                    <a:pt x="413876" y="406407"/>
                    <a:pt x="413698" y="406496"/>
                  </a:cubicBezTo>
                  <a:cubicBezTo>
                    <a:pt x="409604" y="407473"/>
                    <a:pt x="407646" y="409517"/>
                    <a:pt x="405599" y="413605"/>
                  </a:cubicBezTo>
                  <a:lnTo>
                    <a:pt x="404620" y="414583"/>
                  </a:lnTo>
                  <a:cubicBezTo>
                    <a:pt x="397500" y="423648"/>
                    <a:pt x="380323" y="443910"/>
                    <a:pt x="373202" y="447910"/>
                  </a:cubicBezTo>
                  <a:cubicBezTo>
                    <a:pt x="365548" y="453242"/>
                    <a:pt x="357538" y="457152"/>
                    <a:pt x="349528" y="459552"/>
                  </a:cubicBezTo>
                  <a:cubicBezTo>
                    <a:pt x="365281" y="466839"/>
                    <a:pt x="384328" y="473149"/>
                    <a:pt x="405599" y="475282"/>
                  </a:cubicBezTo>
                  <a:cubicBezTo>
                    <a:pt x="410672" y="476259"/>
                    <a:pt x="414677" y="480259"/>
                    <a:pt x="414677" y="486391"/>
                  </a:cubicBezTo>
                  <a:cubicBezTo>
                    <a:pt x="413698" y="491456"/>
                    <a:pt x="409604" y="495456"/>
                    <a:pt x="404620" y="495456"/>
                  </a:cubicBezTo>
                  <a:lnTo>
                    <a:pt x="403552" y="495456"/>
                  </a:lnTo>
                  <a:cubicBezTo>
                    <a:pt x="333686" y="488346"/>
                    <a:pt x="288117" y="443910"/>
                    <a:pt x="287138" y="441866"/>
                  </a:cubicBezTo>
                  <a:cubicBezTo>
                    <a:pt x="286871" y="441600"/>
                    <a:pt x="286604" y="441333"/>
                    <a:pt x="286426" y="441067"/>
                  </a:cubicBezTo>
                  <a:cubicBezTo>
                    <a:pt x="285625" y="440356"/>
                    <a:pt x="284824" y="439645"/>
                    <a:pt x="284112" y="438845"/>
                  </a:cubicBezTo>
                  <a:lnTo>
                    <a:pt x="176777" y="331666"/>
                  </a:lnTo>
                  <a:cubicBezTo>
                    <a:pt x="174730" y="329622"/>
                    <a:pt x="119015" y="284120"/>
                    <a:pt x="111895" y="213379"/>
                  </a:cubicBezTo>
                  <a:cubicBezTo>
                    <a:pt x="110916" y="208314"/>
                    <a:pt x="115010" y="203248"/>
                    <a:pt x="121062" y="202270"/>
                  </a:cubicBezTo>
                  <a:cubicBezTo>
                    <a:pt x="127115" y="201204"/>
                    <a:pt x="131209" y="205292"/>
                    <a:pt x="132188" y="211335"/>
                  </a:cubicBezTo>
                  <a:cubicBezTo>
                    <a:pt x="133968" y="229109"/>
                    <a:pt x="139486" y="245284"/>
                    <a:pt x="146428" y="259325"/>
                  </a:cubicBezTo>
                  <a:cubicBezTo>
                    <a:pt x="148653" y="250794"/>
                    <a:pt x="152658" y="242262"/>
                    <a:pt x="158532" y="233553"/>
                  </a:cubicBezTo>
                  <a:cubicBezTo>
                    <a:pt x="162537" y="227510"/>
                    <a:pt x="183808" y="210358"/>
                    <a:pt x="191907" y="202270"/>
                  </a:cubicBezTo>
                  <a:lnTo>
                    <a:pt x="192975" y="201204"/>
                  </a:lnTo>
                  <a:cubicBezTo>
                    <a:pt x="196980" y="199160"/>
                    <a:pt x="199027" y="196138"/>
                    <a:pt x="200006" y="193117"/>
                  </a:cubicBezTo>
                  <a:cubicBezTo>
                    <a:pt x="202053" y="187073"/>
                    <a:pt x="200006" y="178986"/>
                    <a:pt x="194933" y="170899"/>
                  </a:cubicBezTo>
                  <a:cubicBezTo>
                    <a:pt x="194933" y="169832"/>
                    <a:pt x="154438" y="102113"/>
                    <a:pt x="121062" y="84961"/>
                  </a:cubicBezTo>
                  <a:cubicBezTo>
                    <a:pt x="115989" y="81895"/>
                    <a:pt x="109915" y="80873"/>
                    <a:pt x="103963" y="81761"/>
                  </a:cubicBezTo>
                  <a:close/>
                  <a:moveTo>
                    <a:pt x="353980" y="30273"/>
                  </a:moveTo>
                  <a:cubicBezTo>
                    <a:pt x="360041" y="30273"/>
                    <a:pt x="364141" y="34368"/>
                    <a:pt x="364141" y="40422"/>
                  </a:cubicBezTo>
                  <a:lnTo>
                    <a:pt x="364141" y="60719"/>
                  </a:lnTo>
                  <a:cubicBezTo>
                    <a:pt x="364141" y="66772"/>
                    <a:pt x="360041" y="70778"/>
                    <a:pt x="353980" y="70778"/>
                  </a:cubicBezTo>
                  <a:cubicBezTo>
                    <a:pt x="347829" y="70778"/>
                    <a:pt x="343818" y="66772"/>
                    <a:pt x="343818" y="60719"/>
                  </a:cubicBezTo>
                  <a:lnTo>
                    <a:pt x="343818" y="40422"/>
                  </a:lnTo>
                  <a:cubicBezTo>
                    <a:pt x="343818" y="34368"/>
                    <a:pt x="347829" y="30273"/>
                    <a:pt x="353980" y="30273"/>
                  </a:cubicBezTo>
                  <a:close/>
                  <a:moveTo>
                    <a:pt x="353978" y="20263"/>
                  </a:moveTo>
                  <a:cubicBezTo>
                    <a:pt x="284112" y="20263"/>
                    <a:pt x="219409" y="50479"/>
                    <a:pt x="174819" y="104957"/>
                  </a:cubicBezTo>
                  <a:cubicBezTo>
                    <a:pt x="196446" y="130818"/>
                    <a:pt x="212911" y="158901"/>
                    <a:pt x="214246" y="160768"/>
                  </a:cubicBezTo>
                  <a:cubicBezTo>
                    <a:pt x="221278" y="173920"/>
                    <a:pt x="224304" y="187073"/>
                    <a:pt x="221278" y="198182"/>
                  </a:cubicBezTo>
                  <a:cubicBezTo>
                    <a:pt x="220299" y="202093"/>
                    <a:pt x="218430" y="205736"/>
                    <a:pt x="215938" y="209025"/>
                  </a:cubicBezTo>
                  <a:cubicBezTo>
                    <a:pt x="214336" y="211335"/>
                    <a:pt x="212466" y="213379"/>
                    <a:pt x="210152" y="215157"/>
                  </a:cubicBezTo>
                  <a:cubicBezTo>
                    <a:pt x="208906" y="216312"/>
                    <a:pt x="207482" y="217378"/>
                    <a:pt x="206147" y="218445"/>
                  </a:cubicBezTo>
                  <a:cubicBezTo>
                    <a:pt x="193954" y="228487"/>
                    <a:pt x="179803" y="241640"/>
                    <a:pt x="176777" y="244662"/>
                  </a:cubicBezTo>
                  <a:cubicBezTo>
                    <a:pt x="160579" y="269012"/>
                    <a:pt x="162537" y="287142"/>
                    <a:pt x="182829" y="308382"/>
                  </a:cubicBezTo>
                  <a:lnTo>
                    <a:pt x="189504" y="315136"/>
                  </a:lnTo>
                  <a:cubicBezTo>
                    <a:pt x="189771" y="315403"/>
                    <a:pt x="189949" y="315492"/>
                    <a:pt x="189949" y="315492"/>
                  </a:cubicBezTo>
                  <a:cubicBezTo>
                    <a:pt x="190572" y="316025"/>
                    <a:pt x="191195" y="316647"/>
                    <a:pt x="191640" y="317269"/>
                  </a:cubicBezTo>
                  <a:lnTo>
                    <a:pt x="298263" y="424714"/>
                  </a:lnTo>
                  <a:cubicBezTo>
                    <a:pt x="318556" y="444888"/>
                    <a:pt x="337780" y="446932"/>
                    <a:pt x="362077" y="430758"/>
                  </a:cubicBezTo>
                  <a:cubicBezTo>
                    <a:pt x="365103" y="428713"/>
                    <a:pt x="378275" y="414583"/>
                    <a:pt x="388422" y="401430"/>
                  </a:cubicBezTo>
                  <a:cubicBezTo>
                    <a:pt x="393406" y="393343"/>
                    <a:pt x="400526" y="388277"/>
                    <a:pt x="408625" y="386233"/>
                  </a:cubicBezTo>
                  <a:cubicBezTo>
                    <a:pt x="412096" y="385344"/>
                    <a:pt x="415834" y="384900"/>
                    <a:pt x="419661" y="384900"/>
                  </a:cubicBezTo>
                  <a:cubicBezTo>
                    <a:pt x="428294" y="384989"/>
                    <a:pt x="437728" y="387477"/>
                    <a:pt x="446094" y="392365"/>
                  </a:cubicBezTo>
                  <a:cubicBezTo>
                    <a:pt x="447963" y="393609"/>
                    <a:pt x="476088" y="410051"/>
                    <a:pt x="501987" y="431646"/>
                  </a:cubicBezTo>
                  <a:cubicBezTo>
                    <a:pt x="556545" y="387122"/>
                    <a:pt x="586894" y="322513"/>
                    <a:pt x="586894" y="252749"/>
                  </a:cubicBezTo>
                  <a:cubicBezTo>
                    <a:pt x="586894" y="124330"/>
                    <a:pt x="482585" y="20263"/>
                    <a:pt x="353978" y="20263"/>
                  </a:cubicBezTo>
                  <a:close/>
                  <a:moveTo>
                    <a:pt x="353978" y="0"/>
                  </a:moveTo>
                  <a:cubicBezTo>
                    <a:pt x="493710" y="0"/>
                    <a:pt x="607097" y="113222"/>
                    <a:pt x="607097" y="252749"/>
                  </a:cubicBezTo>
                  <a:cubicBezTo>
                    <a:pt x="607097" y="327578"/>
                    <a:pt x="574345" y="397786"/>
                    <a:pt x="517384" y="445421"/>
                  </a:cubicBezTo>
                  <a:cubicBezTo>
                    <a:pt x="526907" y="454753"/>
                    <a:pt x="535184" y="464617"/>
                    <a:pt x="540257" y="474215"/>
                  </a:cubicBezTo>
                  <a:cubicBezTo>
                    <a:pt x="550403" y="493412"/>
                    <a:pt x="547377" y="517673"/>
                    <a:pt x="531179" y="532870"/>
                  </a:cubicBezTo>
                  <a:lnTo>
                    <a:pt x="505814" y="559176"/>
                  </a:lnTo>
                  <a:cubicBezTo>
                    <a:pt x="474486" y="590548"/>
                    <a:pt x="438974" y="606722"/>
                    <a:pt x="401505" y="606722"/>
                  </a:cubicBezTo>
                  <a:cubicBezTo>
                    <a:pt x="375249" y="606722"/>
                    <a:pt x="346858" y="598635"/>
                    <a:pt x="318556" y="582460"/>
                  </a:cubicBezTo>
                  <a:cubicBezTo>
                    <a:pt x="301289" y="573307"/>
                    <a:pt x="285091" y="560154"/>
                    <a:pt x="268893" y="543979"/>
                  </a:cubicBezTo>
                  <a:lnTo>
                    <a:pt x="61343" y="336732"/>
                  </a:lnTo>
                  <a:cubicBezTo>
                    <a:pt x="42030" y="317536"/>
                    <a:pt x="26899" y="296296"/>
                    <a:pt x="16753" y="275056"/>
                  </a:cubicBezTo>
                  <a:cubicBezTo>
                    <a:pt x="-13596" y="210358"/>
                    <a:pt x="-2471" y="151703"/>
                    <a:pt x="48171" y="101135"/>
                  </a:cubicBezTo>
                  <a:lnTo>
                    <a:pt x="73447" y="75807"/>
                  </a:lnTo>
                  <a:cubicBezTo>
                    <a:pt x="88666" y="60699"/>
                    <a:pt x="112963" y="56611"/>
                    <a:pt x="132188" y="66742"/>
                  </a:cubicBezTo>
                  <a:cubicBezTo>
                    <a:pt x="141711" y="71719"/>
                    <a:pt x="151412" y="79895"/>
                    <a:pt x="160757" y="89315"/>
                  </a:cubicBezTo>
                  <a:cubicBezTo>
                    <a:pt x="209173" y="32971"/>
                    <a:pt x="278772" y="0"/>
                    <a:pt x="35397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16" name="组合 15"/>
          <p:cNvGrpSpPr/>
          <p:nvPr/>
        </p:nvGrpSpPr>
        <p:grpSpPr>
          <a:xfrm>
            <a:off x="745199" y="2862954"/>
            <a:ext cx="3301355" cy="735780"/>
            <a:chOff x="802433" y="2881605"/>
            <a:chExt cx="3301355" cy="735780"/>
          </a:xfrm>
        </p:grpSpPr>
        <p:sp>
          <p:nvSpPr>
            <p:cNvPr id="17" name="矩形 16"/>
            <p:cNvSpPr/>
            <p:nvPr/>
          </p:nvSpPr>
          <p:spPr>
            <a:xfrm>
              <a:off x="2756999" y="2881605"/>
              <a:ext cx="134678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802433" y="3218605"/>
              <a:ext cx="3301355" cy="3987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45199" y="5099186"/>
            <a:ext cx="3301355" cy="735780"/>
            <a:chOff x="802433" y="2881605"/>
            <a:chExt cx="3301355" cy="735780"/>
          </a:xfrm>
        </p:grpSpPr>
        <p:sp>
          <p:nvSpPr>
            <p:cNvPr id="20" name="矩形 19"/>
            <p:cNvSpPr/>
            <p:nvPr/>
          </p:nvSpPr>
          <p:spPr>
            <a:xfrm>
              <a:off x="2756999" y="2881605"/>
              <a:ext cx="134678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802433" y="3218605"/>
              <a:ext cx="3301355" cy="3987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184769" y="1754163"/>
            <a:ext cx="3301355" cy="735780"/>
            <a:chOff x="802433" y="2881605"/>
            <a:chExt cx="3301355" cy="735780"/>
          </a:xfrm>
        </p:grpSpPr>
        <p:sp>
          <p:nvSpPr>
            <p:cNvPr id="23" name="矩形 22"/>
            <p:cNvSpPr/>
            <p:nvPr/>
          </p:nvSpPr>
          <p:spPr>
            <a:xfrm>
              <a:off x="802433" y="2881605"/>
              <a:ext cx="134678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802433" y="3218605"/>
              <a:ext cx="3301355" cy="3987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184769" y="3971743"/>
            <a:ext cx="3301355" cy="735780"/>
            <a:chOff x="802433" y="2881605"/>
            <a:chExt cx="3301355" cy="735780"/>
          </a:xfrm>
        </p:grpSpPr>
        <p:sp>
          <p:nvSpPr>
            <p:cNvPr id="26" name="矩形 25"/>
            <p:cNvSpPr/>
            <p:nvPr/>
          </p:nvSpPr>
          <p:spPr>
            <a:xfrm>
              <a:off x="802433" y="2881605"/>
              <a:ext cx="134678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802433" y="3218605"/>
              <a:ext cx="3301355" cy="3987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436" y="-445399"/>
            <a:ext cx="5041402" cy="504140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665293" y="4193300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00B050"/>
                </a:solidFill>
              </a:rPr>
              <a:t>添加标题</a:t>
            </a:r>
          </a:p>
        </p:txBody>
      </p:sp>
      <p:sp>
        <p:nvSpPr>
          <p:cNvPr id="4" name="矩形 3"/>
          <p:cNvSpPr/>
          <p:nvPr/>
        </p:nvSpPr>
        <p:spPr>
          <a:xfrm>
            <a:off x="1833798" y="5179621"/>
            <a:ext cx="8104682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点击添加相关标题文字，点击添加相关标题文字。</a:t>
            </a:r>
          </a:p>
        </p:txBody>
      </p:sp>
      <p:sp>
        <p:nvSpPr>
          <p:cNvPr id="5" name="等腰三角形 4"/>
          <p:cNvSpPr/>
          <p:nvPr/>
        </p:nvSpPr>
        <p:spPr>
          <a:xfrm rot="10800000">
            <a:off x="5741233" y="6071016"/>
            <a:ext cx="289810" cy="249836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49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5" r="57509" b="33704"/>
          <a:stretch>
            <a:fillRect/>
          </a:stretch>
        </p:blipFill>
        <p:spPr>
          <a:xfrm>
            <a:off x="378810" y="101535"/>
            <a:ext cx="703756" cy="70179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74094" y="29434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添加标题内容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818" y="1872334"/>
            <a:ext cx="3955100" cy="39649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558692" y="1767086"/>
            <a:ext cx="3218829" cy="1073814"/>
            <a:chOff x="7273571" y="1573967"/>
            <a:chExt cx="4313825" cy="1073814"/>
          </a:xfrm>
        </p:grpSpPr>
        <p:sp>
          <p:nvSpPr>
            <p:cNvPr id="6" name="文本框 5"/>
            <p:cNvSpPr txBox="1"/>
            <p:nvPr/>
          </p:nvSpPr>
          <p:spPr>
            <a:xfrm>
              <a:off x="7273572" y="1573967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3C8937"/>
                  </a:solidFill>
                </a:rPr>
                <a:t>添加标题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7273571" y="2002621"/>
              <a:ext cx="4313825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58692" y="3356044"/>
            <a:ext cx="3218829" cy="1073814"/>
            <a:chOff x="7273571" y="1573967"/>
            <a:chExt cx="4313825" cy="1073814"/>
          </a:xfrm>
        </p:grpSpPr>
        <p:sp>
          <p:nvSpPr>
            <p:cNvPr id="9" name="文本框 8"/>
            <p:cNvSpPr txBox="1"/>
            <p:nvPr/>
          </p:nvSpPr>
          <p:spPr>
            <a:xfrm>
              <a:off x="7273572" y="1573967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3C8937"/>
                  </a:solidFill>
                </a:rPr>
                <a:t>添加标题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7273571" y="2002621"/>
              <a:ext cx="4313825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58692" y="4945002"/>
            <a:ext cx="3218829" cy="1073814"/>
            <a:chOff x="7273571" y="1573967"/>
            <a:chExt cx="4313825" cy="1073814"/>
          </a:xfrm>
        </p:grpSpPr>
        <p:sp>
          <p:nvSpPr>
            <p:cNvPr id="12" name="文本框 11"/>
            <p:cNvSpPr txBox="1"/>
            <p:nvPr/>
          </p:nvSpPr>
          <p:spPr>
            <a:xfrm>
              <a:off x="7273572" y="1573967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3C8937"/>
                  </a:solidFill>
                </a:rPr>
                <a:t>添加标题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7273571" y="2002621"/>
              <a:ext cx="4313825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143918" y="1872334"/>
            <a:ext cx="3405272" cy="796954"/>
            <a:chOff x="7273571" y="1573967"/>
            <a:chExt cx="4313825" cy="796954"/>
          </a:xfrm>
        </p:grpSpPr>
        <p:sp>
          <p:nvSpPr>
            <p:cNvPr id="15" name="文本框 14"/>
            <p:cNvSpPr txBox="1"/>
            <p:nvPr/>
          </p:nvSpPr>
          <p:spPr>
            <a:xfrm>
              <a:off x="10171624" y="1573967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b="1" dirty="0">
                  <a:solidFill>
                    <a:srgbClr val="3C8937"/>
                  </a:solidFill>
                </a:rPr>
                <a:t>添加标题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7273571" y="2002621"/>
              <a:ext cx="4313825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143918" y="3356044"/>
            <a:ext cx="3405272" cy="796954"/>
            <a:chOff x="7273571" y="1573967"/>
            <a:chExt cx="4313825" cy="796954"/>
          </a:xfrm>
        </p:grpSpPr>
        <p:sp>
          <p:nvSpPr>
            <p:cNvPr id="18" name="文本框 17"/>
            <p:cNvSpPr txBox="1"/>
            <p:nvPr/>
          </p:nvSpPr>
          <p:spPr>
            <a:xfrm>
              <a:off x="10171624" y="1573967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b="1" dirty="0">
                  <a:solidFill>
                    <a:srgbClr val="3C8937"/>
                  </a:solidFill>
                </a:rPr>
                <a:t>添加标题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7273571" y="2002621"/>
              <a:ext cx="4313825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143918" y="4839754"/>
            <a:ext cx="3405272" cy="796954"/>
            <a:chOff x="7273571" y="1573967"/>
            <a:chExt cx="4313825" cy="796954"/>
          </a:xfrm>
        </p:grpSpPr>
        <p:sp>
          <p:nvSpPr>
            <p:cNvPr id="21" name="文本框 20"/>
            <p:cNvSpPr txBox="1"/>
            <p:nvPr/>
          </p:nvSpPr>
          <p:spPr>
            <a:xfrm>
              <a:off x="10171624" y="1573967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b="1" dirty="0">
                  <a:solidFill>
                    <a:srgbClr val="3C8937"/>
                  </a:solidFill>
                </a:rPr>
                <a:t>添加标题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7273571" y="2002621"/>
              <a:ext cx="4313825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5" r="57509" b="33704"/>
          <a:stretch>
            <a:fillRect/>
          </a:stretch>
        </p:blipFill>
        <p:spPr>
          <a:xfrm>
            <a:off x="378810" y="101535"/>
            <a:ext cx="703756" cy="70179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74094" y="29434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添加标题内容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470423" y="2113068"/>
            <a:ext cx="3301355" cy="735780"/>
            <a:chOff x="802433" y="2881605"/>
            <a:chExt cx="3301355" cy="735780"/>
          </a:xfrm>
        </p:grpSpPr>
        <p:sp>
          <p:nvSpPr>
            <p:cNvPr id="5" name="矩形 4"/>
            <p:cNvSpPr/>
            <p:nvPr/>
          </p:nvSpPr>
          <p:spPr>
            <a:xfrm>
              <a:off x="2756999" y="2881605"/>
              <a:ext cx="134678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802433" y="3218605"/>
              <a:ext cx="3301355" cy="3987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70423" y="4753287"/>
            <a:ext cx="3301355" cy="735780"/>
            <a:chOff x="802433" y="2881605"/>
            <a:chExt cx="3301355" cy="735780"/>
          </a:xfrm>
        </p:grpSpPr>
        <p:sp>
          <p:nvSpPr>
            <p:cNvPr id="8" name="矩形 7"/>
            <p:cNvSpPr/>
            <p:nvPr/>
          </p:nvSpPr>
          <p:spPr>
            <a:xfrm>
              <a:off x="2756999" y="2881605"/>
              <a:ext cx="134678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802433" y="3218605"/>
              <a:ext cx="3301355" cy="3987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228548" y="2113068"/>
            <a:ext cx="3301355" cy="735780"/>
            <a:chOff x="802433" y="2881605"/>
            <a:chExt cx="3301355" cy="735780"/>
          </a:xfrm>
        </p:grpSpPr>
        <p:sp>
          <p:nvSpPr>
            <p:cNvPr id="11" name="矩形 10"/>
            <p:cNvSpPr/>
            <p:nvPr/>
          </p:nvSpPr>
          <p:spPr>
            <a:xfrm>
              <a:off x="802433" y="2881605"/>
              <a:ext cx="134678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802433" y="3218605"/>
              <a:ext cx="3301355" cy="3987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228548" y="4753287"/>
            <a:ext cx="3301355" cy="735780"/>
            <a:chOff x="802433" y="2881605"/>
            <a:chExt cx="3301355" cy="735780"/>
          </a:xfrm>
        </p:grpSpPr>
        <p:sp>
          <p:nvSpPr>
            <p:cNvPr id="14" name="矩形 13"/>
            <p:cNvSpPr/>
            <p:nvPr/>
          </p:nvSpPr>
          <p:spPr>
            <a:xfrm>
              <a:off x="802433" y="2881605"/>
              <a:ext cx="134678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802433" y="3218605"/>
              <a:ext cx="3301355" cy="3987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538856" y="3881251"/>
            <a:ext cx="1730375" cy="1755775"/>
            <a:chOff x="5538856" y="3881251"/>
            <a:chExt cx="1730375" cy="1755775"/>
          </a:xfrm>
        </p:grpSpPr>
        <p:sp>
          <p:nvSpPr>
            <p:cNvPr id="17" name="Freeform 3"/>
            <p:cNvSpPr/>
            <p:nvPr/>
          </p:nvSpPr>
          <p:spPr bwMode="auto">
            <a:xfrm rot="8579122">
              <a:off x="5538856" y="3881251"/>
              <a:ext cx="1730375" cy="1755775"/>
            </a:xfrm>
            <a:custGeom>
              <a:avLst/>
              <a:gdLst>
                <a:gd name="T0" fmla="*/ 93390709 w 10688"/>
                <a:gd name="T1" fmla="*/ 185134039 h 10844"/>
                <a:gd name="T2" fmla="*/ 93390709 w 10688"/>
                <a:gd name="T3" fmla="*/ 185134039 h 10844"/>
                <a:gd name="T4" fmla="*/ 119601810 w 10688"/>
                <a:gd name="T5" fmla="*/ 281790716 h 10844"/>
                <a:gd name="T6" fmla="*/ 208038576 w 10688"/>
                <a:gd name="T7" fmla="*/ 257226866 h 10844"/>
                <a:gd name="T8" fmla="*/ 237526187 w 10688"/>
                <a:gd name="T9" fmla="*/ 72931694 h 10844"/>
                <a:gd name="T10" fmla="*/ 53261163 w 10688"/>
                <a:gd name="T11" fmla="*/ 42626441 h 10844"/>
                <a:gd name="T12" fmla="*/ 0 w 10688"/>
                <a:gd name="T13" fmla="*/ 128639663 h 10844"/>
                <a:gd name="T14" fmla="*/ 93390709 w 10688"/>
                <a:gd name="T15" fmla="*/ 185134039 h 108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rgbClr val="00B050"/>
            </a:solidFill>
            <a:ln w="9525" cmpd="sng">
              <a:solidFill>
                <a:srgbClr val="FFFFFF"/>
              </a:solidFill>
              <a:rou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" name="android_250530"/>
            <p:cNvSpPr>
              <a:spLocks noChangeAspect="1"/>
            </p:cNvSpPr>
            <p:nvPr/>
          </p:nvSpPr>
          <p:spPr bwMode="auto">
            <a:xfrm>
              <a:off x="6221223" y="4578629"/>
              <a:ext cx="365640" cy="400756"/>
            </a:xfrm>
            <a:custGeom>
              <a:avLst/>
              <a:gdLst>
                <a:gd name="connsiteX0" fmla="*/ 135003 w 553586"/>
                <a:gd name="connsiteY0" fmla="*/ 229481 h 606751"/>
                <a:gd name="connsiteX1" fmla="*/ 135003 w 553586"/>
                <a:gd name="connsiteY1" fmla="*/ 433714 h 606751"/>
                <a:gd name="connsiteX2" fmla="*/ 174342 w 553586"/>
                <a:gd name="connsiteY2" fmla="*/ 472196 h 606751"/>
                <a:gd name="connsiteX3" fmla="*/ 190185 w 553586"/>
                <a:gd name="connsiteY3" fmla="*/ 472196 h 606751"/>
                <a:gd name="connsiteX4" fmla="*/ 202556 w 553586"/>
                <a:gd name="connsiteY4" fmla="*/ 485349 h 606751"/>
                <a:gd name="connsiteX5" fmla="*/ 202556 w 553586"/>
                <a:gd name="connsiteY5" fmla="*/ 559559 h 606751"/>
                <a:gd name="connsiteX6" fmla="*/ 222848 w 553586"/>
                <a:gd name="connsiteY6" fmla="*/ 579734 h 606751"/>
                <a:gd name="connsiteX7" fmla="*/ 243052 w 553586"/>
                <a:gd name="connsiteY7" fmla="*/ 559559 h 606751"/>
                <a:gd name="connsiteX8" fmla="*/ 243052 w 553586"/>
                <a:gd name="connsiteY8" fmla="*/ 485349 h 606751"/>
                <a:gd name="connsiteX9" fmla="*/ 257648 w 553586"/>
                <a:gd name="connsiteY9" fmla="*/ 472196 h 606751"/>
                <a:gd name="connsiteX10" fmla="*/ 298233 w 553586"/>
                <a:gd name="connsiteY10" fmla="*/ 472196 h 606751"/>
                <a:gd name="connsiteX11" fmla="*/ 310605 w 553586"/>
                <a:gd name="connsiteY11" fmla="*/ 485349 h 606751"/>
                <a:gd name="connsiteX12" fmla="*/ 310605 w 553586"/>
                <a:gd name="connsiteY12" fmla="*/ 559559 h 606751"/>
                <a:gd name="connsiteX13" fmla="*/ 330809 w 553586"/>
                <a:gd name="connsiteY13" fmla="*/ 579734 h 606751"/>
                <a:gd name="connsiteX14" fmla="*/ 351101 w 553586"/>
                <a:gd name="connsiteY14" fmla="*/ 559559 h 606751"/>
                <a:gd name="connsiteX15" fmla="*/ 351101 w 553586"/>
                <a:gd name="connsiteY15" fmla="*/ 485349 h 606751"/>
                <a:gd name="connsiteX16" fmla="*/ 365697 w 553586"/>
                <a:gd name="connsiteY16" fmla="*/ 472196 h 606751"/>
                <a:gd name="connsiteX17" fmla="*/ 381629 w 553586"/>
                <a:gd name="connsiteY17" fmla="*/ 472196 h 606751"/>
                <a:gd name="connsiteX18" fmla="*/ 418565 w 553586"/>
                <a:gd name="connsiteY18" fmla="*/ 433714 h 606751"/>
                <a:gd name="connsiteX19" fmla="*/ 418565 w 553586"/>
                <a:gd name="connsiteY19" fmla="*/ 229481 h 606751"/>
                <a:gd name="connsiteX20" fmla="*/ 506343 w 553586"/>
                <a:gd name="connsiteY20" fmla="*/ 229205 h 606751"/>
                <a:gd name="connsiteX21" fmla="*/ 486146 w 553586"/>
                <a:gd name="connsiteY21" fmla="*/ 249472 h 606751"/>
                <a:gd name="connsiteX22" fmla="*/ 486146 w 553586"/>
                <a:gd name="connsiteY22" fmla="*/ 424680 h 606751"/>
                <a:gd name="connsiteX23" fmla="*/ 506343 w 553586"/>
                <a:gd name="connsiteY23" fmla="*/ 444948 h 606751"/>
                <a:gd name="connsiteX24" fmla="*/ 526628 w 553586"/>
                <a:gd name="connsiteY24" fmla="*/ 424680 h 606751"/>
                <a:gd name="connsiteX25" fmla="*/ 526628 w 553586"/>
                <a:gd name="connsiteY25" fmla="*/ 249472 h 606751"/>
                <a:gd name="connsiteX26" fmla="*/ 506343 w 553586"/>
                <a:gd name="connsiteY26" fmla="*/ 229205 h 606751"/>
                <a:gd name="connsiteX27" fmla="*/ 47279 w 553586"/>
                <a:gd name="connsiteY27" fmla="*/ 229205 h 606751"/>
                <a:gd name="connsiteX28" fmla="*/ 27067 w 553586"/>
                <a:gd name="connsiteY28" fmla="*/ 249472 h 606751"/>
                <a:gd name="connsiteX29" fmla="*/ 27067 w 553586"/>
                <a:gd name="connsiteY29" fmla="*/ 424680 h 606751"/>
                <a:gd name="connsiteX30" fmla="*/ 47279 w 553586"/>
                <a:gd name="connsiteY30" fmla="*/ 444948 h 606751"/>
                <a:gd name="connsiteX31" fmla="*/ 67579 w 553586"/>
                <a:gd name="connsiteY31" fmla="*/ 424680 h 606751"/>
                <a:gd name="connsiteX32" fmla="*/ 67579 w 553586"/>
                <a:gd name="connsiteY32" fmla="*/ 249472 h 606751"/>
                <a:gd name="connsiteX33" fmla="*/ 47279 w 553586"/>
                <a:gd name="connsiteY33" fmla="*/ 229205 h 606751"/>
                <a:gd name="connsiteX34" fmla="*/ 122632 w 553586"/>
                <a:gd name="connsiteY34" fmla="*/ 202552 h 606751"/>
                <a:gd name="connsiteX35" fmla="*/ 433250 w 553586"/>
                <a:gd name="connsiteY35" fmla="*/ 202552 h 606751"/>
                <a:gd name="connsiteX36" fmla="*/ 445621 w 553586"/>
                <a:gd name="connsiteY36" fmla="*/ 215706 h 606751"/>
                <a:gd name="connsiteX37" fmla="*/ 445621 w 553586"/>
                <a:gd name="connsiteY37" fmla="*/ 433714 h 606751"/>
                <a:gd name="connsiteX38" fmla="*/ 381629 w 553586"/>
                <a:gd name="connsiteY38" fmla="*/ 499125 h 606751"/>
                <a:gd name="connsiteX39" fmla="*/ 378069 w 553586"/>
                <a:gd name="connsiteY39" fmla="*/ 499125 h 606751"/>
                <a:gd name="connsiteX40" fmla="*/ 378069 w 553586"/>
                <a:gd name="connsiteY40" fmla="*/ 559559 h 606751"/>
                <a:gd name="connsiteX41" fmla="*/ 330809 w 553586"/>
                <a:gd name="connsiteY41" fmla="*/ 606751 h 606751"/>
                <a:gd name="connsiteX42" fmla="*/ 283548 w 553586"/>
                <a:gd name="connsiteY42" fmla="*/ 559559 h 606751"/>
                <a:gd name="connsiteX43" fmla="*/ 283548 w 553586"/>
                <a:gd name="connsiteY43" fmla="*/ 499125 h 606751"/>
                <a:gd name="connsiteX44" fmla="*/ 270020 w 553586"/>
                <a:gd name="connsiteY44" fmla="*/ 499125 h 606751"/>
                <a:gd name="connsiteX45" fmla="*/ 270020 w 553586"/>
                <a:gd name="connsiteY45" fmla="*/ 559559 h 606751"/>
                <a:gd name="connsiteX46" fmla="*/ 222848 w 553586"/>
                <a:gd name="connsiteY46" fmla="*/ 606751 h 606751"/>
                <a:gd name="connsiteX47" fmla="*/ 175588 w 553586"/>
                <a:gd name="connsiteY47" fmla="*/ 559559 h 606751"/>
                <a:gd name="connsiteX48" fmla="*/ 175588 w 553586"/>
                <a:gd name="connsiteY48" fmla="*/ 499125 h 606751"/>
                <a:gd name="connsiteX49" fmla="*/ 174342 w 553586"/>
                <a:gd name="connsiteY49" fmla="*/ 499125 h 606751"/>
                <a:gd name="connsiteX50" fmla="*/ 108036 w 553586"/>
                <a:gd name="connsiteY50" fmla="*/ 433714 h 606751"/>
                <a:gd name="connsiteX51" fmla="*/ 108036 w 553586"/>
                <a:gd name="connsiteY51" fmla="*/ 215706 h 606751"/>
                <a:gd name="connsiteX52" fmla="*/ 122632 w 553586"/>
                <a:gd name="connsiteY52" fmla="*/ 202552 h 606751"/>
                <a:gd name="connsiteX53" fmla="*/ 506343 w 553586"/>
                <a:gd name="connsiteY53" fmla="*/ 202270 h 606751"/>
                <a:gd name="connsiteX54" fmla="*/ 553586 w 553586"/>
                <a:gd name="connsiteY54" fmla="*/ 249472 h 606751"/>
                <a:gd name="connsiteX55" fmla="*/ 553586 w 553586"/>
                <a:gd name="connsiteY55" fmla="*/ 424680 h 606751"/>
                <a:gd name="connsiteX56" fmla="*/ 506343 w 553586"/>
                <a:gd name="connsiteY56" fmla="*/ 471971 h 606751"/>
                <a:gd name="connsiteX57" fmla="*/ 459099 w 553586"/>
                <a:gd name="connsiteY57" fmla="*/ 424680 h 606751"/>
                <a:gd name="connsiteX58" fmla="*/ 459099 w 553586"/>
                <a:gd name="connsiteY58" fmla="*/ 249472 h 606751"/>
                <a:gd name="connsiteX59" fmla="*/ 506343 w 553586"/>
                <a:gd name="connsiteY59" fmla="*/ 202270 h 606751"/>
                <a:gd name="connsiteX60" fmla="*/ 47279 w 553586"/>
                <a:gd name="connsiteY60" fmla="*/ 202270 h 606751"/>
                <a:gd name="connsiteX61" fmla="*/ 94558 w 553586"/>
                <a:gd name="connsiteY61" fmla="*/ 249472 h 606751"/>
                <a:gd name="connsiteX62" fmla="*/ 94558 w 553586"/>
                <a:gd name="connsiteY62" fmla="*/ 424680 h 606751"/>
                <a:gd name="connsiteX63" fmla="*/ 47279 w 553586"/>
                <a:gd name="connsiteY63" fmla="*/ 471971 h 606751"/>
                <a:gd name="connsiteX64" fmla="*/ 0 w 553586"/>
                <a:gd name="connsiteY64" fmla="*/ 424680 h 606751"/>
                <a:gd name="connsiteX65" fmla="*/ 0 w 553586"/>
                <a:gd name="connsiteY65" fmla="*/ 249472 h 606751"/>
                <a:gd name="connsiteX66" fmla="*/ 47279 w 553586"/>
                <a:gd name="connsiteY66" fmla="*/ 202270 h 606751"/>
                <a:gd name="connsiteX67" fmla="*/ 338715 w 553586"/>
                <a:gd name="connsiteY67" fmla="*/ 94446 h 606751"/>
                <a:gd name="connsiteX68" fmla="*/ 365742 w 553586"/>
                <a:gd name="connsiteY68" fmla="*/ 121402 h 606751"/>
                <a:gd name="connsiteX69" fmla="*/ 338715 w 553586"/>
                <a:gd name="connsiteY69" fmla="*/ 148358 h 606751"/>
                <a:gd name="connsiteX70" fmla="*/ 311688 w 553586"/>
                <a:gd name="connsiteY70" fmla="*/ 121402 h 606751"/>
                <a:gd name="connsiteX71" fmla="*/ 338715 w 553586"/>
                <a:gd name="connsiteY71" fmla="*/ 94446 h 606751"/>
                <a:gd name="connsiteX72" fmla="*/ 217236 w 553586"/>
                <a:gd name="connsiteY72" fmla="*/ 94446 h 606751"/>
                <a:gd name="connsiteX73" fmla="*/ 244228 w 553586"/>
                <a:gd name="connsiteY73" fmla="*/ 121402 h 606751"/>
                <a:gd name="connsiteX74" fmla="*/ 217236 w 553586"/>
                <a:gd name="connsiteY74" fmla="*/ 148358 h 606751"/>
                <a:gd name="connsiteX75" fmla="*/ 190244 w 553586"/>
                <a:gd name="connsiteY75" fmla="*/ 121402 h 606751"/>
                <a:gd name="connsiteX76" fmla="*/ 217236 w 553586"/>
                <a:gd name="connsiteY76" fmla="*/ 94446 h 606751"/>
                <a:gd name="connsiteX77" fmla="*/ 277992 w 553586"/>
                <a:gd name="connsiteY77" fmla="*/ 33975 h 606751"/>
                <a:gd name="connsiteX78" fmla="*/ 136827 w 553586"/>
                <a:gd name="connsiteY78" fmla="*/ 162143 h 606751"/>
                <a:gd name="connsiteX79" fmla="*/ 419158 w 553586"/>
                <a:gd name="connsiteY79" fmla="*/ 162143 h 606751"/>
                <a:gd name="connsiteX80" fmla="*/ 277992 w 553586"/>
                <a:gd name="connsiteY80" fmla="*/ 33975 h 606751"/>
                <a:gd name="connsiteX81" fmla="*/ 153649 w 553586"/>
                <a:gd name="connsiteY81" fmla="*/ 3933 h 606751"/>
                <a:gd name="connsiteX82" fmla="*/ 172786 w 553586"/>
                <a:gd name="connsiteY82" fmla="*/ 3933 h 606751"/>
                <a:gd name="connsiteX83" fmla="*/ 196551 w 553586"/>
                <a:gd name="connsiteY83" fmla="*/ 27753 h 606751"/>
                <a:gd name="connsiteX84" fmla="*/ 277992 w 553586"/>
                <a:gd name="connsiteY84" fmla="*/ 6777 h 606751"/>
                <a:gd name="connsiteX85" fmla="*/ 359434 w 553586"/>
                <a:gd name="connsiteY85" fmla="*/ 27753 h 606751"/>
                <a:gd name="connsiteX86" fmla="*/ 383199 w 553586"/>
                <a:gd name="connsiteY86" fmla="*/ 3933 h 606751"/>
                <a:gd name="connsiteX87" fmla="*/ 402336 w 553586"/>
                <a:gd name="connsiteY87" fmla="*/ 3933 h 606751"/>
                <a:gd name="connsiteX88" fmla="*/ 402336 w 553586"/>
                <a:gd name="connsiteY88" fmla="*/ 23042 h 606751"/>
                <a:gd name="connsiteX89" fmla="*/ 382309 w 553586"/>
                <a:gd name="connsiteY89" fmla="*/ 42952 h 606751"/>
                <a:gd name="connsiteX90" fmla="*/ 446750 w 553586"/>
                <a:gd name="connsiteY90" fmla="*/ 175475 h 606751"/>
                <a:gd name="connsiteX91" fmla="*/ 433310 w 553586"/>
                <a:gd name="connsiteY91" fmla="*/ 189074 h 606751"/>
                <a:gd name="connsiteX92" fmla="*/ 122675 w 553586"/>
                <a:gd name="connsiteY92" fmla="*/ 189074 h 606751"/>
                <a:gd name="connsiteX93" fmla="*/ 109235 w 553586"/>
                <a:gd name="connsiteY93" fmla="*/ 175475 h 606751"/>
                <a:gd name="connsiteX94" fmla="*/ 173676 w 553586"/>
                <a:gd name="connsiteY94" fmla="*/ 42952 h 606751"/>
                <a:gd name="connsiteX95" fmla="*/ 153649 w 553586"/>
                <a:gd name="connsiteY95" fmla="*/ 23042 h 606751"/>
                <a:gd name="connsiteX96" fmla="*/ 153649 w 553586"/>
                <a:gd name="connsiteY96" fmla="*/ 3933 h 606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553586" h="606751">
                  <a:moveTo>
                    <a:pt x="135003" y="229481"/>
                  </a:moveTo>
                  <a:lnTo>
                    <a:pt x="135003" y="433714"/>
                  </a:lnTo>
                  <a:cubicBezTo>
                    <a:pt x="135003" y="454777"/>
                    <a:pt x="153249" y="472196"/>
                    <a:pt x="174342" y="472196"/>
                  </a:cubicBezTo>
                  <a:lnTo>
                    <a:pt x="190185" y="472196"/>
                  </a:lnTo>
                  <a:cubicBezTo>
                    <a:pt x="197661" y="472196"/>
                    <a:pt x="202556" y="477884"/>
                    <a:pt x="202556" y="485349"/>
                  </a:cubicBezTo>
                  <a:lnTo>
                    <a:pt x="202556" y="559559"/>
                  </a:lnTo>
                  <a:cubicBezTo>
                    <a:pt x="202556" y="570668"/>
                    <a:pt x="211634" y="579734"/>
                    <a:pt x="222848" y="579734"/>
                  </a:cubicBezTo>
                  <a:cubicBezTo>
                    <a:pt x="233974" y="579734"/>
                    <a:pt x="243052" y="570668"/>
                    <a:pt x="243052" y="559559"/>
                  </a:cubicBezTo>
                  <a:lnTo>
                    <a:pt x="243052" y="485349"/>
                  </a:lnTo>
                  <a:cubicBezTo>
                    <a:pt x="243052" y="477884"/>
                    <a:pt x="250261" y="472196"/>
                    <a:pt x="257648" y="472196"/>
                  </a:cubicBezTo>
                  <a:lnTo>
                    <a:pt x="298233" y="472196"/>
                  </a:lnTo>
                  <a:cubicBezTo>
                    <a:pt x="305620" y="472196"/>
                    <a:pt x="310605" y="477884"/>
                    <a:pt x="310605" y="485349"/>
                  </a:cubicBezTo>
                  <a:lnTo>
                    <a:pt x="310605" y="559559"/>
                  </a:lnTo>
                  <a:cubicBezTo>
                    <a:pt x="310605" y="570668"/>
                    <a:pt x="319683" y="579734"/>
                    <a:pt x="330809" y="579734"/>
                  </a:cubicBezTo>
                  <a:cubicBezTo>
                    <a:pt x="342023" y="579734"/>
                    <a:pt x="351101" y="570668"/>
                    <a:pt x="351101" y="559559"/>
                  </a:cubicBezTo>
                  <a:lnTo>
                    <a:pt x="351101" y="485349"/>
                  </a:lnTo>
                  <a:cubicBezTo>
                    <a:pt x="351101" y="477884"/>
                    <a:pt x="358221" y="472196"/>
                    <a:pt x="365697" y="472196"/>
                  </a:cubicBezTo>
                  <a:lnTo>
                    <a:pt x="381629" y="472196"/>
                  </a:lnTo>
                  <a:cubicBezTo>
                    <a:pt x="402633" y="472196"/>
                    <a:pt x="418565" y="454777"/>
                    <a:pt x="418565" y="433714"/>
                  </a:cubicBezTo>
                  <a:lnTo>
                    <a:pt x="418565" y="229481"/>
                  </a:lnTo>
                  <a:close/>
                  <a:moveTo>
                    <a:pt x="506343" y="229205"/>
                  </a:moveTo>
                  <a:cubicBezTo>
                    <a:pt x="495221" y="229205"/>
                    <a:pt x="486146" y="238272"/>
                    <a:pt x="486146" y="249472"/>
                  </a:cubicBezTo>
                  <a:lnTo>
                    <a:pt x="486146" y="424680"/>
                  </a:lnTo>
                  <a:cubicBezTo>
                    <a:pt x="486146" y="435881"/>
                    <a:pt x="495221" y="444948"/>
                    <a:pt x="506343" y="444948"/>
                  </a:cubicBezTo>
                  <a:cubicBezTo>
                    <a:pt x="517553" y="444948"/>
                    <a:pt x="526628" y="435881"/>
                    <a:pt x="526628" y="424680"/>
                  </a:cubicBezTo>
                  <a:lnTo>
                    <a:pt x="526628" y="249472"/>
                  </a:lnTo>
                  <a:cubicBezTo>
                    <a:pt x="526628" y="238272"/>
                    <a:pt x="517553" y="229205"/>
                    <a:pt x="506343" y="229205"/>
                  </a:cubicBezTo>
                  <a:close/>
                  <a:moveTo>
                    <a:pt x="47279" y="229205"/>
                  </a:moveTo>
                  <a:cubicBezTo>
                    <a:pt x="36149" y="229205"/>
                    <a:pt x="27067" y="238272"/>
                    <a:pt x="27067" y="249472"/>
                  </a:cubicBezTo>
                  <a:lnTo>
                    <a:pt x="27067" y="424680"/>
                  </a:lnTo>
                  <a:cubicBezTo>
                    <a:pt x="27067" y="435881"/>
                    <a:pt x="36149" y="444948"/>
                    <a:pt x="47279" y="444948"/>
                  </a:cubicBezTo>
                  <a:cubicBezTo>
                    <a:pt x="58497" y="444948"/>
                    <a:pt x="67579" y="435881"/>
                    <a:pt x="67579" y="424680"/>
                  </a:cubicBezTo>
                  <a:lnTo>
                    <a:pt x="67579" y="249472"/>
                  </a:lnTo>
                  <a:cubicBezTo>
                    <a:pt x="67579" y="238272"/>
                    <a:pt x="58497" y="229205"/>
                    <a:pt x="47279" y="229205"/>
                  </a:cubicBezTo>
                  <a:close/>
                  <a:moveTo>
                    <a:pt x="122632" y="202552"/>
                  </a:moveTo>
                  <a:lnTo>
                    <a:pt x="433250" y="202552"/>
                  </a:lnTo>
                  <a:cubicBezTo>
                    <a:pt x="440637" y="202552"/>
                    <a:pt x="445621" y="208240"/>
                    <a:pt x="445621" y="215706"/>
                  </a:cubicBezTo>
                  <a:lnTo>
                    <a:pt x="445621" y="433714"/>
                  </a:lnTo>
                  <a:cubicBezTo>
                    <a:pt x="445621" y="469619"/>
                    <a:pt x="417497" y="499125"/>
                    <a:pt x="381629" y="499125"/>
                  </a:cubicBezTo>
                  <a:lnTo>
                    <a:pt x="378069" y="499125"/>
                  </a:lnTo>
                  <a:lnTo>
                    <a:pt x="378069" y="559559"/>
                  </a:lnTo>
                  <a:cubicBezTo>
                    <a:pt x="378069" y="585510"/>
                    <a:pt x="356886" y="606751"/>
                    <a:pt x="330809" y="606751"/>
                  </a:cubicBezTo>
                  <a:cubicBezTo>
                    <a:pt x="304730" y="606751"/>
                    <a:pt x="283548" y="585510"/>
                    <a:pt x="283548" y="559559"/>
                  </a:cubicBezTo>
                  <a:lnTo>
                    <a:pt x="283548" y="499125"/>
                  </a:lnTo>
                  <a:lnTo>
                    <a:pt x="270020" y="499125"/>
                  </a:lnTo>
                  <a:lnTo>
                    <a:pt x="270020" y="559559"/>
                  </a:lnTo>
                  <a:cubicBezTo>
                    <a:pt x="270020" y="585510"/>
                    <a:pt x="248837" y="606751"/>
                    <a:pt x="222848" y="606751"/>
                  </a:cubicBezTo>
                  <a:cubicBezTo>
                    <a:pt x="196771" y="606751"/>
                    <a:pt x="175588" y="585510"/>
                    <a:pt x="175588" y="559559"/>
                  </a:cubicBezTo>
                  <a:lnTo>
                    <a:pt x="175588" y="499125"/>
                  </a:lnTo>
                  <a:lnTo>
                    <a:pt x="174342" y="499125"/>
                  </a:lnTo>
                  <a:cubicBezTo>
                    <a:pt x="138385" y="499125"/>
                    <a:pt x="108036" y="469619"/>
                    <a:pt x="108036" y="433714"/>
                  </a:cubicBezTo>
                  <a:lnTo>
                    <a:pt x="108036" y="215706"/>
                  </a:lnTo>
                  <a:cubicBezTo>
                    <a:pt x="108036" y="208240"/>
                    <a:pt x="115245" y="202552"/>
                    <a:pt x="122632" y="202552"/>
                  </a:cubicBezTo>
                  <a:close/>
                  <a:moveTo>
                    <a:pt x="506343" y="202270"/>
                  </a:moveTo>
                  <a:cubicBezTo>
                    <a:pt x="532411" y="202270"/>
                    <a:pt x="553586" y="223427"/>
                    <a:pt x="553586" y="249472"/>
                  </a:cubicBezTo>
                  <a:lnTo>
                    <a:pt x="553586" y="424680"/>
                  </a:lnTo>
                  <a:cubicBezTo>
                    <a:pt x="553586" y="450726"/>
                    <a:pt x="532411" y="471971"/>
                    <a:pt x="506343" y="471971"/>
                  </a:cubicBezTo>
                  <a:cubicBezTo>
                    <a:pt x="480363" y="471971"/>
                    <a:pt x="459099" y="450726"/>
                    <a:pt x="459099" y="424680"/>
                  </a:cubicBezTo>
                  <a:lnTo>
                    <a:pt x="459099" y="249472"/>
                  </a:lnTo>
                  <a:cubicBezTo>
                    <a:pt x="459099" y="223427"/>
                    <a:pt x="480363" y="202270"/>
                    <a:pt x="506343" y="202270"/>
                  </a:cubicBezTo>
                  <a:close/>
                  <a:moveTo>
                    <a:pt x="47279" y="202270"/>
                  </a:moveTo>
                  <a:cubicBezTo>
                    <a:pt x="73367" y="202270"/>
                    <a:pt x="94558" y="223427"/>
                    <a:pt x="94558" y="249472"/>
                  </a:cubicBezTo>
                  <a:lnTo>
                    <a:pt x="94558" y="424680"/>
                  </a:lnTo>
                  <a:cubicBezTo>
                    <a:pt x="94558" y="450726"/>
                    <a:pt x="73367" y="471971"/>
                    <a:pt x="47279" y="471971"/>
                  </a:cubicBezTo>
                  <a:cubicBezTo>
                    <a:pt x="21280" y="471971"/>
                    <a:pt x="0" y="450726"/>
                    <a:pt x="0" y="424680"/>
                  </a:cubicBezTo>
                  <a:lnTo>
                    <a:pt x="0" y="249472"/>
                  </a:lnTo>
                  <a:cubicBezTo>
                    <a:pt x="0" y="223427"/>
                    <a:pt x="21280" y="202270"/>
                    <a:pt x="47279" y="202270"/>
                  </a:cubicBezTo>
                  <a:close/>
                  <a:moveTo>
                    <a:pt x="338715" y="94446"/>
                  </a:moveTo>
                  <a:cubicBezTo>
                    <a:pt x="353642" y="94446"/>
                    <a:pt x="365742" y="106515"/>
                    <a:pt x="365742" y="121402"/>
                  </a:cubicBezTo>
                  <a:cubicBezTo>
                    <a:pt x="365742" y="136289"/>
                    <a:pt x="353642" y="148358"/>
                    <a:pt x="338715" y="148358"/>
                  </a:cubicBezTo>
                  <a:cubicBezTo>
                    <a:pt x="323788" y="148358"/>
                    <a:pt x="311688" y="136289"/>
                    <a:pt x="311688" y="121402"/>
                  </a:cubicBezTo>
                  <a:cubicBezTo>
                    <a:pt x="311688" y="106515"/>
                    <a:pt x="323788" y="94446"/>
                    <a:pt x="338715" y="94446"/>
                  </a:cubicBezTo>
                  <a:close/>
                  <a:moveTo>
                    <a:pt x="217236" y="94446"/>
                  </a:moveTo>
                  <a:cubicBezTo>
                    <a:pt x="232143" y="94446"/>
                    <a:pt x="244228" y="106515"/>
                    <a:pt x="244228" y="121402"/>
                  </a:cubicBezTo>
                  <a:cubicBezTo>
                    <a:pt x="244228" y="136289"/>
                    <a:pt x="232143" y="148358"/>
                    <a:pt x="217236" y="148358"/>
                  </a:cubicBezTo>
                  <a:cubicBezTo>
                    <a:pt x="202329" y="148358"/>
                    <a:pt x="190244" y="136289"/>
                    <a:pt x="190244" y="121402"/>
                  </a:cubicBezTo>
                  <a:cubicBezTo>
                    <a:pt x="190244" y="106515"/>
                    <a:pt x="202329" y="94446"/>
                    <a:pt x="217236" y="94446"/>
                  </a:cubicBezTo>
                  <a:close/>
                  <a:moveTo>
                    <a:pt x="277992" y="33975"/>
                  </a:moveTo>
                  <a:cubicBezTo>
                    <a:pt x="204383" y="33975"/>
                    <a:pt x="143681" y="91304"/>
                    <a:pt x="136827" y="162143"/>
                  </a:cubicBezTo>
                  <a:lnTo>
                    <a:pt x="419158" y="162143"/>
                  </a:lnTo>
                  <a:cubicBezTo>
                    <a:pt x="412304" y="91304"/>
                    <a:pt x="351602" y="33975"/>
                    <a:pt x="277992" y="33975"/>
                  </a:cubicBezTo>
                  <a:close/>
                  <a:moveTo>
                    <a:pt x="153649" y="3933"/>
                  </a:moveTo>
                  <a:cubicBezTo>
                    <a:pt x="158990" y="-1311"/>
                    <a:pt x="167534" y="-1311"/>
                    <a:pt x="172786" y="3933"/>
                  </a:cubicBezTo>
                  <a:lnTo>
                    <a:pt x="196551" y="27753"/>
                  </a:lnTo>
                  <a:cubicBezTo>
                    <a:pt x="220761" y="14421"/>
                    <a:pt x="248442" y="6777"/>
                    <a:pt x="277992" y="6777"/>
                  </a:cubicBezTo>
                  <a:cubicBezTo>
                    <a:pt x="307543" y="6777"/>
                    <a:pt x="335224" y="14421"/>
                    <a:pt x="359434" y="27753"/>
                  </a:cubicBezTo>
                  <a:lnTo>
                    <a:pt x="383199" y="3933"/>
                  </a:lnTo>
                  <a:cubicBezTo>
                    <a:pt x="388540" y="-1311"/>
                    <a:pt x="397084" y="-1311"/>
                    <a:pt x="402336" y="3933"/>
                  </a:cubicBezTo>
                  <a:cubicBezTo>
                    <a:pt x="407587" y="9266"/>
                    <a:pt x="407587" y="17798"/>
                    <a:pt x="402336" y="23042"/>
                  </a:cubicBezTo>
                  <a:lnTo>
                    <a:pt x="382309" y="42952"/>
                  </a:lnTo>
                  <a:cubicBezTo>
                    <a:pt x="421561" y="73883"/>
                    <a:pt x="446750" y="121791"/>
                    <a:pt x="446750" y="175475"/>
                  </a:cubicBezTo>
                  <a:cubicBezTo>
                    <a:pt x="446750" y="182853"/>
                    <a:pt x="440698" y="189074"/>
                    <a:pt x="433310" y="189074"/>
                  </a:cubicBezTo>
                  <a:lnTo>
                    <a:pt x="122675" y="189074"/>
                  </a:lnTo>
                  <a:cubicBezTo>
                    <a:pt x="115287" y="189074"/>
                    <a:pt x="109235" y="182853"/>
                    <a:pt x="109235" y="175475"/>
                  </a:cubicBezTo>
                  <a:cubicBezTo>
                    <a:pt x="109235" y="121791"/>
                    <a:pt x="134424" y="73883"/>
                    <a:pt x="173676" y="42952"/>
                  </a:cubicBezTo>
                  <a:lnTo>
                    <a:pt x="153649" y="23042"/>
                  </a:lnTo>
                  <a:cubicBezTo>
                    <a:pt x="148398" y="17798"/>
                    <a:pt x="148398" y="9266"/>
                    <a:pt x="153649" y="39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19" name="组合 18"/>
          <p:cNvGrpSpPr/>
          <p:nvPr/>
        </p:nvGrpSpPr>
        <p:grpSpPr>
          <a:xfrm>
            <a:off x="4306956" y="3493901"/>
            <a:ext cx="1754188" cy="1730375"/>
            <a:chOff x="4306956" y="3493901"/>
            <a:chExt cx="1754188" cy="1730375"/>
          </a:xfrm>
        </p:grpSpPr>
        <p:sp>
          <p:nvSpPr>
            <p:cNvPr id="20" name="Freeform 3"/>
            <p:cNvSpPr/>
            <p:nvPr/>
          </p:nvSpPr>
          <p:spPr bwMode="auto">
            <a:xfrm rot="-7621736">
              <a:off x="4318862" y="3481995"/>
              <a:ext cx="1730375" cy="1754188"/>
            </a:xfrm>
            <a:custGeom>
              <a:avLst/>
              <a:gdLst>
                <a:gd name="T0" fmla="*/ 93390709 w 10688"/>
                <a:gd name="T1" fmla="*/ 184799597 h 10844"/>
                <a:gd name="T2" fmla="*/ 93390709 w 10688"/>
                <a:gd name="T3" fmla="*/ 184799597 h 10844"/>
                <a:gd name="T4" fmla="*/ 119601810 w 10688"/>
                <a:gd name="T5" fmla="*/ 281281555 h 10844"/>
                <a:gd name="T6" fmla="*/ 208038576 w 10688"/>
                <a:gd name="T7" fmla="*/ 256762070 h 10844"/>
                <a:gd name="T8" fmla="*/ 237526187 w 10688"/>
                <a:gd name="T9" fmla="*/ 72799773 h 10844"/>
                <a:gd name="T10" fmla="*/ 53261163 w 10688"/>
                <a:gd name="T11" fmla="*/ 42549412 h 10844"/>
                <a:gd name="T12" fmla="*/ 0 w 10688"/>
                <a:gd name="T13" fmla="*/ 128407241 h 10844"/>
                <a:gd name="T14" fmla="*/ 93390709 w 10688"/>
                <a:gd name="T15" fmla="*/ 184799597 h 108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" name="analytics_155894"/>
            <p:cNvSpPr>
              <a:spLocks noChangeAspect="1"/>
            </p:cNvSpPr>
            <p:nvPr/>
          </p:nvSpPr>
          <p:spPr bwMode="auto">
            <a:xfrm>
              <a:off x="4989629" y="4166832"/>
              <a:ext cx="400756" cy="362620"/>
            </a:xfrm>
            <a:custGeom>
              <a:avLst/>
              <a:gdLst>
                <a:gd name="connsiteX0" fmla="*/ 407586 w 606580"/>
                <a:gd name="connsiteY0" fmla="*/ 252695 h 548858"/>
                <a:gd name="connsiteX1" fmla="*/ 502285 w 606580"/>
                <a:gd name="connsiteY1" fmla="*/ 252695 h 548858"/>
                <a:gd name="connsiteX2" fmla="*/ 502285 w 606580"/>
                <a:gd name="connsiteY2" fmla="*/ 346759 h 548858"/>
                <a:gd name="connsiteX3" fmla="*/ 407586 w 606580"/>
                <a:gd name="connsiteY3" fmla="*/ 346759 h 548858"/>
                <a:gd name="connsiteX4" fmla="*/ 104296 w 606580"/>
                <a:gd name="connsiteY4" fmla="*/ 205698 h 548858"/>
                <a:gd name="connsiteX5" fmla="*/ 199065 w 606580"/>
                <a:gd name="connsiteY5" fmla="*/ 205698 h 548858"/>
                <a:gd name="connsiteX6" fmla="*/ 199065 w 606580"/>
                <a:gd name="connsiteY6" fmla="*/ 346758 h 548858"/>
                <a:gd name="connsiteX7" fmla="*/ 104296 w 606580"/>
                <a:gd name="connsiteY7" fmla="*/ 346758 h 548858"/>
                <a:gd name="connsiteX8" fmla="*/ 255870 w 606580"/>
                <a:gd name="connsiteY8" fmla="*/ 96040 h 548858"/>
                <a:gd name="connsiteX9" fmla="*/ 350710 w 606580"/>
                <a:gd name="connsiteY9" fmla="*/ 96040 h 548858"/>
                <a:gd name="connsiteX10" fmla="*/ 350710 w 606580"/>
                <a:gd name="connsiteY10" fmla="*/ 346759 h 548858"/>
                <a:gd name="connsiteX11" fmla="*/ 255870 w 606580"/>
                <a:gd name="connsiteY11" fmla="*/ 346759 h 548858"/>
                <a:gd name="connsiteX12" fmla="*/ 37882 w 606580"/>
                <a:gd name="connsiteY12" fmla="*/ 37913 h 548858"/>
                <a:gd name="connsiteX13" fmla="*/ 37882 w 606580"/>
                <a:gd name="connsiteY13" fmla="*/ 405363 h 548858"/>
                <a:gd name="connsiteX14" fmla="*/ 568698 w 606580"/>
                <a:gd name="connsiteY14" fmla="*/ 405363 h 548858"/>
                <a:gd name="connsiteX15" fmla="*/ 568698 w 606580"/>
                <a:gd name="connsiteY15" fmla="*/ 37913 h 548858"/>
                <a:gd name="connsiteX16" fmla="*/ 18941 w 606580"/>
                <a:gd name="connsiteY16" fmla="*/ 0 h 548858"/>
                <a:gd name="connsiteX17" fmla="*/ 587639 w 606580"/>
                <a:gd name="connsiteY17" fmla="*/ 0 h 548858"/>
                <a:gd name="connsiteX18" fmla="*/ 606580 w 606580"/>
                <a:gd name="connsiteY18" fmla="*/ 18910 h 548858"/>
                <a:gd name="connsiteX19" fmla="*/ 606580 w 606580"/>
                <a:gd name="connsiteY19" fmla="*/ 424274 h 548858"/>
                <a:gd name="connsiteX20" fmla="*/ 587639 w 606580"/>
                <a:gd name="connsiteY20" fmla="*/ 443184 h 548858"/>
                <a:gd name="connsiteX21" fmla="*/ 322278 w 606580"/>
                <a:gd name="connsiteY21" fmla="*/ 443184 h 548858"/>
                <a:gd name="connsiteX22" fmla="*/ 322278 w 606580"/>
                <a:gd name="connsiteY22" fmla="*/ 511038 h 548858"/>
                <a:gd name="connsiteX23" fmla="*/ 450223 w 606580"/>
                <a:gd name="connsiteY23" fmla="*/ 511038 h 548858"/>
                <a:gd name="connsiteX24" fmla="*/ 450223 w 606580"/>
                <a:gd name="connsiteY24" fmla="*/ 548858 h 548858"/>
                <a:gd name="connsiteX25" fmla="*/ 156357 w 606580"/>
                <a:gd name="connsiteY25" fmla="*/ 548858 h 548858"/>
                <a:gd name="connsiteX26" fmla="*/ 156357 w 606580"/>
                <a:gd name="connsiteY26" fmla="*/ 511038 h 548858"/>
                <a:gd name="connsiteX27" fmla="*/ 284302 w 606580"/>
                <a:gd name="connsiteY27" fmla="*/ 511038 h 548858"/>
                <a:gd name="connsiteX28" fmla="*/ 284302 w 606580"/>
                <a:gd name="connsiteY28" fmla="*/ 443184 h 548858"/>
                <a:gd name="connsiteX29" fmla="*/ 18941 w 606580"/>
                <a:gd name="connsiteY29" fmla="*/ 443184 h 548858"/>
                <a:gd name="connsiteX30" fmla="*/ 0 w 606580"/>
                <a:gd name="connsiteY30" fmla="*/ 424274 h 548858"/>
                <a:gd name="connsiteX31" fmla="*/ 0 w 606580"/>
                <a:gd name="connsiteY31" fmla="*/ 18910 h 548858"/>
                <a:gd name="connsiteX32" fmla="*/ 18941 w 606580"/>
                <a:gd name="connsiteY32" fmla="*/ 0 h 548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06580" h="548858">
                  <a:moveTo>
                    <a:pt x="407586" y="252695"/>
                  </a:moveTo>
                  <a:lnTo>
                    <a:pt x="502285" y="252695"/>
                  </a:lnTo>
                  <a:lnTo>
                    <a:pt x="502285" y="346759"/>
                  </a:lnTo>
                  <a:lnTo>
                    <a:pt x="407586" y="346759"/>
                  </a:lnTo>
                  <a:close/>
                  <a:moveTo>
                    <a:pt x="104296" y="205698"/>
                  </a:moveTo>
                  <a:lnTo>
                    <a:pt x="199065" y="205698"/>
                  </a:lnTo>
                  <a:lnTo>
                    <a:pt x="199065" y="346758"/>
                  </a:lnTo>
                  <a:lnTo>
                    <a:pt x="104296" y="346758"/>
                  </a:lnTo>
                  <a:close/>
                  <a:moveTo>
                    <a:pt x="255870" y="96040"/>
                  </a:moveTo>
                  <a:lnTo>
                    <a:pt x="350710" y="96040"/>
                  </a:lnTo>
                  <a:lnTo>
                    <a:pt x="350710" y="346759"/>
                  </a:lnTo>
                  <a:lnTo>
                    <a:pt x="255870" y="346759"/>
                  </a:lnTo>
                  <a:close/>
                  <a:moveTo>
                    <a:pt x="37882" y="37913"/>
                  </a:moveTo>
                  <a:lnTo>
                    <a:pt x="37882" y="405363"/>
                  </a:lnTo>
                  <a:lnTo>
                    <a:pt x="568698" y="405363"/>
                  </a:lnTo>
                  <a:lnTo>
                    <a:pt x="568698" y="37913"/>
                  </a:lnTo>
                  <a:close/>
                  <a:moveTo>
                    <a:pt x="18941" y="0"/>
                  </a:moveTo>
                  <a:lnTo>
                    <a:pt x="587639" y="0"/>
                  </a:lnTo>
                  <a:cubicBezTo>
                    <a:pt x="598038" y="0"/>
                    <a:pt x="606580" y="8528"/>
                    <a:pt x="606580" y="18910"/>
                  </a:cubicBezTo>
                  <a:lnTo>
                    <a:pt x="606580" y="424274"/>
                  </a:lnTo>
                  <a:cubicBezTo>
                    <a:pt x="606580" y="434656"/>
                    <a:pt x="598038" y="443184"/>
                    <a:pt x="587639" y="443184"/>
                  </a:cubicBezTo>
                  <a:lnTo>
                    <a:pt x="322278" y="443184"/>
                  </a:lnTo>
                  <a:lnTo>
                    <a:pt x="322278" y="511038"/>
                  </a:lnTo>
                  <a:lnTo>
                    <a:pt x="450223" y="511038"/>
                  </a:lnTo>
                  <a:lnTo>
                    <a:pt x="450223" y="548858"/>
                  </a:lnTo>
                  <a:lnTo>
                    <a:pt x="156357" y="548858"/>
                  </a:lnTo>
                  <a:lnTo>
                    <a:pt x="156357" y="511038"/>
                  </a:lnTo>
                  <a:lnTo>
                    <a:pt x="284302" y="511038"/>
                  </a:lnTo>
                  <a:lnTo>
                    <a:pt x="284302" y="443184"/>
                  </a:lnTo>
                  <a:lnTo>
                    <a:pt x="18941" y="443184"/>
                  </a:lnTo>
                  <a:cubicBezTo>
                    <a:pt x="8542" y="443184"/>
                    <a:pt x="0" y="434656"/>
                    <a:pt x="0" y="424274"/>
                  </a:cubicBezTo>
                  <a:lnTo>
                    <a:pt x="0" y="18910"/>
                  </a:lnTo>
                  <a:cubicBezTo>
                    <a:pt x="0" y="8528"/>
                    <a:pt x="8542" y="0"/>
                    <a:pt x="1894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22" name="组合 21"/>
          <p:cNvGrpSpPr/>
          <p:nvPr/>
        </p:nvGrpSpPr>
        <p:grpSpPr>
          <a:xfrm>
            <a:off x="4730819" y="2249301"/>
            <a:ext cx="1730375" cy="1755775"/>
            <a:chOff x="4730819" y="2249301"/>
            <a:chExt cx="1730375" cy="1755775"/>
          </a:xfrm>
        </p:grpSpPr>
        <p:sp>
          <p:nvSpPr>
            <p:cNvPr id="23" name="Freeform 3"/>
            <p:cNvSpPr/>
            <p:nvPr/>
          </p:nvSpPr>
          <p:spPr bwMode="auto">
            <a:xfrm rot="-2202532">
              <a:off x="4730819" y="2249301"/>
              <a:ext cx="1730375" cy="1755775"/>
            </a:xfrm>
            <a:custGeom>
              <a:avLst/>
              <a:gdLst>
                <a:gd name="T0" fmla="*/ 93390709 w 10688"/>
                <a:gd name="T1" fmla="*/ 185134039 h 10844"/>
                <a:gd name="T2" fmla="*/ 93390709 w 10688"/>
                <a:gd name="T3" fmla="*/ 185134039 h 10844"/>
                <a:gd name="T4" fmla="*/ 119601810 w 10688"/>
                <a:gd name="T5" fmla="*/ 281790716 h 10844"/>
                <a:gd name="T6" fmla="*/ 208038576 w 10688"/>
                <a:gd name="T7" fmla="*/ 257226866 h 10844"/>
                <a:gd name="T8" fmla="*/ 237526187 w 10688"/>
                <a:gd name="T9" fmla="*/ 72931694 h 10844"/>
                <a:gd name="T10" fmla="*/ 53261163 w 10688"/>
                <a:gd name="T11" fmla="*/ 42626441 h 10844"/>
                <a:gd name="T12" fmla="*/ 0 w 10688"/>
                <a:gd name="T13" fmla="*/ 128639663 h 10844"/>
                <a:gd name="T14" fmla="*/ 93390709 w 10688"/>
                <a:gd name="T15" fmla="*/ 185134039 h 108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" name="male-avatar_93"/>
            <p:cNvSpPr>
              <a:spLocks noChangeAspect="1"/>
            </p:cNvSpPr>
            <p:nvPr/>
          </p:nvSpPr>
          <p:spPr bwMode="auto">
            <a:xfrm>
              <a:off x="5405039" y="2850178"/>
              <a:ext cx="308676" cy="400756"/>
            </a:xfrm>
            <a:custGeom>
              <a:avLst/>
              <a:gdLst>
                <a:gd name="connsiteX0" fmla="*/ 159295 w 459358"/>
                <a:gd name="connsiteY0" fmla="*/ 288060 h 596388"/>
                <a:gd name="connsiteX1" fmla="*/ 298499 w 459358"/>
                <a:gd name="connsiteY1" fmla="*/ 288060 h 596388"/>
                <a:gd name="connsiteX2" fmla="*/ 338681 w 459358"/>
                <a:gd name="connsiteY2" fmla="*/ 316728 h 596388"/>
                <a:gd name="connsiteX3" fmla="*/ 426222 w 459358"/>
                <a:gd name="connsiteY3" fmla="*/ 366897 h 596388"/>
                <a:gd name="connsiteX4" fmla="*/ 457794 w 459358"/>
                <a:gd name="connsiteY4" fmla="*/ 543206 h 596388"/>
                <a:gd name="connsiteX5" fmla="*/ 443443 w 459358"/>
                <a:gd name="connsiteY5" fmla="*/ 558974 h 596388"/>
                <a:gd name="connsiteX6" fmla="*/ 219569 w 459358"/>
                <a:gd name="connsiteY6" fmla="*/ 596242 h 596388"/>
                <a:gd name="connsiteX7" fmla="*/ 11481 w 459358"/>
                <a:gd name="connsiteY7" fmla="*/ 553240 h 596388"/>
                <a:gd name="connsiteX8" fmla="*/ 0 w 459358"/>
                <a:gd name="connsiteY8" fmla="*/ 524572 h 596388"/>
                <a:gd name="connsiteX9" fmla="*/ 38747 w 459358"/>
                <a:gd name="connsiteY9" fmla="*/ 356864 h 596388"/>
                <a:gd name="connsiteX10" fmla="*/ 73189 w 459358"/>
                <a:gd name="connsiteY10" fmla="*/ 333929 h 596388"/>
                <a:gd name="connsiteX11" fmla="*/ 159295 w 459358"/>
                <a:gd name="connsiteY11" fmla="*/ 288060 h 596388"/>
                <a:gd name="connsiteX12" fmla="*/ 225223 w 459358"/>
                <a:gd name="connsiteY12" fmla="*/ 10030 h 596388"/>
                <a:gd name="connsiteX13" fmla="*/ 218047 w 459358"/>
                <a:gd name="connsiteY13" fmla="*/ 21493 h 596388"/>
                <a:gd name="connsiteX14" fmla="*/ 219482 w 459358"/>
                <a:gd name="connsiteY14" fmla="*/ 21493 h 596388"/>
                <a:gd name="connsiteX15" fmla="*/ 225223 w 459358"/>
                <a:gd name="connsiteY15" fmla="*/ 10030 h 596388"/>
                <a:gd name="connsiteX16" fmla="*/ 236703 w 459358"/>
                <a:gd name="connsiteY16" fmla="*/ 0 h 596388"/>
                <a:gd name="connsiteX17" fmla="*/ 226658 w 459358"/>
                <a:gd name="connsiteY17" fmla="*/ 14329 h 596388"/>
                <a:gd name="connsiteX18" fmla="*/ 238138 w 459358"/>
                <a:gd name="connsiteY18" fmla="*/ 4299 h 596388"/>
                <a:gd name="connsiteX19" fmla="*/ 256793 w 459358"/>
                <a:gd name="connsiteY19" fmla="*/ 30090 h 596388"/>
                <a:gd name="connsiteX20" fmla="*/ 253923 w 459358"/>
                <a:gd name="connsiteY20" fmla="*/ 25791 h 596388"/>
                <a:gd name="connsiteX21" fmla="*/ 259663 w 459358"/>
                <a:gd name="connsiteY21" fmla="*/ 32955 h 596388"/>
                <a:gd name="connsiteX22" fmla="*/ 262533 w 459358"/>
                <a:gd name="connsiteY22" fmla="*/ 32955 h 596388"/>
                <a:gd name="connsiteX23" fmla="*/ 258228 w 459358"/>
                <a:gd name="connsiteY23" fmla="*/ 27224 h 596388"/>
                <a:gd name="connsiteX24" fmla="*/ 263968 w 459358"/>
                <a:gd name="connsiteY24" fmla="*/ 32955 h 596388"/>
                <a:gd name="connsiteX25" fmla="*/ 269708 w 459358"/>
                <a:gd name="connsiteY25" fmla="*/ 34388 h 596388"/>
                <a:gd name="connsiteX26" fmla="*/ 268273 w 459358"/>
                <a:gd name="connsiteY26" fmla="*/ 32955 h 596388"/>
                <a:gd name="connsiteX27" fmla="*/ 272578 w 459358"/>
                <a:gd name="connsiteY27" fmla="*/ 35821 h 596388"/>
                <a:gd name="connsiteX28" fmla="*/ 317064 w 459358"/>
                <a:gd name="connsiteY28" fmla="*/ 63045 h 596388"/>
                <a:gd name="connsiteX29" fmla="*/ 327109 w 459358"/>
                <a:gd name="connsiteY29" fmla="*/ 159046 h 596388"/>
                <a:gd name="connsiteX30" fmla="*/ 329979 w 459358"/>
                <a:gd name="connsiteY30" fmla="*/ 190568 h 596388"/>
                <a:gd name="connsiteX31" fmla="*/ 321369 w 459358"/>
                <a:gd name="connsiteY31" fmla="*/ 206329 h 596388"/>
                <a:gd name="connsiteX32" fmla="*/ 228093 w 459358"/>
                <a:gd name="connsiteY32" fmla="*/ 308061 h 596388"/>
                <a:gd name="connsiteX33" fmla="*/ 139121 w 459358"/>
                <a:gd name="connsiteY33" fmla="*/ 206329 h 596388"/>
                <a:gd name="connsiteX34" fmla="*/ 131946 w 459358"/>
                <a:gd name="connsiteY34" fmla="*/ 190568 h 596388"/>
                <a:gd name="connsiteX35" fmla="*/ 136251 w 459358"/>
                <a:gd name="connsiteY35" fmla="*/ 160478 h 596388"/>
                <a:gd name="connsiteX36" fmla="*/ 133381 w 459358"/>
                <a:gd name="connsiteY36" fmla="*/ 84538 h 596388"/>
                <a:gd name="connsiteX37" fmla="*/ 195087 w 459358"/>
                <a:gd name="connsiteY37" fmla="*/ 21493 h 596388"/>
                <a:gd name="connsiteX38" fmla="*/ 203697 w 459358"/>
                <a:gd name="connsiteY38" fmla="*/ 17194 h 596388"/>
                <a:gd name="connsiteX39" fmla="*/ 209437 w 459358"/>
                <a:gd name="connsiteY39" fmla="*/ 11463 h 596388"/>
                <a:gd name="connsiteX40" fmla="*/ 203697 w 459358"/>
                <a:gd name="connsiteY40" fmla="*/ 21493 h 596388"/>
                <a:gd name="connsiteX41" fmla="*/ 209437 w 459358"/>
                <a:gd name="connsiteY41" fmla="*/ 22926 h 596388"/>
                <a:gd name="connsiteX42" fmla="*/ 215177 w 459358"/>
                <a:gd name="connsiteY42" fmla="*/ 15761 h 596388"/>
                <a:gd name="connsiteX43" fmla="*/ 209437 w 459358"/>
                <a:gd name="connsiteY43" fmla="*/ 24358 h 596388"/>
                <a:gd name="connsiteX44" fmla="*/ 212307 w 459358"/>
                <a:gd name="connsiteY44" fmla="*/ 25791 h 596388"/>
                <a:gd name="connsiteX45" fmla="*/ 226658 w 459358"/>
                <a:gd name="connsiteY45" fmla="*/ 8597 h 596388"/>
                <a:gd name="connsiteX46" fmla="*/ 236703 w 459358"/>
                <a:gd name="connsiteY46" fmla="*/ 0 h 59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459358" h="596388">
                  <a:moveTo>
                    <a:pt x="159295" y="288060"/>
                  </a:moveTo>
                  <a:cubicBezTo>
                    <a:pt x="159295" y="288060"/>
                    <a:pt x="219569" y="442868"/>
                    <a:pt x="298499" y="288060"/>
                  </a:cubicBezTo>
                  <a:cubicBezTo>
                    <a:pt x="298499" y="288060"/>
                    <a:pt x="298499" y="302394"/>
                    <a:pt x="338681" y="316728"/>
                  </a:cubicBezTo>
                  <a:cubicBezTo>
                    <a:pt x="338681" y="316728"/>
                    <a:pt x="413306" y="339663"/>
                    <a:pt x="426222" y="366897"/>
                  </a:cubicBezTo>
                  <a:cubicBezTo>
                    <a:pt x="426222" y="366897"/>
                    <a:pt x="467839" y="460069"/>
                    <a:pt x="457794" y="543206"/>
                  </a:cubicBezTo>
                  <a:cubicBezTo>
                    <a:pt x="457794" y="543206"/>
                    <a:pt x="457794" y="550373"/>
                    <a:pt x="443443" y="558974"/>
                  </a:cubicBezTo>
                  <a:cubicBezTo>
                    <a:pt x="443443" y="558974"/>
                    <a:pt x="348727" y="599109"/>
                    <a:pt x="219569" y="596242"/>
                  </a:cubicBezTo>
                  <a:cubicBezTo>
                    <a:pt x="219569" y="596242"/>
                    <a:pt x="91846" y="589075"/>
                    <a:pt x="11481" y="553240"/>
                  </a:cubicBezTo>
                  <a:cubicBezTo>
                    <a:pt x="11481" y="553240"/>
                    <a:pt x="0" y="550373"/>
                    <a:pt x="0" y="524572"/>
                  </a:cubicBezTo>
                  <a:cubicBezTo>
                    <a:pt x="0" y="524572"/>
                    <a:pt x="4305" y="408466"/>
                    <a:pt x="38747" y="356864"/>
                  </a:cubicBezTo>
                  <a:cubicBezTo>
                    <a:pt x="38747" y="356864"/>
                    <a:pt x="48793" y="342530"/>
                    <a:pt x="73189" y="333929"/>
                  </a:cubicBezTo>
                  <a:cubicBezTo>
                    <a:pt x="73189" y="333929"/>
                    <a:pt x="153555" y="309561"/>
                    <a:pt x="159295" y="288060"/>
                  </a:cubicBezTo>
                  <a:close/>
                  <a:moveTo>
                    <a:pt x="225223" y="10030"/>
                  </a:moveTo>
                  <a:cubicBezTo>
                    <a:pt x="222352" y="12896"/>
                    <a:pt x="219482" y="17194"/>
                    <a:pt x="218047" y="21493"/>
                  </a:cubicBezTo>
                  <a:lnTo>
                    <a:pt x="219482" y="21493"/>
                  </a:lnTo>
                  <a:cubicBezTo>
                    <a:pt x="220917" y="17194"/>
                    <a:pt x="223788" y="12896"/>
                    <a:pt x="225223" y="10030"/>
                  </a:cubicBezTo>
                  <a:close/>
                  <a:moveTo>
                    <a:pt x="236703" y="0"/>
                  </a:moveTo>
                  <a:cubicBezTo>
                    <a:pt x="230963" y="4299"/>
                    <a:pt x="228093" y="8597"/>
                    <a:pt x="226658" y="14329"/>
                  </a:cubicBezTo>
                  <a:cubicBezTo>
                    <a:pt x="230963" y="7164"/>
                    <a:pt x="238138" y="4299"/>
                    <a:pt x="238138" y="4299"/>
                  </a:cubicBezTo>
                  <a:cubicBezTo>
                    <a:pt x="238138" y="15761"/>
                    <a:pt x="251053" y="25791"/>
                    <a:pt x="256793" y="30090"/>
                  </a:cubicBezTo>
                  <a:cubicBezTo>
                    <a:pt x="255358" y="27224"/>
                    <a:pt x="253923" y="25791"/>
                    <a:pt x="253923" y="25791"/>
                  </a:cubicBezTo>
                  <a:cubicBezTo>
                    <a:pt x="256793" y="27224"/>
                    <a:pt x="258228" y="30090"/>
                    <a:pt x="259663" y="32955"/>
                  </a:cubicBezTo>
                  <a:cubicBezTo>
                    <a:pt x="261098" y="32955"/>
                    <a:pt x="261098" y="32955"/>
                    <a:pt x="262533" y="32955"/>
                  </a:cubicBezTo>
                  <a:cubicBezTo>
                    <a:pt x="259663" y="30090"/>
                    <a:pt x="258228" y="27224"/>
                    <a:pt x="258228" y="27224"/>
                  </a:cubicBezTo>
                  <a:cubicBezTo>
                    <a:pt x="261098" y="30090"/>
                    <a:pt x="262533" y="31523"/>
                    <a:pt x="263968" y="32955"/>
                  </a:cubicBezTo>
                  <a:cubicBezTo>
                    <a:pt x="266838" y="34388"/>
                    <a:pt x="268273" y="34388"/>
                    <a:pt x="269708" y="34388"/>
                  </a:cubicBezTo>
                  <a:cubicBezTo>
                    <a:pt x="268273" y="32955"/>
                    <a:pt x="268273" y="32955"/>
                    <a:pt x="268273" y="32955"/>
                  </a:cubicBezTo>
                  <a:cubicBezTo>
                    <a:pt x="269708" y="32955"/>
                    <a:pt x="271143" y="34388"/>
                    <a:pt x="272578" y="35821"/>
                  </a:cubicBezTo>
                  <a:cubicBezTo>
                    <a:pt x="304149" y="44418"/>
                    <a:pt x="317064" y="63045"/>
                    <a:pt x="317064" y="63045"/>
                  </a:cubicBezTo>
                  <a:cubicBezTo>
                    <a:pt x="345764" y="94568"/>
                    <a:pt x="331414" y="146150"/>
                    <a:pt x="327109" y="159046"/>
                  </a:cubicBezTo>
                  <a:cubicBezTo>
                    <a:pt x="340024" y="156180"/>
                    <a:pt x="329979" y="190568"/>
                    <a:pt x="329979" y="190568"/>
                  </a:cubicBezTo>
                  <a:cubicBezTo>
                    <a:pt x="328544" y="200598"/>
                    <a:pt x="324239" y="204897"/>
                    <a:pt x="321369" y="206329"/>
                  </a:cubicBezTo>
                  <a:cubicBezTo>
                    <a:pt x="315629" y="253613"/>
                    <a:pt x="272578" y="308061"/>
                    <a:pt x="228093" y="308061"/>
                  </a:cubicBezTo>
                  <a:cubicBezTo>
                    <a:pt x="187912" y="308061"/>
                    <a:pt x="146296" y="256479"/>
                    <a:pt x="139121" y="206329"/>
                  </a:cubicBezTo>
                  <a:cubicBezTo>
                    <a:pt x="137686" y="204897"/>
                    <a:pt x="133381" y="200598"/>
                    <a:pt x="131946" y="190568"/>
                  </a:cubicBezTo>
                  <a:cubicBezTo>
                    <a:pt x="131946" y="190568"/>
                    <a:pt x="120466" y="153314"/>
                    <a:pt x="136251" y="160478"/>
                  </a:cubicBezTo>
                  <a:cubicBezTo>
                    <a:pt x="124771" y="104598"/>
                    <a:pt x="133381" y="84538"/>
                    <a:pt x="133381" y="84538"/>
                  </a:cubicBezTo>
                  <a:cubicBezTo>
                    <a:pt x="147731" y="42985"/>
                    <a:pt x="195087" y="21493"/>
                    <a:pt x="195087" y="21493"/>
                  </a:cubicBezTo>
                  <a:cubicBezTo>
                    <a:pt x="205132" y="10030"/>
                    <a:pt x="205132" y="14329"/>
                    <a:pt x="203697" y="17194"/>
                  </a:cubicBezTo>
                  <a:cubicBezTo>
                    <a:pt x="206567" y="14329"/>
                    <a:pt x="209437" y="11463"/>
                    <a:pt x="209437" y="11463"/>
                  </a:cubicBezTo>
                  <a:cubicBezTo>
                    <a:pt x="206567" y="14329"/>
                    <a:pt x="205132" y="18627"/>
                    <a:pt x="203697" y="21493"/>
                  </a:cubicBezTo>
                  <a:lnTo>
                    <a:pt x="209437" y="22926"/>
                  </a:lnTo>
                  <a:cubicBezTo>
                    <a:pt x="212307" y="18627"/>
                    <a:pt x="215177" y="15761"/>
                    <a:pt x="215177" y="15761"/>
                  </a:cubicBezTo>
                  <a:cubicBezTo>
                    <a:pt x="212307" y="18627"/>
                    <a:pt x="210872" y="21493"/>
                    <a:pt x="209437" y="24358"/>
                  </a:cubicBezTo>
                  <a:lnTo>
                    <a:pt x="212307" y="25791"/>
                  </a:lnTo>
                  <a:cubicBezTo>
                    <a:pt x="215177" y="15761"/>
                    <a:pt x="223788" y="10030"/>
                    <a:pt x="226658" y="8597"/>
                  </a:cubicBezTo>
                  <a:cubicBezTo>
                    <a:pt x="230963" y="2866"/>
                    <a:pt x="236703" y="0"/>
                    <a:pt x="23670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25" name="组合 24"/>
          <p:cNvGrpSpPr/>
          <p:nvPr/>
        </p:nvGrpSpPr>
        <p:grpSpPr>
          <a:xfrm>
            <a:off x="5938906" y="2669988"/>
            <a:ext cx="1755775" cy="1730375"/>
            <a:chOff x="5938906" y="2669988"/>
            <a:chExt cx="1755775" cy="1730375"/>
          </a:xfrm>
        </p:grpSpPr>
        <p:sp>
          <p:nvSpPr>
            <p:cNvPr id="26" name="Freeform 3"/>
            <p:cNvSpPr/>
            <p:nvPr/>
          </p:nvSpPr>
          <p:spPr bwMode="auto">
            <a:xfrm rot="3202081">
              <a:off x="5951606" y="2657288"/>
              <a:ext cx="1730375" cy="1755775"/>
            </a:xfrm>
            <a:custGeom>
              <a:avLst/>
              <a:gdLst>
                <a:gd name="T0" fmla="*/ 93390709 w 10688"/>
                <a:gd name="T1" fmla="*/ 185134039 h 10844"/>
                <a:gd name="T2" fmla="*/ 93390709 w 10688"/>
                <a:gd name="T3" fmla="*/ 185134039 h 10844"/>
                <a:gd name="T4" fmla="*/ 119601810 w 10688"/>
                <a:gd name="T5" fmla="*/ 281790716 h 10844"/>
                <a:gd name="T6" fmla="*/ 208038576 w 10688"/>
                <a:gd name="T7" fmla="*/ 257226866 h 10844"/>
                <a:gd name="T8" fmla="*/ 237526187 w 10688"/>
                <a:gd name="T9" fmla="*/ 72931694 h 10844"/>
                <a:gd name="T10" fmla="*/ 53261163 w 10688"/>
                <a:gd name="T11" fmla="*/ 42626441 h 10844"/>
                <a:gd name="T12" fmla="*/ 0 w 10688"/>
                <a:gd name="T13" fmla="*/ 128639663 h 10844"/>
                <a:gd name="T14" fmla="*/ 93390709 w 10688"/>
                <a:gd name="T15" fmla="*/ 185134039 h 108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688" h="10844">
                  <a:moveTo>
                    <a:pt x="3563" y="7062"/>
                  </a:moveTo>
                  <a:lnTo>
                    <a:pt x="3563" y="7062"/>
                  </a:lnTo>
                  <a:cubicBezTo>
                    <a:pt x="4375" y="8187"/>
                    <a:pt x="4688" y="9500"/>
                    <a:pt x="4563" y="10749"/>
                  </a:cubicBezTo>
                  <a:cubicBezTo>
                    <a:pt x="5718" y="10843"/>
                    <a:pt x="6906" y="10562"/>
                    <a:pt x="7937" y="9812"/>
                  </a:cubicBezTo>
                  <a:cubicBezTo>
                    <a:pt x="10187" y="8187"/>
                    <a:pt x="10687" y="5032"/>
                    <a:pt x="9062" y="2782"/>
                  </a:cubicBezTo>
                  <a:cubicBezTo>
                    <a:pt x="7437" y="500"/>
                    <a:pt x="4282" y="0"/>
                    <a:pt x="2032" y="1626"/>
                  </a:cubicBezTo>
                  <a:cubicBezTo>
                    <a:pt x="907" y="2438"/>
                    <a:pt x="219" y="3657"/>
                    <a:pt x="0" y="4907"/>
                  </a:cubicBezTo>
                  <a:cubicBezTo>
                    <a:pt x="1375" y="5126"/>
                    <a:pt x="2688" y="5843"/>
                    <a:pt x="3563" y="7062"/>
                  </a:cubicBezTo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" name="family-connection_73054"/>
            <p:cNvSpPr>
              <a:spLocks noChangeAspect="1"/>
            </p:cNvSpPr>
            <p:nvPr/>
          </p:nvSpPr>
          <p:spPr bwMode="auto">
            <a:xfrm>
              <a:off x="6657007" y="3334797"/>
              <a:ext cx="389036" cy="400756"/>
            </a:xfrm>
            <a:custGeom>
              <a:avLst/>
              <a:gdLst>
                <a:gd name="connsiteX0" fmla="*/ 288471 w 590280"/>
                <a:gd name="connsiteY0" fmla="*/ 493393 h 608062"/>
                <a:gd name="connsiteX1" fmla="*/ 301667 w 590280"/>
                <a:gd name="connsiteY1" fmla="*/ 493393 h 608062"/>
                <a:gd name="connsiteX2" fmla="*/ 311369 w 590280"/>
                <a:gd name="connsiteY2" fmla="*/ 499110 h 608062"/>
                <a:gd name="connsiteX3" fmla="*/ 311078 w 590280"/>
                <a:gd name="connsiteY3" fmla="*/ 510446 h 608062"/>
                <a:gd name="connsiteX4" fmla="*/ 307876 w 590280"/>
                <a:gd name="connsiteY4" fmla="*/ 515485 h 608062"/>
                <a:gd name="connsiteX5" fmla="*/ 302249 w 590280"/>
                <a:gd name="connsiteY5" fmla="*/ 518585 h 608062"/>
                <a:gd name="connsiteX6" fmla="*/ 287889 w 590280"/>
                <a:gd name="connsiteY6" fmla="*/ 518585 h 608062"/>
                <a:gd name="connsiteX7" fmla="*/ 282261 w 590280"/>
                <a:gd name="connsiteY7" fmla="*/ 515485 h 608062"/>
                <a:gd name="connsiteX8" fmla="*/ 279059 w 590280"/>
                <a:gd name="connsiteY8" fmla="*/ 510446 h 608062"/>
                <a:gd name="connsiteX9" fmla="*/ 278768 w 590280"/>
                <a:gd name="connsiteY9" fmla="*/ 499110 h 608062"/>
                <a:gd name="connsiteX10" fmla="*/ 288471 w 590280"/>
                <a:gd name="connsiteY10" fmla="*/ 493393 h 608062"/>
                <a:gd name="connsiteX11" fmla="*/ 253371 w 590280"/>
                <a:gd name="connsiteY11" fmla="*/ 486196 h 608062"/>
                <a:gd name="connsiteX12" fmla="*/ 282769 w 590280"/>
                <a:gd name="connsiteY12" fmla="*/ 557899 h 608062"/>
                <a:gd name="connsiteX13" fmla="*/ 282769 w 590280"/>
                <a:gd name="connsiteY13" fmla="*/ 535807 h 608062"/>
                <a:gd name="connsiteX14" fmla="*/ 290337 w 590280"/>
                <a:gd name="connsiteY14" fmla="*/ 528249 h 608062"/>
                <a:gd name="connsiteX15" fmla="*/ 300039 w 590280"/>
                <a:gd name="connsiteY15" fmla="*/ 528249 h 608062"/>
                <a:gd name="connsiteX16" fmla="*/ 307607 w 590280"/>
                <a:gd name="connsiteY16" fmla="*/ 535807 h 608062"/>
                <a:gd name="connsiteX17" fmla="*/ 307607 w 590280"/>
                <a:gd name="connsiteY17" fmla="*/ 557608 h 608062"/>
                <a:gd name="connsiteX18" fmla="*/ 336810 w 590280"/>
                <a:gd name="connsiteY18" fmla="*/ 486196 h 608062"/>
                <a:gd name="connsiteX19" fmla="*/ 357767 w 590280"/>
                <a:gd name="connsiteY19" fmla="*/ 500634 h 608062"/>
                <a:gd name="connsiteX20" fmla="*/ 372417 w 590280"/>
                <a:gd name="connsiteY20" fmla="*/ 538907 h 608062"/>
                <a:gd name="connsiteX21" fmla="*/ 374843 w 590280"/>
                <a:gd name="connsiteY21" fmla="*/ 545109 h 608062"/>
                <a:gd name="connsiteX22" fmla="*/ 300039 w 590280"/>
                <a:gd name="connsiteY22" fmla="*/ 576987 h 608062"/>
                <a:gd name="connsiteX23" fmla="*/ 295188 w 590280"/>
                <a:gd name="connsiteY23" fmla="*/ 577084 h 608062"/>
                <a:gd name="connsiteX24" fmla="*/ 291016 w 590280"/>
                <a:gd name="connsiteY24" fmla="*/ 576987 h 608062"/>
                <a:gd name="connsiteX25" fmla="*/ 215436 w 590280"/>
                <a:gd name="connsiteY25" fmla="*/ 545109 h 608062"/>
                <a:gd name="connsiteX26" fmla="*/ 217764 w 590280"/>
                <a:gd name="connsiteY26" fmla="*/ 538907 h 608062"/>
                <a:gd name="connsiteX27" fmla="*/ 232221 w 590280"/>
                <a:gd name="connsiteY27" fmla="*/ 500827 h 608062"/>
                <a:gd name="connsiteX28" fmla="*/ 253371 w 590280"/>
                <a:gd name="connsiteY28" fmla="*/ 486196 h 608062"/>
                <a:gd name="connsiteX29" fmla="*/ 295188 w 590280"/>
                <a:gd name="connsiteY29" fmla="*/ 366279 h 608062"/>
                <a:gd name="connsiteX30" fmla="*/ 262960 w 590280"/>
                <a:gd name="connsiteY30" fmla="*/ 414607 h 608062"/>
                <a:gd name="connsiteX31" fmla="*/ 295188 w 590280"/>
                <a:gd name="connsiteY31" fmla="*/ 462839 h 608062"/>
                <a:gd name="connsiteX32" fmla="*/ 327320 w 590280"/>
                <a:gd name="connsiteY32" fmla="*/ 414607 h 608062"/>
                <a:gd name="connsiteX33" fmla="*/ 295188 w 590280"/>
                <a:gd name="connsiteY33" fmla="*/ 366279 h 608062"/>
                <a:gd name="connsiteX34" fmla="*/ 295188 w 590280"/>
                <a:gd name="connsiteY34" fmla="*/ 351557 h 608062"/>
                <a:gd name="connsiteX35" fmla="*/ 342172 w 590280"/>
                <a:gd name="connsiteY35" fmla="*/ 414607 h 608062"/>
                <a:gd name="connsiteX36" fmla="*/ 322757 w 590280"/>
                <a:gd name="connsiteY36" fmla="*/ 465551 h 608062"/>
                <a:gd name="connsiteX37" fmla="*/ 295188 w 590280"/>
                <a:gd name="connsiteY37" fmla="*/ 477657 h 608062"/>
                <a:gd name="connsiteX38" fmla="*/ 267522 w 590280"/>
                <a:gd name="connsiteY38" fmla="*/ 465551 h 608062"/>
                <a:gd name="connsiteX39" fmla="*/ 248108 w 590280"/>
                <a:gd name="connsiteY39" fmla="*/ 414607 h 608062"/>
                <a:gd name="connsiteX40" fmla="*/ 295188 w 590280"/>
                <a:gd name="connsiteY40" fmla="*/ 351557 h 608062"/>
                <a:gd name="connsiteX41" fmla="*/ 295188 w 590280"/>
                <a:gd name="connsiteY41" fmla="*/ 336295 h 608062"/>
                <a:gd name="connsiteX42" fmla="*/ 169427 w 590280"/>
                <a:gd name="connsiteY42" fmla="*/ 461860 h 608062"/>
                <a:gd name="connsiteX43" fmla="*/ 295188 w 590280"/>
                <a:gd name="connsiteY43" fmla="*/ 587425 h 608062"/>
                <a:gd name="connsiteX44" fmla="*/ 420852 w 590280"/>
                <a:gd name="connsiteY44" fmla="*/ 461860 h 608062"/>
                <a:gd name="connsiteX45" fmla="*/ 295188 w 590280"/>
                <a:gd name="connsiteY45" fmla="*/ 336295 h 608062"/>
                <a:gd name="connsiteX46" fmla="*/ 426654 w 590280"/>
                <a:gd name="connsiteY46" fmla="*/ 149810 h 608062"/>
                <a:gd name="connsiteX47" fmla="*/ 461485 w 590280"/>
                <a:gd name="connsiteY47" fmla="*/ 179065 h 608062"/>
                <a:gd name="connsiteX48" fmla="*/ 496315 w 590280"/>
                <a:gd name="connsiteY48" fmla="*/ 149810 h 608062"/>
                <a:gd name="connsiteX49" fmla="*/ 512615 w 590280"/>
                <a:gd name="connsiteY49" fmla="*/ 162500 h 608062"/>
                <a:gd name="connsiteX50" fmla="*/ 523966 w 590280"/>
                <a:gd name="connsiteY50" fmla="*/ 192142 h 608062"/>
                <a:gd name="connsiteX51" fmla="*/ 526974 w 590280"/>
                <a:gd name="connsiteY51" fmla="*/ 200086 h 608062"/>
                <a:gd name="connsiteX52" fmla="*/ 522899 w 590280"/>
                <a:gd name="connsiteY52" fmla="*/ 212679 h 608062"/>
                <a:gd name="connsiteX53" fmla="*/ 461485 w 590280"/>
                <a:gd name="connsiteY53" fmla="*/ 230890 h 608062"/>
                <a:gd name="connsiteX54" fmla="*/ 400070 w 590280"/>
                <a:gd name="connsiteY54" fmla="*/ 212679 h 608062"/>
                <a:gd name="connsiteX55" fmla="*/ 395995 w 590280"/>
                <a:gd name="connsiteY55" fmla="*/ 200086 h 608062"/>
                <a:gd name="connsiteX56" fmla="*/ 399003 w 590280"/>
                <a:gd name="connsiteY56" fmla="*/ 192239 h 608062"/>
                <a:gd name="connsiteX57" fmla="*/ 410451 w 590280"/>
                <a:gd name="connsiteY57" fmla="*/ 162500 h 608062"/>
                <a:gd name="connsiteX58" fmla="*/ 426654 w 590280"/>
                <a:gd name="connsiteY58" fmla="*/ 149810 h 608062"/>
                <a:gd name="connsiteX59" fmla="*/ 94788 w 590280"/>
                <a:gd name="connsiteY59" fmla="*/ 142613 h 608062"/>
                <a:gd name="connsiteX60" fmla="*/ 107988 w 590280"/>
                <a:gd name="connsiteY60" fmla="*/ 174970 h 608062"/>
                <a:gd name="connsiteX61" fmla="*/ 130991 w 590280"/>
                <a:gd name="connsiteY61" fmla="*/ 190374 h 608062"/>
                <a:gd name="connsiteX62" fmla="*/ 153994 w 590280"/>
                <a:gd name="connsiteY62" fmla="*/ 174970 h 608062"/>
                <a:gd name="connsiteX63" fmla="*/ 167194 w 590280"/>
                <a:gd name="connsiteY63" fmla="*/ 142613 h 608062"/>
                <a:gd name="connsiteX64" fmla="*/ 179229 w 590280"/>
                <a:gd name="connsiteY64" fmla="*/ 150848 h 608062"/>
                <a:gd name="connsiteX65" fmla="*/ 193788 w 590280"/>
                <a:gd name="connsiteY65" fmla="*/ 188145 h 608062"/>
                <a:gd name="connsiteX66" fmla="*/ 196894 w 590280"/>
                <a:gd name="connsiteY66" fmla="*/ 196186 h 608062"/>
                <a:gd name="connsiteX67" fmla="*/ 193011 w 590280"/>
                <a:gd name="connsiteY67" fmla="*/ 208393 h 608062"/>
                <a:gd name="connsiteX68" fmla="*/ 130991 w 590280"/>
                <a:gd name="connsiteY68" fmla="*/ 227574 h 608062"/>
                <a:gd name="connsiteX69" fmla="*/ 68970 w 590280"/>
                <a:gd name="connsiteY69" fmla="*/ 208393 h 608062"/>
                <a:gd name="connsiteX70" fmla="*/ 65088 w 590280"/>
                <a:gd name="connsiteY70" fmla="*/ 196186 h 608062"/>
                <a:gd name="connsiteX71" fmla="*/ 68194 w 590280"/>
                <a:gd name="connsiteY71" fmla="*/ 188145 h 608062"/>
                <a:gd name="connsiteX72" fmla="*/ 81200 w 590280"/>
                <a:gd name="connsiteY72" fmla="*/ 154723 h 608062"/>
                <a:gd name="connsiteX73" fmla="*/ 94788 w 590280"/>
                <a:gd name="connsiteY73" fmla="*/ 142613 h 608062"/>
                <a:gd name="connsiteX74" fmla="*/ 131088 w 590280"/>
                <a:gd name="connsiteY74" fmla="*/ 70440 h 608062"/>
                <a:gd name="connsiteX75" fmla="*/ 105944 w 590280"/>
                <a:gd name="connsiteY75" fmla="*/ 87488 h 608062"/>
                <a:gd name="connsiteX76" fmla="*/ 130991 w 590280"/>
                <a:gd name="connsiteY76" fmla="*/ 123329 h 608062"/>
                <a:gd name="connsiteX77" fmla="*/ 156038 w 590280"/>
                <a:gd name="connsiteY77" fmla="*/ 86907 h 608062"/>
                <a:gd name="connsiteX78" fmla="*/ 131088 w 590280"/>
                <a:gd name="connsiteY78" fmla="*/ 70440 h 608062"/>
                <a:gd name="connsiteX79" fmla="*/ 461485 w 590280"/>
                <a:gd name="connsiteY79" fmla="*/ 52732 h 608062"/>
                <a:gd name="connsiteX80" fmla="*/ 435473 w 590280"/>
                <a:gd name="connsiteY80" fmla="*/ 91685 h 608062"/>
                <a:gd name="connsiteX81" fmla="*/ 461485 w 590280"/>
                <a:gd name="connsiteY81" fmla="*/ 130735 h 608062"/>
                <a:gd name="connsiteX82" fmla="*/ 487498 w 590280"/>
                <a:gd name="connsiteY82" fmla="*/ 91685 h 608062"/>
                <a:gd name="connsiteX83" fmla="*/ 461485 w 590280"/>
                <a:gd name="connsiteY83" fmla="*/ 52732 h 608062"/>
                <a:gd name="connsiteX84" fmla="*/ 461485 w 590280"/>
                <a:gd name="connsiteY84" fmla="*/ 40716 h 608062"/>
                <a:gd name="connsiteX85" fmla="*/ 499533 w 590280"/>
                <a:gd name="connsiteY85" fmla="*/ 91685 h 608062"/>
                <a:gd name="connsiteX86" fmla="*/ 479539 w 590280"/>
                <a:gd name="connsiteY86" fmla="*/ 136355 h 608062"/>
                <a:gd name="connsiteX87" fmla="*/ 479539 w 590280"/>
                <a:gd name="connsiteY87" fmla="*/ 149631 h 608062"/>
                <a:gd name="connsiteX88" fmla="*/ 483809 w 590280"/>
                <a:gd name="connsiteY88" fmla="*/ 149631 h 608062"/>
                <a:gd name="connsiteX89" fmla="*/ 461485 w 590280"/>
                <a:gd name="connsiteY89" fmla="*/ 167169 h 608062"/>
                <a:gd name="connsiteX90" fmla="*/ 439161 w 590280"/>
                <a:gd name="connsiteY90" fmla="*/ 149631 h 608062"/>
                <a:gd name="connsiteX91" fmla="*/ 443529 w 590280"/>
                <a:gd name="connsiteY91" fmla="*/ 149631 h 608062"/>
                <a:gd name="connsiteX92" fmla="*/ 443529 w 590280"/>
                <a:gd name="connsiteY92" fmla="*/ 136355 h 608062"/>
                <a:gd name="connsiteX93" fmla="*/ 423534 w 590280"/>
                <a:gd name="connsiteY93" fmla="*/ 91685 h 608062"/>
                <a:gd name="connsiteX94" fmla="*/ 461485 w 590280"/>
                <a:gd name="connsiteY94" fmla="*/ 40716 h 608062"/>
                <a:gd name="connsiteX95" fmla="*/ 130991 w 590280"/>
                <a:gd name="connsiteY95" fmla="*/ 32178 h 608062"/>
                <a:gd name="connsiteX96" fmla="*/ 173416 w 590280"/>
                <a:gd name="connsiteY96" fmla="*/ 86326 h 608062"/>
                <a:gd name="connsiteX97" fmla="*/ 185162 w 590280"/>
                <a:gd name="connsiteY97" fmla="*/ 114611 h 608062"/>
                <a:gd name="connsiteX98" fmla="*/ 185648 w 590280"/>
                <a:gd name="connsiteY98" fmla="*/ 120810 h 608062"/>
                <a:gd name="connsiteX99" fmla="*/ 180405 w 590280"/>
                <a:gd name="connsiteY99" fmla="*/ 124007 h 608062"/>
                <a:gd name="connsiteX100" fmla="*/ 154582 w 590280"/>
                <a:gd name="connsiteY100" fmla="*/ 124007 h 608062"/>
                <a:gd name="connsiteX101" fmla="*/ 148563 w 590280"/>
                <a:gd name="connsiteY101" fmla="*/ 129431 h 608062"/>
                <a:gd name="connsiteX102" fmla="*/ 148563 w 590280"/>
                <a:gd name="connsiteY102" fmla="*/ 142024 h 608062"/>
                <a:gd name="connsiteX103" fmla="*/ 154194 w 590280"/>
                <a:gd name="connsiteY103" fmla="*/ 142024 h 608062"/>
                <a:gd name="connsiteX104" fmla="*/ 142641 w 590280"/>
                <a:gd name="connsiteY104" fmla="*/ 170308 h 608062"/>
                <a:gd name="connsiteX105" fmla="*/ 119341 w 590280"/>
                <a:gd name="connsiteY105" fmla="*/ 170308 h 608062"/>
                <a:gd name="connsiteX106" fmla="*/ 107692 w 590280"/>
                <a:gd name="connsiteY106" fmla="*/ 142024 h 608062"/>
                <a:gd name="connsiteX107" fmla="*/ 113420 w 590280"/>
                <a:gd name="connsiteY107" fmla="*/ 142024 h 608062"/>
                <a:gd name="connsiteX108" fmla="*/ 113420 w 590280"/>
                <a:gd name="connsiteY108" fmla="*/ 129431 h 608062"/>
                <a:gd name="connsiteX109" fmla="*/ 107401 w 590280"/>
                <a:gd name="connsiteY109" fmla="*/ 124007 h 608062"/>
                <a:gd name="connsiteX110" fmla="*/ 81674 w 590280"/>
                <a:gd name="connsiteY110" fmla="*/ 124007 h 608062"/>
                <a:gd name="connsiteX111" fmla="*/ 76335 w 590280"/>
                <a:gd name="connsiteY111" fmla="*/ 120810 h 608062"/>
                <a:gd name="connsiteX112" fmla="*/ 76820 w 590280"/>
                <a:gd name="connsiteY112" fmla="*/ 114611 h 608062"/>
                <a:gd name="connsiteX113" fmla="*/ 88567 w 590280"/>
                <a:gd name="connsiteY113" fmla="*/ 86520 h 608062"/>
                <a:gd name="connsiteX114" fmla="*/ 130991 w 590280"/>
                <a:gd name="connsiteY114" fmla="*/ 32178 h 608062"/>
                <a:gd name="connsiteX115" fmla="*/ 461996 w 590280"/>
                <a:gd name="connsiteY115" fmla="*/ 27613 h 608062"/>
                <a:gd name="connsiteX116" fmla="*/ 354284 w 590280"/>
                <a:gd name="connsiteY116" fmla="*/ 135061 h 608062"/>
                <a:gd name="connsiteX117" fmla="*/ 461996 w 590280"/>
                <a:gd name="connsiteY117" fmla="*/ 242508 h 608062"/>
                <a:gd name="connsiteX118" fmla="*/ 569611 w 590280"/>
                <a:gd name="connsiteY118" fmla="*/ 135061 h 608062"/>
                <a:gd name="connsiteX119" fmla="*/ 461996 w 590280"/>
                <a:gd name="connsiteY119" fmla="*/ 27613 h 608062"/>
                <a:gd name="connsiteX120" fmla="*/ 130224 w 590280"/>
                <a:gd name="connsiteY120" fmla="*/ 20637 h 608062"/>
                <a:gd name="connsiteX121" fmla="*/ 20669 w 590280"/>
                <a:gd name="connsiteY121" fmla="*/ 130022 h 608062"/>
                <a:gd name="connsiteX122" fmla="*/ 130224 w 590280"/>
                <a:gd name="connsiteY122" fmla="*/ 239408 h 608062"/>
                <a:gd name="connsiteX123" fmla="*/ 239877 w 590280"/>
                <a:gd name="connsiteY123" fmla="*/ 130022 h 608062"/>
                <a:gd name="connsiteX124" fmla="*/ 130224 w 590280"/>
                <a:gd name="connsiteY124" fmla="*/ 20637 h 608062"/>
                <a:gd name="connsiteX125" fmla="*/ 130224 w 590280"/>
                <a:gd name="connsiteY125" fmla="*/ 0 h 608062"/>
                <a:gd name="connsiteX126" fmla="*/ 260546 w 590280"/>
                <a:gd name="connsiteY126" fmla="*/ 130022 h 608062"/>
                <a:gd name="connsiteX127" fmla="*/ 235316 w 590280"/>
                <a:gd name="connsiteY127" fmla="*/ 206854 h 608062"/>
                <a:gd name="connsiteX128" fmla="*/ 295188 w 590280"/>
                <a:gd name="connsiteY128" fmla="*/ 266536 h 608062"/>
                <a:gd name="connsiteX129" fmla="*/ 355449 w 590280"/>
                <a:gd name="connsiteY129" fmla="*/ 206369 h 608062"/>
                <a:gd name="connsiteX130" fmla="*/ 333615 w 590280"/>
                <a:gd name="connsiteY130" fmla="*/ 135061 h 608062"/>
                <a:gd name="connsiteX131" fmla="*/ 461996 w 590280"/>
                <a:gd name="connsiteY131" fmla="*/ 6976 h 608062"/>
                <a:gd name="connsiteX132" fmla="*/ 590280 w 590280"/>
                <a:gd name="connsiteY132" fmla="*/ 135061 h 608062"/>
                <a:gd name="connsiteX133" fmla="*/ 461996 w 590280"/>
                <a:gd name="connsiteY133" fmla="*/ 263145 h 608062"/>
                <a:gd name="connsiteX134" fmla="*/ 383687 w 590280"/>
                <a:gd name="connsiteY134" fmla="*/ 236501 h 608062"/>
                <a:gd name="connsiteX135" fmla="*/ 315760 w 590280"/>
                <a:gd name="connsiteY135" fmla="*/ 304322 h 608062"/>
                <a:gd name="connsiteX136" fmla="*/ 315760 w 590280"/>
                <a:gd name="connsiteY136" fmla="*/ 317111 h 608062"/>
                <a:gd name="connsiteX137" fmla="*/ 441522 w 590280"/>
                <a:gd name="connsiteY137" fmla="*/ 461860 h 608062"/>
                <a:gd name="connsiteX138" fmla="*/ 295188 w 590280"/>
                <a:gd name="connsiteY138" fmla="*/ 608062 h 608062"/>
                <a:gd name="connsiteX139" fmla="*/ 148758 w 590280"/>
                <a:gd name="connsiteY139" fmla="*/ 461860 h 608062"/>
                <a:gd name="connsiteX140" fmla="*/ 274422 w 590280"/>
                <a:gd name="connsiteY140" fmla="*/ 317111 h 608062"/>
                <a:gd name="connsiteX141" fmla="*/ 274422 w 590280"/>
                <a:gd name="connsiteY141" fmla="*/ 304322 h 608062"/>
                <a:gd name="connsiteX142" fmla="*/ 205914 w 590280"/>
                <a:gd name="connsiteY142" fmla="*/ 235823 h 608062"/>
                <a:gd name="connsiteX143" fmla="*/ 130224 w 590280"/>
                <a:gd name="connsiteY143" fmla="*/ 260141 h 608062"/>
                <a:gd name="connsiteX144" fmla="*/ 0 w 590280"/>
                <a:gd name="connsiteY144" fmla="*/ 130022 h 608062"/>
                <a:gd name="connsiteX145" fmla="*/ 130224 w 590280"/>
                <a:gd name="connsiteY145" fmla="*/ 0 h 608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90280" h="608062">
                  <a:moveTo>
                    <a:pt x="288471" y="493393"/>
                  </a:moveTo>
                  <a:lnTo>
                    <a:pt x="301667" y="493393"/>
                  </a:lnTo>
                  <a:cubicBezTo>
                    <a:pt x="305742" y="493393"/>
                    <a:pt x="309429" y="495622"/>
                    <a:pt x="311369" y="499110"/>
                  </a:cubicBezTo>
                  <a:cubicBezTo>
                    <a:pt x="313310" y="502695"/>
                    <a:pt x="313213" y="506958"/>
                    <a:pt x="311078" y="510446"/>
                  </a:cubicBezTo>
                  <a:lnTo>
                    <a:pt x="307876" y="515485"/>
                  </a:lnTo>
                  <a:cubicBezTo>
                    <a:pt x="306712" y="517423"/>
                    <a:pt x="304577" y="518585"/>
                    <a:pt x="302249" y="518585"/>
                  </a:cubicBezTo>
                  <a:lnTo>
                    <a:pt x="287889" y="518585"/>
                  </a:lnTo>
                  <a:cubicBezTo>
                    <a:pt x="285560" y="518585"/>
                    <a:pt x="283523" y="517423"/>
                    <a:pt x="282261" y="515485"/>
                  </a:cubicBezTo>
                  <a:lnTo>
                    <a:pt x="279059" y="510446"/>
                  </a:lnTo>
                  <a:cubicBezTo>
                    <a:pt x="276925" y="506958"/>
                    <a:pt x="276828" y="502695"/>
                    <a:pt x="278768" y="499110"/>
                  </a:cubicBezTo>
                  <a:cubicBezTo>
                    <a:pt x="280709" y="495622"/>
                    <a:pt x="284493" y="493393"/>
                    <a:pt x="288471" y="493393"/>
                  </a:cubicBezTo>
                  <a:close/>
                  <a:moveTo>
                    <a:pt x="253371" y="486196"/>
                  </a:moveTo>
                  <a:lnTo>
                    <a:pt x="282769" y="557899"/>
                  </a:lnTo>
                  <a:lnTo>
                    <a:pt x="282769" y="535807"/>
                  </a:lnTo>
                  <a:cubicBezTo>
                    <a:pt x="282769" y="531640"/>
                    <a:pt x="286068" y="528249"/>
                    <a:pt x="290337" y="528249"/>
                  </a:cubicBezTo>
                  <a:lnTo>
                    <a:pt x="300039" y="528249"/>
                  </a:lnTo>
                  <a:cubicBezTo>
                    <a:pt x="304211" y="528249"/>
                    <a:pt x="307607" y="531640"/>
                    <a:pt x="307607" y="535807"/>
                  </a:cubicBezTo>
                  <a:lnTo>
                    <a:pt x="307607" y="557608"/>
                  </a:lnTo>
                  <a:lnTo>
                    <a:pt x="336810" y="486196"/>
                  </a:lnTo>
                  <a:cubicBezTo>
                    <a:pt x="346124" y="486196"/>
                    <a:pt x="354468" y="491913"/>
                    <a:pt x="357767" y="500634"/>
                  </a:cubicBezTo>
                  <a:lnTo>
                    <a:pt x="372417" y="538907"/>
                  </a:lnTo>
                  <a:lnTo>
                    <a:pt x="374843" y="545109"/>
                  </a:lnTo>
                  <a:cubicBezTo>
                    <a:pt x="355147" y="563906"/>
                    <a:pt x="328951" y="575825"/>
                    <a:pt x="300039" y="576987"/>
                  </a:cubicBezTo>
                  <a:cubicBezTo>
                    <a:pt x="298389" y="577084"/>
                    <a:pt x="296740" y="577084"/>
                    <a:pt x="295188" y="577084"/>
                  </a:cubicBezTo>
                  <a:cubicBezTo>
                    <a:pt x="293732" y="577084"/>
                    <a:pt x="292374" y="577084"/>
                    <a:pt x="291016" y="576987"/>
                  </a:cubicBezTo>
                  <a:cubicBezTo>
                    <a:pt x="261715" y="575921"/>
                    <a:pt x="235228" y="564003"/>
                    <a:pt x="215436" y="545109"/>
                  </a:cubicBezTo>
                  <a:lnTo>
                    <a:pt x="217764" y="538907"/>
                  </a:lnTo>
                  <a:lnTo>
                    <a:pt x="232221" y="500827"/>
                  </a:lnTo>
                  <a:cubicBezTo>
                    <a:pt x="235519" y="492010"/>
                    <a:pt x="243960" y="486196"/>
                    <a:pt x="253371" y="486196"/>
                  </a:cubicBezTo>
                  <a:close/>
                  <a:moveTo>
                    <a:pt x="295188" y="366279"/>
                  </a:moveTo>
                  <a:cubicBezTo>
                    <a:pt x="277715" y="366279"/>
                    <a:pt x="262960" y="388457"/>
                    <a:pt x="262960" y="414607"/>
                  </a:cubicBezTo>
                  <a:cubicBezTo>
                    <a:pt x="262960" y="440757"/>
                    <a:pt x="277715" y="462839"/>
                    <a:pt x="295188" y="462839"/>
                  </a:cubicBezTo>
                  <a:cubicBezTo>
                    <a:pt x="312564" y="462839"/>
                    <a:pt x="327320" y="440757"/>
                    <a:pt x="327320" y="414607"/>
                  </a:cubicBezTo>
                  <a:cubicBezTo>
                    <a:pt x="327320" y="388457"/>
                    <a:pt x="312564" y="366279"/>
                    <a:pt x="295188" y="366279"/>
                  </a:cubicBezTo>
                  <a:close/>
                  <a:moveTo>
                    <a:pt x="295188" y="351557"/>
                  </a:moveTo>
                  <a:cubicBezTo>
                    <a:pt x="321107" y="351557"/>
                    <a:pt x="342172" y="379838"/>
                    <a:pt x="342172" y="414607"/>
                  </a:cubicBezTo>
                  <a:cubicBezTo>
                    <a:pt x="342172" y="435527"/>
                    <a:pt x="334503" y="454026"/>
                    <a:pt x="322757" y="465551"/>
                  </a:cubicBezTo>
                  <a:cubicBezTo>
                    <a:pt x="314991" y="473105"/>
                    <a:pt x="305478" y="477657"/>
                    <a:pt x="295188" y="477657"/>
                  </a:cubicBezTo>
                  <a:cubicBezTo>
                    <a:pt x="284801" y="477657"/>
                    <a:pt x="275288" y="473105"/>
                    <a:pt x="267522" y="465551"/>
                  </a:cubicBezTo>
                  <a:cubicBezTo>
                    <a:pt x="255777" y="454026"/>
                    <a:pt x="248108" y="435527"/>
                    <a:pt x="248108" y="414607"/>
                  </a:cubicBezTo>
                  <a:cubicBezTo>
                    <a:pt x="248108" y="379838"/>
                    <a:pt x="269173" y="351557"/>
                    <a:pt x="295188" y="351557"/>
                  </a:cubicBezTo>
                  <a:close/>
                  <a:moveTo>
                    <a:pt x="295188" y="336295"/>
                  </a:moveTo>
                  <a:cubicBezTo>
                    <a:pt x="225806" y="336295"/>
                    <a:pt x="169427" y="392586"/>
                    <a:pt x="169427" y="461860"/>
                  </a:cubicBezTo>
                  <a:cubicBezTo>
                    <a:pt x="169427" y="531037"/>
                    <a:pt x="225806" y="587425"/>
                    <a:pt x="295188" y="587425"/>
                  </a:cubicBezTo>
                  <a:cubicBezTo>
                    <a:pt x="364473" y="587425"/>
                    <a:pt x="420852" y="531037"/>
                    <a:pt x="420852" y="461860"/>
                  </a:cubicBezTo>
                  <a:cubicBezTo>
                    <a:pt x="420852" y="392586"/>
                    <a:pt x="364473" y="336295"/>
                    <a:pt x="295188" y="336295"/>
                  </a:cubicBezTo>
                  <a:close/>
                  <a:moveTo>
                    <a:pt x="426654" y="149810"/>
                  </a:moveTo>
                  <a:cubicBezTo>
                    <a:pt x="429565" y="166375"/>
                    <a:pt x="444021" y="179065"/>
                    <a:pt x="461485" y="179065"/>
                  </a:cubicBezTo>
                  <a:cubicBezTo>
                    <a:pt x="478948" y="179065"/>
                    <a:pt x="493405" y="166375"/>
                    <a:pt x="496315" y="149810"/>
                  </a:cubicBezTo>
                  <a:cubicBezTo>
                    <a:pt x="503689" y="150682"/>
                    <a:pt x="509995" y="155622"/>
                    <a:pt x="512615" y="162500"/>
                  </a:cubicBezTo>
                  <a:lnTo>
                    <a:pt x="523966" y="192142"/>
                  </a:lnTo>
                  <a:lnTo>
                    <a:pt x="526974" y="200086"/>
                  </a:lnTo>
                  <a:cubicBezTo>
                    <a:pt x="528817" y="204735"/>
                    <a:pt x="527071" y="209966"/>
                    <a:pt x="522899" y="212679"/>
                  </a:cubicBezTo>
                  <a:cubicBezTo>
                    <a:pt x="505144" y="224206"/>
                    <a:pt x="484091" y="230890"/>
                    <a:pt x="461485" y="230890"/>
                  </a:cubicBezTo>
                  <a:cubicBezTo>
                    <a:pt x="438879" y="230890"/>
                    <a:pt x="417825" y="224206"/>
                    <a:pt x="400070" y="212679"/>
                  </a:cubicBezTo>
                  <a:cubicBezTo>
                    <a:pt x="395898" y="209966"/>
                    <a:pt x="394249" y="204735"/>
                    <a:pt x="395995" y="200086"/>
                  </a:cubicBezTo>
                  <a:lnTo>
                    <a:pt x="399003" y="192239"/>
                  </a:lnTo>
                  <a:lnTo>
                    <a:pt x="410451" y="162500"/>
                  </a:lnTo>
                  <a:cubicBezTo>
                    <a:pt x="413071" y="155622"/>
                    <a:pt x="419280" y="150682"/>
                    <a:pt x="426654" y="149810"/>
                  </a:cubicBezTo>
                  <a:close/>
                  <a:moveTo>
                    <a:pt x="94788" y="142613"/>
                  </a:moveTo>
                  <a:lnTo>
                    <a:pt x="107988" y="174970"/>
                  </a:lnTo>
                  <a:cubicBezTo>
                    <a:pt x="111870" y="184367"/>
                    <a:pt x="120897" y="190374"/>
                    <a:pt x="130991" y="190374"/>
                  </a:cubicBezTo>
                  <a:cubicBezTo>
                    <a:pt x="141085" y="190374"/>
                    <a:pt x="150111" y="184367"/>
                    <a:pt x="153994" y="174970"/>
                  </a:cubicBezTo>
                  <a:lnTo>
                    <a:pt x="167194" y="142613"/>
                  </a:lnTo>
                  <a:cubicBezTo>
                    <a:pt x="172532" y="142613"/>
                    <a:pt x="177288" y="145907"/>
                    <a:pt x="179229" y="150848"/>
                  </a:cubicBezTo>
                  <a:lnTo>
                    <a:pt x="193788" y="188145"/>
                  </a:lnTo>
                  <a:lnTo>
                    <a:pt x="196894" y="196186"/>
                  </a:lnTo>
                  <a:cubicBezTo>
                    <a:pt x="198641" y="200642"/>
                    <a:pt x="196991" y="205777"/>
                    <a:pt x="193011" y="208393"/>
                  </a:cubicBezTo>
                  <a:cubicBezTo>
                    <a:pt x="175347" y="220502"/>
                    <a:pt x="153994" y="227574"/>
                    <a:pt x="130991" y="227574"/>
                  </a:cubicBezTo>
                  <a:cubicBezTo>
                    <a:pt x="107988" y="227574"/>
                    <a:pt x="86635" y="220502"/>
                    <a:pt x="68970" y="208393"/>
                  </a:cubicBezTo>
                  <a:cubicBezTo>
                    <a:pt x="64991" y="205680"/>
                    <a:pt x="63438" y="200642"/>
                    <a:pt x="65088" y="196186"/>
                  </a:cubicBezTo>
                  <a:lnTo>
                    <a:pt x="68194" y="188145"/>
                  </a:lnTo>
                  <a:lnTo>
                    <a:pt x="81200" y="154723"/>
                  </a:lnTo>
                  <a:cubicBezTo>
                    <a:pt x="83529" y="148813"/>
                    <a:pt x="88576" y="144260"/>
                    <a:pt x="94788" y="142613"/>
                  </a:cubicBezTo>
                  <a:close/>
                  <a:moveTo>
                    <a:pt x="131088" y="70440"/>
                  </a:moveTo>
                  <a:cubicBezTo>
                    <a:pt x="117400" y="70440"/>
                    <a:pt x="106333" y="77996"/>
                    <a:pt x="105944" y="87488"/>
                  </a:cubicBezTo>
                  <a:cubicBezTo>
                    <a:pt x="106721" y="107055"/>
                    <a:pt x="117788" y="123329"/>
                    <a:pt x="130991" y="123329"/>
                  </a:cubicBezTo>
                  <a:cubicBezTo>
                    <a:pt x="144291" y="123329"/>
                    <a:pt x="155553" y="106765"/>
                    <a:pt x="156038" y="86907"/>
                  </a:cubicBezTo>
                  <a:cubicBezTo>
                    <a:pt x="155164" y="77705"/>
                    <a:pt x="144485" y="70440"/>
                    <a:pt x="131088" y="70440"/>
                  </a:cubicBezTo>
                  <a:close/>
                  <a:moveTo>
                    <a:pt x="461485" y="52732"/>
                  </a:moveTo>
                  <a:cubicBezTo>
                    <a:pt x="447411" y="52732"/>
                    <a:pt x="435473" y="70561"/>
                    <a:pt x="435473" y="91685"/>
                  </a:cubicBezTo>
                  <a:cubicBezTo>
                    <a:pt x="435473" y="112906"/>
                    <a:pt x="447411" y="130735"/>
                    <a:pt x="461485" y="130735"/>
                  </a:cubicBezTo>
                  <a:cubicBezTo>
                    <a:pt x="475559" y="130735"/>
                    <a:pt x="487498" y="112906"/>
                    <a:pt x="487498" y="91685"/>
                  </a:cubicBezTo>
                  <a:cubicBezTo>
                    <a:pt x="487498" y="70561"/>
                    <a:pt x="475559" y="52732"/>
                    <a:pt x="461485" y="52732"/>
                  </a:cubicBezTo>
                  <a:close/>
                  <a:moveTo>
                    <a:pt x="461485" y="40716"/>
                  </a:moveTo>
                  <a:cubicBezTo>
                    <a:pt x="482450" y="40716"/>
                    <a:pt x="499533" y="63584"/>
                    <a:pt x="499533" y="91685"/>
                  </a:cubicBezTo>
                  <a:cubicBezTo>
                    <a:pt x="499533" y="111065"/>
                    <a:pt x="491380" y="127731"/>
                    <a:pt x="479539" y="136355"/>
                  </a:cubicBezTo>
                  <a:lnTo>
                    <a:pt x="479539" y="149631"/>
                  </a:lnTo>
                  <a:lnTo>
                    <a:pt x="483809" y="149631"/>
                  </a:lnTo>
                  <a:cubicBezTo>
                    <a:pt x="481092" y="159611"/>
                    <a:pt x="472356" y="167169"/>
                    <a:pt x="461485" y="167169"/>
                  </a:cubicBezTo>
                  <a:cubicBezTo>
                    <a:pt x="450614" y="167169"/>
                    <a:pt x="441879" y="159611"/>
                    <a:pt x="439161" y="149631"/>
                  </a:cubicBezTo>
                  <a:lnTo>
                    <a:pt x="443529" y="149631"/>
                  </a:lnTo>
                  <a:lnTo>
                    <a:pt x="443529" y="136355"/>
                  </a:lnTo>
                  <a:cubicBezTo>
                    <a:pt x="431687" y="127731"/>
                    <a:pt x="423534" y="111065"/>
                    <a:pt x="423534" y="91685"/>
                  </a:cubicBezTo>
                  <a:cubicBezTo>
                    <a:pt x="423534" y="63584"/>
                    <a:pt x="440520" y="40716"/>
                    <a:pt x="461485" y="40716"/>
                  </a:cubicBezTo>
                  <a:close/>
                  <a:moveTo>
                    <a:pt x="130991" y="32178"/>
                  </a:moveTo>
                  <a:cubicBezTo>
                    <a:pt x="164193" y="32178"/>
                    <a:pt x="172639" y="81483"/>
                    <a:pt x="173416" y="86326"/>
                  </a:cubicBezTo>
                  <a:cubicBezTo>
                    <a:pt x="174678" y="95528"/>
                    <a:pt x="179241" y="106377"/>
                    <a:pt x="185162" y="114611"/>
                  </a:cubicBezTo>
                  <a:cubicBezTo>
                    <a:pt x="186522" y="116451"/>
                    <a:pt x="186716" y="118776"/>
                    <a:pt x="185648" y="120810"/>
                  </a:cubicBezTo>
                  <a:cubicBezTo>
                    <a:pt x="184677" y="122747"/>
                    <a:pt x="182541" y="124007"/>
                    <a:pt x="180405" y="124007"/>
                  </a:cubicBezTo>
                  <a:lnTo>
                    <a:pt x="154582" y="124007"/>
                  </a:lnTo>
                  <a:cubicBezTo>
                    <a:pt x="152737" y="126041"/>
                    <a:pt x="150699" y="127881"/>
                    <a:pt x="148563" y="129431"/>
                  </a:cubicBezTo>
                  <a:lnTo>
                    <a:pt x="148563" y="142024"/>
                  </a:lnTo>
                  <a:lnTo>
                    <a:pt x="154194" y="142024"/>
                  </a:lnTo>
                  <a:lnTo>
                    <a:pt x="142641" y="170308"/>
                  </a:lnTo>
                  <a:cubicBezTo>
                    <a:pt x="138758" y="179801"/>
                    <a:pt x="123225" y="179801"/>
                    <a:pt x="119341" y="170308"/>
                  </a:cubicBezTo>
                  <a:lnTo>
                    <a:pt x="107692" y="142024"/>
                  </a:lnTo>
                  <a:lnTo>
                    <a:pt x="113420" y="142024"/>
                  </a:lnTo>
                  <a:lnTo>
                    <a:pt x="113420" y="129431"/>
                  </a:lnTo>
                  <a:cubicBezTo>
                    <a:pt x="111284" y="127881"/>
                    <a:pt x="109245" y="126041"/>
                    <a:pt x="107401" y="124007"/>
                  </a:cubicBezTo>
                  <a:lnTo>
                    <a:pt x="81674" y="124007"/>
                  </a:lnTo>
                  <a:cubicBezTo>
                    <a:pt x="79441" y="124007"/>
                    <a:pt x="77402" y="122747"/>
                    <a:pt x="76335" y="120810"/>
                  </a:cubicBezTo>
                  <a:cubicBezTo>
                    <a:pt x="75364" y="118776"/>
                    <a:pt x="75558" y="116451"/>
                    <a:pt x="76820" y="114611"/>
                  </a:cubicBezTo>
                  <a:cubicBezTo>
                    <a:pt x="82742" y="106377"/>
                    <a:pt x="88567" y="95722"/>
                    <a:pt x="88567" y="86520"/>
                  </a:cubicBezTo>
                  <a:cubicBezTo>
                    <a:pt x="88567" y="72474"/>
                    <a:pt x="100896" y="32178"/>
                    <a:pt x="130991" y="32178"/>
                  </a:cubicBezTo>
                  <a:close/>
                  <a:moveTo>
                    <a:pt x="461996" y="27613"/>
                  </a:moveTo>
                  <a:cubicBezTo>
                    <a:pt x="402609" y="27613"/>
                    <a:pt x="354284" y="75766"/>
                    <a:pt x="354284" y="135061"/>
                  </a:cubicBezTo>
                  <a:cubicBezTo>
                    <a:pt x="354284" y="194355"/>
                    <a:pt x="402609" y="242508"/>
                    <a:pt x="461996" y="242508"/>
                  </a:cubicBezTo>
                  <a:cubicBezTo>
                    <a:pt x="521286" y="242508"/>
                    <a:pt x="569611" y="194355"/>
                    <a:pt x="569611" y="135061"/>
                  </a:cubicBezTo>
                  <a:cubicBezTo>
                    <a:pt x="569611" y="75766"/>
                    <a:pt x="521286" y="27613"/>
                    <a:pt x="461996" y="27613"/>
                  </a:cubicBezTo>
                  <a:close/>
                  <a:moveTo>
                    <a:pt x="130224" y="20637"/>
                  </a:moveTo>
                  <a:cubicBezTo>
                    <a:pt x="69867" y="20637"/>
                    <a:pt x="20669" y="69759"/>
                    <a:pt x="20669" y="130022"/>
                  </a:cubicBezTo>
                  <a:cubicBezTo>
                    <a:pt x="20669" y="190383"/>
                    <a:pt x="69867" y="239408"/>
                    <a:pt x="130224" y="239408"/>
                  </a:cubicBezTo>
                  <a:cubicBezTo>
                    <a:pt x="190679" y="239408"/>
                    <a:pt x="239877" y="190383"/>
                    <a:pt x="239877" y="130022"/>
                  </a:cubicBezTo>
                  <a:cubicBezTo>
                    <a:pt x="239877" y="69759"/>
                    <a:pt x="190679" y="20637"/>
                    <a:pt x="130224" y="20637"/>
                  </a:cubicBezTo>
                  <a:close/>
                  <a:moveTo>
                    <a:pt x="130224" y="0"/>
                  </a:moveTo>
                  <a:cubicBezTo>
                    <a:pt x="202032" y="0"/>
                    <a:pt x="260546" y="58326"/>
                    <a:pt x="260546" y="130022"/>
                  </a:cubicBezTo>
                  <a:cubicBezTo>
                    <a:pt x="260546" y="158701"/>
                    <a:pt x="251133" y="185248"/>
                    <a:pt x="235316" y="206854"/>
                  </a:cubicBezTo>
                  <a:lnTo>
                    <a:pt x="295188" y="266536"/>
                  </a:lnTo>
                  <a:lnTo>
                    <a:pt x="355449" y="206369"/>
                  </a:lnTo>
                  <a:cubicBezTo>
                    <a:pt x="341669" y="186023"/>
                    <a:pt x="333615" y="161414"/>
                    <a:pt x="333615" y="135061"/>
                  </a:cubicBezTo>
                  <a:cubicBezTo>
                    <a:pt x="333615" y="64430"/>
                    <a:pt x="391256" y="6976"/>
                    <a:pt x="461996" y="6976"/>
                  </a:cubicBezTo>
                  <a:cubicBezTo>
                    <a:pt x="532737" y="6976"/>
                    <a:pt x="590280" y="64430"/>
                    <a:pt x="590280" y="135061"/>
                  </a:cubicBezTo>
                  <a:cubicBezTo>
                    <a:pt x="590280" y="205691"/>
                    <a:pt x="532737" y="263145"/>
                    <a:pt x="461996" y="263145"/>
                  </a:cubicBezTo>
                  <a:cubicBezTo>
                    <a:pt x="432497" y="263145"/>
                    <a:pt x="405423" y="253263"/>
                    <a:pt x="383687" y="236501"/>
                  </a:cubicBezTo>
                  <a:lnTo>
                    <a:pt x="315760" y="304322"/>
                  </a:lnTo>
                  <a:lnTo>
                    <a:pt x="315760" y="317111"/>
                  </a:lnTo>
                  <a:cubicBezTo>
                    <a:pt x="386792" y="327187"/>
                    <a:pt x="441522" y="388226"/>
                    <a:pt x="441522" y="461860"/>
                  </a:cubicBezTo>
                  <a:cubicBezTo>
                    <a:pt x="441522" y="542470"/>
                    <a:pt x="375924" y="608062"/>
                    <a:pt x="295188" y="608062"/>
                  </a:cubicBezTo>
                  <a:cubicBezTo>
                    <a:pt x="214453" y="608062"/>
                    <a:pt x="148758" y="542470"/>
                    <a:pt x="148758" y="461860"/>
                  </a:cubicBezTo>
                  <a:cubicBezTo>
                    <a:pt x="148758" y="388226"/>
                    <a:pt x="203488" y="327187"/>
                    <a:pt x="274422" y="317111"/>
                  </a:cubicBezTo>
                  <a:lnTo>
                    <a:pt x="274422" y="304322"/>
                  </a:lnTo>
                  <a:lnTo>
                    <a:pt x="205914" y="235823"/>
                  </a:lnTo>
                  <a:cubicBezTo>
                    <a:pt x="184565" y="251131"/>
                    <a:pt x="158462" y="260141"/>
                    <a:pt x="130224" y="260141"/>
                  </a:cubicBezTo>
                  <a:cubicBezTo>
                    <a:pt x="58416" y="260141"/>
                    <a:pt x="0" y="201719"/>
                    <a:pt x="0" y="130022"/>
                  </a:cubicBezTo>
                  <a:cubicBezTo>
                    <a:pt x="0" y="58326"/>
                    <a:pt x="58416" y="0"/>
                    <a:pt x="130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5" r="57509" b="33704"/>
          <a:stretch>
            <a:fillRect/>
          </a:stretch>
        </p:blipFill>
        <p:spPr>
          <a:xfrm>
            <a:off x="378810" y="101535"/>
            <a:ext cx="703756" cy="70179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74094" y="29434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添加标题内容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903304" y="1786977"/>
            <a:ext cx="2780523" cy="2626983"/>
            <a:chOff x="903304" y="1786977"/>
            <a:chExt cx="2780523" cy="2626983"/>
          </a:xfrm>
        </p:grpSpPr>
        <p:grpSp>
          <p:nvGrpSpPr>
            <p:cNvPr id="5" name="组合 4"/>
            <p:cNvGrpSpPr/>
            <p:nvPr/>
          </p:nvGrpSpPr>
          <p:grpSpPr>
            <a:xfrm>
              <a:off x="903304" y="1786977"/>
              <a:ext cx="2780523" cy="2626983"/>
              <a:chOff x="886408" y="2010912"/>
              <a:chExt cx="2780523" cy="2626983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886408" y="2342564"/>
                <a:ext cx="2780523" cy="2295331"/>
              </a:xfrm>
              <a:prstGeom prst="rect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1789207" y="2010912"/>
                <a:ext cx="974923" cy="68113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analytics_248252"/>
            <p:cNvSpPr>
              <a:spLocks noChangeAspect="1"/>
            </p:cNvSpPr>
            <p:nvPr/>
          </p:nvSpPr>
          <p:spPr bwMode="auto">
            <a:xfrm>
              <a:off x="2051050" y="1921579"/>
              <a:ext cx="485030" cy="484300"/>
            </a:xfrm>
            <a:custGeom>
              <a:avLst/>
              <a:gdLst>
                <a:gd name="connsiteX0" fmla="*/ 127864 w 609614"/>
                <a:gd name="connsiteY0" fmla="*/ 579271 h 608697"/>
                <a:gd name="connsiteX1" fmla="*/ 147481 w 609614"/>
                <a:gd name="connsiteY1" fmla="*/ 579271 h 608697"/>
                <a:gd name="connsiteX2" fmla="*/ 147481 w 609614"/>
                <a:gd name="connsiteY2" fmla="*/ 608697 h 608697"/>
                <a:gd name="connsiteX3" fmla="*/ 127864 w 609614"/>
                <a:gd name="connsiteY3" fmla="*/ 608697 h 608697"/>
                <a:gd name="connsiteX4" fmla="*/ 353987 w 609614"/>
                <a:gd name="connsiteY4" fmla="*/ 471273 h 608697"/>
                <a:gd name="connsiteX5" fmla="*/ 344124 w 609614"/>
                <a:gd name="connsiteY5" fmla="*/ 481122 h 608697"/>
                <a:gd name="connsiteX6" fmla="*/ 353987 w 609614"/>
                <a:gd name="connsiteY6" fmla="*/ 490879 h 608697"/>
                <a:gd name="connsiteX7" fmla="*/ 363851 w 609614"/>
                <a:gd name="connsiteY7" fmla="*/ 481122 h 608697"/>
                <a:gd name="connsiteX8" fmla="*/ 353987 w 609614"/>
                <a:gd name="connsiteY8" fmla="*/ 471273 h 608697"/>
                <a:gd name="connsiteX9" fmla="*/ 118825 w 609614"/>
                <a:gd name="connsiteY9" fmla="*/ 333849 h 608697"/>
                <a:gd name="connsiteX10" fmla="*/ 137631 w 609614"/>
                <a:gd name="connsiteY10" fmla="*/ 357413 h 608697"/>
                <a:gd name="connsiteX11" fmla="*/ 156528 w 609614"/>
                <a:gd name="connsiteY11" fmla="*/ 333849 h 608697"/>
                <a:gd name="connsiteX12" fmla="*/ 68861 w 609614"/>
                <a:gd name="connsiteY12" fmla="*/ 333849 h 608697"/>
                <a:gd name="connsiteX13" fmla="*/ 19635 w 609614"/>
                <a:gd name="connsiteY13" fmla="*/ 382910 h 608697"/>
                <a:gd name="connsiteX14" fmla="*/ 19635 w 609614"/>
                <a:gd name="connsiteY14" fmla="*/ 520334 h 608697"/>
                <a:gd name="connsiteX15" fmla="*/ 39362 w 609614"/>
                <a:gd name="connsiteY15" fmla="*/ 540031 h 608697"/>
                <a:gd name="connsiteX16" fmla="*/ 58998 w 609614"/>
                <a:gd name="connsiteY16" fmla="*/ 520334 h 608697"/>
                <a:gd name="connsiteX17" fmla="*/ 58998 w 609614"/>
                <a:gd name="connsiteY17" fmla="*/ 373061 h 608697"/>
                <a:gd name="connsiteX18" fmla="*/ 78633 w 609614"/>
                <a:gd name="connsiteY18" fmla="*/ 373061 h 608697"/>
                <a:gd name="connsiteX19" fmla="*/ 78633 w 609614"/>
                <a:gd name="connsiteY19" fmla="*/ 520334 h 608697"/>
                <a:gd name="connsiteX20" fmla="*/ 196629 w 609614"/>
                <a:gd name="connsiteY20" fmla="*/ 520334 h 608697"/>
                <a:gd name="connsiteX21" fmla="*/ 196629 w 609614"/>
                <a:gd name="connsiteY21" fmla="*/ 373061 h 608697"/>
                <a:gd name="connsiteX22" fmla="*/ 216356 w 609614"/>
                <a:gd name="connsiteY22" fmla="*/ 373061 h 608697"/>
                <a:gd name="connsiteX23" fmla="*/ 216356 w 609614"/>
                <a:gd name="connsiteY23" fmla="*/ 520334 h 608697"/>
                <a:gd name="connsiteX24" fmla="*/ 235992 w 609614"/>
                <a:gd name="connsiteY24" fmla="*/ 540031 h 608697"/>
                <a:gd name="connsiteX25" fmla="*/ 255627 w 609614"/>
                <a:gd name="connsiteY25" fmla="*/ 520334 h 608697"/>
                <a:gd name="connsiteX26" fmla="*/ 255627 w 609614"/>
                <a:gd name="connsiteY26" fmla="*/ 382910 h 608697"/>
                <a:gd name="connsiteX27" fmla="*/ 206492 w 609614"/>
                <a:gd name="connsiteY27" fmla="*/ 333849 h 608697"/>
                <a:gd name="connsiteX28" fmla="*/ 181695 w 609614"/>
                <a:gd name="connsiteY28" fmla="*/ 333849 h 608697"/>
                <a:gd name="connsiteX29" fmla="*/ 137631 w 609614"/>
                <a:gd name="connsiteY29" fmla="*/ 388800 h 608697"/>
                <a:gd name="connsiteX30" fmla="*/ 93567 w 609614"/>
                <a:gd name="connsiteY30" fmla="*/ 333849 h 608697"/>
                <a:gd name="connsiteX31" fmla="*/ 265473 w 609614"/>
                <a:gd name="connsiteY31" fmla="*/ 265114 h 608697"/>
                <a:gd name="connsiteX32" fmla="*/ 255608 w 609614"/>
                <a:gd name="connsiteY32" fmla="*/ 274963 h 608697"/>
                <a:gd name="connsiteX33" fmla="*/ 265473 w 609614"/>
                <a:gd name="connsiteY33" fmla="*/ 284721 h 608697"/>
                <a:gd name="connsiteX34" fmla="*/ 275337 w 609614"/>
                <a:gd name="connsiteY34" fmla="*/ 274963 h 608697"/>
                <a:gd name="connsiteX35" fmla="*/ 265473 w 609614"/>
                <a:gd name="connsiteY35" fmla="*/ 265114 h 608697"/>
                <a:gd name="connsiteX36" fmla="*/ 442481 w 609614"/>
                <a:gd name="connsiteY36" fmla="*/ 235658 h 608697"/>
                <a:gd name="connsiteX37" fmla="*/ 432617 w 609614"/>
                <a:gd name="connsiteY37" fmla="*/ 245507 h 608697"/>
                <a:gd name="connsiteX38" fmla="*/ 442481 w 609614"/>
                <a:gd name="connsiteY38" fmla="*/ 255265 h 608697"/>
                <a:gd name="connsiteX39" fmla="*/ 452346 w 609614"/>
                <a:gd name="connsiteY39" fmla="*/ 245507 h 608697"/>
                <a:gd name="connsiteX40" fmla="*/ 442481 w 609614"/>
                <a:gd name="connsiteY40" fmla="*/ 235658 h 608697"/>
                <a:gd name="connsiteX41" fmla="*/ 137631 w 609614"/>
                <a:gd name="connsiteY41" fmla="*/ 196333 h 608697"/>
                <a:gd name="connsiteX42" fmla="*/ 78633 w 609614"/>
                <a:gd name="connsiteY42" fmla="*/ 255242 h 608697"/>
                <a:gd name="connsiteX43" fmla="*/ 137631 w 609614"/>
                <a:gd name="connsiteY43" fmla="*/ 314152 h 608697"/>
                <a:gd name="connsiteX44" fmla="*/ 196629 w 609614"/>
                <a:gd name="connsiteY44" fmla="*/ 255242 h 608697"/>
                <a:gd name="connsiteX45" fmla="*/ 137631 w 609614"/>
                <a:gd name="connsiteY45" fmla="*/ 196333 h 608697"/>
                <a:gd name="connsiteX46" fmla="*/ 353977 w 609614"/>
                <a:gd name="connsiteY46" fmla="*/ 166897 h 608697"/>
                <a:gd name="connsiteX47" fmla="*/ 344112 w 609614"/>
                <a:gd name="connsiteY47" fmla="*/ 176746 h 608697"/>
                <a:gd name="connsiteX48" fmla="*/ 353977 w 609614"/>
                <a:gd name="connsiteY48" fmla="*/ 186595 h 608697"/>
                <a:gd name="connsiteX49" fmla="*/ 363841 w 609614"/>
                <a:gd name="connsiteY49" fmla="*/ 176746 h 608697"/>
                <a:gd name="connsiteX50" fmla="*/ 353977 w 609614"/>
                <a:gd name="connsiteY50" fmla="*/ 166897 h 608697"/>
                <a:gd name="connsiteX51" fmla="*/ 521121 w 609614"/>
                <a:gd name="connsiteY51" fmla="*/ 117834 h 608697"/>
                <a:gd name="connsiteX52" fmla="*/ 511348 w 609614"/>
                <a:gd name="connsiteY52" fmla="*/ 127683 h 608697"/>
                <a:gd name="connsiteX53" fmla="*/ 521121 w 609614"/>
                <a:gd name="connsiteY53" fmla="*/ 137441 h 608697"/>
                <a:gd name="connsiteX54" fmla="*/ 530985 w 609614"/>
                <a:gd name="connsiteY54" fmla="*/ 127683 h 608697"/>
                <a:gd name="connsiteX55" fmla="*/ 521121 w 609614"/>
                <a:gd name="connsiteY55" fmla="*/ 117834 h 608697"/>
                <a:gd name="connsiteX56" fmla="*/ 521121 w 609614"/>
                <a:gd name="connsiteY56" fmla="*/ 98227 h 608697"/>
                <a:gd name="connsiteX57" fmla="*/ 550622 w 609614"/>
                <a:gd name="connsiteY57" fmla="*/ 127683 h 608697"/>
                <a:gd name="connsiteX58" fmla="*/ 521121 w 609614"/>
                <a:gd name="connsiteY58" fmla="*/ 157139 h 608697"/>
                <a:gd name="connsiteX59" fmla="*/ 516880 w 609614"/>
                <a:gd name="connsiteY59" fmla="*/ 156679 h 608697"/>
                <a:gd name="connsiteX60" fmla="*/ 467650 w 609614"/>
                <a:gd name="connsiteY60" fmla="*/ 230411 h 608697"/>
                <a:gd name="connsiteX61" fmla="*/ 471983 w 609614"/>
                <a:gd name="connsiteY61" fmla="*/ 245507 h 608697"/>
                <a:gd name="connsiteX62" fmla="*/ 442481 w 609614"/>
                <a:gd name="connsiteY62" fmla="*/ 274963 h 608697"/>
                <a:gd name="connsiteX63" fmla="*/ 412980 w 609614"/>
                <a:gd name="connsiteY63" fmla="*/ 245507 h 608697"/>
                <a:gd name="connsiteX64" fmla="*/ 415285 w 609614"/>
                <a:gd name="connsiteY64" fmla="*/ 234001 h 608697"/>
                <a:gd name="connsiteX65" fmla="*/ 373153 w 609614"/>
                <a:gd name="connsiteY65" fmla="*/ 198930 h 608697"/>
                <a:gd name="connsiteX66" fmla="*/ 353977 w 609614"/>
                <a:gd name="connsiteY66" fmla="*/ 206202 h 608697"/>
                <a:gd name="connsiteX67" fmla="*/ 342176 w 609614"/>
                <a:gd name="connsiteY67" fmla="*/ 203717 h 608697"/>
                <a:gd name="connsiteX68" fmla="*/ 291563 w 609614"/>
                <a:gd name="connsiteY68" fmla="*/ 261524 h 608697"/>
                <a:gd name="connsiteX69" fmla="*/ 294974 w 609614"/>
                <a:gd name="connsiteY69" fmla="*/ 274963 h 608697"/>
                <a:gd name="connsiteX70" fmla="*/ 265473 w 609614"/>
                <a:gd name="connsiteY70" fmla="*/ 304419 h 608697"/>
                <a:gd name="connsiteX71" fmla="*/ 235971 w 609614"/>
                <a:gd name="connsiteY71" fmla="*/ 274963 h 608697"/>
                <a:gd name="connsiteX72" fmla="*/ 265473 w 609614"/>
                <a:gd name="connsiteY72" fmla="*/ 245507 h 608697"/>
                <a:gd name="connsiteX73" fmla="*/ 277273 w 609614"/>
                <a:gd name="connsiteY73" fmla="*/ 247993 h 608697"/>
                <a:gd name="connsiteX74" fmla="*/ 327887 w 609614"/>
                <a:gd name="connsiteY74" fmla="*/ 190185 h 608697"/>
                <a:gd name="connsiteX75" fmla="*/ 324475 w 609614"/>
                <a:gd name="connsiteY75" fmla="*/ 176746 h 608697"/>
                <a:gd name="connsiteX76" fmla="*/ 353977 w 609614"/>
                <a:gd name="connsiteY76" fmla="*/ 147290 h 608697"/>
                <a:gd name="connsiteX77" fmla="*/ 383478 w 609614"/>
                <a:gd name="connsiteY77" fmla="*/ 176746 h 608697"/>
                <a:gd name="connsiteX78" fmla="*/ 383017 w 609614"/>
                <a:gd name="connsiteY78" fmla="*/ 181532 h 608697"/>
                <a:gd name="connsiteX79" fmla="*/ 428745 w 609614"/>
                <a:gd name="connsiteY79" fmla="*/ 219549 h 608697"/>
                <a:gd name="connsiteX80" fmla="*/ 442481 w 609614"/>
                <a:gd name="connsiteY80" fmla="*/ 216051 h 608697"/>
                <a:gd name="connsiteX81" fmla="*/ 452346 w 609614"/>
                <a:gd name="connsiteY81" fmla="*/ 217892 h 608697"/>
                <a:gd name="connsiteX82" fmla="*/ 499456 w 609614"/>
                <a:gd name="connsiteY82" fmla="*/ 147382 h 608697"/>
                <a:gd name="connsiteX83" fmla="*/ 491619 w 609614"/>
                <a:gd name="connsiteY83" fmla="*/ 127683 h 608697"/>
                <a:gd name="connsiteX84" fmla="*/ 521121 w 609614"/>
                <a:gd name="connsiteY84" fmla="*/ 98227 h 608697"/>
                <a:gd name="connsiteX85" fmla="*/ 235971 w 609614"/>
                <a:gd name="connsiteY85" fmla="*/ 78539 h 608697"/>
                <a:gd name="connsiteX86" fmla="*/ 255588 w 609614"/>
                <a:gd name="connsiteY86" fmla="*/ 78539 h 608697"/>
                <a:gd name="connsiteX87" fmla="*/ 255588 w 609614"/>
                <a:gd name="connsiteY87" fmla="*/ 98227 h 608697"/>
                <a:gd name="connsiteX88" fmla="*/ 235971 w 609614"/>
                <a:gd name="connsiteY88" fmla="*/ 98227 h 608697"/>
                <a:gd name="connsiteX89" fmla="*/ 196595 w 609614"/>
                <a:gd name="connsiteY89" fmla="*/ 78539 h 608697"/>
                <a:gd name="connsiteX90" fmla="*/ 216353 w 609614"/>
                <a:gd name="connsiteY90" fmla="*/ 78539 h 608697"/>
                <a:gd name="connsiteX91" fmla="*/ 216353 w 609614"/>
                <a:gd name="connsiteY91" fmla="*/ 98227 h 608697"/>
                <a:gd name="connsiteX92" fmla="*/ 196595 w 609614"/>
                <a:gd name="connsiteY92" fmla="*/ 98227 h 608697"/>
                <a:gd name="connsiteX93" fmla="*/ 157361 w 609614"/>
                <a:gd name="connsiteY93" fmla="*/ 78539 h 608697"/>
                <a:gd name="connsiteX94" fmla="*/ 176978 w 609614"/>
                <a:gd name="connsiteY94" fmla="*/ 78539 h 608697"/>
                <a:gd name="connsiteX95" fmla="*/ 176978 w 609614"/>
                <a:gd name="connsiteY95" fmla="*/ 98227 h 608697"/>
                <a:gd name="connsiteX96" fmla="*/ 157361 w 609614"/>
                <a:gd name="connsiteY96" fmla="*/ 98227 h 608697"/>
                <a:gd name="connsiteX97" fmla="*/ 137631 w 609614"/>
                <a:gd name="connsiteY97" fmla="*/ 58909 h 608697"/>
                <a:gd name="connsiteX98" fmla="*/ 137631 w 609614"/>
                <a:gd name="connsiteY98" fmla="*/ 176728 h 608697"/>
                <a:gd name="connsiteX99" fmla="*/ 216356 w 609614"/>
                <a:gd name="connsiteY99" fmla="*/ 255242 h 608697"/>
                <a:gd name="connsiteX100" fmla="*/ 189530 w 609614"/>
                <a:gd name="connsiteY100" fmla="*/ 314152 h 608697"/>
                <a:gd name="connsiteX101" fmla="*/ 206492 w 609614"/>
                <a:gd name="connsiteY101" fmla="*/ 314152 h 608697"/>
                <a:gd name="connsiteX102" fmla="*/ 268625 w 609614"/>
                <a:gd name="connsiteY102" fmla="*/ 353455 h 608697"/>
                <a:gd name="connsiteX103" fmla="*/ 570344 w 609614"/>
                <a:gd name="connsiteY103" fmla="*/ 353455 h 608697"/>
                <a:gd name="connsiteX104" fmla="*/ 570344 w 609614"/>
                <a:gd name="connsiteY104" fmla="*/ 58909 h 608697"/>
                <a:gd name="connsiteX105" fmla="*/ 117996 w 609614"/>
                <a:gd name="connsiteY105" fmla="*/ 19605 h 608697"/>
                <a:gd name="connsiteX106" fmla="*/ 117996 w 609614"/>
                <a:gd name="connsiteY106" fmla="*/ 39303 h 608697"/>
                <a:gd name="connsiteX107" fmla="*/ 589979 w 609614"/>
                <a:gd name="connsiteY107" fmla="*/ 39303 h 608697"/>
                <a:gd name="connsiteX108" fmla="*/ 589979 w 609614"/>
                <a:gd name="connsiteY108" fmla="*/ 19605 h 608697"/>
                <a:gd name="connsiteX109" fmla="*/ 98360 w 609614"/>
                <a:gd name="connsiteY109" fmla="*/ 0 h 608697"/>
                <a:gd name="connsiteX110" fmla="*/ 609614 w 609614"/>
                <a:gd name="connsiteY110" fmla="*/ 0 h 608697"/>
                <a:gd name="connsiteX111" fmla="*/ 609614 w 609614"/>
                <a:gd name="connsiteY111" fmla="*/ 58909 h 608697"/>
                <a:gd name="connsiteX112" fmla="*/ 589979 w 609614"/>
                <a:gd name="connsiteY112" fmla="*/ 58909 h 608697"/>
                <a:gd name="connsiteX113" fmla="*/ 589979 w 609614"/>
                <a:gd name="connsiteY113" fmla="*/ 373061 h 608697"/>
                <a:gd name="connsiteX114" fmla="*/ 363851 w 609614"/>
                <a:gd name="connsiteY114" fmla="*/ 373061 h 608697"/>
                <a:gd name="connsiteX115" fmla="*/ 363851 w 609614"/>
                <a:gd name="connsiteY115" fmla="*/ 453416 h 608697"/>
                <a:gd name="connsiteX116" fmla="*/ 383486 w 609614"/>
                <a:gd name="connsiteY116" fmla="*/ 481122 h 608697"/>
                <a:gd name="connsiteX117" fmla="*/ 353987 w 609614"/>
                <a:gd name="connsiteY117" fmla="*/ 510577 h 608697"/>
                <a:gd name="connsiteX118" fmla="*/ 324489 w 609614"/>
                <a:gd name="connsiteY118" fmla="*/ 481122 h 608697"/>
                <a:gd name="connsiteX119" fmla="*/ 344124 w 609614"/>
                <a:gd name="connsiteY119" fmla="*/ 453416 h 608697"/>
                <a:gd name="connsiteX120" fmla="*/ 344124 w 609614"/>
                <a:gd name="connsiteY120" fmla="*/ 373061 h 608697"/>
                <a:gd name="connsiteX121" fmla="*/ 274525 w 609614"/>
                <a:gd name="connsiteY121" fmla="*/ 373061 h 608697"/>
                <a:gd name="connsiteX122" fmla="*/ 275354 w 609614"/>
                <a:gd name="connsiteY122" fmla="*/ 382910 h 608697"/>
                <a:gd name="connsiteX123" fmla="*/ 275354 w 609614"/>
                <a:gd name="connsiteY123" fmla="*/ 520334 h 608697"/>
                <a:gd name="connsiteX124" fmla="*/ 235992 w 609614"/>
                <a:gd name="connsiteY124" fmla="*/ 559637 h 608697"/>
                <a:gd name="connsiteX125" fmla="*/ 216356 w 609614"/>
                <a:gd name="connsiteY125" fmla="*/ 554206 h 608697"/>
                <a:gd name="connsiteX126" fmla="*/ 216356 w 609614"/>
                <a:gd name="connsiteY126" fmla="*/ 608697 h 608697"/>
                <a:gd name="connsiteX127" fmla="*/ 196629 w 609614"/>
                <a:gd name="connsiteY127" fmla="*/ 608697 h 608697"/>
                <a:gd name="connsiteX128" fmla="*/ 196629 w 609614"/>
                <a:gd name="connsiteY128" fmla="*/ 540031 h 608697"/>
                <a:gd name="connsiteX129" fmla="*/ 78633 w 609614"/>
                <a:gd name="connsiteY129" fmla="*/ 540031 h 608697"/>
                <a:gd name="connsiteX130" fmla="*/ 78633 w 609614"/>
                <a:gd name="connsiteY130" fmla="*/ 608697 h 608697"/>
                <a:gd name="connsiteX131" fmla="*/ 58998 w 609614"/>
                <a:gd name="connsiteY131" fmla="*/ 608697 h 608697"/>
                <a:gd name="connsiteX132" fmla="*/ 58998 w 609614"/>
                <a:gd name="connsiteY132" fmla="*/ 554206 h 608697"/>
                <a:gd name="connsiteX133" fmla="*/ 39362 w 609614"/>
                <a:gd name="connsiteY133" fmla="*/ 559637 h 608697"/>
                <a:gd name="connsiteX134" fmla="*/ 0 w 609614"/>
                <a:gd name="connsiteY134" fmla="*/ 520334 h 608697"/>
                <a:gd name="connsiteX135" fmla="*/ 0 w 609614"/>
                <a:gd name="connsiteY135" fmla="*/ 382910 h 608697"/>
                <a:gd name="connsiteX136" fmla="*/ 68861 w 609614"/>
                <a:gd name="connsiteY136" fmla="*/ 314152 h 608697"/>
                <a:gd name="connsiteX137" fmla="*/ 85823 w 609614"/>
                <a:gd name="connsiteY137" fmla="*/ 314152 h 608697"/>
                <a:gd name="connsiteX138" fmla="*/ 58998 w 609614"/>
                <a:gd name="connsiteY138" fmla="*/ 255242 h 608697"/>
                <a:gd name="connsiteX139" fmla="*/ 117996 w 609614"/>
                <a:gd name="connsiteY139" fmla="*/ 179305 h 608697"/>
                <a:gd name="connsiteX140" fmla="*/ 117996 w 609614"/>
                <a:gd name="connsiteY140" fmla="*/ 58909 h 608697"/>
                <a:gd name="connsiteX141" fmla="*/ 98360 w 609614"/>
                <a:gd name="connsiteY141" fmla="*/ 58909 h 60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609614" h="608697">
                  <a:moveTo>
                    <a:pt x="127864" y="579271"/>
                  </a:moveTo>
                  <a:lnTo>
                    <a:pt x="147481" y="579271"/>
                  </a:lnTo>
                  <a:lnTo>
                    <a:pt x="147481" y="608697"/>
                  </a:lnTo>
                  <a:lnTo>
                    <a:pt x="127864" y="608697"/>
                  </a:lnTo>
                  <a:close/>
                  <a:moveTo>
                    <a:pt x="353987" y="471273"/>
                  </a:moveTo>
                  <a:cubicBezTo>
                    <a:pt x="348549" y="471273"/>
                    <a:pt x="344124" y="475691"/>
                    <a:pt x="344124" y="481122"/>
                  </a:cubicBezTo>
                  <a:cubicBezTo>
                    <a:pt x="344124" y="486461"/>
                    <a:pt x="348549" y="490879"/>
                    <a:pt x="353987" y="490879"/>
                  </a:cubicBezTo>
                  <a:cubicBezTo>
                    <a:pt x="359426" y="490879"/>
                    <a:pt x="363851" y="486461"/>
                    <a:pt x="363851" y="481122"/>
                  </a:cubicBezTo>
                  <a:cubicBezTo>
                    <a:pt x="363851" y="475691"/>
                    <a:pt x="359426" y="471273"/>
                    <a:pt x="353987" y="471273"/>
                  </a:cubicBezTo>
                  <a:close/>
                  <a:moveTo>
                    <a:pt x="118825" y="333849"/>
                  </a:moveTo>
                  <a:lnTo>
                    <a:pt x="137631" y="357413"/>
                  </a:lnTo>
                  <a:lnTo>
                    <a:pt x="156528" y="333849"/>
                  </a:lnTo>
                  <a:close/>
                  <a:moveTo>
                    <a:pt x="68861" y="333849"/>
                  </a:moveTo>
                  <a:cubicBezTo>
                    <a:pt x="41759" y="333849"/>
                    <a:pt x="19635" y="355848"/>
                    <a:pt x="19635" y="382910"/>
                  </a:cubicBezTo>
                  <a:lnTo>
                    <a:pt x="19635" y="520334"/>
                  </a:lnTo>
                  <a:cubicBezTo>
                    <a:pt x="19635" y="531195"/>
                    <a:pt x="28485" y="540031"/>
                    <a:pt x="39362" y="540031"/>
                  </a:cubicBezTo>
                  <a:cubicBezTo>
                    <a:pt x="50148" y="540031"/>
                    <a:pt x="58998" y="531195"/>
                    <a:pt x="58998" y="520334"/>
                  </a:cubicBezTo>
                  <a:lnTo>
                    <a:pt x="58998" y="373061"/>
                  </a:lnTo>
                  <a:lnTo>
                    <a:pt x="78633" y="373061"/>
                  </a:lnTo>
                  <a:lnTo>
                    <a:pt x="78633" y="520334"/>
                  </a:lnTo>
                  <a:lnTo>
                    <a:pt x="196629" y="520334"/>
                  </a:lnTo>
                  <a:lnTo>
                    <a:pt x="196629" y="373061"/>
                  </a:lnTo>
                  <a:lnTo>
                    <a:pt x="216356" y="373061"/>
                  </a:lnTo>
                  <a:lnTo>
                    <a:pt x="216356" y="520334"/>
                  </a:lnTo>
                  <a:cubicBezTo>
                    <a:pt x="216356" y="531195"/>
                    <a:pt x="225114" y="540031"/>
                    <a:pt x="235992" y="540031"/>
                  </a:cubicBezTo>
                  <a:cubicBezTo>
                    <a:pt x="246869" y="540031"/>
                    <a:pt x="255627" y="531195"/>
                    <a:pt x="255627" y="520334"/>
                  </a:cubicBezTo>
                  <a:lnTo>
                    <a:pt x="255627" y="382910"/>
                  </a:lnTo>
                  <a:cubicBezTo>
                    <a:pt x="255627" y="355848"/>
                    <a:pt x="233594" y="333849"/>
                    <a:pt x="206492" y="333849"/>
                  </a:cubicBezTo>
                  <a:lnTo>
                    <a:pt x="181695" y="333849"/>
                  </a:lnTo>
                  <a:lnTo>
                    <a:pt x="137631" y="388800"/>
                  </a:lnTo>
                  <a:lnTo>
                    <a:pt x="93567" y="333849"/>
                  </a:lnTo>
                  <a:close/>
                  <a:moveTo>
                    <a:pt x="265473" y="265114"/>
                  </a:moveTo>
                  <a:cubicBezTo>
                    <a:pt x="260033" y="265114"/>
                    <a:pt x="255608" y="269532"/>
                    <a:pt x="255608" y="274963"/>
                  </a:cubicBezTo>
                  <a:cubicBezTo>
                    <a:pt x="255608" y="280302"/>
                    <a:pt x="260033" y="284721"/>
                    <a:pt x="265473" y="284721"/>
                  </a:cubicBezTo>
                  <a:cubicBezTo>
                    <a:pt x="270912" y="284721"/>
                    <a:pt x="275337" y="280302"/>
                    <a:pt x="275337" y="274963"/>
                  </a:cubicBezTo>
                  <a:cubicBezTo>
                    <a:pt x="275337" y="269532"/>
                    <a:pt x="270912" y="265114"/>
                    <a:pt x="265473" y="265114"/>
                  </a:cubicBezTo>
                  <a:close/>
                  <a:moveTo>
                    <a:pt x="442481" y="235658"/>
                  </a:moveTo>
                  <a:cubicBezTo>
                    <a:pt x="437042" y="235658"/>
                    <a:pt x="432617" y="240076"/>
                    <a:pt x="432617" y="245507"/>
                  </a:cubicBezTo>
                  <a:cubicBezTo>
                    <a:pt x="432617" y="250846"/>
                    <a:pt x="437042" y="255265"/>
                    <a:pt x="442481" y="255265"/>
                  </a:cubicBezTo>
                  <a:cubicBezTo>
                    <a:pt x="447920" y="255265"/>
                    <a:pt x="452346" y="250846"/>
                    <a:pt x="452346" y="245507"/>
                  </a:cubicBezTo>
                  <a:cubicBezTo>
                    <a:pt x="452346" y="240076"/>
                    <a:pt x="447920" y="235658"/>
                    <a:pt x="442481" y="235658"/>
                  </a:cubicBezTo>
                  <a:close/>
                  <a:moveTo>
                    <a:pt x="137631" y="196333"/>
                  </a:moveTo>
                  <a:cubicBezTo>
                    <a:pt x="105090" y="196333"/>
                    <a:pt x="78633" y="222750"/>
                    <a:pt x="78633" y="255242"/>
                  </a:cubicBezTo>
                  <a:cubicBezTo>
                    <a:pt x="78633" y="287735"/>
                    <a:pt x="105090" y="314152"/>
                    <a:pt x="137631" y="314152"/>
                  </a:cubicBezTo>
                  <a:cubicBezTo>
                    <a:pt x="170172" y="314152"/>
                    <a:pt x="196629" y="287735"/>
                    <a:pt x="196629" y="255242"/>
                  </a:cubicBezTo>
                  <a:cubicBezTo>
                    <a:pt x="196629" y="222750"/>
                    <a:pt x="170172" y="196333"/>
                    <a:pt x="137631" y="196333"/>
                  </a:cubicBezTo>
                  <a:close/>
                  <a:moveTo>
                    <a:pt x="353977" y="166897"/>
                  </a:moveTo>
                  <a:cubicBezTo>
                    <a:pt x="348538" y="166897"/>
                    <a:pt x="344112" y="171315"/>
                    <a:pt x="344112" y="176746"/>
                  </a:cubicBezTo>
                  <a:cubicBezTo>
                    <a:pt x="344112" y="182177"/>
                    <a:pt x="348538" y="186595"/>
                    <a:pt x="353977" y="186595"/>
                  </a:cubicBezTo>
                  <a:cubicBezTo>
                    <a:pt x="359416" y="186595"/>
                    <a:pt x="363841" y="182177"/>
                    <a:pt x="363841" y="176746"/>
                  </a:cubicBezTo>
                  <a:cubicBezTo>
                    <a:pt x="363841" y="171315"/>
                    <a:pt x="359416" y="166897"/>
                    <a:pt x="353977" y="166897"/>
                  </a:cubicBezTo>
                  <a:close/>
                  <a:moveTo>
                    <a:pt x="521121" y="117834"/>
                  </a:moveTo>
                  <a:cubicBezTo>
                    <a:pt x="515681" y="117834"/>
                    <a:pt x="511348" y="122252"/>
                    <a:pt x="511348" y="127683"/>
                  </a:cubicBezTo>
                  <a:cubicBezTo>
                    <a:pt x="511348" y="133022"/>
                    <a:pt x="515681" y="137441"/>
                    <a:pt x="521121" y="137441"/>
                  </a:cubicBezTo>
                  <a:cubicBezTo>
                    <a:pt x="526560" y="137441"/>
                    <a:pt x="530985" y="133022"/>
                    <a:pt x="530985" y="127683"/>
                  </a:cubicBezTo>
                  <a:cubicBezTo>
                    <a:pt x="530985" y="122252"/>
                    <a:pt x="526560" y="117834"/>
                    <a:pt x="521121" y="117834"/>
                  </a:cubicBezTo>
                  <a:close/>
                  <a:moveTo>
                    <a:pt x="521121" y="98227"/>
                  </a:moveTo>
                  <a:cubicBezTo>
                    <a:pt x="537439" y="98227"/>
                    <a:pt x="550622" y="111390"/>
                    <a:pt x="550622" y="127683"/>
                  </a:cubicBezTo>
                  <a:cubicBezTo>
                    <a:pt x="550622" y="143884"/>
                    <a:pt x="537439" y="157139"/>
                    <a:pt x="521121" y="157139"/>
                  </a:cubicBezTo>
                  <a:cubicBezTo>
                    <a:pt x="519646" y="157139"/>
                    <a:pt x="518263" y="156863"/>
                    <a:pt x="516880" y="156679"/>
                  </a:cubicBezTo>
                  <a:lnTo>
                    <a:pt x="467650" y="230411"/>
                  </a:lnTo>
                  <a:cubicBezTo>
                    <a:pt x="470323" y="234829"/>
                    <a:pt x="471983" y="239892"/>
                    <a:pt x="471983" y="245507"/>
                  </a:cubicBezTo>
                  <a:cubicBezTo>
                    <a:pt x="471983" y="261708"/>
                    <a:pt x="458707" y="274963"/>
                    <a:pt x="442481" y="274963"/>
                  </a:cubicBezTo>
                  <a:cubicBezTo>
                    <a:pt x="426255" y="274963"/>
                    <a:pt x="412980" y="261708"/>
                    <a:pt x="412980" y="245507"/>
                  </a:cubicBezTo>
                  <a:cubicBezTo>
                    <a:pt x="412980" y="241457"/>
                    <a:pt x="413809" y="237499"/>
                    <a:pt x="415285" y="234001"/>
                  </a:cubicBezTo>
                  <a:lnTo>
                    <a:pt x="373153" y="198930"/>
                  </a:lnTo>
                  <a:cubicBezTo>
                    <a:pt x="367990" y="203440"/>
                    <a:pt x="361352" y="206202"/>
                    <a:pt x="353977" y="206202"/>
                  </a:cubicBezTo>
                  <a:cubicBezTo>
                    <a:pt x="349736" y="206202"/>
                    <a:pt x="345772" y="205281"/>
                    <a:pt x="342176" y="203717"/>
                  </a:cubicBezTo>
                  <a:lnTo>
                    <a:pt x="291563" y="261524"/>
                  </a:lnTo>
                  <a:cubicBezTo>
                    <a:pt x="293683" y="265482"/>
                    <a:pt x="294974" y="270085"/>
                    <a:pt x="294974" y="274963"/>
                  </a:cubicBezTo>
                  <a:cubicBezTo>
                    <a:pt x="294974" y="291164"/>
                    <a:pt x="281698" y="304419"/>
                    <a:pt x="265473" y="304419"/>
                  </a:cubicBezTo>
                  <a:cubicBezTo>
                    <a:pt x="249247" y="304419"/>
                    <a:pt x="235971" y="291164"/>
                    <a:pt x="235971" y="274963"/>
                  </a:cubicBezTo>
                  <a:cubicBezTo>
                    <a:pt x="235971" y="258670"/>
                    <a:pt x="249247" y="245507"/>
                    <a:pt x="265473" y="245507"/>
                  </a:cubicBezTo>
                  <a:cubicBezTo>
                    <a:pt x="269713" y="245507"/>
                    <a:pt x="273678" y="246336"/>
                    <a:pt x="277273" y="247993"/>
                  </a:cubicBezTo>
                  <a:lnTo>
                    <a:pt x="327887" y="190185"/>
                  </a:lnTo>
                  <a:cubicBezTo>
                    <a:pt x="325766" y="186135"/>
                    <a:pt x="324475" y="181625"/>
                    <a:pt x="324475" y="176746"/>
                  </a:cubicBezTo>
                  <a:cubicBezTo>
                    <a:pt x="324475" y="160545"/>
                    <a:pt x="337751" y="147290"/>
                    <a:pt x="353977" y="147290"/>
                  </a:cubicBezTo>
                  <a:cubicBezTo>
                    <a:pt x="370203" y="147290"/>
                    <a:pt x="383478" y="160545"/>
                    <a:pt x="383478" y="176746"/>
                  </a:cubicBezTo>
                  <a:cubicBezTo>
                    <a:pt x="383478" y="178403"/>
                    <a:pt x="383294" y="179968"/>
                    <a:pt x="383017" y="181532"/>
                  </a:cubicBezTo>
                  <a:lnTo>
                    <a:pt x="428745" y="219549"/>
                  </a:lnTo>
                  <a:cubicBezTo>
                    <a:pt x="432801" y="217340"/>
                    <a:pt x="437503" y="216051"/>
                    <a:pt x="442481" y="216051"/>
                  </a:cubicBezTo>
                  <a:cubicBezTo>
                    <a:pt x="445984" y="216051"/>
                    <a:pt x="449303" y="216696"/>
                    <a:pt x="452346" y="217892"/>
                  </a:cubicBezTo>
                  <a:lnTo>
                    <a:pt x="499456" y="147382"/>
                  </a:lnTo>
                  <a:cubicBezTo>
                    <a:pt x="494662" y="142135"/>
                    <a:pt x="491619" y="135323"/>
                    <a:pt x="491619" y="127683"/>
                  </a:cubicBezTo>
                  <a:cubicBezTo>
                    <a:pt x="491619" y="111390"/>
                    <a:pt x="504895" y="98227"/>
                    <a:pt x="521121" y="98227"/>
                  </a:cubicBezTo>
                  <a:close/>
                  <a:moveTo>
                    <a:pt x="235971" y="78539"/>
                  </a:moveTo>
                  <a:lnTo>
                    <a:pt x="255588" y="78539"/>
                  </a:lnTo>
                  <a:lnTo>
                    <a:pt x="255588" y="98227"/>
                  </a:lnTo>
                  <a:lnTo>
                    <a:pt x="235971" y="98227"/>
                  </a:lnTo>
                  <a:close/>
                  <a:moveTo>
                    <a:pt x="196595" y="78539"/>
                  </a:moveTo>
                  <a:lnTo>
                    <a:pt x="216353" y="78539"/>
                  </a:lnTo>
                  <a:lnTo>
                    <a:pt x="216353" y="98227"/>
                  </a:lnTo>
                  <a:lnTo>
                    <a:pt x="196595" y="98227"/>
                  </a:lnTo>
                  <a:close/>
                  <a:moveTo>
                    <a:pt x="157361" y="78539"/>
                  </a:moveTo>
                  <a:lnTo>
                    <a:pt x="176978" y="78539"/>
                  </a:lnTo>
                  <a:lnTo>
                    <a:pt x="176978" y="98227"/>
                  </a:lnTo>
                  <a:lnTo>
                    <a:pt x="157361" y="98227"/>
                  </a:lnTo>
                  <a:close/>
                  <a:moveTo>
                    <a:pt x="137631" y="58909"/>
                  </a:moveTo>
                  <a:lnTo>
                    <a:pt x="137631" y="176728"/>
                  </a:lnTo>
                  <a:cubicBezTo>
                    <a:pt x="181049" y="176728"/>
                    <a:pt x="216356" y="211981"/>
                    <a:pt x="216356" y="255242"/>
                  </a:cubicBezTo>
                  <a:cubicBezTo>
                    <a:pt x="216356" y="278714"/>
                    <a:pt x="205939" y="299792"/>
                    <a:pt x="189530" y="314152"/>
                  </a:cubicBezTo>
                  <a:lnTo>
                    <a:pt x="206492" y="314152"/>
                  </a:lnTo>
                  <a:cubicBezTo>
                    <a:pt x="233871" y="314152"/>
                    <a:pt x="257471" y="330260"/>
                    <a:pt x="268625" y="353455"/>
                  </a:cubicBezTo>
                  <a:lnTo>
                    <a:pt x="570344" y="353455"/>
                  </a:lnTo>
                  <a:lnTo>
                    <a:pt x="570344" y="58909"/>
                  </a:lnTo>
                  <a:close/>
                  <a:moveTo>
                    <a:pt x="117996" y="19605"/>
                  </a:moveTo>
                  <a:lnTo>
                    <a:pt x="117996" y="39303"/>
                  </a:lnTo>
                  <a:lnTo>
                    <a:pt x="589979" y="39303"/>
                  </a:lnTo>
                  <a:lnTo>
                    <a:pt x="589979" y="19605"/>
                  </a:lnTo>
                  <a:close/>
                  <a:moveTo>
                    <a:pt x="98360" y="0"/>
                  </a:moveTo>
                  <a:lnTo>
                    <a:pt x="609614" y="0"/>
                  </a:lnTo>
                  <a:lnTo>
                    <a:pt x="609614" y="58909"/>
                  </a:lnTo>
                  <a:lnTo>
                    <a:pt x="589979" y="58909"/>
                  </a:lnTo>
                  <a:lnTo>
                    <a:pt x="589979" y="373061"/>
                  </a:lnTo>
                  <a:lnTo>
                    <a:pt x="363851" y="373061"/>
                  </a:lnTo>
                  <a:lnTo>
                    <a:pt x="363851" y="453416"/>
                  </a:lnTo>
                  <a:cubicBezTo>
                    <a:pt x="375282" y="457466"/>
                    <a:pt x="383486" y="468328"/>
                    <a:pt x="383486" y="481122"/>
                  </a:cubicBezTo>
                  <a:cubicBezTo>
                    <a:pt x="383486" y="497322"/>
                    <a:pt x="370212" y="510577"/>
                    <a:pt x="353987" y="510577"/>
                  </a:cubicBezTo>
                  <a:cubicBezTo>
                    <a:pt x="337763" y="510577"/>
                    <a:pt x="324489" y="497322"/>
                    <a:pt x="324489" y="481122"/>
                  </a:cubicBezTo>
                  <a:cubicBezTo>
                    <a:pt x="324489" y="468328"/>
                    <a:pt x="332693" y="457466"/>
                    <a:pt x="344124" y="453416"/>
                  </a:cubicBezTo>
                  <a:lnTo>
                    <a:pt x="344124" y="373061"/>
                  </a:lnTo>
                  <a:lnTo>
                    <a:pt x="274525" y="373061"/>
                  </a:lnTo>
                  <a:cubicBezTo>
                    <a:pt x="274986" y="376282"/>
                    <a:pt x="275354" y="379596"/>
                    <a:pt x="275354" y="382910"/>
                  </a:cubicBezTo>
                  <a:lnTo>
                    <a:pt x="275354" y="520334"/>
                  </a:lnTo>
                  <a:cubicBezTo>
                    <a:pt x="275354" y="542056"/>
                    <a:pt x="257655" y="559637"/>
                    <a:pt x="235992" y="559637"/>
                  </a:cubicBezTo>
                  <a:cubicBezTo>
                    <a:pt x="228801" y="559637"/>
                    <a:pt x="222164" y="557520"/>
                    <a:pt x="216356" y="554206"/>
                  </a:cubicBezTo>
                  <a:lnTo>
                    <a:pt x="216356" y="608697"/>
                  </a:lnTo>
                  <a:lnTo>
                    <a:pt x="196629" y="608697"/>
                  </a:lnTo>
                  <a:lnTo>
                    <a:pt x="196629" y="540031"/>
                  </a:lnTo>
                  <a:lnTo>
                    <a:pt x="78633" y="540031"/>
                  </a:lnTo>
                  <a:lnTo>
                    <a:pt x="78633" y="608697"/>
                  </a:lnTo>
                  <a:lnTo>
                    <a:pt x="58998" y="608697"/>
                  </a:lnTo>
                  <a:lnTo>
                    <a:pt x="58998" y="554206"/>
                  </a:lnTo>
                  <a:cubicBezTo>
                    <a:pt x="53190" y="557520"/>
                    <a:pt x="46553" y="559637"/>
                    <a:pt x="39362" y="559637"/>
                  </a:cubicBezTo>
                  <a:cubicBezTo>
                    <a:pt x="17607" y="559637"/>
                    <a:pt x="0" y="542056"/>
                    <a:pt x="0" y="520334"/>
                  </a:cubicBezTo>
                  <a:lnTo>
                    <a:pt x="0" y="382910"/>
                  </a:lnTo>
                  <a:cubicBezTo>
                    <a:pt x="0" y="344987"/>
                    <a:pt x="30881" y="314152"/>
                    <a:pt x="68861" y="314152"/>
                  </a:cubicBezTo>
                  <a:lnTo>
                    <a:pt x="85823" y="314152"/>
                  </a:lnTo>
                  <a:cubicBezTo>
                    <a:pt x="69414" y="299792"/>
                    <a:pt x="58998" y="278714"/>
                    <a:pt x="58998" y="255242"/>
                  </a:cubicBezTo>
                  <a:cubicBezTo>
                    <a:pt x="58998" y="218792"/>
                    <a:pt x="84164" y="188049"/>
                    <a:pt x="117996" y="179305"/>
                  </a:cubicBezTo>
                  <a:lnTo>
                    <a:pt x="117996" y="58909"/>
                  </a:lnTo>
                  <a:lnTo>
                    <a:pt x="98360" y="58909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</p:sp>
        <p:grpSp>
          <p:nvGrpSpPr>
            <p:cNvPr id="7" name="组合 6"/>
            <p:cNvGrpSpPr/>
            <p:nvPr/>
          </p:nvGrpSpPr>
          <p:grpSpPr>
            <a:xfrm>
              <a:off x="905237" y="2663779"/>
              <a:ext cx="2776656" cy="1250867"/>
              <a:chOff x="905237" y="2889097"/>
              <a:chExt cx="2776656" cy="1250867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1620171" y="2889097"/>
                <a:ext cx="1346789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905237" y="3356374"/>
                <a:ext cx="2776656" cy="7835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250000"/>
                  </a:lnSpc>
                </a:pPr>
                <a:r>
                  <a:rPr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点击添加相关标题文字，点击添加相关标题文字。点击添加相关标题文字，点击添加相关标题文字。</a:t>
                </a: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4641055" y="3226569"/>
            <a:ext cx="2780523" cy="2531470"/>
            <a:chOff x="4641055" y="3226569"/>
            <a:chExt cx="2780523" cy="2531470"/>
          </a:xfrm>
        </p:grpSpPr>
        <p:sp>
          <p:nvSpPr>
            <p:cNvPr id="18" name="矩形 17"/>
            <p:cNvSpPr/>
            <p:nvPr/>
          </p:nvSpPr>
          <p:spPr>
            <a:xfrm>
              <a:off x="4641055" y="3462708"/>
              <a:ext cx="2780523" cy="2295331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analytics_155894"/>
            <p:cNvSpPr>
              <a:spLocks noChangeAspect="1"/>
            </p:cNvSpPr>
            <p:nvPr/>
          </p:nvSpPr>
          <p:spPr bwMode="auto">
            <a:xfrm>
              <a:off x="5788801" y="3226569"/>
              <a:ext cx="485030" cy="438874"/>
            </a:xfrm>
            <a:custGeom>
              <a:avLst/>
              <a:gdLst>
                <a:gd name="connsiteX0" fmla="*/ 407586 w 606580"/>
                <a:gd name="connsiteY0" fmla="*/ 252695 h 548858"/>
                <a:gd name="connsiteX1" fmla="*/ 502285 w 606580"/>
                <a:gd name="connsiteY1" fmla="*/ 252695 h 548858"/>
                <a:gd name="connsiteX2" fmla="*/ 502285 w 606580"/>
                <a:gd name="connsiteY2" fmla="*/ 346759 h 548858"/>
                <a:gd name="connsiteX3" fmla="*/ 407586 w 606580"/>
                <a:gd name="connsiteY3" fmla="*/ 346759 h 548858"/>
                <a:gd name="connsiteX4" fmla="*/ 104296 w 606580"/>
                <a:gd name="connsiteY4" fmla="*/ 205698 h 548858"/>
                <a:gd name="connsiteX5" fmla="*/ 199065 w 606580"/>
                <a:gd name="connsiteY5" fmla="*/ 205698 h 548858"/>
                <a:gd name="connsiteX6" fmla="*/ 199065 w 606580"/>
                <a:gd name="connsiteY6" fmla="*/ 346758 h 548858"/>
                <a:gd name="connsiteX7" fmla="*/ 104296 w 606580"/>
                <a:gd name="connsiteY7" fmla="*/ 346758 h 548858"/>
                <a:gd name="connsiteX8" fmla="*/ 255870 w 606580"/>
                <a:gd name="connsiteY8" fmla="*/ 96040 h 548858"/>
                <a:gd name="connsiteX9" fmla="*/ 350710 w 606580"/>
                <a:gd name="connsiteY9" fmla="*/ 96040 h 548858"/>
                <a:gd name="connsiteX10" fmla="*/ 350710 w 606580"/>
                <a:gd name="connsiteY10" fmla="*/ 346759 h 548858"/>
                <a:gd name="connsiteX11" fmla="*/ 255870 w 606580"/>
                <a:gd name="connsiteY11" fmla="*/ 346759 h 548858"/>
                <a:gd name="connsiteX12" fmla="*/ 37882 w 606580"/>
                <a:gd name="connsiteY12" fmla="*/ 37913 h 548858"/>
                <a:gd name="connsiteX13" fmla="*/ 37882 w 606580"/>
                <a:gd name="connsiteY13" fmla="*/ 405363 h 548858"/>
                <a:gd name="connsiteX14" fmla="*/ 568698 w 606580"/>
                <a:gd name="connsiteY14" fmla="*/ 405363 h 548858"/>
                <a:gd name="connsiteX15" fmla="*/ 568698 w 606580"/>
                <a:gd name="connsiteY15" fmla="*/ 37913 h 548858"/>
                <a:gd name="connsiteX16" fmla="*/ 18941 w 606580"/>
                <a:gd name="connsiteY16" fmla="*/ 0 h 548858"/>
                <a:gd name="connsiteX17" fmla="*/ 587639 w 606580"/>
                <a:gd name="connsiteY17" fmla="*/ 0 h 548858"/>
                <a:gd name="connsiteX18" fmla="*/ 606580 w 606580"/>
                <a:gd name="connsiteY18" fmla="*/ 18910 h 548858"/>
                <a:gd name="connsiteX19" fmla="*/ 606580 w 606580"/>
                <a:gd name="connsiteY19" fmla="*/ 424274 h 548858"/>
                <a:gd name="connsiteX20" fmla="*/ 587639 w 606580"/>
                <a:gd name="connsiteY20" fmla="*/ 443184 h 548858"/>
                <a:gd name="connsiteX21" fmla="*/ 322278 w 606580"/>
                <a:gd name="connsiteY21" fmla="*/ 443184 h 548858"/>
                <a:gd name="connsiteX22" fmla="*/ 322278 w 606580"/>
                <a:gd name="connsiteY22" fmla="*/ 511038 h 548858"/>
                <a:gd name="connsiteX23" fmla="*/ 450223 w 606580"/>
                <a:gd name="connsiteY23" fmla="*/ 511038 h 548858"/>
                <a:gd name="connsiteX24" fmla="*/ 450223 w 606580"/>
                <a:gd name="connsiteY24" fmla="*/ 548858 h 548858"/>
                <a:gd name="connsiteX25" fmla="*/ 156357 w 606580"/>
                <a:gd name="connsiteY25" fmla="*/ 548858 h 548858"/>
                <a:gd name="connsiteX26" fmla="*/ 156357 w 606580"/>
                <a:gd name="connsiteY26" fmla="*/ 511038 h 548858"/>
                <a:gd name="connsiteX27" fmla="*/ 284302 w 606580"/>
                <a:gd name="connsiteY27" fmla="*/ 511038 h 548858"/>
                <a:gd name="connsiteX28" fmla="*/ 284302 w 606580"/>
                <a:gd name="connsiteY28" fmla="*/ 443184 h 548858"/>
                <a:gd name="connsiteX29" fmla="*/ 18941 w 606580"/>
                <a:gd name="connsiteY29" fmla="*/ 443184 h 548858"/>
                <a:gd name="connsiteX30" fmla="*/ 0 w 606580"/>
                <a:gd name="connsiteY30" fmla="*/ 424274 h 548858"/>
                <a:gd name="connsiteX31" fmla="*/ 0 w 606580"/>
                <a:gd name="connsiteY31" fmla="*/ 18910 h 548858"/>
                <a:gd name="connsiteX32" fmla="*/ 18941 w 606580"/>
                <a:gd name="connsiteY32" fmla="*/ 0 h 548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06580" h="548858">
                  <a:moveTo>
                    <a:pt x="407586" y="252695"/>
                  </a:moveTo>
                  <a:lnTo>
                    <a:pt x="502285" y="252695"/>
                  </a:lnTo>
                  <a:lnTo>
                    <a:pt x="502285" y="346759"/>
                  </a:lnTo>
                  <a:lnTo>
                    <a:pt x="407586" y="346759"/>
                  </a:lnTo>
                  <a:close/>
                  <a:moveTo>
                    <a:pt x="104296" y="205698"/>
                  </a:moveTo>
                  <a:lnTo>
                    <a:pt x="199065" y="205698"/>
                  </a:lnTo>
                  <a:lnTo>
                    <a:pt x="199065" y="346758"/>
                  </a:lnTo>
                  <a:lnTo>
                    <a:pt x="104296" y="346758"/>
                  </a:lnTo>
                  <a:close/>
                  <a:moveTo>
                    <a:pt x="255870" y="96040"/>
                  </a:moveTo>
                  <a:lnTo>
                    <a:pt x="350710" y="96040"/>
                  </a:lnTo>
                  <a:lnTo>
                    <a:pt x="350710" y="346759"/>
                  </a:lnTo>
                  <a:lnTo>
                    <a:pt x="255870" y="346759"/>
                  </a:lnTo>
                  <a:close/>
                  <a:moveTo>
                    <a:pt x="37882" y="37913"/>
                  </a:moveTo>
                  <a:lnTo>
                    <a:pt x="37882" y="405363"/>
                  </a:lnTo>
                  <a:lnTo>
                    <a:pt x="568698" y="405363"/>
                  </a:lnTo>
                  <a:lnTo>
                    <a:pt x="568698" y="37913"/>
                  </a:lnTo>
                  <a:close/>
                  <a:moveTo>
                    <a:pt x="18941" y="0"/>
                  </a:moveTo>
                  <a:lnTo>
                    <a:pt x="587639" y="0"/>
                  </a:lnTo>
                  <a:cubicBezTo>
                    <a:pt x="598038" y="0"/>
                    <a:pt x="606580" y="8528"/>
                    <a:pt x="606580" y="18910"/>
                  </a:cubicBezTo>
                  <a:lnTo>
                    <a:pt x="606580" y="424274"/>
                  </a:lnTo>
                  <a:cubicBezTo>
                    <a:pt x="606580" y="434656"/>
                    <a:pt x="598038" y="443184"/>
                    <a:pt x="587639" y="443184"/>
                  </a:cubicBezTo>
                  <a:lnTo>
                    <a:pt x="322278" y="443184"/>
                  </a:lnTo>
                  <a:lnTo>
                    <a:pt x="322278" y="511038"/>
                  </a:lnTo>
                  <a:lnTo>
                    <a:pt x="450223" y="511038"/>
                  </a:lnTo>
                  <a:lnTo>
                    <a:pt x="450223" y="548858"/>
                  </a:lnTo>
                  <a:lnTo>
                    <a:pt x="156357" y="548858"/>
                  </a:lnTo>
                  <a:lnTo>
                    <a:pt x="156357" y="511038"/>
                  </a:lnTo>
                  <a:lnTo>
                    <a:pt x="284302" y="511038"/>
                  </a:lnTo>
                  <a:lnTo>
                    <a:pt x="284302" y="443184"/>
                  </a:lnTo>
                  <a:lnTo>
                    <a:pt x="18941" y="443184"/>
                  </a:lnTo>
                  <a:cubicBezTo>
                    <a:pt x="8542" y="443184"/>
                    <a:pt x="0" y="434656"/>
                    <a:pt x="0" y="424274"/>
                  </a:cubicBezTo>
                  <a:lnTo>
                    <a:pt x="0" y="18910"/>
                  </a:lnTo>
                  <a:cubicBezTo>
                    <a:pt x="0" y="8528"/>
                    <a:pt x="8542" y="0"/>
                    <a:pt x="18941" y="0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</p:sp>
        <p:grpSp>
          <p:nvGrpSpPr>
            <p:cNvPr id="15" name="组合 14"/>
            <p:cNvGrpSpPr/>
            <p:nvPr/>
          </p:nvGrpSpPr>
          <p:grpSpPr>
            <a:xfrm>
              <a:off x="4642988" y="4024560"/>
              <a:ext cx="2776656" cy="1250867"/>
              <a:chOff x="905237" y="2889097"/>
              <a:chExt cx="2776656" cy="1250867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1620171" y="2889097"/>
                <a:ext cx="1346789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000" b="1" dirty="0">
                    <a:solidFill>
                      <a:srgbClr val="00B0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905237" y="3356374"/>
                <a:ext cx="2776656" cy="7835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250000"/>
                  </a:lnSpc>
                </a:pPr>
                <a:r>
                  <a:rPr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点击添加相关标题文字，点击添加相关标题文字。点击添加相关标题文字，点击添加相关标题文字。</a:t>
                </a: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8388220" y="1753573"/>
            <a:ext cx="2780523" cy="2626983"/>
            <a:chOff x="8388220" y="1753573"/>
            <a:chExt cx="2780523" cy="2626983"/>
          </a:xfrm>
        </p:grpSpPr>
        <p:grpSp>
          <p:nvGrpSpPr>
            <p:cNvPr id="21" name="组合 20"/>
            <p:cNvGrpSpPr/>
            <p:nvPr/>
          </p:nvGrpSpPr>
          <p:grpSpPr>
            <a:xfrm>
              <a:off x="8388220" y="1753573"/>
              <a:ext cx="2780523" cy="2626983"/>
              <a:chOff x="886408" y="2010912"/>
              <a:chExt cx="2780523" cy="2626983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886408" y="2342564"/>
                <a:ext cx="2780523" cy="2295331"/>
              </a:xfrm>
              <a:prstGeom prst="rect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1789207" y="2010912"/>
                <a:ext cx="974923" cy="68113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2" name="family-connection_73054"/>
            <p:cNvSpPr>
              <a:spLocks noChangeAspect="1"/>
            </p:cNvSpPr>
            <p:nvPr/>
          </p:nvSpPr>
          <p:spPr bwMode="auto">
            <a:xfrm>
              <a:off x="9543058" y="1920755"/>
              <a:ext cx="470846" cy="485030"/>
            </a:xfrm>
            <a:custGeom>
              <a:avLst/>
              <a:gdLst>
                <a:gd name="connsiteX0" fmla="*/ 288471 w 590280"/>
                <a:gd name="connsiteY0" fmla="*/ 493393 h 608062"/>
                <a:gd name="connsiteX1" fmla="*/ 301667 w 590280"/>
                <a:gd name="connsiteY1" fmla="*/ 493393 h 608062"/>
                <a:gd name="connsiteX2" fmla="*/ 311369 w 590280"/>
                <a:gd name="connsiteY2" fmla="*/ 499110 h 608062"/>
                <a:gd name="connsiteX3" fmla="*/ 311078 w 590280"/>
                <a:gd name="connsiteY3" fmla="*/ 510446 h 608062"/>
                <a:gd name="connsiteX4" fmla="*/ 307876 w 590280"/>
                <a:gd name="connsiteY4" fmla="*/ 515485 h 608062"/>
                <a:gd name="connsiteX5" fmla="*/ 302249 w 590280"/>
                <a:gd name="connsiteY5" fmla="*/ 518585 h 608062"/>
                <a:gd name="connsiteX6" fmla="*/ 287889 w 590280"/>
                <a:gd name="connsiteY6" fmla="*/ 518585 h 608062"/>
                <a:gd name="connsiteX7" fmla="*/ 282261 w 590280"/>
                <a:gd name="connsiteY7" fmla="*/ 515485 h 608062"/>
                <a:gd name="connsiteX8" fmla="*/ 279059 w 590280"/>
                <a:gd name="connsiteY8" fmla="*/ 510446 h 608062"/>
                <a:gd name="connsiteX9" fmla="*/ 278768 w 590280"/>
                <a:gd name="connsiteY9" fmla="*/ 499110 h 608062"/>
                <a:gd name="connsiteX10" fmla="*/ 288471 w 590280"/>
                <a:gd name="connsiteY10" fmla="*/ 493393 h 608062"/>
                <a:gd name="connsiteX11" fmla="*/ 253371 w 590280"/>
                <a:gd name="connsiteY11" fmla="*/ 486196 h 608062"/>
                <a:gd name="connsiteX12" fmla="*/ 282769 w 590280"/>
                <a:gd name="connsiteY12" fmla="*/ 557899 h 608062"/>
                <a:gd name="connsiteX13" fmla="*/ 282769 w 590280"/>
                <a:gd name="connsiteY13" fmla="*/ 535807 h 608062"/>
                <a:gd name="connsiteX14" fmla="*/ 290337 w 590280"/>
                <a:gd name="connsiteY14" fmla="*/ 528249 h 608062"/>
                <a:gd name="connsiteX15" fmla="*/ 300039 w 590280"/>
                <a:gd name="connsiteY15" fmla="*/ 528249 h 608062"/>
                <a:gd name="connsiteX16" fmla="*/ 307607 w 590280"/>
                <a:gd name="connsiteY16" fmla="*/ 535807 h 608062"/>
                <a:gd name="connsiteX17" fmla="*/ 307607 w 590280"/>
                <a:gd name="connsiteY17" fmla="*/ 557608 h 608062"/>
                <a:gd name="connsiteX18" fmla="*/ 336810 w 590280"/>
                <a:gd name="connsiteY18" fmla="*/ 486196 h 608062"/>
                <a:gd name="connsiteX19" fmla="*/ 357767 w 590280"/>
                <a:gd name="connsiteY19" fmla="*/ 500634 h 608062"/>
                <a:gd name="connsiteX20" fmla="*/ 372417 w 590280"/>
                <a:gd name="connsiteY20" fmla="*/ 538907 h 608062"/>
                <a:gd name="connsiteX21" fmla="*/ 374843 w 590280"/>
                <a:gd name="connsiteY21" fmla="*/ 545109 h 608062"/>
                <a:gd name="connsiteX22" fmla="*/ 300039 w 590280"/>
                <a:gd name="connsiteY22" fmla="*/ 576987 h 608062"/>
                <a:gd name="connsiteX23" fmla="*/ 295188 w 590280"/>
                <a:gd name="connsiteY23" fmla="*/ 577084 h 608062"/>
                <a:gd name="connsiteX24" fmla="*/ 291016 w 590280"/>
                <a:gd name="connsiteY24" fmla="*/ 576987 h 608062"/>
                <a:gd name="connsiteX25" fmla="*/ 215436 w 590280"/>
                <a:gd name="connsiteY25" fmla="*/ 545109 h 608062"/>
                <a:gd name="connsiteX26" fmla="*/ 217764 w 590280"/>
                <a:gd name="connsiteY26" fmla="*/ 538907 h 608062"/>
                <a:gd name="connsiteX27" fmla="*/ 232221 w 590280"/>
                <a:gd name="connsiteY27" fmla="*/ 500827 h 608062"/>
                <a:gd name="connsiteX28" fmla="*/ 253371 w 590280"/>
                <a:gd name="connsiteY28" fmla="*/ 486196 h 608062"/>
                <a:gd name="connsiteX29" fmla="*/ 295188 w 590280"/>
                <a:gd name="connsiteY29" fmla="*/ 366279 h 608062"/>
                <a:gd name="connsiteX30" fmla="*/ 262960 w 590280"/>
                <a:gd name="connsiteY30" fmla="*/ 414607 h 608062"/>
                <a:gd name="connsiteX31" fmla="*/ 295188 w 590280"/>
                <a:gd name="connsiteY31" fmla="*/ 462839 h 608062"/>
                <a:gd name="connsiteX32" fmla="*/ 327320 w 590280"/>
                <a:gd name="connsiteY32" fmla="*/ 414607 h 608062"/>
                <a:gd name="connsiteX33" fmla="*/ 295188 w 590280"/>
                <a:gd name="connsiteY33" fmla="*/ 366279 h 608062"/>
                <a:gd name="connsiteX34" fmla="*/ 295188 w 590280"/>
                <a:gd name="connsiteY34" fmla="*/ 351557 h 608062"/>
                <a:gd name="connsiteX35" fmla="*/ 342172 w 590280"/>
                <a:gd name="connsiteY35" fmla="*/ 414607 h 608062"/>
                <a:gd name="connsiteX36" fmla="*/ 322757 w 590280"/>
                <a:gd name="connsiteY36" fmla="*/ 465551 h 608062"/>
                <a:gd name="connsiteX37" fmla="*/ 295188 w 590280"/>
                <a:gd name="connsiteY37" fmla="*/ 477657 h 608062"/>
                <a:gd name="connsiteX38" fmla="*/ 267522 w 590280"/>
                <a:gd name="connsiteY38" fmla="*/ 465551 h 608062"/>
                <a:gd name="connsiteX39" fmla="*/ 248108 w 590280"/>
                <a:gd name="connsiteY39" fmla="*/ 414607 h 608062"/>
                <a:gd name="connsiteX40" fmla="*/ 295188 w 590280"/>
                <a:gd name="connsiteY40" fmla="*/ 351557 h 608062"/>
                <a:gd name="connsiteX41" fmla="*/ 295188 w 590280"/>
                <a:gd name="connsiteY41" fmla="*/ 336295 h 608062"/>
                <a:gd name="connsiteX42" fmla="*/ 169427 w 590280"/>
                <a:gd name="connsiteY42" fmla="*/ 461860 h 608062"/>
                <a:gd name="connsiteX43" fmla="*/ 295188 w 590280"/>
                <a:gd name="connsiteY43" fmla="*/ 587425 h 608062"/>
                <a:gd name="connsiteX44" fmla="*/ 420852 w 590280"/>
                <a:gd name="connsiteY44" fmla="*/ 461860 h 608062"/>
                <a:gd name="connsiteX45" fmla="*/ 295188 w 590280"/>
                <a:gd name="connsiteY45" fmla="*/ 336295 h 608062"/>
                <a:gd name="connsiteX46" fmla="*/ 426654 w 590280"/>
                <a:gd name="connsiteY46" fmla="*/ 149810 h 608062"/>
                <a:gd name="connsiteX47" fmla="*/ 461485 w 590280"/>
                <a:gd name="connsiteY47" fmla="*/ 179065 h 608062"/>
                <a:gd name="connsiteX48" fmla="*/ 496315 w 590280"/>
                <a:gd name="connsiteY48" fmla="*/ 149810 h 608062"/>
                <a:gd name="connsiteX49" fmla="*/ 512615 w 590280"/>
                <a:gd name="connsiteY49" fmla="*/ 162500 h 608062"/>
                <a:gd name="connsiteX50" fmla="*/ 523966 w 590280"/>
                <a:gd name="connsiteY50" fmla="*/ 192142 h 608062"/>
                <a:gd name="connsiteX51" fmla="*/ 526974 w 590280"/>
                <a:gd name="connsiteY51" fmla="*/ 200086 h 608062"/>
                <a:gd name="connsiteX52" fmla="*/ 522899 w 590280"/>
                <a:gd name="connsiteY52" fmla="*/ 212679 h 608062"/>
                <a:gd name="connsiteX53" fmla="*/ 461485 w 590280"/>
                <a:gd name="connsiteY53" fmla="*/ 230890 h 608062"/>
                <a:gd name="connsiteX54" fmla="*/ 400070 w 590280"/>
                <a:gd name="connsiteY54" fmla="*/ 212679 h 608062"/>
                <a:gd name="connsiteX55" fmla="*/ 395995 w 590280"/>
                <a:gd name="connsiteY55" fmla="*/ 200086 h 608062"/>
                <a:gd name="connsiteX56" fmla="*/ 399003 w 590280"/>
                <a:gd name="connsiteY56" fmla="*/ 192239 h 608062"/>
                <a:gd name="connsiteX57" fmla="*/ 410451 w 590280"/>
                <a:gd name="connsiteY57" fmla="*/ 162500 h 608062"/>
                <a:gd name="connsiteX58" fmla="*/ 426654 w 590280"/>
                <a:gd name="connsiteY58" fmla="*/ 149810 h 608062"/>
                <a:gd name="connsiteX59" fmla="*/ 94788 w 590280"/>
                <a:gd name="connsiteY59" fmla="*/ 142613 h 608062"/>
                <a:gd name="connsiteX60" fmla="*/ 107988 w 590280"/>
                <a:gd name="connsiteY60" fmla="*/ 174970 h 608062"/>
                <a:gd name="connsiteX61" fmla="*/ 130991 w 590280"/>
                <a:gd name="connsiteY61" fmla="*/ 190374 h 608062"/>
                <a:gd name="connsiteX62" fmla="*/ 153994 w 590280"/>
                <a:gd name="connsiteY62" fmla="*/ 174970 h 608062"/>
                <a:gd name="connsiteX63" fmla="*/ 167194 w 590280"/>
                <a:gd name="connsiteY63" fmla="*/ 142613 h 608062"/>
                <a:gd name="connsiteX64" fmla="*/ 179229 w 590280"/>
                <a:gd name="connsiteY64" fmla="*/ 150848 h 608062"/>
                <a:gd name="connsiteX65" fmla="*/ 193788 w 590280"/>
                <a:gd name="connsiteY65" fmla="*/ 188145 h 608062"/>
                <a:gd name="connsiteX66" fmla="*/ 196894 w 590280"/>
                <a:gd name="connsiteY66" fmla="*/ 196186 h 608062"/>
                <a:gd name="connsiteX67" fmla="*/ 193011 w 590280"/>
                <a:gd name="connsiteY67" fmla="*/ 208393 h 608062"/>
                <a:gd name="connsiteX68" fmla="*/ 130991 w 590280"/>
                <a:gd name="connsiteY68" fmla="*/ 227574 h 608062"/>
                <a:gd name="connsiteX69" fmla="*/ 68970 w 590280"/>
                <a:gd name="connsiteY69" fmla="*/ 208393 h 608062"/>
                <a:gd name="connsiteX70" fmla="*/ 65088 w 590280"/>
                <a:gd name="connsiteY70" fmla="*/ 196186 h 608062"/>
                <a:gd name="connsiteX71" fmla="*/ 68194 w 590280"/>
                <a:gd name="connsiteY71" fmla="*/ 188145 h 608062"/>
                <a:gd name="connsiteX72" fmla="*/ 81200 w 590280"/>
                <a:gd name="connsiteY72" fmla="*/ 154723 h 608062"/>
                <a:gd name="connsiteX73" fmla="*/ 94788 w 590280"/>
                <a:gd name="connsiteY73" fmla="*/ 142613 h 608062"/>
                <a:gd name="connsiteX74" fmla="*/ 131088 w 590280"/>
                <a:gd name="connsiteY74" fmla="*/ 70440 h 608062"/>
                <a:gd name="connsiteX75" fmla="*/ 105944 w 590280"/>
                <a:gd name="connsiteY75" fmla="*/ 87488 h 608062"/>
                <a:gd name="connsiteX76" fmla="*/ 130991 w 590280"/>
                <a:gd name="connsiteY76" fmla="*/ 123329 h 608062"/>
                <a:gd name="connsiteX77" fmla="*/ 156038 w 590280"/>
                <a:gd name="connsiteY77" fmla="*/ 86907 h 608062"/>
                <a:gd name="connsiteX78" fmla="*/ 131088 w 590280"/>
                <a:gd name="connsiteY78" fmla="*/ 70440 h 608062"/>
                <a:gd name="connsiteX79" fmla="*/ 461485 w 590280"/>
                <a:gd name="connsiteY79" fmla="*/ 52732 h 608062"/>
                <a:gd name="connsiteX80" fmla="*/ 435473 w 590280"/>
                <a:gd name="connsiteY80" fmla="*/ 91685 h 608062"/>
                <a:gd name="connsiteX81" fmla="*/ 461485 w 590280"/>
                <a:gd name="connsiteY81" fmla="*/ 130735 h 608062"/>
                <a:gd name="connsiteX82" fmla="*/ 487498 w 590280"/>
                <a:gd name="connsiteY82" fmla="*/ 91685 h 608062"/>
                <a:gd name="connsiteX83" fmla="*/ 461485 w 590280"/>
                <a:gd name="connsiteY83" fmla="*/ 52732 h 608062"/>
                <a:gd name="connsiteX84" fmla="*/ 461485 w 590280"/>
                <a:gd name="connsiteY84" fmla="*/ 40716 h 608062"/>
                <a:gd name="connsiteX85" fmla="*/ 499533 w 590280"/>
                <a:gd name="connsiteY85" fmla="*/ 91685 h 608062"/>
                <a:gd name="connsiteX86" fmla="*/ 479539 w 590280"/>
                <a:gd name="connsiteY86" fmla="*/ 136355 h 608062"/>
                <a:gd name="connsiteX87" fmla="*/ 479539 w 590280"/>
                <a:gd name="connsiteY87" fmla="*/ 149631 h 608062"/>
                <a:gd name="connsiteX88" fmla="*/ 483809 w 590280"/>
                <a:gd name="connsiteY88" fmla="*/ 149631 h 608062"/>
                <a:gd name="connsiteX89" fmla="*/ 461485 w 590280"/>
                <a:gd name="connsiteY89" fmla="*/ 167169 h 608062"/>
                <a:gd name="connsiteX90" fmla="*/ 439161 w 590280"/>
                <a:gd name="connsiteY90" fmla="*/ 149631 h 608062"/>
                <a:gd name="connsiteX91" fmla="*/ 443529 w 590280"/>
                <a:gd name="connsiteY91" fmla="*/ 149631 h 608062"/>
                <a:gd name="connsiteX92" fmla="*/ 443529 w 590280"/>
                <a:gd name="connsiteY92" fmla="*/ 136355 h 608062"/>
                <a:gd name="connsiteX93" fmla="*/ 423534 w 590280"/>
                <a:gd name="connsiteY93" fmla="*/ 91685 h 608062"/>
                <a:gd name="connsiteX94" fmla="*/ 461485 w 590280"/>
                <a:gd name="connsiteY94" fmla="*/ 40716 h 608062"/>
                <a:gd name="connsiteX95" fmla="*/ 130991 w 590280"/>
                <a:gd name="connsiteY95" fmla="*/ 32178 h 608062"/>
                <a:gd name="connsiteX96" fmla="*/ 173416 w 590280"/>
                <a:gd name="connsiteY96" fmla="*/ 86326 h 608062"/>
                <a:gd name="connsiteX97" fmla="*/ 185162 w 590280"/>
                <a:gd name="connsiteY97" fmla="*/ 114611 h 608062"/>
                <a:gd name="connsiteX98" fmla="*/ 185648 w 590280"/>
                <a:gd name="connsiteY98" fmla="*/ 120810 h 608062"/>
                <a:gd name="connsiteX99" fmla="*/ 180405 w 590280"/>
                <a:gd name="connsiteY99" fmla="*/ 124007 h 608062"/>
                <a:gd name="connsiteX100" fmla="*/ 154582 w 590280"/>
                <a:gd name="connsiteY100" fmla="*/ 124007 h 608062"/>
                <a:gd name="connsiteX101" fmla="*/ 148563 w 590280"/>
                <a:gd name="connsiteY101" fmla="*/ 129431 h 608062"/>
                <a:gd name="connsiteX102" fmla="*/ 148563 w 590280"/>
                <a:gd name="connsiteY102" fmla="*/ 142024 h 608062"/>
                <a:gd name="connsiteX103" fmla="*/ 154194 w 590280"/>
                <a:gd name="connsiteY103" fmla="*/ 142024 h 608062"/>
                <a:gd name="connsiteX104" fmla="*/ 142641 w 590280"/>
                <a:gd name="connsiteY104" fmla="*/ 170308 h 608062"/>
                <a:gd name="connsiteX105" fmla="*/ 119341 w 590280"/>
                <a:gd name="connsiteY105" fmla="*/ 170308 h 608062"/>
                <a:gd name="connsiteX106" fmla="*/ 107692 w 590280"/>
                <a:gd name="connsiteY106" fmla="*/ 142024 h 608062"/>
                <a:gd name="connsiteX107" fmla="*/ 113420 w 590280"/>
                <a:gd name="connsiteY107" fmla="*/ 142024 h 608062"/>
                <a:gd name="connsiteX108" fmla="*/ 113420 w 590280"/>
                <a:gd name="connsiteY108" fmla="*/ 129431 h 608062"/>
                <a:gd name="connsiteX109" fmla="*/ 107401 w 590280"/>
                <a:gd name="connsiteY109" fmla="*/ 124007 h 608062"/>
                <a:gd name="connsiteX110" fmla="*/ 81674 w 590280"/>
                <a:gd name="connsiteY110" fmla="*/ 124007 h 608062"/>
                <a:gd name="connsiteX111" fmla="*/ 76335 w 590280"/>
                <a:gd name="connsiteY111" fmla="*/ 120810 h 608062"/>
                <a:gd name="connsiteX112" fmla="*/ 76820 w 590280"/>
                <a:gd name="connsiteY112" fmla="*/ 114611 h 608062"/>
                <a:gd name="connsiteX113" fmla="*/ 88567 w 590280"/>
                <a:gd name="connsiteY113" fmla="*/ 86520 h 608062"/>
                <a:gd name="connsiteX114" fmla="*/ 130991 w 590280"/>
                <a:gd name="connsiteY114" fmla="*/ 32178 h 608062"/>
                <a:gd name="connsiteX115" fmla="*/ 461996 w 590280"/>
                <a:gd name="connsiteY115" fmla="*/ 27613 h 608062"/>
                <a:gd name="connsiteX116" fmla="*/ 354284 w 590280"/>
                <a:gd name="connsiteY116" fmla="*/ 135061 h 608062"/>
                <a:gd name="connsiteX117" fmla="*/ 461996 w 590280"/>
                <a:gd name="connsiteY117" fmla="*/ 242508 h 608062"/>
                <a:gd name="connsiteX118" fmla="*/ 569611 w 590280"/>
                <a:gd name="connsiteY118" fmla="*/ 135061 h 608062"/>
                <a:gd name="connsiteX119" fmla="*/ 461996 w 590280"/>
                <a:gd name="connsiteY119" fmla="*/ 27613 h 608062"/>
                <a:gd name="connsiteX120" fmla="*/ 130224 w 590280"/>
                <a:gd name="connsiteY120" fmla="*/ 20637 h 608062"/>
                <a:gd name="connsiteX121" fmla="*/ 20669 w 590280"/>
                <a:gd name="connsiteY121" fmla="*/ 130022 h 608062"/>
                <a:gd name="connsiteX122" fmla="*/ 130224 w 590280"/>
                <a:gd name="connsiteY122" fmla="*/ 239408 h 608062"/>
                <a:gd name="connsiteX123" fmla="*/ 239877 w 590280"/>
                <a:gd name="connsiteY123" fmla="*/ 130022 h 608062"/>
                <a:gd name="connsiteX124" fmla="*/ 130224 w 590280"/>
                <a:gd name="connsiteY124" fmla="*/ 20637 h 608062"/>
                <a:gd name="connsiteX125" fmla="*/ 130224 w 590280"/>
                <a:gd name="connsiteY125" fmla="*/ 0 h 608062"/>
                <a:gd name="connsiteX126" fmla="*/ 260546 w 590280"/>
                <a:gd name="connsiteY126" fmla="*/ 130022 h 608062"/>
                <a:gd name="connsiteX127" fmla="*/ 235316 w 590280"/>
                <a:gd name="connsiteY127" fmla="*/ 206854 h 608062"/>
                <a:gd name="connsiteX128" fmla="*/ 295188 w 590280"/>
                <a:gd name="connsiteY128" fmla="*/ 266536 h 608062"/>
                <a:gd name="connsiteX129" fmla="*/ 355449 w 590280"/>
                <a:gd name="connsiteY129" fmla="*/ 206369 h 608062"/>
                <a:gd name="connsiteX130" fmla="*/ 333615 w 590280"/>
                <a:gd name="connsiteY130" fmla="*/ 135061 h 608062"/>
                <a:gd name="connsiteX131" fmla="*/ 461996 w 590280"/>
                <a:gd name="connsiteY131" fmla="*/ 6976 h 608062"/>
                <a:gd name="connsiteX132" fmla="*/ 590280 w 590280"/>
                <a:gd name="connsiteY132" fmla="*/ 135061 h 608062"/>
                <a:gd name="connsiteX133" fmla="*/ 461996 w 590280"/>
                <a:gd name="connsiteY133" fmla="*/ 263145 h 608062"/>
                <a:gd name="connsiteX134" fmla="*/ 383687 w 590280"/>
                <a:gd name="connsiteY134" fmla="*/ 236501 h 608062"/>
                <a:gd name="connsiteX135" fmla="*/ 315760 w 590280"/>
                <a:gd name="connsiteY135" fmla="*/ 304322 h 608062"/>
                <a:gd name="connsiteX136" fmla="*/ 315760 w 590280"/>
                <a:gd name="connsiteY136" fmla="*/ 317111 h 608062"/>
                <a:gd name="connsiteX137" fmla="*/ 441522 w 590280"/>
                <a:gd name="connsiteY137" fmla="*/ 461860 h 608062"/>
                <a:gd name="connsiteX138" fmla="*/ 295188 w 590280"/>
                <a:gd name="connsiteY138" fmla="*/ 608062 h 608062"/>
                <a:gd name="connsiteX139" fmla="*/ 148758 w 590280"/>
                <a:gd name="connsiteY139" fmla="*/ 461860 h 608062"/>
                <a:gd name="connsiteX140" fmla="*/ 274422 w 590280"/>
                <a:gd name="connsiteY140" fmla="*/ 317111 h 608062"/>
                <a:gd name="connsiteX141" fmla="*/ 274422 w 590280"/>
                <a:gd name="connsiteY141" fmla="*/ 304322 h 608062"/>
                <a:gd name="connsiteX142" fmla="*/ 205914 w 590280"/>
                <a:gd name="connsiteY142" fmla="*/ 235823 h 608062"/>
                <a:gd name="connsiteX143" fmla="*/ 130224 w 590280"/>
                <a:gd name="connsiteY143" fmla="*/ 260141 h 608062"/>
                <a:gd name="connsiteX144" fmla="*/ 0 w 590280"/>
                <a:gd name="connsiteY144" fmla="*/ 130022 h 608062"/>
                <a:gd name="connsiteX145" fmla="*/ 130224 w 590280"/>
                <a:gd name="connsiteY145" fmla="*/ 0 h 608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90280" h="608062">
                  <a:moveTo>
                    <a:pt x="288471" y="493393"/>
                  </a:moveTo>
                  <a:lnTo>
                    <a:pt x="301667" y="493393"/>
                  </a:lnTo>
                  <a:cubicBezTo>
                    <a:pt x="305742" y="493393"/>
                    <a:pt x="309429" y="495622"/>
                    <a:pt x="311369" y="499110"/>
                  </a:cubicBezTo>
                  <a:cubicBezTo>
                    <a:pt x="313310" y="502695"/>
                    <a:pt x="313213" y="506958"/>
                    <a:pt x="311078" y="510446"/>
                  </a:cubicBezTo>
                  <a:lnTo>
                    <a:pt x="307876" y="515485"/>
                  </a:lnTo>
                  <a:cubicBezTo>
                    <a:pt x="306712" y="517423"/>
                    <a:pt x="304577" y="518585"/>
                    <a:pt x="302249" y="518585"/>
                  </a:cubicBezTo>
                  <a:lnTo>
                    <a:pt x="287889" y="518585"/>
                  </a:lnTo>
                  <a:cubicBezTo>
                    <a:pt x="285560" y="518585"/>
                    <a:pt x="283523" y="517423"/>
                    <a:pt x="282261" y="515485"/>
                  </a:cubicBezTo>
                  <a:lnTo>
                    <a:pt x="279059" y="510446"/>
                  </a:lnTo>
                  <a:cubicBezTo>
                    <a:pt x="276925" y="506958"/>
                    <a:pt x="276828" y="502695"/>
                    <a:pt x="278768" y="499110"/>
                  </a:cubicBezTo>
                  <a:cubicBezTo>
                    <a:pt x="280709" y="495622"/>
                    <a:pt x="284493" y="493393"/>
                    <a:pt x="288471" y="493393"/>
                  </a:cubicBezTo>
                  <a:close/>
                  <a:moveTo>
                    <a:pt x="253371" y="486196"/>
                  </a:moveTo>
                  <a:lnTo>
                    <a:pt x="282769" y="557899"/>
                  </a:lnTo>
                  <a:lnTo>
                    <a:pt x="282769" y="535807"/>
                  </a:lnTo>
                  <a:cubicBezTo>
                    <a:pt x="282769" y="531640"/>
                    <a:pt x="286068" y="528249"/>
                    <a:pt x="290337" y="528249"/>
                  </a:cubicBezTo>
                  <a:lnTo>
                    <a:pt x="300039" y="528249"/>
                  </a:lnTo>
                  <a:cubicBezTo>
                    <a:pt x="304211" y="528249"/>
                    <a:pt x="307607" y="531640"/>
                    <a:pt x="307607" y="535807"/>
                  </a:cubicBezTo>
                  <a:lnTo>
                    <a:pt x="307607" y="557608"/>
                  </a:lnTo>
                  <a:lnTo>
                    <a:pt x="336810" y="486196"/>
                  </a:lnTo>
                  <a:cubicBezTo>
                    <a:pt x="346124" y="486196"/>
                    <a:pt x="354468" y="491913"/>
                    <a:pt x="357767" y="500634"/>
                  </a:cubicBezTo>
                  <a:lnTo>
                    <a:pt x="372417" y="538907"/>
                  </a:lnTo>
                  <a:lnTo>
                    <a:pt x="374843" y="545109"/>
                  </a:lnTo>
                  <a:cubicBezTo>
                    <a:pt x="355147" y="563906"/>
                    <a:pt x="328951" y="575825"/>
                    <a:pt x="300039" y="576987"/>
                  </a:cubicBezTo>
                  <a:cubicBezTo>
                    <a:pt x="298389" y="577084"/>
                    <a:pt x="296740" y="577084"/>
                    <a:pt x="295188" y="577084"/>
                  </a:cubicBezTo>
                  <a:cubicBezTo>
                    <a:pt x="293732" y="577084"/>
                    <a:pt x="292374" y="577084"/>
                    <a:pt x="291016" y="576987"/>
                  </a:cubicBezTo>
                  <a:cubicBezTo>
                    <a:pt x="261715" y="575921"/>
                    <a:pt x="235228" y="564003"/>
                    <a:pt x="215436" y="545109"/>
                  </a:cubicBezTo>
                  <a:lnTo>
                    <a:pt x="217764" y="538907"/>
                  </a:lnTo>
                  <a:lnTo>
                    <a:pt x="232221" y="500827"/>
                  </a:lnTo>
                  <a:cubicBezTo>
                    <a:pt x="235519" y="492010"/>
                    <a:pt x="243960" y="486196"/>
                    <a:pt x="253371" y="486196"/>
                  </a:cubicBezTo>
                  <a:close/>
                  <a:moveTo>
                    <a:pt x="295188" y="366279"/>
                  </a:moveTo>
                  <a:cubicBezTo>
                    <a:pt x="277715" y="366279"/>
                    <a:pt x="262960" y="388457"/>
                    <a:pt x="262960" y="414607"/>
                  </a:cubicBezTo>
                  <a:cubicBezTo>
                    <a:pt x="262960" y="440757"/>
                    <a:pt x="277715" y="462839"/>
                    <a:pt x="295188" y="462839"/>
                  </a:cubicBezTo>
                  <a:cubicBezTo>
                    <a:pt x="312564" y="462839"/>
                    <a:pt x="327320" y="440757"/>
                    <a:pt x="327320" y="414607"/>
                  </a:cubicBezTo>
                  <a:cubicBezTo>
                    <a:pt x="327320" y="388457"/>
                    <a:pt x="312564" y="366279"/>
                    <a:pt x="295188" y="366279"/>
                  </a:cubicBezTo>
                  <a:close/>
                  <a:moveTo>
                    <a:pt x="295188" y="351557"/>
                  </a:moveTo>
                  <a:cubicBezTo>
                    <a:pt x="321107" y="351557"/>
                    <a:pt x="342172" y="379838"/>
                    <a:pt x="342172" y="414607"/>
                  </a:cubicBezTo>
                  <a:cubicBezTo>
                    <a:pt x="342172" y="435527"/>
                    <a:pt x="334503" y="454026"/>
                    <a:pt x="322757" y="465551"/>
                  </a:cubicBezTo>
                  <a:cubicBezTo>
                    <a:pt x="314991" y="473105"/>
                    <a:pt x="305478" y="477657"/>
                    <a:pt x="295188" y="477657"/>
                  </a:cubicBezTo>
                  <a:cubicBezTo>
                    <a:pt x="284801" y="477657"/>
                    <a:pt x="275288" y="473105"/>
                    <a:pt x="267522" y="465551"/>
                  </a:cubicBezTo>
                  <a:cubicBezTo>
                    <a:pt x="255777" y="454026"/>
                    <a:pt x="248108" y="435527"/>
                    <a:pt x="248108" y="414607"/>
                  </a:cubicBezTo>
                  <a:cubicBezTo>
                    <a:pt x="248108" y="379838"/>
                    <a:pt x="269173" y="351557"/>
                    <a:pt x="295188" y="351557"/>
                  </a:cubicBezTo>
                  <a:close/>
                  <a:moveTo>
                    <a:pt x="295188" y="336295"/>
                  </a:moveTo>
                  <a:cubicBezTo>
                    <a:pt x="225806" y="336295"/>
                    <a:pt x="169427" y="392586"/>
                    <a:pt x="169427" y="461860"/>
                  </a:cubicBezTo>
                  <a:cubicBezTo>
                    <a:pt x="169427" y="531037"/>
                    <a:pt x="225806" y="587425"/>
                    <a:pt x="295188" y="587425"/>
                  </a:cubicBezTo>
                  <a:cubicBezTo>
                    <a:pt x="364473" y="587425"/>
                    <a:pt x="420852" y="531037"/>
                    <a:pt x="420852" y="461860"/>
                  </a:cubicBezTo>
                  <a:cubicBezTo>
                    <a:pt x="420852" y="392586"/>
                    <a:pt x="364473" y="336295"/>
                    <a:pt x="295188" y="336295"/>
                  </a:cubicBezTo>
                  <a:close/>
                  <a:moveTo>
                    <a:pt x="426654" y="149810"/>
                  </a:moveTo>
                  <a:cubicBezTo>
                    <a:pt x="429565" y="166375"/>
                    <a:pt x="444021" y="179065"/>
                    <a:pt x="461485" y="179065"/>
                  </a:cubicBezTo>
                  <a:cubicBezTo>
                    <a:pt x="478948" y="179065"/>
                    <a:pt x="493405" y="166375"/>
                    <a:pt x="496315" y="149810"/>
                  </a:cubicBezTo>
                  <a:cubicBezTo>
                    <a:pt x="503689" y="150682"/>
                    <a:pt x="509995" y="155622"/>
                    <a:pt x="512615" y="162500"/>
                  </a:cubicBezTo>
                  <a:lnTo>
                    <a:pt x="523966" y="192142"/>
                  </a:lnTo>
                  <a:lnTo>
                    <a:pt x="526974" y="200086"/>
                  </a:lnTo>
                  <a:cubicBezTo>
                    <a:pt x="528817" y="204735"/>
                    <a:pt x="527071" y="209966"/>
                    <a:pt x="522899" y="212679"/>
                  </a:cubicBezTo>
                  <a:cubicBezTo>
                    <a:pt x="505144" y="224206"/>
                    <a:pt x="484091" y="230890"/>
                    <a:pt x="461485" y="230890"/>
                  </a:cubicBezTo>
                  <a:cubicBezTo>
                    <a:pt x="438879" y="230890"/>
                    <a:pt x="417825" y="224206"/>
                    <a:pt x="400070" y="212679"/>
                  </a:cubicBezTo>
                  <a:cubicBezTo>
                    <a:pt x="395898" y="209966"/>
                    <a:pt x="394249" y="204735"/>
                    <a:pt x="395995" y="200086"/>
                  </a:cubicBezTo>
                  <a:lnTo>
                    <a:pt x="399003" y="192239"/>
                  </a:lnTo>
                  <a:lnTo>
                    <a:pt x="410451" y="162500"/>
                  </a:lnTo>
                  <a:cubicBezTo>
                    <a:pt x="413071" y="155622"/>
                    <a:pt x="419280" y="150682"/>
                    <a:pt x="426654" y="149810"/>
                  </a:cubicBezTo>
                  <a:close/>
                  <a:moveTo>
                    <a:pt x="94788" y="142613"/>
                  </a:moveTo>
                  <a:lnTo>
                    <a:pt x="107988" y="174970"/>
                  </a:lnTo>
                  <a:cubicBezTo>
                    <a:pt x="111870" y="184367"/>
                    <a:pt x="120897" y="190374"/>
                    <a:pt x="130991" y="190374"/>
                  </a:cubicBezTo>
                  <a:cubicBezTo>
                    <a:pt x="141085" y="190374"/>
                    <a:pt x="150111" y="184367"/>
                    <a:pt x="153994" y="174970"/>
                  </a:cubicBezTo>
                  <a:lnTo>
                    <a:pt x="167194" y="142613"/>
                  </a:lnTo>
                  <a:cubicBezTo>
                    <a:pt x="172532" y="142613"/>
                    <a:pt x="177288" y="145907"/>
                    <a:pt x="179229" y="150848"/>
                  </a:cubicBezTo>
                  <a:lnTo>
                    <a:pt x="193788" y="188145"/>
                  </a:lnTo>
                  <a:lnTo>
                    <a:pt x="196894" y="196186"/>
                  </a:lnTo>
                  <a:cubicBezTo>
                    <a:pt x="198641" y="200642"/>
                    <a:pt x="196991" y="205777"/>
                    <a:pt x="193011" y="208393"/>
                  </a:cubicBezTo>
                  <a:cubicBezTo>
                    <a:pt x="175347" y="220502"/>
                    <a:pt x="153994" y="227574"/>
                    <a:pt x="130991" y="227574"/>
                  </a:cubicBezTo>
                  <a:cubicBezTo>
                    <a:pt x="107988" y="227574"/>
                    <a:pt x="86635" y="220502"/>
                    <a:pt x="68970" y="208393"/>
                  </a:cubicBezTo>
                  <a:cubicBezTo>
                    <a:pt x="64991" y="205680"/>
                    <a:pt x="63438" y="200642"/>
                    <a:pt x="65088" y="196186"/>
                  </a:cubicBezTo>
                  <a:lnTo>
                    <a:pt x="68194" y="188145"/>
                  </a:lnTo>
                  <a:lnTo>
                    <a:pt x="81200" y="154723"/>
                  </a:lnTo>
                  <a:cubicBezTo>
                    <a:pt x="83529" y="148813"/>
                    <a:pt x="88576" y="144260"/>
                    <a:pt x="94788" y="142613"/>
                  </a:cubicBezTo>
                  <a:close/>
                  <a:moveTo>
                    <a:pt x="131088" y="70440"/>
                  </a:moveTo>
                  <a:cubicBezTo>
                    <a:pt x="117400" y="70440"/>
                    <a:pt x="106333" y="77996"/>
                    <a:pt x="105944" y="87488"/>
                  </a:cubicBezTo>
                  <a:cubicBezTo>
                    <a:pt x="106721" y="107055"/>
                    <a:pt x="117788" y="123329"/>
                    <a:pt x="130991" y="123329"/>
                  </a:cubicBezTo>
                  <a:cubicBezTo>
                    <a:pt x="144291" y="123329"/>
                    <a:pt x="155553" y="106765"/>
                    <a:pt x="156038" y="86907"/>
                  </a:cubicBezTo>
                  <a:cubicBezTo>
                    <a:pt x="155164" y="77705"/>
                    <a:pt x="144485" y="70440"/>
                    <a:pt x="131088" y="70440"/>
                  </a:cubicBezTo>
                  <a:close/>
                  <a:moveTo>
                    <a:pt x="461485" y="52732"/>
                  </a:moveTo>
                  <a:cubicBezTo>
                    <a:pt x="447411" y="52732"/>
                    <a:pt x="435473" y="70561"/>
                    <a:pt x="435473" y="91685"/>
                  </a:cubicBezTo>
                  <a:cubicBezTo>
                    <a:pt x="435473" y="112906"/>
                    <a:pt x="447411" y="130735"/>
                    <a:pt x="461485" y="130735"/>
                  </a:cubicBezTo>
                  <a:cubicBezTo>
                    <a:pt x="475559" y="130735"/>
                    <a:pt x="487498" y="112906"/>
                    <a:pt x="487498" y="91685"/>
                  </a:cubicBezTo>
                  <a:cubicBezTo>
                    <a:pt x="487498" y="70561"/>
                    <a:pt x="475559" y="52732"/>
                    <a:pt x="461485" y="52732"/>
                  </a:cubicBezTo>
                  <a:close/>
                  <a:moveTo>
                    <a:pt x="461485" y="40716"/>
                  </a:moveTo>
                  <a:cubicBezTo>
                    <a:pt x="482450" y="40716"/>
                    <a:pt x="499533" y="63584"/>
                    <a:pt x="499533" y="91685"/>
                  </a:cubicBezTo>
                  <a:cubicBezTo>
                    <a:pt x="499533" y="111065"/>
                    <a:pt x="491380" y="127731"/>
                    <a:pt x="479539" y="136355"/>
                  </a:cubicBezTo>
                  <a:lnTo>
                    <a:pt x="479539" y="149631"/>
                  </a:lnTo>
                  <a:lnTo>
                    <a:pt x="483809" y="149631"/>
                  </a:lnTo>
                  <a:cubicBezTo>
                    <a:pt x="481092" y="159611"/>
                    <a:pt x="472356" y="167169"/>
                    <a:pt x="461485" y="167169"/>
                  </a:cubicBezTo>
                  <a:cubicBezTo>
                    <a:pt x="450614" y="167169"/>
                    <a:pt x="441879" y="159611"/>
                    <a:pt x="439161" y="149631"/>
                  </a:cubicBezTo>
                  <a:lnTo>
                    <a:pt x="443529" y="149631"/>
                  </a:lnTo>
                  <a:lnTo>
                    <a:pt x="443529" y="136355"/>
                  </a:lnTo>
                  <a:cubicBezTo>
                    <a:pt x="431687" y="127731"/>
                    <a:pt x="423534" y="111065"/>
                    <a:pt x="423534" y="91685"/>
                  </a:cubicBezTo>
                  <a:cubicBezTo>
                    <a:pt x="423534" y="63584"/>
                    <a:pt x="440520" y="40716"/>
                    <a:pt x="461485" y="40716"/>
                  </a:cubicBezTo>
                  <a:close/>
                  <a:moveTo>
                    <a:pt x="130991" y="32178"/>
                  </a:moveTo>
                  <a:cubicBezTo>
                    <a:pt x="164193" y="32178"/>
                    <a:pt x="172639" y="81483"/>
                    <a:pt x="173416" y="86326"/>
                  </a:cubicBezTo>
                  <a:cubicBezTo>
                    <a:pt x="174678" y="95528"/>
                    <a:pt x="179241" y="106377"/>
                    <a:pt x="185162" y="114611"/>
                  </a:cubicBezTo>
                  <a:cubicBezTo>
                    <a:pt x="186522" y="116451"/>
                    <a:pt x="186716" y="118776"/>
                    <a:pt x="185648" y="120810"/>
                  </a:cubicBezTo>
                  <a:cubicBezTo>
                    <a:pt x="184677" y="122747"/>
                    <a:pt x="182541" y="124007"/>
                    <a:pt x="180405" y="124007"/>
                  </a:cubicBezTo>
                  <a:lnTo>
                    <a:pt x="154582" y="124007"/>
                  </a:lnTo>
                  <a:cubicBezTo>
                    <a:pt x="152737" y="126041"/>
                    <a:pt x="150699" y="127881"/>
                    <a:pt x="148563" y="129431"/>
                  </a:cubicBezTo>
                  <a:lnTo>
                    <a:pt x="148563" y="142024"/>
                  </a:lnTo>
                  <a:lnTo>
                    <a:pt x="154194" y="142024"/>
                  </a:lnTo>
                  <a:lnTo>
                    <a:pt x="142641" y="170308"/>
                  </a:lnTo>
                  <a:cubicBezTo>
                    <a:pt x="138758" y="179801"/>
                    <a:pt x="123225" y="179801"/>
                    <a:pt x="119341" y="170308"/>
                  </a:cubicBezTo>
                  <a:lnTo>
                    <a:pt x="107692" y="142024"/>
                  </a:lnTo>
                  <a:lnTo>
                    <a:pt x="113420" y="142024"/>
                  </a:lnTo>
                  <a:lnTo>
                    <a:pt x="113420" y="129431"/>
                  </a:lnTo>
                  <a:cubicBezTo>
                    <a:pt x="111284" y="127881"/>
                    <a:pt x="109245" y="126041"/>
                    <a:pt x="107401" y="124007"/>
                  </a:cubicBezTo>
                  <a:lnTo>
                    <a:pt x="81674" y="124007"/>
                  </a:lnTo>
                  <a:cubicBezTo>
                    <a:pt x="79441" y="124007"/>
                    <a:pt x="77402" y="122747"/>
                    <a:pt x="76335" y="120810"/>
                  </a:cubicBezTo>
                  <a:cubicBezTo>
                    <a:pt x="75364" y="118776"/>
                    <a:pt x="75558" y="116451"/>
                    <a:pt x="76820" y="114611"/>
                  </a:cubicBezTo>
                  <a:cubicBezTo>
                    <a:pt x="82742" y="106377"/>
                    <a:pt x="88567" y="95722"/>
                    <a:pt x="88567" y="86520"/>
                  </a:cubicBezTo>
                  <a:cubicBezTo>
                    <a:pt x="88567" y="72474"/>
                    <a:pt x="100896" y="32178"/>
                    <a:pt x="130991" y="32178"/>
                  </a:cubicBezTo>
                  <a:close/>
                  <a:moveTo>
                    <a:pt x="461996" y="27613"/>
                  </a:moveTo>
                  <a:cubicBezTo>
                    <a:pt x="402609" y="27613"/>
                    <a:pt x="354284" y="75766"/>
                    <a:pt x="354284" y="135061"/>
                  </a:cubicBezTo>
                  <a:cubicBezTo>
                    <a:pt x="354284" y="194355"/>
                    <a:pt x="402609" y="242508"/>
                    <a:pt x="461996" y="242508"/>
                  </a:cubicBezTo>
                  <a:cubicBezTo>
                    <a:pt x="521286" y="242508"/>
                    <a:pt x="569611" y="194355"/>
                    <a:pt x="569611" y="135061"/>
                  </a:cubicBezTo>
                  <a:cubicBezTo>
                    <a:pt x="569611" y="75766"/>
                    <a:pt x="521286" y="27613"/>
                    <a:pt x="461996" y="27613"/>
                  </a:cubicBezTo>
                  <a:close/>
                  <a:moveTo>
                    <a:pt x="130224" y="20637"/>
                  </a:moveTo>
                  <a:cubicBezTo>
                    <a:pt x="69867" y="20637"/>
                    <a:pt x="20669" y="69759"/>
                    <a:pt x="20669" y="130022"/>
                  </a:cubicBezTo>
                  <a:cubicBezTo>
                    <a:pt x="20669" y="190383"/>
                    <a:pt x="69867" y="239408"/>
                    <a:pt x="130224" y="239408"/>
                  </a:cubicBezTo>
                  <a:cubicBezTo>
                    <a:pt x="190679" y="239408"/>
                    <a:pt x="239877" y="190383"/>
                    <a:pt x="239877" y="130022"/>
                  </a:cubicBezTo>
                  <a:cubicBezTo>
                    <a:pt x="239877" y="69759"/>
                    <a:pt x="190679" y="20637"/>
                    <a:pt x="130224" y="20637"/>
                  </a:cubicBezTo>
                  <a:close/>
                  <a:moveTo>
                    <a:pt x="130224" y="0"/>
                  </a:moveTo>
                  <a:cubicBezTo>
                    <a:pt x="202032" y="0"/>
                    <a:pt x="260546" y="58326"/>
                    <a:pt x="260546" y="130022"/>
                  </a:cubicBezTo>
                  <a:cubicBezTo>
                    <a:pt x="260546" y="158701"/>
                    <a:pt x="251133" y="185248"/>
                    <a:pt x="235316" y="206854"/>
                  </a:cubicBezTo>
                  <a:lnTo>
                    <a:pt x="295188" y="266536"/>
                  </a:lnTo>
                  <a:lnTo>
                    <a:pt x="355449" y="206369"/>
                  </a:lnTo>
                  <a:cubicBezTo>
                    <a:pt x="341669" y="186023"/>
                    <a:pt x="333615" y="161414"/>
                    <a:pt x="333615" y="135061"/>
                  </a:cubicBezTo>
                  <a:cubicBezTo>
                    <a:pt x="333615" y="64430"/>
                    <a:pt x="391256" y="6976"/>
                    <a:pt x="461996" y="6976"/>
                  </a:cubicBezTo>
                  <a:cubicBezTo>
                    <a:pt x="532737" y="6976"/>
                    <a:pt x="590280" y="64430"/>
                    <a:pt x="590280" y="135061"/>
                  </a:cubicBezTo>
                  <a:cubicBezTo>
                    <a:pt x="590280" y="205691"/>
                    <a:pt x="532737" y="263145"/>
                    <a:pt x="461996" y="263145"/>
                  </a:cubicBezTo>
                  <a:cubicBezTo>
                    <a:pt x="432497" y="263145"/>
                    <a:pt x="405423" y="253263"/>
                    <a:pt x="383687" y="236501"/>
                  </a:cubicBezTo>
                  <a:lnTo>
                    <a:pt x="315760" y="304322"/>
                  </a:lnTo>
                  <a:lnTo>
                    <a:pt x="315760" y="317111"/>
                  </a:lnTo>
                  <a:cubicBezTo>
                    <a:pt x="386792" y="327187"/>
                    <a:pt x="441522" y="388226"/>
                    <a:pt x="441522" y="461860"/>
                  </a:cubicBezTo>
                  <a:cubicBezTo>
                    <a:pt x="441522" y="542470"/>
                    <a:pt x="375924" y="608062"/>
                    <a:pt x="295188" y="608062"/>
                  </a:cubicBezTo>
                  <a:cubicBezTo>
                    <a:pt x="214453" y="608062"/>
                    <a:pt x="148758" y="542470"/>
                    <a:pt x="148758" y="461860"/>
                  </a:cubicBezTo>
                  <a:cubicBezTo>
                    <a:pt x="148758" y="388226"/>
                    <a:pt x="203488" y="327187"/>
                    <a:pt x="274422" y="317111"/>
                  </a:cubicBezTo>
                  <a:lnTo>
                    <a:pt x="274422" y="304322"/>
                  </a:lnTo>
                  <a:lnTo>
                    <a:pt x="205914" y="235823"/>
                  </a:lnTo>
                  <a:cubicBezTo>
                    <a:pt x="184565" y="251131"/>
                    <a:pt x="158462" y="260141"/>
                    <a:pt x="130224" y="260141"/>
                  </a:cubicBezTo>
                  <a:cubicBezTo>
                    <a:pt x="58416" y="260141"/>
                    <a:pt x="0" y="201719"/>
                    <a:pt x="0" y="130022"/>
                  </a:cubicBezTo>
                  <a:cubicBezTo>
                    <a:pt x="0" y="58326"/>
                    <a:pt x="58416" y="0"/>
                    <a:pt x="130224" y="0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</p:sp>
        <p:grpSp>
          <p:nvGrpSpPr>
            <p:cNvPr id="23" name="组合 22"/>
            <p:cNvGrpSpPr/>
            <p:nvPr/>
          </p:nvGrpSpPr>
          <p:grpSpPr>
            <a:xfrm>
              <a:off x="8390153" y="2663779"/>
              <a:ext cx="2776656" cy="1250867"/>
              <a:chOff x="905237" y="2889097"/>
              <a:chExt cx="2776656" cy="1250867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1620171" y="2889097"/>
                <a:ext cx="1346789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905237" y="3356374"/>
                <a:ext cx="2776656" cy="7835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250000"/>
                  </a:lnSpc>
                </a:pPr>
                <a:r>
                  <a:rPr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点击添加相关标题文字，点击添加相关标题文字。点击添加相关标题文字，点击添加相关标题文字。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5" r="57509" b="33704"/>
          <a:stretch>
            <a:fillRect/>
          </a:stretch>
        </p:blipFill>
        <p:spPr>
          <a:xfrm>
            <a:off x="378810" y="101535"/>
            <a:ext cx="703756" cy="70179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74094" y="29434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添加标题内容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10" y="1623036"/>
            <a:ext cx="4627864" cy="4627864"/>
          </a:xfrm>
          <a:prstGeom prst="rect">
            <a:avLst/>
          </a:prstGeom>
        </p:spPr>
      </p:pic>
      <p:sp>
        <p:nvSpPr>
          <p:cNvPr id="5" name="矩形: 圆角 4"/>
          <p:cNvSpPr/>
          <p:nvPr/>
        </p:nvSpPr>
        <p:spPr>
          <a:xfrm>
            <a:off x="5474380" y="1623036"/>
            <a:ext cx="6053056" cy="974360"/>
          </a:xfrm>
          <a:prstGeom prst="roundRect">
            <a:avLst/>
          </a:prstGeom>
          <a:noFill/>
          <a:ln>
            <a:solidFill>
              <a:srgbClr val="3C8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5681271" y="1726268"/>
            <a:ext cx="767895" cy="767895"/>
          </a:xfrm>
          <a:prstGeom prst="ellipse">
            <a:avLst/>
          </a:prstGeom>
          <a:solidFill>
            <a:srgbClr val="3C8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/>
              <a:t>01</a:t>
            </a:r>
            <a:endParaRPr lang="zh-CN" altLang="en-US" sz="2000" b="1" dirty="0"/>
          </a:p>
        </p:txBody>
      </p:sp>
      <p:grpSp>
        <p:nvGrpSpPr>
          <p:cNvPr id="7" name="组合 6"/>
          <p:cNvGrpSpPr/>
          <p:nvPr/>
        </p:nvGrpSpPr>
        <p:grpSpPr>
          <a:xfrm>
            <a:off x="6831388" y="1726268"/>
            <a:ext cx="4313825" cy="796954"/>
            <a:chOff x="7273571" y="1573967"/>
            <a:chExt cx="4313825" cy="796954"/>
          </a:xfrm>
        </p:grpSpPr>
        <p:sp>
          <p:nvSpPr>
            <p:cNvPr id="8" name="文本框 7"/>
            <p:cNvSpPr txBox="1"/>
            <p:nvPr/>
          </p:nvSpPr>
          <p:spPr>
            <a:xfrm>
              <a:off x="7273572" y="1573967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3C8937"/>
                  </a:solidFill>
                </a:rPr>
                <a:t>添加标题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7273571" y="2002621"/>
              <a:ext cx="4313825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sp>
        <p:nvSpPr>
          <p:cNvPr id="10" name="矩形: 圆角 9"/>
          <p:cNvSpPr/>
          <p:nvPr/>
        </p:nvSpPr>
        <p:spPr>
          <a:xfrm>
            <a:off x="5474380" y="3331915"/>
            <a:ext cx="6053056" cy="974360"/>
          </a:xfrm>
          <a:prstGeom prst="roundRect">
            <a:avLst/>
          </a:prstGeom>
          <a:noFill/>
          <a:ln>
            <a:solidFill>
              <a:srgbClr val="3C8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5681271" y="3435147"/>
            <a:ext cx="767895" cy="767895"/>
          </a:xfrm>
          <a:prstGeom prst="ellipse">
            <a:avLst/>
          </a:prstGeom>
          <a:solidFill>
            <a:srgbClr val="3C8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/>
              <a:t>02</a:t>
            </a:r>
            <a:endParaRPr lang="zh-CN" altLang="en-US" sz="2000" b="1" dirty="0"/>
          </a:p>
        </p:txBody>
      </p:sp>
      <p:grpSp>
        <p:nvGrpSpPr>
          <p:cNvPr id="12" name="组合 11"/>
          <p:cNvGrpSpPr/>
          <p:nvPr/>
        </p:nvGrpSpPr>
        <p:grpSpPr>
          <a:xfrm>
            <a:off x="6831388" y="3435147"/>
            <a:ext cx="4313825" cy="796954"/>
            <a:chOff x="7273571" y="1573967"/>
            <a:chExt cx="4313825" cy="796954"/>
          </a:xfrm>
        </p:grpSpPr>
        <p:sp>
          <p:nvSpPr>
            <p:cNvPr id="13" name="文本框 12"/>
            <p:cNvSpPr txBox="1"/>
            <p:nvPr/>
          </p:nvSpPr>
          <p:spPr>
            <a:xfrm>
              <a:off x="7273572" y="1573967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3C8937"/>
                  </a:solidFill>
                </a:rPr>
                <a:t>添加标题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7273571" y="2002621"/>
              <a:ext cx="4313825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  <p:sp>
        <p:nvSpPr>
          <p:cNvPr id="15" name="矩形: 圆角 14"/>
          <p:cNvSpPr/>
          <p:nvPr/>
        </p:nvSpPr>
        <p:spPr>
          <a:xfrm>
            <a:off x="5474380" y="5040794"/>
            <a:ext cx="6053056" cy="974360"/>
          </a:xfrm>
          <a:prstGeom prst="roundRect">
            <a:avLst/>
          </a:prstGeom>
          <a:noFill/>
          <a:ln>
            <a:solidFill>
              <a:srgbClr val="3C8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5681271" y="5144026"/>
            <a:ext cx="767895" cy="767895"/>
          </a:xfrm>
          <a:prstGeom prst="ellipse">
            <a:avLst/>
          </a:prstGeom>
          <a:solidFill>
            <a:srgbClr val="3C8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/>
              <a:t>03</a:t>
            </a:r>
            <a:endParaRPr lang="zh-CN" altLang="en-US" sz="2000" b="1" dirty="0"/>
          </a:p>
        </p:txBody>
      </p:sp>
      <p:grpSp>
        <p:nvGrpSpPr>
          <p:cNvPr id="17" name="组合 16"/>
          <p:cNvGrpSpPr/>
          <p:nvPr/>
        </p:nvGrpSpPr>
        <p:grpSpPr>
          <a:xfrm>
            <a:off x="6831388" y="5144026"/>
            <a:ext cx="4313825" cy="796954"/>
            <a:chOff x="7273571" y="1573967"/>
            <a:chExt cx="4313825" cy="796954"/>
          </a:xfrm>
        </p:grpSpPr>
        <p:sp>
          <p:nvSpPr>
            <p:cNvPr id="18" name="文本框 17"/>
            <p:cNvSpPr txBox="1"/>
            <p:nvPr/>
          </p:nvSpPr>
          <p:spPr>
            <a:xfrm>
              <a:off x="7273572" y="1573967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3C8937"/>
                  </a:solidFill>
                </a:rPr>
                <a:t>添加标题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7273571" y="2002621"/>
              <a:ext cx="4313825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点击添加相关标题文字，点击添加相关标题文字。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15" grpId="0" animBg="1"/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b="1589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074057" y="870857"/>
            <a:ext cx="10000343" cy="5210629"/>
            <a:chOff x="1074057" y="870857"/>
            <a:chExt cx="10000343" cy="5210629"/>
          </a:xfrm>
        </p:grpSpPr>
        <p:sp>
          <p:nvSpPr>
            <p:cNvPr id="3" name="矩形 2"/>
            <p:cNvSpPr/>
            <p:nvPr/>
          </p:nvSpPr>
          <p:spPr>
            <a:xfrm>
              <a:off x="1074057" y="870857"/>
              <a:ext cx="10000343" cy="52106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L 形 3"/>
            <p:cNvSpPr/>
            <p:nvPr/>
          </p:nvSpPr>
          <p:spPr>
            <a:xfrm rot="5400000">
              <a:off x="1193801" y="1001939"/>
              <a:ext cx="246742" cy="246742"/>
            </a:xfrm>
            <a:prstGeom prst="corner">
              <a:avLst>
                <a:gd name="adj1" fmla="val 21429"/>
                <a:gd name="adj2" fmla="val 21429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L 形 4"/>
            <p:cNvSpPr/>
            <p:nvPr/>
          </p:nvSpPr>
          <p:spPr>
            <a:xfrm rot="10800000">
              <a:off x="10706101" y="1001939"/>
              <a:ext cx="246742" cy="246742"/>
            </a:xfrm>
            <a:prstGeom prst="corner">
              <a:avLst>
                <a:gd name="adj1" fmla="val 21429"/>
                <a:gd name="adj2" fmla="val 21429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L 形 5"/>
            <p:cNvSpPr/>
            <p:nvPr/>
          </p:nvSpPr>
          <p:spPr>
            <a:xfrm>
              <a:off x="1193801" y="5707754"/>
              <a:ext cx="246742" cy="246742"/>
            </a:xfrm>
            <a:prstGeom prst="corner">
              <a:avLst>
                <a:gd name="adj1" fmla="val 21429"/>
                <a:gd name="adj2" fmla="val 21429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L 形 6"/>
            <p:cNvSpPr/>
            <p:nvPr/>
          </p:nvSpPr>
          <p:spPr>
            <a:xfrm rot="16200000">
              <a:off x="10706101" y="5707754"/>
              <a:ext cx="246742" cy="246742"/>
            </a:xfrm>
            <a:prstGeom prst="corner">
              <a:avLst>
                <a:gd name="adj1" fmla="val 21429"/>
                <a:gd name="adj2" fmla="val 21429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306" y="1400629"/>
            <a:ext cx="2897674" cy="4056742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859695" y="1859340"/>
            <a:ext cx="329184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>
                <a:solidFill>
                  <a:srgbClr val="00B050"/>
                </a:solidFill>
              </a:rPr>
              <a:t>201X</a:t>
            </a:r>
            <a:endParaRPr lang="zh-CN" altLang="en-US" sz="9600" b="1" dirty="0">
              <a:solidFill>
                <a:srgbClr val="00B05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859695" y="3357342"/>
            <a:ext cx="531427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谢谢您的观看点评</a:t>
            </a:r>
          </a:p>
        </p:txBody>
      </p:sp>
      <p:sp>
        <p:nvSpPr>
          <p:cNvPr id="12" name="矩形 11"/>
          <p:cNvSpPr/>
          <p:nvPr/>
        </p:nvSpPr>
        <p:spPr>
          <a:xfrm>
            <a:off x="4946781" y="4373635"/>
            <a:ext cx="4966477" cy="41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点击添加相关标题文字，点击添加相关标题文字。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5036457" y="3357342"/>
            <a:ext cx="5123543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5036457" y="4279888"/>
            <a:ext cx="5123543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49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13F063B-75B0-44F7-AF23-77377E37A476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4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525</Words>
  <Application>Microsoft Office PowerPoint</Application>
  <PresentationFormat>自定义</PresentationFormat>
  <Paragraphs>184</Paragraphs>
  <Slides>23</Slides>
  <Notes>23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</dc:title>
  <dc:creator/>
  <cp:lastModifiedBy>Sky123.Org</cp:lastModifiedBy>
  <cp:revision>14</cp:revision>
  <dcterms:created xsi:type="dcterms:W3CDTF">2017-09-29T06:33:00Z</dcterms:created>
  <dcterms:modified xsi:type="dcterms:W3CDTF">2018-02-09T03:35:22Z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2052-10.1.0.6930</vt:lpwstr>
  </property>
</Properties>
</file>